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8" r:id="rId2"/>
    <p:sldId id="295" r:id="rId3"/>
    <p:sldId id="259" r:id="rId4"/>
    <p:sldId id="303" r:id="rId5"/>
    <p:sldId id="301" r:id="rId6"/>
    <p:sldId id="302" r:id="rId7"/>
    <p:sldId id="299" r:id="rId8"/>
    <p:sldId id="300" r:id="rId9"/>
    <p:sldId id="266" r:id="rId10"/>
    <p:sldId id="271" r:id="rId11"/>
    <p:sldId id="279" r:id="rId12"/>
    <p:sldId id="296" r:id="rId1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49" userDrawn="1">
          <p15:clr>
            <a:srgbClr val="A4A3A4"/>
          </p15:clr>
        </p15:guide>
        <p15:guide id="2" pos="90" userDrawn="1">
          <p15:clr>
            <a:srgbClr val="A4A3A4"/>
          </p15:clr>
        </p15:guide>
        <p15:guide id="3" pos="1360" userDrawn="1">
          <p15:clr>
            <a:srgbClr val="A4A3A4"/>
          </p15:clr>
        </p15:guide>
        <p15:guide id="4" pos="1534" userDrawn="1">
          <p15:clr>
            <a:srgbClr val="A4A3A4"/>
          </p15:clr>
        </p15:guide>
        <p15:guide id="5" pos="2811" userDrawn="1">
          <p15:clr>
            <a:srgbClr val="A4A3A4"/>
          </p15:clr>
        </p15:guide>
        <p15:guide id="6" pos="3093" userDrawn="1">
          <p15:clr>
            <a:srgbClr val="A4A3A4"/>
          </p15:clr>
        </p15:guide>
        <p15:guide id="7" pos="4254" userDrawn="1">
          <p15:clr>
            <a:srgbClr val="A4A3A4"/>
          </p15:clr>
        </p15:guide>
        <p15:guide id="8" pos="4414" userDrawn="1">
          <p15:clr>
            <a:srgbClr val="A4A3A4"/>
          </p15:clr>
        </p15:guide>
        <p15:guide id="9" pos="56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C50"/>
    <a:srgbClr val="42BAA2"/>
    <a:srgbClr val="CDCDCD"/>
    <a:srgbClr val="EB625C"/>
    <a:srgbClr val="2C3E50"/>
    <a:srgbClr val="FF6600"/>
    <a:srgbClr val="DC4646"/>
    <a:srgbClr val="B02984"/>
    <a:srgbClr val="53C5C8"/>
    <a:srgbClr val="A4BC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44" y="96"/>
      </p:cViewPr>
      <p:guideLst>
        <p:guide orient="horz" pos="749"/>
        <p:guide pos="90"/>
        <p:guide pos="1360"/>
        <p:guide pos="1534"/>
        <p:guide pos="2811"/>
        <p:guide pos="3093"/>
        <p:guide pos="4254"/>
        <p:guide pos="4414"/>
        <p:guide pos="56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dPt>
            <c:idx val="0"/>
            <c:bubble3D val="0"/>
            <c:explosion val="18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41</c:v>
                </c:pt>
                <c:pt idx="1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462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648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30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 algn="l" rtl="0">
              <a:defRPr sz="1600"/>
            </a:lvl1pPr>
          </a:lstStyle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8976036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50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43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974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806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490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228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655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01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1B44C-F9BF-4AAF-8171-135EA2611091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A9766-8663-4878-8283-5C2B6272C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55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24.png"/><Relationship Id="rId7" Type="http://schemas.openxmlformats.org/officeDocument/2006/relationships/image" Target="../media/image13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emf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6.emf"/><Relationship Id="rId7" Type="http://schemas.openxmlformats.org/officeDocument/2006/relationships/image" Target="../media/image20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Rectangle 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63B7EB"/>
              </a:gs>
              <a:gs pos="50000">
                <a:srgbClr val="B1D7F1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</p:txBody>
      </p:sp>
      <p:sp>
        <p:nvSpPr>
          <p:cNvPr id="312" name="Freeform 6"/>
          <p:cNvSpPr>
            <a:spLocks/>
          </p:cNvSpPr>
          <p:nvPr/>
        </p:nvSpPr>
        <p:spPr bwMode="auto">
          <a:xfrm>
            <a:off x="6396285" y="2492448"/>
            <a:ext cx="2570018" cy="1496601"/>
          </a:xfrm>
          <a:custGeom>
            <a:avLst/>
            <a:gdLst/>
            <a:ahLst/>
            <a:cxnLst>
              <a:cxn ang="0">
                <a:pos x="5143" y="33"/>
              </a:cxn>
              <a:cxn ang="0">
                <a:pos x="5427" y="152"/>
              </a:cxn>
              <a:cxn ang="0">
                <a:pos x="5661" y="346"/>
              </a:cxn>
              <a:cxn ang="0">
                <a:pos x="5831" y="597"/>
              </a:cxn>
              <a:cxn ang="0">
                <a:pos x="5922" y="894"/>
              </a:cxn>
              <a:cxn ang="0">
                <a:pos x="5922" y="1214"/>
              </a:cxn>
              <a:cxn ang="0">
                <a:pos x="5831" y="1511"/>
              </a:cxn>
              <a:cxn ang="0">
                <a:pos x="5661" y="1762"/>
              </a:cxn>
              <a:cxn ang="0">
                <a:pos x="5427" y="1954"/>
              </a:cxn>
              <a:cxn ang="0">
                <a:pos x="5143" y="2075"/>
              </a:cxn>
              <a:cxn ang="0">
                <a:pos x="4854" y="2108"/>
              </a:cxn>
              <a:cxn ang="0">
                <a:pos x="4696" y="2092"/>
              </a:cxn>
              <a:cxn ang="0">
                <a:pos x="4583" y="2266"/>
              </a:cxn>
              <a:cxn ang="0">
                <a:pos x="4438" y="2455"/>
              </a:cxn>
              <a:cxn ang="0">
                <a:pos x="4256" y="2606"/>
              </a:cxn>
              <a:cxn ang="0">
                <a:pos x="4043" y="2714"/>
              </a:cxn>
              <a:cxn ang="0">
                <a:pos x="3806" y="2771"/>
              </a:cxn>
              <a:cxn ang="0">
                <a:pos x="3532" y="2768"/>
              </a:cxn>
              <a:cxn ang="0">
                <a:pos x="3256" y="2690"/>
              </a:cxn>
              <a:cxn ang="0">
                <a:pos x="3017" y="2543"/>
              </a:cxn>
              <a:cxn ang="0">
                <a:pos x="2790" y="2648"/>
              </a:cxn>
              <a:cxn ang="0">
                <a:pos x="2526" y="2750"/>
              </a:cxn>
              <a:cxn ang="0">
                <a:pos x="2253" y="2779"/>
              </a:cxn>
              <a:cxn ang="0">
                <a:pos x="2074" y="2757"/>
              </a:cxn>
              <a:cxn ang="0">
                <a:pos x="1960" y="2933"/>
              </a:cxn>
              <a:cxn ang="0">
                <a:pos x="1816" y="3122"/>
              </a:cxn>
              <a:cxn ang="0">
                <a:pos x="1632" y="3275"/>
              </a:cxn>
              <a:cxn ang="0">
                <a:pos x="1418" y="3383"/>
              </a:cxn>
              <a:cxn ang="0">
                <a:pos x="1180" y="3442"/>
              </a:cxn>
              <a:cxn ang="0">
                <a:pos x="894" y="3436"/>
              </a:cxn>
              <a:cxn ang="0">
                <a:pos x="597" y="3345"/>
              </a:cxn>
              <a:cxn ang="0">
                <a:pos x="346" y="3175"/>
              </a:cxn>
              <a:cxn ang="0">
                <a:pos x="153" y="2941"/>
              </a:cxn>
              <a:cxn ang="0">
                <a:pos x="33" y="2657"/>
              </a:cxn>
              <a:cxn ang="0">
                <a:pos x="1" y="2340"/>
              </a:cxn>
              <a:cxn ang="0">
                <a:pos x="63" y="2032"/>
              </a:cxn>
              <a:cxn ang="0">
                <a:pos x="210" y="1764"/>
              </a:cxn>
              <a:cxn ang="0">
                <a:pos x="424" y="1550"/>
              </a:cxn>
              <a:cxn ang="0">
                <a:pos x="692" y="1405"/>
              </a:cxn>
              <a:cxn ang="0">
                <a:pos x="1000" y="1342"/>
              </a:cxn>
              <a:cxn ang="0">
                <a:pos x="1204" y="1351"/>
              </a:cxn>
              <a:cxn ang="0">
                <a:pos x="1339" y="1256"/>
              </a:cxn>
              <a:cxn ang="0">
                <a:pos x="1468" y="1056"/>
              </a:cxn>
              <a:cxn ang="0">
                <a:pos x="1639" y="890"/>
              </a:cxn>
              <a:cxn ang="0">
                <a:pos x="1843" y="766"/>
              </a:cxn>
              <a:cxn ang="0">
                <a:pos x="2074" y="691"/>
              </a:cxn>
              <a:cxn ang="0">
                <a:pos x="2333" y="671"/>
              </a:cxn>
              <a:cxn ang="0">
                <a:pos x="2617" y="725"/>
              </a:cxn>
              <a:cxn ang="0">
                <a:pos x="2871" y="849"/>
              </a:cxn>
              <a:cxn ang="0">
                <a:pos x="3091" y="849"/>
              </a:cxn>
              <a:cxn ang="0">
                <a:pos x="3345" y="725"/>
              </a:cxn>
              <a:cxn ang="0">
                <a:pos x="3630" y="671"/>
              </a:cxn>
              <a:cxn ang="0">
                <a:pos x="3814" y="679"/>
              </a:cxn>
              <a:cxn ang="0">
                <a:pos x="3939" y="581"/>
              </a:cxn>
              <a:cxn ang="0">
                <a:pos x="4068" y="382"/>
              </a:cxn>
              <a:cxn ang="0">
                <a:pos x="4240" y="218"/>
              </a:cxn>
              <a:cxn ang="0">
                <a:pos x="4443" y="95"/>
              </a:cxn>
              <a:cxn ang="0">
                <a:pos x="4673" y="20"/>
              </a:cxn>
            </a:cxnLst>
            <a:rect l="0" t="0" r="r" b="b"/>
            <a:pathLst>
              <a:path w="5936" h="3449">
                <a:moveTo>
                  <a:pt x="4880" y="0"/>
                </a:moveTo>
                <a:lnTo>
                  <a:pt x="4935" y="1"/>
                </a:lnTo>
                <a:lnTo>
                  <a:pt x="4989" y="5"/>
                </a:lnTo>
                <a:lnTo>
                  <a:pt x="5040" y="12"/>
                </a:lnTo>
                <a:lnTo>
                  <a:pt x="5093" y="21"/>
                </a:lnTo>
                <a:lnTo>
                  <a:pt x="5143" y="33"/>
                </a:lnTo>
                <a:lnTo>
                  <a:pt x="5193" y="47"/>
                </a:lnTo>
                <a:lnTo>
                  <a:pt x="5242" y="63"/>
                </a:lnTo>
                <a:lnTo>
                  <a:pt x="5290" y="83"/>
                </a:lnTo>
                <a:lnTo>
                  <a:pt x="5337" y="104"/>
                </a:lnTo>
                <a:lnTo>
                  <a:pt x="5382" y="127"/>
                </a:lnTo>
                <a:lnTo>
                  <a:pt x="5427" y="152"/>
                </a:lnTo>
                <a:lnTo>
                  <a:pt x="5469" y="179"/>
                </a:lnTo>
                <a:lnTo>
                  <a:pt x="5510" y="210"/>
                </a:lnTo>
                <a:lnTo>
                  <a:pt x="5551" y="240"/>
                </a:lnTo>
                <a:lnTo>
                  <a:pt x="5590" y="273"/>
                </a:lnTo>
                <a:lnTo>
                  <a:pt x="5625" y="309"/>
                </a:lnTo>
                <a:lnTo>
                  <a:pt x="5661" y="346"/>
                </a:lnTo>
                <a:lnTo>
                  <a:pt x="5694" y="384"/>
                </a:lnTo>
                <a:lnTo>
                  <a:pt x="5726" y="424"/>
                </a:lnTo>
                <a:lnTo>
                  <a:pt x="5755" y="465"/>
                </a:lnTo>
                <a:lnTo>
                  <a:pt x="5782" y="508"/>
                </a:lnTo>
                <a:lnTo>
                  <a:pt x="5807" y="552"/>
                </a:lnTo>
                <a:lnTo>
                  <a:pt x="5831" y="597"/>
                </a:lnTo>
                <a:lnTo>
                  <a:pt x="5852" y="644"/>
                </a:lnTo>
                <a:lnTo>
                  <a:pt x="5871" y="692"/>
                </a:lnTo>
                <a:lnTo>
                  <a:pt x="5888" y="741"/>
                </a:lnTo>
                <a:lnTo>
                  <a:pt x="5901" y="791"/>
                </a:lnTo>
                <a:lnTo>
                  <a:pt x="5913" y="841"/>
                </a:lnTo>
                <a:lnTo>
                  <a:pt x="5922" y="894"/>
                </a:lnTo>
                <a:lnTo>
                  <a:pt x="5929" y="947"/>
                </a:lnTo>
                <a:lnTo>
                  <a:pt x="5933" y="1000"/>
                </a:lnTo>
                <a:lnTo>
                  <a:pt x="5936" y="1054"/>
                </a:lnTo>
                <a:lnTo>
                  <a:pt x="5933" y="1108"/>
                </a:lnTo>
                <a:lnTo>
                  <a:pt x="5929" y="1161"/>
                </a:lnTo>
                <a:lnTo>
                  <a:pt x="5922" y="1214"/>
                </a:lnTo>
                <a:lnTo>
                  <a:pt x="5913" y="1266"/>
                </a:lnTo>
                <a:lnTo>
                  <a:pt x="5901" y="1317"/>
                </a:lnTo>
                <a:lnTo>
                  <a:pt x="5888" y="1367"/>
                </a:lnTo>
                <a:lnTo>
                  <a:pt x="5871" y="1416"/>
                </a:lnTo>
                <a:lnTo>
                  <a:pt x="5852" y="1463"/>
                </a:lnTo>
                <a:lnTo>
                  <a:pt x="5831" y="1511"/>
                </a:lnTo>
                <a:lnTo>
                  <a:pt x="5807" y="1556"/>
                </a:lnTo>
                <a:lnTo>
                  <a:pt x="5782" y="1599"/>
                </a:lnTo>
                <a:lnTo>
                  <a:pt x="5755" y="1643"/>
                </a:lnTo>
                <a:lnTo>
                  <a:pt x="5726" y="1684"/>
                </a:lnTo>
                <a:lnTo>
                  <a:pt x="5694" y="1723"/>
                </a:lnTo>
                <a:lnTo>
                  <a:pt x="5661" y="1762"/>
                </a:lnTo>
                <a:lnTo>
                  <a:pt x="5625" y="1799"/>
                </a:lnTo>
                <a:lnTo>
                  <a:pt x="5590" y="1833"/>
                </a:lnTo>
                <a:lnTo>
                  <a:pt x="5551" y="1867"/>
                </a:lnTo>
                <a:lnTo>
                  <a:pt x="5510" y="1898"/>
                </a:lnTo>
                <a:lnTo>
                  <a:pt x="5469" y="1928"/>
                </a:lnTo>
                <a:lnTo>
                  <a:pt x="5427" y="1954"/>
                </a:lnTo>
                <a:lnTo>
                  <a:pt x="5382" y="1981"/>
                </a:lnTo>
                <a:lnTo>
                  <a:pt x="5337" y="2003"/>
                </a:lnTo>
                <a:lnTo>
                  <a:pt x="5290" y="2024"/>
                </a:lnTo>
                <a:lnTo>
                  <a:pt x="5242" y="2044"/>
                </a:lnTo>
                <a:lnTo>
                  <a:pt x="5193" y="2060"/>
                </a:lnTo>
                <a:lnTo>
                  <a:pt x="5143" y="2075"/>
                </a:lnTo>
                <a:lnTo>
                  <a:pt x="5093" y="2087"/>
                </a:lnTo>
                <a:lnTo>
                  <a:pt x="5040" y="2096"/>
                </a:lnTo>
                <a:lnTo>
                  <a:pt x="4989" y="2102"/>
                </a:lnTo>
                <a:lnTo>
                  <a:pt x="4935" y="2106"/>
                </a:lnTo>
                <a:lnTo>
                  <a:pt x="4880" y="2108"/>
                </a:lnTo>
                <a:lnTo>
                  <a:pt x="4854" y="2108"/>
                </a:lnTo>
                <a:lnTo>
                  <a:pt x="4826" y="2106"/>
                </a:lnTo>
                <a:lnTo>
                  <a:pt x="4800" y="2105"/>
                </a:lnTo>
                <a:lnTo>
                  <a:pt x="4774" y="2102"/>
                </a:lnTo>
                <a:lnTo>
                  <a:pt x="4747" y="2100"/>
                </a:lnTo>
                <a:lnTo>
                  <a:pt x="4721" y="2096"/>
                </a:lnTo>
                <a:lnTo>
                  <a:pt x="4696" y="2092"/>
                </a:lnTo>
                <a:lnTo>
                  <a:pt x="4669" y="2087"/>
                </a:lnTo>
                <a:lnTo>
                  <a:pt x="4655" y="2124"/>
                </a:lnTo>
                <a:lnTo>
                  <a:pt x="4639" y="2160"/>
                </a:lnTo>
                <a:lnTo>
                  <a:pt x="4622" y="2197"/>
                </a:lnTo>
                <a:lnTo>
                  <a:pt x="4603" y="2232"/>
                </a:lnTo>
                <a:lnTo>
                  <a:pt x="4583" y="2266"/>
                </a:lnTo>
                <a:lnTo>
                  <a:pt x="4562" y="2300"/>
                </a:lnTo>
                <a:lnTo>
                  <a:pt x="4540" y="2333"/>
                </a:lnTo>
                <a:lnTo>
                  <a:pt x="4516" y="2365"/>
                </a:lnTo>
                <a:lnTo>
                  <a:pt x="4491" y="2396"/>
                </a:lnTo>
                <a:lnTo>
                  <a:pt x="4466" y="2426"/>
                </a:lnTo>
                <a:lnTo>
                  <a:pt x="4438" y="2455"/>
                </a:lnTo>
                <a:lnTo>
                  <a:pt x="4410" y="2483"/>
                </a:lnTo>
                <a:lnTo>
                  <a:pt x="4381" y="2509"/>
                </a:lnTo>
                <a:lnTo>
                  <a:pt x="4351" y="2536"/>
                </a:lnTo>
                <a:lnTo>
                  <a:pt x="4321" y="2561"/>
                </a:lnTo>
                <a:lnTo>
                  <a:pt x="4289" y="2583"/>
                </a:lnTo>
                <a:lnTo>
                  <a:pt x="4256" y="2606"/>
                </a:lnTo>
                <a:lnTo>
                  <a:pt x="4223" y="2627"/>
                </a:lnTo>
                <a:lnTo>
                  <a:pt x="4189" y="2648"/>
                </a:lnTo>
                <a:lnTo>
                  <a:pt x="4153" y="2666"/>
                </a:lnTo>
                <a:lnTo>
                  <a:pt x="4117" y="2683"/>
                </a:lnTo>
                <a:lnTo>
                  <a:pt x="4080" y="2699"/>
                </a:lnTo>
                <a:lnTo>
                  <a:pt x="4043" y="2714"/>
                </a:lnTo>
                <a:lnTo>
                  <a:pt x="4005" y="2727"/>
                </a:lnTo>
                <a:lnTo>
                  <a:pt x="3965" y="2739"/>
                </a:lnTo>
                <a:lnTo>
                  <a:pt x="3927" y="2750"/>
                </a:lnTo>
                <a:lnTo>
                  <a:pt x="3886" y="2757"/>
                </a:lnTo>
                <a:lnTo>
                  <a:pt x="3847" y="2765"/>
                </a:lnTo>
                <a:lnTo>
                  <a:pt x="3806" y="2771"/>
                </a:lnTo>
                <a:lnTo>
                  <a:pt x="3763" y="2775"/>
                </a:lnTo>
                <a:lnTo>
                  <a:pt x="3722" y="2777"/>
                </a:lnTo>
                <a:lnTo>
                  <a:pt x="3679" y="2779"/>
                </a:lnTo>
                <a:lnTo>
                  <a:pt x="3630" y="2777"/>
                </a:lnTo>
                <a:lnTo>
                  <a:pt x="3580" y="2773"/>
                </a:lnTo>
                <a:lnTo>
                  <a:pt x="3532" y="2768"/>
                </a:lnTo>
                <a:lnTo>
                  <a:pt x="3483" y="2760"/>
                </a:lnTo>
                <a:lnTo>
                  <a:pt x="3436" y="2750"/>
                </a:lnTo>
                <a:lnTo>
                  <a:pt x="3390" y="2738"/>
                </a:lnTo>
                <a:lnTo>
                  <a:pt x="3345" y="2724"/>
                </a:lnTo>
                <a:lnTo>
                  <a:pt x="3300" y="2707"/>
                </a:lnTo>
                <a:lnTo>
                  <a:pt x="3256" y="2690"/>
                </a:lnTo>
                <a:lnTo>
                  <a:pt x="3214" y="2669"/>
                </a:lnTo>
                <a:lnTo>
                  <a:pt x="3172" y="2648"/>
                </a:lnTo>
                <a:lnTo>
                  <a:pt x="3131" y="2624"/>
                </a:lnTo>
                <a:lnTo>
                  <a:pt x="3091" y="2599"/>
                </a:lnTo>
                <a:lnTo>
                  <a:pt x="3054" y="2571"/>
                </a:lnTo>
                <a:lnTo>
                  <a:pt x="3017" y="2543"/>
                </a:lnTo>
                <a:lnTo>
                  <a:pt x="2982" y="2513"/>
                </a:lnTo>
                <a:lnTo>
                  <a:pt x="2946" y="2543"/>
                </a:lnTo>
                <a:lnTo>
                  <a:pt x="2909" y="2571"/>
                </a:lnTo>
                <a:lnTo>
                  <a:pt x="2871" y="2599"/>
                </a:lnTo>
                <a:lnTo>
                  <a:pt x="2831" y="2624"/>
                </a:lnTo>
                <a:lnTo>
                  <a:pt x="2790" y="2648"/>
                </a:lnTo>
                <a:lnTo>
                  <a:pt x="2749" y="2669"/>
                </a:lnTo>
                <a:lnTo>
                  <a:pt x="2706" y="2690"/>
                </a:lnTo>
                <a:lnTo>
                  <a:pt x="2662" y="2707"/>
                </a:lnTo>
                <a:lnTo>
                  <a:pt x="2617" y="2724"/>
                </a:lnTo>
                <a:lnTo>
                  <a:pt x="2572" y="2738"/>
                </a:lnTo>
                <a:lnTo>
                  <a:pt x="2526" y="2750"/>
                </a:lnTo>
                <a:lnTo>
                  <a:pt x="2478" y="2760"/>
                </a:lnTo>
                <a:lnTo>
                  <a:pt x="2431" y="2768"/>
                </a:lnTo>
                <a:lnTo>
                  <a:pt x="2382" y="2773"/>
                </a:lnTo>
                <a:lnTo>
                  <a:pt x="2333" y="2777"/>
                </a:lnTo>
                <a:lnTo>
                  <a:pt x="2283" y="2779"/>
                </a:lnTo>
                <a:lnTo>
                  <a:pt x="2253" y="2779"/>
                </a:lnTo>
                <a:lnTo>
                  <a:pt x="2222" y="2777"/>
                </a:lnTo>
                <a:lnTo>
                  <a:pt x="2192" y="2775"/>
                </a:lnTo>
                <a:lnTo>
                  <a:pt x="2162" y="2772"/>
                </a:lnTo>
                <a:lnTo>
                  <a:pt x="2133" y="2768"/>
                </a:lnTo>
                <a:lnTo>
                  <a:pt x="2103" y="2763"/>
                </a:lnTo>
                <a:lnTo>
                  <a:pt x="2074" y="2757"/>
                </a:lnTo>
                <a:lnTo>
                  <a:pt x="2045" y="2752"/>
                </a:lnTo>
                <a:lnTo>
                  <a:pt x="2031" y="2789"/>
                </a:lnTo>
                <a:lnTo>
                  <a:pt x="2015" y="2826"/>
                </a:lnTo>
                <a:lnTo>
                  <a:pt x="1998" y="2863"/>
                </a:lnTo>
                <a:lnTo>
                  <a:pt x="1979" y="2897"/>
                </a:lnTo>
                <a:lnTo>
                  <a:pt x="1960" y="2933"/>
                </a:lnTo>
                <a:lnTo>
                  <a:pt x="1938" y="2966"/>
                </a:lnTo>
                <a:lnTo>
                  <a:pt x="1916" y="2999"/>
                </a:lnTo>
                <a:lnTo>
                  <a:pt x="1892" y="3032"/>
                </a:lnTo>
                <a:lnTo>
                  <a:pt x="1868" y="3063"/>
                </a:lnTo>
                <a:lnTo>
                  <a:pt x="1842" y="3093"/>
                </a:lnTo>
                <a:lnTo>
                  <a:pt x="1816" y="3122"/>
                </a:lnTo>
                <a:lnTo>
                  <a:pt x="1788" y="3151"/>
                </a:lnTo>
                <a:lnTo>
                  <a:pt x="1759" y="3177"/>
                </a:lnTo>
                <a:lnTo>
                  <a:pt x="1728" y="3204"/>
                </a:lnTo>
                <a:lnTo>
                  <a:pt x="1697" y="3229"/>
                </a:lnTo>
                <a:lnTo>
                  <a:pt x="1665" y="3253"/>
                </a:lnTo>
                <a:lnTo>
                  <a:pt x="1632" y="3275"/>
                </a:lnTo>
                <a:lnTo>
                  <a:pt x="1599" y="3296"/>
                </a:lnTo>
                <a:lnTo>
                  <a:pt x="1565" y="3316"/>
                </a:lnTo>
                <a:lnTo>
                  <a:pt x="1529" y="3336"/>
                </a:lnTo>
                <a:lnTo>
                  <a:pt x="1493" y="3353"/>
                </a:lnTo>
                <a:lnTo>
                  <a:pt x="1456" y="3369"/>
                </a:lnTo>
                <a:lnTo>
                  <a:pt x="1418" y="3383"/>
                </a:lnTo>
                <a:lnTo>
                  <a:pt x="1380" y="3397"/>
                </a:lnTo>
                <a:lnTo>
                  <a:pt x="1342" y="3409"/>
                </a:lnTo>
                <a:lnTo>
                  <a:pt x="1302" y="3419"/>
                </a:lnTo>
                <a:lnTo>
                  <a:pt x="1262" y="3428"/>
                </a:lnTo>
                <a:lnTo>
                  <a:pt x="1221" y="3436"/>
                </a:lnTo>
                <a:lnTo>
                  <a:pt x="1180" y="3442"/>
                </a:lnTo>
                <a:lnTo>
                  <a:pt x="1138" y="3446"/>
                </a:lnTo>
                <a:lnTo>
                  <a:pt x="1096" y="3448"/>
                </a:lnTo>
                <a:lnTo>
                  <a:pt x="1054" y="3449"/>
                </a:lnTo>
                <a:lnTo>
                  <a:pt x="1000" y="3448"/>
                </a:lnTo>
                <a:lnTo>
                  <a:pt x="947" y="3444"/>
                </a:lnTo>
                <a:lnTo>
                  <a:pt x="894" y="3436"/>
                </a:lnTo>
                <a:lnTo>
                  <a:pt x="841" y="3427"/>
                </a:lnTo>
                <a:lnTo>
                  <a:pt x="791" y="3415"/>
                </a:lnTo>
                <a:lnTo>
                  <a:pt x="741" y="3402"/>
                </a:lnTo>
                <a:lnTo>
                  <a:pt x="692" y="3385"/>
                </a:lnTo>
                <a:lnTo>
                  <a:pt x="644" y="3366"/>
                </a:lnTo>
                <a:lnTo>
                  <a:pt x="597" y="3345"/>
                </a:lnTo>
                <a:lnTo>
                  <a:pt x="552" y="3321"/>
                </a:lnTo>
                <a:lnTo>
                  <a:pt x="508" y="3296"/>
                </a:lnTo>
                <a:lnTo>
                  <a:pt x="465" y="3269"/>
                </a:lnTo>
                <a:lnTo>
                  <a:pt x="424" y="3239"/>
                </a:lnTo>
                <a:lnTo>
                  <a:pt x="384" y="3208"/>
                </a:lnTo>
                <a:lnTo>
                  <a:pt x="346" y="3175"/>
                </a:lnTo>
                <a:lnTo>
                  <a:pt x="309" y="3139"/>
                </a:lnTo>
                <a:lnTo>
                  <a:pt x="273" y="3103"/>
                </a:lnTo>
                <a:lnTo>
                  <a:pt x="240" y="3065"/>
                </a:lnTo>
                <a:lnTo>
                  <a:pt x="210" y="3024"/>
                </a:lnTo>
                <a:lnTo>
                  <a:pt x="180" y="2983"/>
                </a:lnTo>
                <a:lnTo>
                  <a:pt x="153" y="2941"/>
                </a:lnTo>
                <a:lnTo>
                  <a:pt x="127" y="2896"/>
                </a:lnTo>
                <a:lnTo>
                  <a:pt x="104" y="2851"/>
                </a:lnTo>
                <a:lnTo>
                  <a:pt x="83" y="2805"/>
                </a:lnTo>
                <a:lnTo>
                  <a:pt x="63" y="2756"/>
                </a:lnTo>
                <a:lnTo>
                  <a:pt x="47" y="2707"/>
                </a:lnTo>
                <a:lnTo>
                  <a:pt x="33" y="2657"/>
                </a:lnTo>
                <a:lnTo>
                  <a:pt x="21" y="2607"/>
                </a:lnTo>
                <a:lnTo>
                  <a:pt x="12" y="2555"/>
                </a:lnTo>
                <a:lnTo>
                  <a:pt x="5" y="2503"/>
                </a:lnTo>
                <a:lnTo>
                  <a:pt x="1" y="2448"/>
                </a:lnTo>
                <a:lnTo>
                  <a:pt x="0" y="2394"/>
                </a:lnTo>
                <a:lnTo>
                  <a:pt x="1" y="2340"/>
                </a:lnTo>
                <a:lnTo>
                  <a:pt x="5" y="2287"/>
                </a:lnTo>
                <a:lnTo>
                  <a:pt x="12" y="2234"/>
                </a:lnTo>
                <a:lnTo>
                  <a:pt x="21" y="2183"/>
                </a:lnTo>
                <a:lnTo>
                  <a:pt x="33" y="2131"/>
                </a:lnTo>
                <a:lnTo>
                  <a:pt x="47" y="2081"/>
                </a:lnTo>
                <a:lnTo>
                  <a:pt x="63" y="2032"/>
                </a:lnTo>
                <a:lnTo>
                  <a:pt x="83" y="1985"/>
                </a:lnTo>
                <a:lnTo>
                  <a:pt x="104" y="1939"/>
                </a:lnTo>
                <a:lnTo>
                  <a:pt x="127" y="1892"/>
                </a:lnTo>
                <a:lnTo>
                  <a:pt x="153" y="1849"/>
                </a:lnTo>
                <a:lnTo>
                  <a:pt x="180" y="1807"/>
                </a:lnTo>
                <a:lnTo>
                  <a:pt x="210" y="1764"/>
                </a:lnTo>
                <a:lnTo>
                  <a:pt x="240" y="1725"/>
                </a:lnTo>
                <a:lnTo>
                  <a:pt x="273" y="1686"/>
                </a:lnTo>
                <a:lnTo>
                  <a:pt x="309" y="1649"/>
                </a:lnTo>
                <a:lnTo>
                  <a:pt x="346" y="1615"/>
                </a:lnTo>
                <a:lnTo>
                  <a:pt x="384" y="1582"/>
                </a:lnTo>
                <a:lnTo>
                  <a:pt x="424" y="1550"/>
                </a:lnTo>
                <a:lnTo>
                  <a:pt x="465" y="1521"/>
                </a:lnTo>
                <a:lnTo>
                  <a:pt x="508" y="1494"/>
                </a:lnTo>
                <a:lnTo>
                  <a:pt x="552" y="1468"/>
                </a:lnTo>
                <a:lnTo>
                  <a:pt x="597" y="1445"/>
                </a:lnTo>
                <a:lnTo>
                  <a:pt x="644" y="1424"/>
                </a:lnTo>
                <a:lnTo>
                  <a:pt x="692" y="1405"/>
                </a:lnTo>
                <a:lnTo>
                  <a:pt x="741" y="1388"/>
                </a:lnTo>
                <a:lnTo>
                  <a:pt x="791" y="1373"/>
                </a:lnTo>
                <a:lnTo>
                  <a:pt x="841" y="1361"/>
                </a:lnTo>
                <a:lnTo>
                  <a:pt x="894" y="1352"/>
                </a:lnTo>
                <a:lnTo>
                  <a:pt x="947" y="1346"/>
                </a:lnTo>
                <a:lnTo>
                  <a:pt x="1000" y="1342"/>
                </a:lnTo>
                <a:lnTo>
                  <a:pt x="1054" y="1340"/>
                </a:lnTo>
                <a:lnTo>
                  <a:pt x="1084" y="1340"/>
                </a:lnTo>
                <a:lnTo>
                  <a:pt x="1114" y="1342"/>
                </a:lnTo>
                <a:lnTo>
                  <a:pt x="1145" y="1344"/>
                </a:lnTo>
                <a:lnTo>
                  <a:pt x="1174" y="1347"/>
                </a:lnTo>
                <a:lnTo>
                  <a:pt x="1204" y="1351"/>
                </a:lnTo>
                <a:lnTo>
                  <a:pt x="1233" y="1356"/>
                </a:lnTo>
                <a:lnTo>
                  <a:pt x="1262" y="1361"/>
                </a:lnTo>
                <a:lnTo>
                  <a:pt x="1291" y="1367"/>
                </a:lnTo>
                <a:lnTo>
                  <a:pt x="1306" y="1330"/>
                </a:lnTo>
                <a:lnTo>
                  <a:pt x="1322" y="1293"/>
                </a:lnTo>
                <a:lnTo>
                  <a:pt x="1339" y="1256"/>
                </a:lnTo>
                <a:lnTo>
                  <a:pt x="1357" y="1221"/>
                </a:lnTo>
                <a:lnTo>
                  <a:pt x="1377" y="1186"/>
                </a:lnTo>
                <a:lnTo>
                  <a:pt x="1398" y="1153"/>
                </a:lnTo>
                <a:lnTo>
                  <a:pt x="1421" y="1120"/>
                </a:lnTo>
                <a:lnTo>
                  <a:pt x="1443" y="1087"/>
                </a:lnTo>
                <a:lnTo>
                  <a:pt x="1468" y="1056"/>
                </a:lnTo>
                <a:lnTo>
                  <a:pt x="1495" y="1026"/>
                </a:lnTo>
                <a:lnTo>
                  <a:pt x="1521" y="997"/>
                </a:lnTo>
                <a:lnTo>
                  <a:pt x="1549" y="968"/>
                </a:lnTo>
                <a:lnTo>
                  <a:pt x="1578" y="941"/>
                </a:lnTo>
                <a:lnTo>
                  <a:pt x="1608" y="915"/>
                </a:lnTo>
                <a:lnTo>
                  <a:pt x="1639" y="890"/>
                </a:lnTo>
                <a:lnTo>
                  <a:pt x="1672" y="866"/>
                </a:lnTo>
                <a:lnTo>
                  <a:pt x="1703" y="844"/>
                </a:lnTo>
                <a:lnTo>
                  <a:pt x="1738" y="823"/>
                </a:lnTo>
                <a:lnTo>
                  <a:pt x="1772" y="803"/>
                </a:lnTo>
                <a:lnTo>
                  <a:pt x="1808" y="783"/>
                </a:lnTo>
                <a:lnTo>
                  <a:pt x="1843" y="766"/>
                </a:lnTo>
                <a:lnTo>
                  <a:pt x="1880" y="750"/>
                </a:lnTo>
                <a:lnTo>
                  <a:pt x="1919" y="735"/>
                </a:lnTo>
                <a:lnTo>
                  <a:pt x="1957" y="722"/>
                </a:lnTo>
                <a:lnTo>
                  <a:pt x="1995" y="710"/>
                </a:lnTo>
                <a:lnTo>
                  <a:pt x="2035" y="700"/>
                </a:lnTo>
                <a:lnTo>
                  <a:pt x="2074" y="691"/>
                </a:lnTo>
                <a:lnTo>
                  <a:pt x="2115" y="683"/>
                </a:lnTo>
                <a:lnTo>
                  <a:pt x="2156" y="677"/>
                </a:lnTo>
                <a:lnTo>
                  <a:pt x="2199" y="673"/>
                </a:lnTo>
                <a:lnTo>
                  <a:pt x="2241" y="671"/>
                </a:lnTo>
                <a:lnTo>
                  <a:pt x="2283" y="669"/>
                </a:lnTo>
                <a:lnTo>
                  <a:pt x="2333" y="671"/>
                </a:lnTo>
                <a:lnTo>
                  <a:pt x="2382" y="675"/>
                </a:lnTo>
                <a:lnTo>
                  <a:pt x="2431" y="680"/>
                </a:lnTo>
                <a:lnTo>
                  <a:pt x="2478" y="688"/>
                </a:lnTo>
                <a:lnTo>
                  <a:pt x="2526" y="698"/>
                </a:lnTo>
                <a:lnTo>
                  <a:pt x="2572" y="710"/>
                </a:lnTo>
                <a:lnTo>
                  <a:pt x="2617" y="725"/>
                </a:lnTo>
                <a:lnTo>
                  <a:pt x="2662" y="741"/>
                </a:lnTo>
                <a:lnTo>
                  <a:pt x="2706" y="759"/>
                </a:lnTo>
                <a:lnTo>
                  <a:pt x="2749" y="779"/>
                </a:lnTo>
                <a:lnTo>
                  <a:pt x="2790" y="800"/>
                </a:lnTo>
                <a:lnTo>
                  <a:pt x="2831" y="824"/>
                </a:lnTo>
                <a:lnTo>
                  <a:pt x="2871" y="849"/>
                </a:lnTo>
                <a:lnTo>
                  <a:pt x="2909" y="877"/>
                </a:lnTo>
                <a:lnTo>
                  <a:pt x="2946" y="906"/>
                </a:lnTo>
                <a:lnTo>
                  <a:pt x="2982" y="935"/>
                </a:lnTo>
                <a:lnTo>
                  <a:pt x="3017" y="906"/>
                </a:lnTo>
                <a:lnTo>
                  <a:pt x="3054" y="877"/>
                </a:lnTo>
                <a:lnTo>
                  <a:pt x="3091" y="849"/>
                </a:lnTo>
                <a:lnTo>
                  <a:pt x="3131" y="824"/>
                </a:lnTo>
                <a:lnTo>
                  <a:pt x="3172" y="800"/>
                </a:lnTo>
                <a:lnTo>
                  <a:pt x="3214" y="779"/>
                </a:lnTo>
                <a:lnTo>
                  <a:pt x="3256" y="759"/>
                </a:lnTo>
                <a:lnTo>
                  <a:pt x="3300" y="741"/>
                </a:lnTo>
                <a:lnTo>
                  <a:pt x="3345" y="725"/>
                </a:lnTo>
                <a:lnTo>
                  <a:pt x="3390" y="710"/>
                </a:lnTo>
                <a:lnTo>
                  <a:pt x="3436" y="698"/>
                </a:lnTo>
                <a:lnTo>
                  <a:pt x="3483" y="688"/>
                </a:lnTo>
                <a:lnTo>
                  <a:pt x="3532" y="680"/>
                </a:lnTo>
                <a:lnTo>
                  <a:pt x="3580" y="675"/>
                </a:lnTo>
                <a:lnTo>
                  <a:pt x="3630" y="671"/>
                </a:lnTo>
                <a:lnTo>
                  <a:pt x="3679" y="669"/>
                </a:lnTo>
                <a:lnTo>
                  <a:pt x="3707" y="671"/>
                </a:lnTo>
                <a:lnTo>
                  <a:pt x="3733" y="671"/>
                </a:lnTo>
                <a:lnTo>
                  <a:pt x="3761" y="673"/>
                </a:lnTo>
                <a:lnTo>
                  <a:pt x="3787" y="675"/>
                </a:lnTo>
                <a:lnTo>
                  <a:pt x="3814" y="679"/>
                </a:lnTo>
                <a:lnTo>
                  <a:pt x="3839" y="681"/>
                </a:lnTo>
                <a:lnTo>
                  <a:pt x="3865" y="687"/>
                </a:lnTo>
                <a:lnTo>
                  <a:pt x="3891" y="691"/>
                </a:lnTo>
                <a:lnTo>
                  <a:pt x="3906" y="654"/>
                </a:lnTo>
                <a:lnTo>
                  <a:pt x="3922" y="617"/>
                </a:lnTo>
                <a:lnTo>
                  <a:pt x="3939" y="581"/>
                </a:lnTo>
                <a:lnTo>
                  <a:pt x="3957" y="545"/>
                </a:lnTo>
                <a:lnTo>
                  <a:pt x="3977" y="511"/>
                </a:lnTo>
                <a:lnTo>
                  <a:pt x="3998" y="478"/>
                </a:lnTo>
                <a:lnTo>
                  <a:pt x="4021" y="445"/>
                </a:lnTo>
                <a:lnTo>
                  <a:pt x="4045" y="413"/>
                </a:lnTo>
                <a:lnTo>
                  <a:pt x="4068" y="382"/>
                </a:lnTo>
                <a:lnTo>
                  <a:pt x="4095" y="352"/>
                </a:lnTo>
                <a:lnTo>
                  <a:pt x="4121" y="323"/>
                </a:lnTo>
                <a:lnTo>
                  <a:pt x="4150" y="296"/>
                </a:lnTo>
                <a:lnTo>
                  <a:pt x="4179" y="268"/>
                </a:lnTo>
                <a:lnTo>
                  <a:pt x="4208" y="243"/>
                </a:lnTo>
                <a:lnTo>
                  <a:pt x="4240" y="218"/>
                </a:lnTo>
                <a:lnTo>
                  <a:pt x="4272" y="194"/>
                </a:lnTo>
                <a:lnTo>
                  <a:pt x="4305" y="172"/>
                </a:lnTo>
                <a:lnTo>
                  <a:pt x="4338" y="150"/>
                </a:lnTo>
                <a:lnTo>
                  <a:pt x="4372" y="131"/>
                </a:lnTo>
                <a:lnTo>
                  <a:pt x="4408" y="112"/>
                </a:lnTo>
                <a:lnTo>
                  <a:pt x="4443" y="95"/>
                </a:lnTo>
                <a:lnTo>
                  <a:pt x="4480" y="79"/>
                </a:lnTo>
                <a:lnTo>
                  <a:pt x="4517" y="65"/>
                </a:lnTo>
                <a:lnTo>
                  <a:pt x="4556" y="51"/>
                </a:lnTo>
                <a:lnTo>
                  <a:pt x="4594" y="39"/>
                </a:lnTo>
                <a:lnTo>
                  <a:pt x="4634" y="29"/>
                </a:lnTo>
                <a:lnTo>
                  <a:pt x="4673" y="20"/>
                </a:lnTo>
                <a:lnTo>
                  <a:pt x="4714" y="13"/>
                </a:lnTo>
                <a:lnTo>
                  <a:pt x="4755" y="6"/>
                </a:lnTo>
                <a:lnTo>
                  <a:pt x="4796" y="2"/>
                </a:lnTo>
                <a:lnTo>
                  <a:pt x="4838" y="0"/>
                </a:lnTo>
                <a:lnTo>
                  <a:pt x="4880" y="0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13" name="Freeform 7"/>
          <p:cNvSpPr>
            <a:spLocks/>
          </p:cNvSpPr>
          <p:nvPr/>
        </p:nvSpPr>
        <p:spPr bwMode="auto">
          <a:xfrm>
            <a:off x="177327" y="2492448"/>
            <a:ext cx="2570018" cy="1496601"/>
          </a:xfrm>
          <a:custGeom>
            <a:avLst/>
            <a:gdLst/>
            <a:ahLst/>
            <a:cxnLst>
              <a:cxn ang="0">
                <a:pos x="791" y="33"/>
              </a:cxn>
              <a:cxn ang="0">
                <a:pos x="508" y="152"/>
              </a:cxn>
              <a:cxn ang="0">
                <a:pos x="273" y="346"/>
              </a:cxn>
              <a:cxn ang="0">
                <a:pos x="104" y="597"/>
              </a:cxn>
              <a:cxn ang="0">
                <a:pos x="11" y="894"/>
              </a:cxn>
              <a:cxn ang="0">
                <a:pos x="11" y="1214"/>
              </a:cxn>
              <a:cxn ang="0">
                <a:pos x="104" y="1511"/>
              </a:cxn>
              <a:cxn ang="0">
                <a:pos x="273" y="1762"/>
              </a:cxn>
              <a:cxn ang="0">
                <a:pos x="508" y="1954"/>
              </a:cxn>
              <a:cxn ang="0">
                <a:pos x="791" y="2075"/>
              </a:cxn>
              <a:cxn ang="0">
                <a:pos x="1080" y="2108"/>
              </a:cxn>
              <a:cxn ang="0">
                <a:pos x="1239" y="2092"/>
              </a:cxn>
              <a:cxn ang="0">
                <a:pos x="1350" y="2266"/>
              </a:cxn>
              <a:cxn ang="0">
                <a:pos x="1496" y="2455"/>
              </a:cxn>
              <a:cxn ang="0">
                <a:pos x="1678" y="2606"/>
              </a:cxn>
              <a:cxn ang="0">
                <a:pos x="1892" y="2714"/>
              </a:cxn>
              <a:cxn ang="0">
                <a:pos x="2129" y="2771"/>
              </a:cxn>
              <a:cxn ang="0">
                <a:pos x="2403" y="2768"/>
              </a:cxn>
              <a:cxn ang="0">
                <a:pos x="2677" y="2690"/>
              </a:cxn>
              <a:cxn ang="0">
                <a:pos x="2918" y="2543"/>
              </a:cxn>
              <a:cxn ang="0">
                <a:pos x="3144" y="2648"/>
              </a:cxn>
              <a:cxn ang="0">
                <a:pos x="3408" y="2750"/>
              </a:cxn>
              <a:cxn ang="0">
                <a:pos x="3681" y="2779"/>
              </a:cxn>
              <a:cxn ang="0">
                <a:pos x="3859" y="2757"/>
              </a:cxn>
              <a:cxn ang="0">
                <a:pos x="3974" y="2933"/>
              </a:cxn>
              <a:cxn ang="0">
                <a:pos x="4118" y="3122"/>
              </a:cxn>
              <a:cxn ang="0">
                <a:pos x="4302" y="3275"/>
              </a:cxn>
              <a:cxn ang="0">
                <a:pos x="4516" y="3383"/>
              </a:cxn>
              <a:cxn ang="0">
                <a:pos x="4755" y="3442"/>
              </a:cxn>
              <a:cxn ang="0">
                <a:pos x="5040" y="3436"/>
              </a:cxn>
              <a:cxn ang="0">
                <a:pos x="5337" y="3345"/>
              </a:cxn>
              <a:cxn ang="0">
                <a:pos x="5588" y="3175"/>
              </a:cxn>
              <a:cxn ang="0">
                <a:pos x="5782" y="2941"/>
              </a:cxn>
              <a:cxn ang="0">
                <a:pos x="5901" y="2657"/>
              </a:cxn>
              <a:cxn ang="0">
                <a:pos x="5933" y="2340"/>
              </a:cxn>
              <a:cxn ang="0">
                <a:pos x="5870" y="2032"/>
              </a:cxn>
              <a:cxn ang="0">
                <a:pos x="5725" y="1764"/>
              </a:cxn>
              <a:cxn ang="0">
                <a:pos x="5510" y="1550"/>
              </a:cxn>
              <a:cxn ang="0">
                <a:pos x="5242" y="1405"/>
              </a:cxn>
              <a:cxn ang="0">
                <a:pos x="4934" y="1342"/>
              </a:cxn>
              <a:cxn ang="0">
                <a:pos x="4730" y="1351"/>
              </a:cxn>
              <a:cxn ang="0">
                <a:pos x="4595" y="1256"/>
              </a:cxn>
              <a:cxn ang="0">
                <a:pos x="4465" y="1056"/>
              </a:cxn>
              <a:cxn ang="0">
                <a:pos x="4295" y="890"/>
              </a:cxn>
              <a:cxn ang="0">
                <a:pos x="4090" y="766"/>
              </a:cxn>
              <a:cxn ang="0">
                <a:pos x="3859" y="691"/>
              </a:cxn>
              <a:cxn ang="0">
                <a:pos x="3602" y="671"/>
              </a:cxn>
              <a:cxn ang="0">
                <a:pos x="3317" y="725"/>
              </a:cxn>
              <a:cxn ang="0">
                <a:pos x="3063" y="849"/>
              </a:cxn>
              <a:cxn ang="0">
                <a:pos x="2843" y="849"/>
              </a:cxn>
              <a:cxn ang="0">
                <a:pos x="2589" y="725"/>
              </a:cxn>
              <a:cxn ang="0">
                <a:pos x="2304" y="671"/>
              </a:cxn>
              <a:cxn ang="0">
                <a:pos x="2122" y="679"/>
              </a:cxn>
              <a:cxn ang="0">
                <a:pos x="1995" y="581"/>
              </a:cxn>
              <a:cxn ang="0">
                <a:pos x="1865" y="382"/>
              </a:cxn>
              <a:cxn ang="0">
                <a:pos x="1695" y="218"/>
              </a:cxn>
              <a:cxn ang="0">
                <a:pos x="1490" y="95"/>
              </a:cxn>
              <a:cxn ang="0">
                <a:pos x="1261" y="20"/>
              </a:cxn>
            </a:cxnLst>
            <a:rect l="0" t="0" r="r" b="b"/>
            <a:pathLst>
              <a:path w="5935" h="3449">
                <a:moveTo>
                  <a:pt x="1053" y="0"/>
                </a:moveTo>
                <a:lnTo>
                  <a:pt x="999" y="1"/>
                </a:lnTo>
                <a:lnTo>
                  <a:pt x="946" y="5"/>
                </a:lnTo>
                <a:lnTo>
                  <a:pt x="894" y="12"/>
                </a:lnTo>
                <a:lnTo>
                  <a:pt x="841" y="21"/>
                </a:lnTo>
                <a:lnTo>
                  <a:pt x="791" y="33"/>
                </a:lnTo>
                <a:lnTo>
                  <a:pt x="740" y="47"/>
                </a:lnTo>
                <a:lnTo>
                  <a:pt x="691" y="63"/>
                </a:lnTo>
                <a:lnTo>
                  <a:pt x="644" y="83"/>
                </a:lnTo>
                <a:lnTo>
                  <a:pt x="596" y="104"/>
                </a:lnTo>
                <a:lnTo>
                  <a:pt x="551" y="127"/>
                </a:lnTo>
                <a:lnTo>
                  <a:pt x="508" y="152"/>
                </a:lnTo>
                <a:lnTo>
                  <a:pt x="464" y="179"/>
                </a:lnTo>
                <a:lnTo>
                  <a:pt x="423" y="210"/>
                </a:lnTo>
                <a:lnTo>
                  <a:pt x="384" y="240"/>
                </a:lnTo>
                <a:lnTo>
                  <a:pt x="345" y="273"/>
                </a:lnTo>
                <a:lnTo>
                  <a:pt x="309" y="309"/>
                </a:lnTo>
                <a:lnTo>
                  <a:pt x="273" y="346"/>
                </a:lnTo>
                <a:lnTo>
                  <a:pt x="240" y="384"/>
                </a:lnTo>
                <a:lnTo>
                  <a:pt x="209" y="424"/>
                </a:lnTo>
                <a:lnTo>
                  <a:pt x="179" y="465"/>
                </a:lnTo>
                <a:lnTo>
                  <a:pt x="153" y="508"/>
                </a:lnTo>
                <a:lnTo>
                  <a:pt x="126" y="552"/>
                </a:lnTo>
                <a:lnTo>
                  <a:pt x="104" y="597"/>
                </a:lnTo>
                <a:lnTo>
                  <a:pt x="83" y="644"/>
                </a:lnTo>
                <a:lnTo>
                  <a:pt x="63" y="692"/>
                </a:lnTo>
                <a:lnTo>
                  <a:pt x="47" y="741"/>
                </a:lnTo>
                <a:lnTo>
                  <a:pt x="33" y="791"/>
                </a:lnTo>
                <a:lnTo>
                  <a:pt x="21" y="841"/>
                </a:lnTo>
                <a:lnTo>
                  <a:pt x="11" y="894"/>
                </a:lnTo>
                <a:lnTo>
                  <a:pt x="5" y="947"/>
                </a:lnTo>
                <a:lnTo>
                  <a:pt x="1" y="1000"/>
                </a:lnTo>
                <a:lnTo>
                  <a:pt x="0" y="1054"/>
                </a:lnTo>
                <a:lnTo>
                  <a:pt x="1" y="1108"/>
                </a:lnTo>
                <a:lnTo>
                  <a:pt x="5" y="1161"/>
                </a:lnTo>
                <a:lnTo>
                  <a:pt x="11" y="1214"/>
                </a:lnTo>
                <a:lnTo>
                  <a:pt x="21" y="1266"/>
                </a:lnTo>
                <a:lnTo>
                  <a:pt x="33" y="1317"/>
                </a:lnTo>
                <a:lnTo>
                  <a:pt x="47" y="1367"/>
                </a:lnTo>
                <a:lnTo>
                  <a:pt x="63" y="1416"/>
                </a:lnTo>
                <a:lnTo>
                  <a:pt x="83" y="1463"/>
                </a:lnTo>
                <a:lnTo>
                  <a:pt x="104" y="1511"/>
                </a:lnTo>
                <a:lnTo>
                  <a:pt x="126" y="1556"/>
                </a:lnTo>
                <a:lnTo>
                  <a:pt x="153" y="1599"/>
                </a:lnTo>
                <a:lnTo>
                  <a:pt x="179" y="1643"/>
                </a:lnTo>
                <a:lnTo>
                  <a:pt x="209" y="1684"/>
                </a:lnTo>
                <a:lnTo>
                  <a:pt x="240" y="1723"/>
                </a:lnTo>
                <a:lnTo>
                  <a:pt x="273" y="1762"/>
                </a:lnTo>
                <a:lnTo>
                  <a:pt x="309" y="1799"/>
                </a:lnTo>
                <a:lnTo>
                  <a:pt x="345" y="1833"/>
                </a:lnTo>
                <a:lnTo>
                  <a:pt x="384" y="1867"/>
                </a:lnTo>
                <a:lnTo>
                  <a:pt x="423" y="1898"/>
                </a:lnTo>
                <a:lnTo>
                  <a:pt x="464" y="1928"/>
                </a:lnTo>
                <a:lnTo>
                  <a:pt x="508" y="1954"/>
                </a:lnTo>
                <a:lnTo>
                  <a:pt x="551" y="1981"/>
                </a:lnTo>
                <a:lnTo>
                  <a:pt x="596" y="2003"/>
                </a:lnTo>
                <a:lnTo>
                  <a:pt x="644" y="2024"/>
                </a:lnTo>
                <a:lnTo>
                  <a:pt x="691" y="2044"/>
                </a:lnTo>
                <a:lnTo>
                  <a:pt x="740" y="2060"/>
                </a:lnTo>
                <a:lnTo>
                  <a:pt x="791" y="2075"/>
                </a:lnTo>
                <a:lnTo>
                  <a:pt x="841" y="2087"/>
                </a:lnTo>
                <a:lnTo>
                  <a:pt x="894" y="2096"/>
                </a:lnTo>
                <a:lnTo>
                  <a:pt x="946" y="2102"/>
                </a:lnTo>
                <a:lnTo>
                  <a:pt x="999" y="2106"/>
                </a:lnTo>
                <a:lnTo>
                  <a:pt x="1053" y="2108"/>
                </a:lnTo>
                <a:lnTo>
                  <a:pt x="1080" y="2108"/>
                </a:lnTo>
                <a:lnTo>
                  <a:pt x="1107" y="2106"/>
                </a:lnTo>
                <a:lnTo>
                  <a:pt x="1134" y="2105"/>
                </a:lnTo>
                <a:lnTo>
                  <a:pt x="1160" y="2102"/>
                </a:lnTo>
                <a:lnTo>
                  <a:pt x="1187" y="2100"/>
                </a:lnTo>
                <a:lnTo>
                  <a:pt x="1213" y="2096"/>
                </a:lnTo>
                <a:lnTo>
                  <a:pt x="1239" y="2092"/>
                </a:lnTo>
                <a:lnTo>
                  <a:pt x="1265" y="2087"/>
                </a:lnTo>
                <a:lnTo>
                  <a:pt x="1279" y="2124"/>
                </a:lnTo>
                <a:lnTo>
                  <a:pt x="1295" y="2160"/>
                </a:lnTo>
                <a:lnTo>
                  <a:pt x="1312" y="2197"/>
                </a:lnTo>
                <a:lnTo>
                  <a:pt x="1331" y="2232"/>
                </a:lnTo>
                <a:lnTo>
                  <a:pt x="1350" y="2266"/>
                </a:lnTo>
                <a:lnTo>
                  <a:pt x="1373" y="2300"/>
                </a:lnTo>
                <a:lnTo>
                  <a:pt x="1394" y="2333"/>
                </a:lnTo>
                <a:lnTo>
                  <a:pt x="1418" y="2365"/>
                </a:lnTo>
                <a:lnTo>
                  <a:pt x="1443" y="2396"/>
                </a:lnTo>
                <a:lnTo>
                  <a:pt x="1469" y="2426"/>
                </a:lnTo>
                <a:lnTo>
                  <a:pt x="1496" y="2455"/>
                </a:lnTo>
                <a:lnTo>
                  <a:pt x="1523" y="2483"/>
                </a:lnTo>
                <a:lnTo>
                  <a:pt x="1552" y="2509"/>
                </a:lnTo>
                <a:lnTo>
                  <a:pt x="1583" y="2536"/>
                </a:lnTo>
                <a:lnTo>
                  <a:pt x="1613" y="2561"/>
                </a:lnTo>
                <a:lnTo>
                  <a:pt x="1645" y="2583"/>
                </a:lnTo>
                <a:lnTo>
                  <a:pt x="1678" y="2606"/>
                </a:lnTo>
                <a:lnTo>
                  <a:pt x="1711" y="2627"/>
                </a:lnTo>
                <a:lnTo>
                  <a:pt x="1747" y="2648"/>
                </a:lnTo>
                <a:lnTo>
                  <a:pt x="1781" y="2666"/>
                </a:lnTo>
                <a:lnTo>
                  <a:pt x="1817" y="2683"/>
                </a:lnTo>
                <a:lnTo>
                  <a:pt x="1854" y="2699"/>
                </a:lnTo>
                <a:lnTo>
                  <a:pt x="1892" y="2714"/>
                </a:lnTo>
                <a:lnTo>
                  <a:pt x="1929" y="2727"/>
                </a:lnTo>
                <a:lnTo>
                  <a:pt x="1968" y="2739"/>
                </a:lnTo>
                <a:lnTo>
                  <a:pt x="2008" y="2750"/>
                </a:lnTo>
                <a:lnTo>
                  <a:pt x="2048" y="2757"/>
                </a:lnTo>
                <a:lnTo>
                  <a:pt x="2087" y="2765"/>
                </a:lnTo>
                <a:lnTo>
                  <a:pt x="2129" y="2771"/>
                </a:lnTo>
                <a:lnTo>
                  <a:pt x="2170" y="2775"/>
                </a:lnTo>
                <a:lnTo>
                  <a:pt x="2213" y="2777"/>
                </a:lnTo>
                <a:lnTo>
                  <a:pt x="2255" y="2779"/>
                </a:lnTo>
                <a:lnTo>
                  <a:pt x="2304" y="2777"/>
                </a:lnTo>
                <a:lnTo>
                  <a:pt x="2354" y="2773"/>
                </a:lnTo>
                <a:lnTo>
                  <a:pt x="2403" y="2768"/>
                </a:lnTo>
                <a:lnTo>
                  <a:pt x="2450" y="2760"/>
                </a:lnTo>
                <a:lnTo>
                  <a:pt x="2498" y="2750"/>
                </a:lnTo>
                <a:lnTo>
                  <a:pt x="2544" y="2738"/>
                </a:lnTo>
                <a:lnTo>
                  <a:pt x="2589" y="2724"/>
                </a:lnTo>
                <a:lnTo>
                  <a:pt x="2634" y="2707"/>
                </a:lnTo>
                <a:lnTo>
                  <a:pt x="2677" y="2690"/>
                </a:lnTo>
                <a:lnTo>
                  <a:pt x="2721" y="2669"/>
                </a:lnTo>
                <a:lnTo>
                  <a:pt x="2762" y="2648"/>
                </a:lnTo>
                <a:lnTo>
                  <a:pt x="2803" y="2624"/>
                </a:lnTo>
                <a:lnTo>
                  <a:pt x="2843" y="2599"/>
                </a:lnTo>
                <a:lnTo>
                  <a:pt x="2881" y="2571"/>
                </a:lnTo>
                <a:lnTo>
                  <a:pt x="2918" y="2543"/>
                </a:lnTo>
                <a:lnTo>
                  <a:pt x="2953" y="2513"/>
                </a:lnTo>
                <a:lnTo>
                  <a:pt x="2988" y="2543"/>
                </a:lnTo>
                <a:lnTo>
                  <a:pt x="3025" y="2571"/>
                </a:lnTo>
                <a:lnTo>
                  <a:pt x="3063" y="2599"/>
                </a:lnTo>
                <a:lnTo>
                  <a:pt x="3103" y="2624"/>
                </a:lnTo>
                <a:lnTo>
                  <a:pt x="3144" y="2648"/>
                </a:lnTo>
                <a:lnTo>
                  <a:pt x="3185" y="2669"/>
                </a:lnTo>
                <a:lnTo>
                  <a:pt x="3228" y="2690"/>
                </a:lnTo>
                <a:lnTo>
                  <a:pt x="3272" y="2707"/>
                </a:lnTo>
                <a:lnTo>
                  <a:pt x="3317" y="2724"/>
                </a:lnTo>
                <a:lnTo>
                  <a:pt x="3362" y="2738"/>
                </a:lnTo>
                <a:lnTo>
                  <a:pt x="3408" y="2750"/>
                </a:lnTo>
                <a:lnTo>
                  <a:pt x="3455" y="2760"/>
                </a:lnTo>
                <a:lnTo>
                  <a:pt x="3503" y="2768"/>
                </a:lnTo>
                <a:lnTo>
                  <a:pt x="3552" y="2773"/>
                </a:lnTo>
                <a:lnTo>
                  <a:pt x="3602" y="2777"/>
                </a:lnTo>
                <a:lnTo>
                  <a:pt x="3651" y="2779"/>
                </a:lnTo>
                <a:lnTo>
                  <a:pt x="3681" y="2779"/>
                </a:lnTo>
                <a:lnTo>
                  <a:pt x="3711" y="2777"/>
                </a:lnTo>
                <a:lnTo>
                  <a:pt x="3742" y="2775"/>
                </a:lnTo>
                <a:lnTo>
                  <a:pt x="3772" y="2772"/>
                </a:lnTo>
                <a:lnTo>
                  <a:pt x="3801" y="2768"/>
                </a:lnTo>
                <a:lnTo>
                  <a:pt x="3830" y="2763"/>
                </a:lnTo>
                <a:lnTo>
                  <a:pt x="3859" y="2757"/>
                </a:lnTo>
                <a:lnTo>
                  <a:pt x="3888" y="2752"/>
                </a:lnTo>
                <a:lnTo>
                  <a:pt x="3903" y="2789"/>
                </a:lnTo>
                <a:lnTo>
                  <a:pt x="3919" y="2826"/>
                </a:lnTo>
                <a:lnTo>
                  <a:pt x="3936" y="2863"/>
                </a:lnTo>
                <a:lnTo>
                  <a:pt x="3954" y="2897"/>
                </a:lnTo>
                <a:lnTo>
                  <a:pt x="3974" y="2933"/>
                </a:lnTo>
                <a:lnTo>
                  <a:pt x="3995" y="2966"/>
                </a:lnTo>
                <a:lnTo>
                  <a:pt x="4018" y="2999"/>
                </a:lnTo>
                <a:lnTo>
                  <a:pt x="4042" y="3032"/>
                </a:lnTo>
                <a:lnTo>
                  <a:pt x="4065" y="3063"/>
                </a:lnTo>
                <a:lnTo>
                  <a:pt x="4092" y="3093"/>
                </a:lnTo>
                <a:lnTo>
                  <a:pt x="4118" y="3122"/>
                </a:lnTo>
                <a:lnTo>
                  <a:pt x="4147" y="3151"/>
                </a:lnTo>
                <a:lnTo>
                  <a:pt x="4176" y="3177"/>
                </a:lnTo>
                <a:lnTo>
                  <a:pt x="4205" y="3204"/>
                </a:lnTo>
                <a:lnTo>
                  <a:pt x="4237" y="3229"/>
                </a:lnTo>
                <a:lnTo>
                  <a:pt x="4269" y="3253"/>
                </a:lnTo>
                <a:lnTo>
                  <a:pt x="4302" y="3275"/>
                </a:lnTo>
                <a:lnTo>
                  <a:pt x="4335" y="3296"/>
                </a:lnTo>
                <a:lnTo>
                  <a:pt x="4369" y="3316"/>
                </a:lnTo>
                <a:lnTo>
                  <a:pt x="4405" y="3336"/>
                </a:lnTo>
                <a:lnTo>
                  <a:pt x="4442" y="3353"/>
                </a:lnTo>
                <a:lnTo>
                  <a:pt x="4477" y="3369"/>
                </a:lnTo>
                <a:lnTo>
                  <a:pt x="4516" y="3383"/>
                </a:lnTo>
                <a:lnTo>
                  <a:pt x="4554" y="3397"/>
                </a:lnTo>
                <a:lnTo>
                  <a:pt x="4592" y="3409"/>
                </a:lnTo>
                <a:lnTo>
                  <a:pt x="4632" y="3419"/>
                </a:lnTo>
                <a:lnTo>
                  <a:pt x="4673" y="3428"/>
                </a:lnTo>
                <a:lnTo>
                  <a:pt x="4712" y="3436"/>
                </a:lnTo>
                <a:lnTo>
                  <a:pt x="4755" y="3442"/>
                </a:lnTo>
                <a:lnTo>
                  <a:pt x="4796" y="3446"/>
                </a:lnTo>
                <a:lnTo>
                  <a:pt x="4838" y="3448"/>
                </a:lnTo>
                <a:lnTo>
                  <a:pt x="4880" y="3449"/>
                </a:lnTo>
                <a:lnTo>
                  <a:pt x="4934" y="3448"/>
                </a:lnTo>
                <a:lnTo>
                  <a:pt x="4988" y="3444"/>
                </a:lnTo>
                <a:lnTo>
                  <a:pt x="5040" y="3436"/>
                </a:lnTo>
                <a:lnTo>
                  <a:pt x="5093" y="3427"/>
                </a:lnTo>
                <a:lnTo>
                  <a:pt x="5143" y="3415"/>
                </a:lnTo>
                <a:lnTo>
                  <a:pt x="5193" y="3402"/>
                </a:lnTo>
                <a:lnTo>
                  <a:pt x="5242" y="3385"/>
                </a:lnTo>
                <a:lnTo>
                  <a:pt x="5289" y="3366"/>
                </a:lnTo>
                <a:lnTo>
                  <a:pt x="5337" y="3345"/>
                </a:lnTo>
                <a:lnTo>
                  <a:pt x="5382" y="3321"/>
                </a:lnTo>
                <a:lnTo>
                  <a:pt x="5427" y="3296"/>
                </a:lnTo>
                <a:lnTo>
                  <a:pt x="5469" y="3269"/>
                </a:lnTo>
                <a:lnTo>
                  <a:pt x="5510" y="3239"/>
                </a:lnTo>
                <a:lnTo>
                  <a:pt x="5550" y="3208"/>
                </a:lnTo>
                <a:lnTo>
                  <a:pt x="5588" y="3175"/>
                </a:lnTo>
                <a:lnTo>
                  <a:pt x="5625" y="3139"/>
                </a:lnTo>
                <a:lnTo>
                  <a:pt x="5661" y="3103"/>
                </a:lnTo>
                <a:lnTo>
                  <a:pt x="5694" y="3065"/>
                </a:lnTo>
                <a:lnTo>
                  <a:pt x="5725" y="3024"/>
                </a:lnTo>
                <a:lnTo>
                  <a:pt x="5754" y="2983"/>
                </a:lnTo>
                <a:lnTo>
                  <a:pt x="5782" y="2941"/>
                </a:lnTo>
                <a:lnTo>
                  <a:pt x="5807" y="2896"/>
                </a:lnTo>
                <a:lnTo>
                  <a:pt x="5831" y="2851"/>
                </a:lnTo>
                <a:lnTo>
                  <a:pt x="5852" y="2805"/>
                </a:lnTo>
                <a:lnTo>
                  <a:pt x="5870" y="2756"/>
                </a:lnTo>
                <a:lnTo>
                  <a:pt x="5888" y="2707"/>
                </a:lnTo>
                <a:lnTo>
                  <a:pt x="5901" y="2657"/>
                </a:lnTo>
                <a:lnTo>
                  <a:pt x="5913" y="2607"/>
                </a:lnTo>
                <a:lnTo>
                  <a:pt x="5922" y="2555"/>
                </a:lnTo>
                <a:lnTo>
                  <a:pt x="5929" y="2503"/>
                </a:lnTo>
                <a:lnTo>
                  <a:pt x="5933" y="2448"/>
                </a:lnTo>
                <a:lnTo>
                  <a:pt x="5935" y="2394"/>
                </a:lnTo>
                <a:lnTo>
                  <a:pt x="5933" y="2340"/>
                </a:lnTo>
                <a:lnTo>
                  <a:pt x="5929" y="2287"/>
                </a:lnTo>
                <a:lnTo>
                  <a:pt x="5922" y="2234"/>
                </a:lnTo>
                <a:lnTo>
                  <a:pt x="5913" y="2183"/>
                </a:lnTo>
                <a:lnTo>
                  <a:pt x="5901" y="2131"/>
                </a:lnTo>
                <a:lnTo>
                  <a:pt x="5888" y="2081"/>
                </a:lnTo>
                <a:lnTo>
                  <a:pt x="5870" y="2032"/>
                </a:lnTo>
                <a:lnTo>
                  <a:pt x="5852" y="1985"/>
                </a:lnTo>
                <a:lnTo>
                  <a:pt x="5831" y="1939"/>
                </a:lnTo>
                <a:lnTo>
                  <a:pt x="5807" y="1892"/>
                </a:lnTo>
                <a:lnTo>
                  <a:pt x="5782" y="1849"/>
                </a:lnTo>
                <a:lnTo>
                  <a:pt x="5754" y="1807"/>
                </a:lnTo>
                <a:lnTo>
                  <a:pt x="5725" y="1764"/>
                </a:lnTo>
                <a:lnTo>
                  <a:pt x="5694" y="1725"/>
                </a:lnTo>
                <a:lnTo>
                  <a:pt x="5661" y="1686"/>
                </a:lnTo>
                <a:lnTo>
                  <a:pt x="5625" y="1649"/>
                </a:lnTo>
                <a:lnTo>
                  <a:pt x="5588" y="1615"/>
                </a:lnTo>
                <a:lnTo>
                  <a:pt x="5550" y="1582"/>
                </a:lnTo>
                <a:lnTo>
                  <a:pt x="5510" y="1550"/>
                </a:lnTo>
                <a:lnTo>
                  <a:pt x="5469" y="1521"/>
                </a:lnTo>
                <a:lnTo>
                  <a:pt x="5427" y="1494"/>
                </a:lnTo>
                <a:lnTo>
                  <a:pt x="5382" y="1468"/>
                </a:lnTo>
                <a:lnTo>
                  <a:pt x="5337" y="1445"/>
                </a:lnTo>
                <a:lnTo>
                  <a:pt x="5289" y="1424"/>
                </a:lnTo>
                <a:lnTo>
                  <a:pt x="5242" y="1405"/>
                </a:lnTo>
                <a:lnTo>
                  <a:pt x="5193" y="1388"/>
                </a:lnTo>
                <a:lnTo>
                  <a:pt x="5143" y="1373"/>
                </a:lnTo>
                <a:lnTo>
                  <a:pt x="5093" y="1361"/>
                </a:lnTo>
                <a:lnTo>
                  <a:pt x="5040" y="1352"/>
                </a:lnTo>
                <a:lnTo>
                  <a:pt x="4988" y="1346"/>
                </a:lnTo>
                <a:lnTo>
                  <a:pt x="4934" y="1342"/>
                </a:lnTo>
                <a:lnTo>
                  <a:pt x="4880" y="1340"/>
                </a:lnTo>
                <a:lnTo>
                  <a:pt x="4850" y="1340"/>
                </a:lnTo>
                <a:lnTo>
                  <a:pt x="4819" y="1342"/>
                </a:lnTo>
                <a:lnTo>
                  <a:pt x="4789" y="1344"/>
                </a:lnTo>
                <a:lnTo>
                  <a:pt x="4760" y="1347"/>
                </a:lnTo>
                <a:lnTo>
                  <a:pt x="4730" y="1351"/>
                </a:lnTo>
                <a:lnTo>
                  <a:pt x="4701" y="1356"/>
                </a:lnTo>
                <a:lnTo>
                  <a:pt x="4671" y="1361"/>
                </a:lnTo>
                <a:lnTo>
                  <a:pt x="4644" y="1367"/>
                </a:lnTo>
                <a:lnTo>
                  <a:pt x="4629" y="1330"/>
                </a:lnTo>
                <a:lnTo>
                  <a:pt x="4613" y="1293"/>
                </a:lnTo>
                <a:lnTo>
                  <a:pt x="4595" y="1256"/>
                </a:lnTo>
                <a:lnTo>
                  <a:pt x="4576" y="1221"/>
                </a:lnTo>
                <a:lnTo>
                  <a:pt x="4557" y="1186"/>
                </a:lnTo>
                <a:lnTo>
                  <a:pt x="4535" y="1153"/>
                </a:lnTo>
                <a:lnTo>
                  <a:pt x="4514" y="1120"/>
                </a:lnTo>
                <a:lnTo>
                  <a:pt x="4491" y="1087"/>
                </a:lnTo>
                <a:lnTo>
                  <a:pt x="4465" y="1056"/>
                </a:lnTo>
                <a:lnTo>
                  <a:pt x="4440" y="1026"/>
                </a:lnTo>
                <a:lnTo>
                  <a:pt x="4413" y="997"/>
                </a:lnTo>
                <a:lnTo>
                  <a:pt x="4385" y="968"/>
                </a:lnTo>
                <a:lnTo>
                  <a:pt x="4356" y="941"/>
                </a:lnTo>
                <a:lnTo>
                  <a:pt x="4325" y="915"/>
                </a:lnTo>
                <a:lnTo>
                  <a:pt x="4295" y="890"/>
                </a:lnTo>
                <a:lnTo>
                  <a:pt x="4263" y="866"/>
                </a:lnTo>
                <a:lnTo>
                  <a:pt x="4230" y="844"/>
                </a:lnTo>
                <a:lnTo>
                  <a:pt x="4196" y="823"/>
                </a:lnTo>
                <a:lnTo>
                  <a:pt x="4162" y="803"/>
                </a:lnTo>
                <a:lnTo>
                  <a:pt x="4126" y="783"/>
                </a:lnTo>
                <a:lnTo>
                  <a:pt x="4090" y="766"/>
                </a:lnTo>
                <a:lnTo>
                  <a:pt x="4053" y="750"/>
                </a:lnTo>
                <a:lnTo>
                  <a:pt x="4016" y="735"/>
                </a:lnTo>
                <a:lnTo>
                  <a:pt x="3978" y="722"/>
                </a:lnTo>
                <a:lnTo>
                  <a:pt x="3939" y="710"/>
                </a:lnTo>
                <a:lnTo>
                  <a:pt x="3899" y="700"/>
                </a:lnTo>
                <a:lnTo>
                  <a:pt x="3859" y="691"/>
                </a:lnTo>
                <a:lnTo>
                  <a:pt x="3818" y="683"/>
                </a:lnTo>
                <a:lnTo>
                  <a:pt x="3777" y="677"/>
                </a:lnTo>
                <a:lnTo>
                  <a:pt x="3735" y="673"/>
                </a:lnTo>
                <a:lnTo>
                  <a:pt x="3694" y="671"/>
                </a:lnTo>
                <a:lnTo>
                  <a:pt x="3651" y="669"/>
                </a:lnTo>
                <a:lnTo>
                  <a:pt x="3602" y="671"/>
                </a:lnTo>
                <a:lnTo>
                  <a:pt x="3552" y="675"/>
                </a:lnTo>
                <a:lnTo>
                  <a:pt x="3503" y="680"/>
                </a:lnTo>
                <a:lnTo>
                  <a:pt x="3455" y="688"/>
                </a:lnTo>
                <a:lnTo>
                  <a:pt x="3408" y="698"/>
                </a:lnTo>
                <a:lnTo>
                  <a:pt x="3362" y="710"/>
                </a:lnTo>
                <a:lnTo>
                  <a:pt x="3317" y="725"/>
                </a:lnTo>
                <a:lnTo>
                  <a:pt x="3272" y="741"/>
                </a:lnTo>
                <a:lnTo>
                  <a:pt x="3228" y="759"/>
                </a:lnTo>
                <a:lnTo>
                  <a:pt x="3185" y="779"/>
                </a:lnTo>
                <a:lnTo>
                  <a:pt x="3144" y="800"/>
                </a:lnTo>
                <a:lnTo>
                  <a:pt x="3103" y="824"/>
                </a:lnTo>
                <a:lnTo>
                  <a:pt x="3063" y="849"/>
                </a:lnTo>
                <a:lnTo>
                  <a:pt x="3025" y="877"/>
                </a:lnTo>
                <a:lnTo>
                  <a:pt x="2988" y="906"/>
                </a:lnTo>
                <a:lnTo>
                  <a:pt x="2953" y="935"/>
                </a:lnTo>
                <a:lnTo>
                  <a:pt x="2918" y="906"/>
                </a:lnTo>
                <a:lnTo>
                  <a:pt x="2881" y="877"/>
                </a:lnTo>
                <a:lnTo>
                  <a:pt x="2843" y="849"/>
                </a:lnTo>
                <a:lnTo>
                  <a:pt x="2803" y="824"/>
                </a:lnTo>
                <a:lnTo>
                  <a:pt x="2762" y="800"/>
                </a:lnTo>
                <a:lnTo>
                  <a:pt x="2721" y="779"/>
                </a:lnTo>
                <a:lnTo>
                  <a:pt x="2677" y="759"/>
                </a:lnTo>
                <a:lnTo>
                  <a:pt x="2634" y="741"/>
                </a:lnTo>
                <a:lnTo>
                  <a:pt x="2589" y="725"/>
                </a:lnTo>
                <a:lnTo>
                  <a:pt x="2544" y="710"/>
                </a:lnTo>
                <a:lnTo>
                  <a:pt x="2498" y="698"/>
                </a:lnTo>
                <a:lnTo>
                  <a:pt x="2450" y="688"/>
                </a:lnTo>
                <a:lnTo>
                  <a:pt x="2403" y="680"/>
                </a:lnTo>
                <a:lnTo>
                  <a:pt x="2354" y="675"/>
                </a:lnTo>
                <a:lnTo>
                  <a:pt x="2304" y="671"/>
                </a:lnTo>
                <a:lnTo>
                  <a:pt x="2255" y="669"/>
                </a:lnTo>
                <a:lnTo>
                  <a:pt x="2227" y="671"/>
                </a:lnTo>
                <a:lnTo>
                  <a:pt x="2201" y="671"/>
                </a:lnTo>
                <a:lnTo>
                  <a:pt x="2174" y="673"/>
                </a:lnTo>
                <a:lnTo>
                  <a:pt x="2147" y="675"/>
                </a:lnTo>
                <a:lnTo>
                  <a:pt x="2122" y="679"/>
                </a:lnTo>
                <a:lnTo>
                  <a:pt x="2095" y="681"/>
                </a:lnTo>
                <a:lnTo>
                  <a:pt x="2069" y="687"/>
                </a:lnTo>
                <a:lnTo>
                  <a:pt x="2044" y="691"/>
                </a:lnTo>
                <a:lnTo>
                  <a:pt x="2029" y="654"/>
                </a:lnTo>
                <a:lnTo>
                  <a:pt x="2012" y="617"/>
                </a:lnTo>
                <a:lnTo>
                  <a:pt x="1995" y="581"/>
                </a:lnTo>
                <a:lnTo>
                  <a:pt x="1976" y="545"/>
                </a:lnTo>
                <a:lnTo>
                  <a:pt x="1957" y="511"/>
                </a:lnTo>
                <a:lnTo>
                  <a:pt x="1935" y="478"/>
                </a:lnTo>
                <a:lnTo>
                  <a:pt x="1913" y="445"/>
                </a:lnTo>
                <a:lnTo>
                  <a:pt x="1889" y="413"/>
                </a:lnTo>
                <a:lnTo>
                  <a:pt x="1865" y="382"/>
                </a:lnTo>
                <a:lnTo>
                  <a:pt x="1839" y="352"/>
                </a:lnTo>
                <a:lnTo>
                  <a:pt x="1813" y="323"/>
                </a:lnTo>
                <a:lnTo>
                  <a:pt x="1785" y="296"/>
                </a:lnTo>
                <a:lnTo>
                  <a:pt x="1756" y="268"/>
                </a:lnTo>
                <a:lnTo>
                  <a:pt x="1725" y="243"/>
                </a:lnTo>
                <a:lnTo>
                  <a:pt x="1695" y="218"/>
                </a:lnTo>
                <a:lnTo>
                  <a:pt x="1662" y="194"/>
                </a:lnTo>
                <a:lnTo>
                  <a:pt x="1630" y="172"/>
                </a:lnTo>
                <a:lnTo>
                  <a:pt x="1596" y="150"/>
                </a:lnTo>
                <a:lnTo>
                  <a:pt x="1562" y="131"/>
                </a:lnTo>
                <a:lnTo>
                  <a:pt x="1526" y="112"/>
                </a:lnTo>
                <a:lnTo>
                  <a:pt x="1490" y="95"/>
                </a:lnTo>
                <a:lnTo>
                  <a:pt x="1453" y="79"/>
                </a:lnTo>
                <a:lnTo>
                  <a:pt x="1416" y="65"/>
                </a:lnTo>
                <a:lnTo>
                  <a:pt x="1378" y="51"/>
                </a:lnTo>
                <a:lnTo>
                  <a:pt x="1340" y="39"/>
                </a:lnTo>
                <a:lnTo>
                  <a:pt x="1300" y="29"/>
                </a:lnTo>
                <a:lnTo>
                  <a:pt x="1261" y="20"/>
                </a:lnTo>
                <a:lnTo>
                  <a:pt x="1220" y="13"/>
                </a:lnTo>
                <a:lnTo>
                  <a:pt x="1179" y="6"/>
                </a:lnTo>
                <a:lnTo>
                  <a:pt x="1138" y="2"/>
                </a:lnTo>
                <a:lnTo>
                  <a:pt x="1096" y="0"/>
                </a:lnTo>
                <a:lnTo>
                  <a:pt x="1053" y="0"/>
                </a:lnTo>
              </a:path>
            </a:pathLst>
          </a:custGeom>
          <a:solidFill>
            <a:srgbClr val="FFFFFF">
              <a:lumMod val="85000"/>
            </a:srgb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14" name="Freeform 8"/>
          <p:cNvSpPr>
            <a:spLocks/>
          </p:cNvSpPr>
          <p:nvPr/>
        </p:nvSpPr>
        <p:spPr bwMode="auto">
          <a:xfrm>
            <a:off x="2716172" y="2650259"/>
            <a:ext cx="3709555" cy="1156701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rgbClr val="FFFFFF">
              <a:lumMod val="85000"/>
            </a:srgb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15" name="Freeform 5"/>
          <p:cNvSpPr>
            <a:spLocks/>
          </p:cNvSpPr>
          <p:nvPr/>
        </p:nvSpPr>
        <p:spPr bwMode="auto">
          <a:xfrm>
            <a:off x="0" y="2378765"/>
            <a:ext cx="9144000" cy="2764735"/>
          </a:xfrm>
          <a:custGeom>
            <a:avLst/>
            <a:gdLst/>
            <a:ahLst/>
            <a:cxnLst>
              <a:cxn ang="0">
                <a:pos x="20799" y="832"/>
              </a:cxn>
              <a:cxn ang="0">
                <a:pos x="20840" y="488"/>
              </a:cxn>
              <a:cxn ang="0">
                <a:pos x="21085" y="60"/>
              </a:cxn>
              <a:cxn ang="0">
                <a:pos x="145" y="160"/>
              </a:cxn>
              <a:cxn ang="0">
                <a:pos x="294" y="449"/>
              </a:cxn>
              <a:cxn ang="0">
                <a:pos x="348" y="782"/>
              </a:cxn>
              <a:cxn ang="0">
                <a:pos x="688" y="914"/>
              </a:cxn>
              <a:cxn ang="0">
                <a:pos x="1232" y="1066"/>
              </a:cxn>
              <a:cxn ang="0">
                <a:pos x="1612" y="1461"/>
              </a:cxn>
              <a:cxn ang="0">
                <a:pos x="1860" y="1810"/>
              </a:cxn>
              <a:cxn ang="0">
                <a:pos x="2354" y="1933"/>
              </a:cxn>
              <a:cxn ang="0">
                <a:pos x="2723" y="2259"/>
              </a:cxn>
              <a:cxn ang="0">
                <a:pos x="3043" y="2512"/>
              </a:cxn>
              <a:cxn ang="0">
                <a:pos x="3535" y="2541"/>
              </a:cxn>
              <a:cxn ang="0">
                <a:pos x="3925" y="2762"/>
              </a:cxn>
              <a:cxn ang="0">
                <a:pos x="4190" y="3123"/>
              </a:cxn>
              <a:cxn ang="0">
                <a:pos x="4559" y="3002"/>
              </a:cxn>
              <a:cxn ang="0">
                <a:pos x="5081" y="3068"/>
              </a:cxn>
              <a:cxn ang="0">
                <a:pos x="5344" y="2695"/>
              </a:cxn>
              <a:cxn ang="0">
                <a:pos x="5741" y="2465"/>
              </a:cxn>
              <a:cxn ang="0">
                <a:pos x="6195" y="2427"/>
              </a:cxn>
              <a:cxn ang="0">
                <a:pos x="6581" y="2559"/>
              </a:cxn>
              <a:cxn ang="0">
                <a:pos x="6882" y="2819"/>
              </a:cxn>
              <a:cxn ang="0">
                <a:pos x="7276" y="2736"/>
              </a:cxn>
              <a:cxn ang="0">
                <a:pos x="7804" y="2677"/>
              </a:cxn>
              <a:cxn ang="0">
                <a:pos x="8213" y="2828"/>
              </a:cxn>
              <a:cxn ang="0">
                <a:pos x="8521" y="3124"/>
              </a:cxn>
              <a:cxn ang="0">
                <a:pos x="8900" y="3235"/>
              </a:cxn>
              <a:cxn ang="0">
                <a:pos x="9383" y="3412"/>
              </a:cxn>
              <a:cxn ang="0">
                <a:pos x="9652" y="3232"/>
              </a:cxn>
              <a:cxn ang="0">
                <a:pos x="9979" y="2877"/>
              </a:cxn>
              <a:cxn ang="0">
                <a:pos x="10438" y="2701"/>
              </a:cxn>
              <a:cxn ang="0">
                <a:pos x="10513" y="2695"/>
              </a:cxn>
              <a:cxn ang="0">
                <a:pos x="10599" y="2693"/>
              </a:cxn>
              <a:cxn ang="0">
                <a:pos x="10677" y="2697"/>
              </a:cxn>
              <a:cxn ang="0">
                <a:pos x="10951" y="2762"/>
              </a:cxn>
              <a:cxn ang="0">
                <a:pos x="11351" y="3035"/>
              </a:cxn>
              <a:cxn ang="0">
                <a:pos x="11587" y="3459"/>
              </a:cxn>
              <a:cxn ang="0">
                <a:pos x="12040" y="3277"/>
              </a:cxn>
              <a:cxn ang="0">
                <a:pos x="12455" y="3233"/>
              </a:cxn>
              <a:cxn ang="0">
                <a:pos x="12764" y="2960"/>
              </a:cxn>
              <a:cxn ang="0">
                <a:pos x="13128" y="2732"/>
              </a:cxn>
              <a:cxn ang="0">
                <a:pos x="13592" y="2671"/>
              </a:cxn>
              <a:cxn ang="0">
                <a:pos x="14116" y="2870"/>
              </a:cxn>
              <a:cxn ang="0">
                <a:pos x="14402" y="2675"/>
              </a:cxn>
              <a:cxn ang="0">
                <a:pos x="14750" y="2474"/>
              </a:cxn>
              <a:cxn ang="0">
                <a:pos x="15172" y="2420"/>
              </a:cxn>
              <a:cxn ang="0">
                <a:pos x="15617" y="2559"/>
              </a:cxn>
              <a:cxn ang="0">
                <a:pos x="15953" y="2866"/>
              </a:cxn>
              <a:cxn ang="0">
                <a:pos x="16351" y="2998"/>
              </a:cxn>
              <a:cxn ang="0">
                <a:pos x="16779" y="3046"/>
              </a:cxn>
              <a:cxn ang="0">
                <a:pos x="17070" y="2927"/>
              </a:cxn>
              <a:cxn ang="0">
                <a:pos x="17403" y="2631"/>
              </a:cxn>
              <a:cxn ang="0">
                <a:pos x="17840" y="2499"/>
              </a:cxn>
              <a:cxn ang="0">
                <a:pos x="18304" y="2479"/>
              </a:cxn>
              <a:cxn ang="0">
                <a:pos x="18588" y="2074"/>
              </a:cxn>
              <a:cxn ang="0">
                <a:pos x="19028" y="1841"/>
              </a:cxn>
              <a:cxn ang="0">
                <a:pos x="19432" y="1723"/>
              </a:cxn>
              <a:cxn ang="0">
                <a:pos x="19699" y="1238"/>
              </a:cxn>
              <a:cxn ang="0">
                <a:pos x="20172" y="954"/>
              </a:cxn>
            </a:cxnLst>
            <a:rect l="0" t="0" r="r" b="b"/>
            <a:pathLst>
              <a:path w="21122" h="8055">
                <a:moveTo>
                  <a:pt x="20458" y="914"/>
                </a:moveTo>
                <a:lnTo>
                  <a:pt x="20504" y="916"/>
                </a:lnTo>
                <a:lnTo>
                  <a:pt x="20551" y="918"/>
                </a:lnTo>
                <a:lnTo>
                  <a:pt x="20597" y="924"/>
                </a:lnTo>
                <a:lnTo>
                  <a:pt x="20642" y="930"/>
                </a:lnTo>
                <a:lnTo>
                  <a:pt x="20687" y="939"/>
                </a:lnTo>
                <a:lnTo>
                  <a:pt x="20730" y="950"/>
                </a:lnTo>
                <a:lnTo>
                  <a:pt x="20774" y="963"/>
                </a:lnTo>
                <a:lnTo>
                  <a:pt x="20816" y="978"/>
                </a:lnTo>
                <a:lnTo>
                  <a:pt x="20808" y="930"/>
                </a:lnTo>
                <a:lnTo>
                  <a:pt x="20803" y="881"/>
                </a:lnTo>
                <a:lnTo>
                  <a:pt x="20799" y="832"/>
                </a:lnTo>
                <a:lnTo>
                  <a:pt x="20798" y="782"/>
                </a:lnTo>
                <a:lnTo>
                  <a:pt x="20798" y="755"/>
                </a:lnTo>
                <a:lnTo>
                  <a:pt x="20799" y="727"/>
                </a:lnTo>
                <a:lnTo>
                  <a:pt x="20801" y="699"/>
                </a:lnTo>
                <a:lnTo>
                  <a:pt x="20804" y="673"/>
                </a:lnTo>
                <a:lnTo>
                  <a:pt x="20807" y="645"/>
                </a:lnTo>
                <a:lnTo>
                  <a:pt x="20811" y="619"/>
                </a:lnTo>
                <a:lnTo>
                  <a:pt x="20815" y="592"/>
                </a:lnTo>
                <a:lnTo>
                  <a:pt x="20820" y="566"/>
                </a:lnTo>
                <a:lnTo>
                  <a:pt x="20827" y="539"/>
                </a:lnTo>
                <a:lnTo>
                  <a:pt x="20833" y="513"/>
                </a:lnTo>
                <a:lnTo>
                  <a:pt x="20840" y="488"/>
                </a:lnTo>
                <a:lnTo>
                  <a:pt x="20848" y="461"/>
                </a:lnTo>
                <a:lnTo>
                  <a:pt x="20856" y="436"/>
                </a:lnTo>
                <a:lnTo>
                  <a:pt x="20865" y="412"/>
                </a:lnTo>
                <a:lnTo>
                  <a:pt x="20875" y="387"/>
                </a:lnTo>
                <a:lnTo>
                  <a:pt x="20885" y="364"/>
                </a:lnTo>
                <a:lnTo>
                  <a:pt x="20907" y="316"/>
                </a:lnTo>
                <a:lnTo>
                  <a:pt x="20932" y="269"/>
                </a:lnTo>
                <a:lnTo>
                  <a:pt x="20959" y="224"/>
                </a:lnTo>
                <a:lnTo>
                  <a:pt x="20988" y="181"/>
                </a:lnTo>
                <a:lnTo>
                  <a:pt x="21018" y="139"/>
                </a:lnTo>
                <a:lnTo>
                  <a:pt x="21051" y="98"/>
                </a:lnTo>
                <a:lnTo>
                  <a:pt x="21085" y="60"/>
                </a:lnTo>
                <a:lnTo>
                  <a:pt x="21122" y="23"/>
                </a:lnTo>
                <a:lnTo>
                  <a:pt x="21122" y="8055"/>
                </a:lnTo>
                <a:lnTo>
                  <a:pt x="0" y="8055"/>
                </a:lnTo>
                <a:lnTo>
                  <a:pt x="0" y="0"/>
                </a:lnTo>
                <a:lnTo>
                  <a:pt x="19" y="19"/>
                </a:lnTo>
                <a:lnTo>
                  <a:pt x="39" y="37"/>
                </a:lnTo>
                <a:lnTo>
                  <a:pt x="58" y="57"/>
                </a:lnTo>
                <a:lnTo>
                  <a:pt x="76" y="77"/>
                </a:lnTo>
                <a:lnTo>
                  <a:pt x="93" y="97"/>
                </a:lnTo>
                <a:lnTo>
                  <a:pt x="111" y="118"/>
                </a:lnTo>
                <a:lnTo>
                  <a:pt x="128" y="139"/>
                </a:lnTo>
                <a:lnTo>
                  <a:pt x="145" y="160"/>
                </a:lnTo>
                <a:lnTo>
                  <a:pt x="159" y="183"/>
                </a:lnTo>
                <a:lnTo>
                  <a:pt x="175" y="205"/>
                </a:lnTo>
                <a:lnTo>
                  <a:pt x="190" y="228"/>
                </a:lnTo>
                <a:lnTo>
                  <a:pt x="204" y="251"/>
                </a:lnTo>
                <a:lnTo>
                  <a:pt x="218" y="275"/>
                </a:lnTo>
                <a:lnTo>
                  <a:pt x="231" y="299"/>
                </a:lnTo>
                <a:lnTo>
                  <a:pt x="243" y="323"/>
                </a:lnTo>
                <a:lnTo>
                  <a:pt x="254" y="348"/>
                </a:lnTo>
                <a:lnTo>
                  <a:pt x="265" y="373"/>
                </a:lnTo>
                <a:lnTo>
                  <a:pt x="276" y="398"/>
                </a:lnTo>
                <a:lnTo>
                  <a:pt x="285" y="424"/>
                </a:lnTo>
                <a:lnTo>
                  <a:pt x="294" y="449"/>
                </a:lnTo>
                <a:lnTo>
                  <a:pt x="303" y="476"/>
                </a:lnTo>
                <a:lnTo>
                  <a:pt x="310" y="502"/>
                </a:lnTo>
                <a:lnTo>
                  <a:pt x="318" y="530"/>
                </a:lnTo>
                <a:lnTo>
                  <a:pt x="324" y="556"/>
                </a:lnTo>
                <a:lnTo>
                  <a:pt x="330" y="584"/>
                </a:lnTo>
                <a:lnTo>
                  <a:pt x="335" y="612"/>
                </a:lnTo>
                <a:lnTo>
                  <a:pt x="339" y="640"/>
                </a:lnTo>
                <a:lnTo>
                  <a:pt x="342" y="669"/>
                </a:lnTo>
                <a:lnTo>
                  <a:pt x="344" y="696"/>
                </a:lnTo>
                <a:lnTo>
                  <a:pt x="347" y="725"/>
                </a:lnTo>
                <a:lnTo>
                  <a:pt x="348" y="753"/>
                </a:lnTo>
                <a:lnTo>
                  <a:pt x="348" y="782"/>
                </a:lnTo>
                <a:lnTo>
                  <a:pt x="347" y="832"/>
                </a:lnTo>
                <a:lnTo>
                  <a:pt x="344" y="881"/>
                </a:lnTo>
                <a:lnTo>
                  <a:pt x="338" y="930"/>
                </a:lnTo>
                <a:lnTo>
                  <a:pt x="330" y="978"/>
                </a:lnTo>
                <a:lnTo>
                  <a:pt x="372" y="963"/>
                </a:lnTo>
                <a:lnTo>
                  <a:pt x="416" y="950"/>
                </a:lnTo>
                <a:lnTo>
                  <a:pt x="459" y="939"/>
                </a:lnTo>
                <a:lnTo>
                  <a:pt x="504" y="930"/>
                </a:lnTo>
                <a:lnTo>
                  <a:pt x="549" y="924"/>
                </a:lnTo>
                <a:lnTo>
                  <a:pt x="595" y="918"/>
                </a:lnTo>
                <a:lnTo>
                  <a:pt x="641" y="916"/>
                </a:lnTo>
                <a:lnTo>
                  <a:pt x="688" y="914"/>
                </a:lnTo>
                <a:lnTo>
                  <a:pt x="738" y="916"/>
                </a:lnTo>
                <a:lnTo>
                  <a:pt x="787" y="920"/>
                </a:lnTo>
                <a:lnTo>
                  <a:pt x="834" y="925"/>
                </a:lnTo>
                <a:lnTo>
                  <a:pt x="882" y="933"/>
                </a:lnTo>
                <a:lnTo>
                  <a:pt x="928" y="942"/>
                </a:lnTo>
                <a:lnTo>
                  <a:pt x="974" y="954"/>
                </a:lnTo>
                <a:lnTo>
                  <a:pt x="1019" y="968"/>
                </a:lnTo>
                <a:lnTo>
                  <a:pt x="1064" y="984"/>
                </a:lnTo>
                <a:lnTo>
                  <a:pt x="1108" y="1002"/>
                </a:lnTo>
                <a:lnTo>
                  <a:pt x="1150" y="1021"/>
                </a:lnTo>
                <a:lnTo>
                  <a:pt x="1191" y="1042"/>
                </a:lnTo>
                <a:lnTo>
                  <a:pt x="1232" y="1066"/>
                </a:lnTo>
                <a:lnTo>
                  <a:pt x="1270" y="1091"/>
                </a:lnTo>
                <a:lnTo>
                  <a:pt x="1308" y="1118"/>
                </a:lnTo>
                <a:lnTo>
                  <a:pt x="1345" y="1145"/>
                </a:lnTo>
                <a:lnTo>
                  <a:pt x="1381" y="1175"/>
                </a:lnTo>
                <a:lnTo>
                  <a:pt x="1414" y="1206"/>
                </a:lnTo>
                <a:lnTo>
                  <a:pt x="1447" y="1238"/>
                </a:lnTo>
                <a:lnTo>
                  <a:pt x="1479" y="1272"/>
                </a:lnTo>
                <a:lnTo>
                  <a:pt x="1508" y="1308"/>
                </a:lnTo>
                <a:lnTo>
                  <a:pt x="1537" y="1345"/>
                </a:lnTo>
                <a:lnTo>
                  <a:pt x="1563" y="1382"/>
                </a:lnTo>
                <a:lnTo>
                  <a:pt x="1588" y="1421"/>
                </a:lnTo>
                <a:lnTo>
                  <a:pt x="1612" y="1461"/>
                </a:lnTo>
                <a:lnTo>
                  <a:pt x="1633" y="1502"/>
                </a:lnTo>
                <a:lnTo>
                  <a:pt x="1653" y="1544"/>
                </a:lnTo>
                <a:lnTo>
                  <a:pt x="1671" y="1588"/>
                </a:lnTo>
                <a:lnTo>
                  <a:pt x="1687" y="1633"/>
                </a:lnTo>
                <a:lnTo>
                  <a:pt x="1702" y="1678"/>
                </a:lnTo>
                <a:lnTo>
                  <a:pt x="1714" y="1723"/>
                </a:lnTo>
                <a:lnTo>
                  <a:pt x="1723" y="1770"/>
                </a:lnTo>
                <a:lnTo>
                  <a:pt x="1731" y="1818"/>
                </a:lnTo>
                <a:lnTo>
                  <a:pt x="1763" y="1814"/>
                </a:lnTo>
                <a:lnTo>
                  <a:pt x="1796" y="1811"/>
                </a:lnTo>
                <a:lnTo>
                  <a:pt x="1827" y="1810"/>
                </a:lnTo>
                <a:lnTo>
                  <a:pt x="1860" y="1810"/>
                </a:lnTo>
                <a:lnTo>
                  <a:pt x="1905" y="1810"/>
                </a:lnTo>
                <a:lnTo>
                  <a:pt x="1949" y="1812"/>
                </a:lnTo>
                <a:lnTo>
                  <a:pt x="1992" y="1818"/>
                </a:lnTo>
                <a:lnTo>
                  <a:pt x="2035" y="1824"/>
                </a:lnTo>
                <a:lnTo>
                  <a:pt x="2077" y="1832"/>
                </a:lnTo>
                <a:lnTo>
                  <a:pt x="2118" y="1841"/>
                </a:lnTo>
                <a:lnTo>
                  <a:pt x="2160" y="1852"/>
                </a:lnTo>
                <a:lnTo>
                  <a:pt x="2200" y="1865"/>
                </a:lnTo>
                <a:lnTo>
                  <a:pt x="2239" y="1880"/>
                </a:lnTo>
                <a:lnTo>
                  <a:pt x="2278" y="1896"/>
                </a:lnTo>
                <a:lnTo>
                  <a:pt x="2316" y="1913"/>
                </a:lnTo>
                <a:lnTo>
                  <a:pt x="2354" y="1933"/>
                </a:lnTo>
                <a:lnTo>
                  <a:pt x="2390" y="1952"/>
                </a:lnTo>
                <a:lnTo>
                  <a:pt x="2425" y="1975"/>
                </a:lnTo>
                <a:lnTo>
                  <a:pt x="2460" y="1997"/>
                </a:lnTo>
                <a:lnTo>
                  <a:pt x="2494" y="2021"/>
                </a:lnTo>
                <a:lnTo>
                  <a:pt x="2526" y="2048"/>
                </a:lnTo>
                <a:lnTo>
                  <a:pt x="2557" y="2074"/>
                </a:lnTo>
                <a:lnTo>
                  <a:pt x="2588" y="2102"/>
                </a:lnTo>
                <a:lnTo>
                  <a:pt x="2617" y="2131"/>
                </a:lnTo>
                <a:lnTo>
                  <a:pt x="2646" y="2161"/>
                </a:lnTo>
                <a:lnTo>
                  <a:pt x="2672" y="2193"/>
                </a:lnTo>
                <a:lnTo>
                  <a:pt x="2699" y="2226"/>
                </a:lnTo>
                <a:lnTo>
                  <a:pt x="2723" y="2259"/>
                </a:lnTo>
                <a:lnTo>
                  <a:pt x="2746" y="2293"/>
                </a:lnTo>
                <a:lnTo>
                  <a:pt x="2767" y="2329"/>
                </a:lnTo>
                <a:lnTo>
                  <a:pt x="2789" y="2364"/>
                </a:lnTo>
                <a:lnTo>
                  <a:pt x="2807" y="2401"/>
                </a:lnTo>
                <a:lnTo>
                  <a:pt x="2826" y="2440"/>
                </a:lnTo>
                <a:lnTo>
                  <a:pt x="2841" y="2479"/>
                </a:lnTo>
                <a:lnTo>
                  <a:pt x="2856" y="2518"/>
                </a:lnTo>
                <a:lnTo>
                  <a:pt x="2869" y="2559"/>
                </a:lnTo>
                <a:lnTo>
                  <a:pt x="2911" y="2544"/>
                </a:lnTo>
                <a:lnTo>
                  <a:pt x="2955" y="2532"/>
                </a:lnTo>
                <a:lnTo>
                  <a:pt x="2998" y="2520"/>
                </a:lnTo>
                <a:lnTo>
                  <a:pt x="3043" y="2512"/>
                </a:lnTo>
                <a:lnTo>
                  <a:pt x="3088" y="2506"/>
                </a:lnTo>
                <a:lnTo>
                  <a:pt x="3133" y="2501"/>
                </a:lnTo>
                <a:lnTo>
                  <a:pt x="3179" y="2497"/>
                </a:lnTo>
                <a:lnTo>
                  <a:pt x="3227" y="2497"/>
                </a:lnTo>
                <a:lnTo>
                  <a:pt x="3267" y="2497"/>
                </a:lnTo>
                <a:lnTo>
                  <a:pt x="3306" y="2499"/>
                </a:lnTo>
                <a:lnTo>
                  <a:pt x="3346" y="2503"/>
                </a:lnTo>
                <a:lnTo>
                  <a:pt x="3384" y="2508"/>
                </a:lnTo>
                <a:lnTo>
                  <a:pt x="3422" y="2514"/>
                </a:lnTo>
                <a:lnTo>
                  <a:pt x="3461" y="2522"/>
                </a:lnTo>
                <a:lnTo>
                  <a:pt x="3498" y="2531"/>
                </a:lnTo>
                <a:lnTo>
                  <a:pt x="3535" y="2541"/>
                </a:lnTo>
                <a:lnTo>
                  <a:pt x="3570" y="2553"/>
                </a:lnTo>
                <a:lnTo>
                  <a:pt x="3606" y="2567"/>
                </a:lnTo>
                <a:lnTo>
                  <a:pt x="3642" y="2581"/>
                </a:lnTo>
                <a:lnTo>
                  <a:pt x="3676" y="2597"/>
                </a:lnTo>
                <a:lnTo>
                  <a:pt x="3710" y="2614"/>
                </a:lnTo>
                <a:lnTo>
                  <a:pt x="3743" y="2631"/>
                </a:lnTo>
                <a:lnTo>
                  <a:pt x="3775" y="2651"/>
                </a:lnTo>
                <a:lnTo>
                  <a:pt x="3807" y="2671"/>
                </a:lnTo>
                <a:lnTo>
                  <a:pt x="3838" y="2692"/>
                </a:lnTo>
                <a:lnTo>
                  <a:pt x="3867" y="2714"/>
                </a:lnTo>
                <a:lnTo>
                  <a:pt x="3898" y="2738"/>
                </a:lnTo>
                <a:lnTo>
                  <a:pt x="3925" y="2762"/>
                </a:lnTo>
                <a:lnTo>
                  <a:pt x="3953" y="2787"/>
                </a:lnTo>
                <a:lnTo>
                  <a:pt x="3980" y="2814"/>
                </a:lnTo>
                <a:lnTo>
                  <a:pt x="4005" y="2841"/>
                </a:lnTo>
                <a:lnTo>
                  <a:pt x="4030" y="2869"/>
                </a:lnTo>
                <a:lnTo>
                  <a:pt x="4054" y="2898"/>
                </a:lnTo>
                <a:lnTo>
                  <a:pt x="4076" y="2927"/>
                </a:lnTo>
                <a:lnTo>
                  <a:pt x="4098" y="2959"/>
                </a:lnTo>
                <a:lnTo>
                  <a:pt x="4118" y="2989"/>
                </a:lnTo>
                <a:lnTo>
                  <a:pt x="4138" y="3022"/>
                </a:lnTo>
                <a:lnTo>
                  <a:pt x="4157" y="3054"/>
                </a:lnTo>
                <a:lnTo>
                  <a:pt x="4174" y="3088"/>
                </a:lnTo>
                <a:lnTo>
                  <a:pt x="4190" y="3123"/>
                </a:lnTo>
                <a:lnTo>
                  <a:pt x="4217" y="3107"/>
                </a:lnTo>
                <a:lnTo>
                  <a:pt x="4246" y="3093"/>
                </a:lnTo>
                <a:lnTo>
                  <a:pt x="4277" y="3080"/>
                </a:lnTo>
                <a:lnTo>
                  <a:pt x="4306" y="3067"/>
                </a:lnTo>
                <a:lnTo>
                  <a:pt x="4336" y="3057"/>
                </a:lnTo>
                <a:lnTo>
                  <a:pt x="4367" y="3046"/>
                </a:lnTo>
                <a:lnTo>
                  <a:pt x="4398" y="3035"/>
                </a:lnTo>
                <a:lnTo>
                  <a:pt x="4429" y="3027"/>
                </a:lnTo>
                <a:lnTo>
                  <a:pt x="4462" y="3020"/>
                </a:lnTo>
                <a:lnTo>
                  <a:pt x="4493" y="3013"/>
                </a:lnTo>
                <a:lnTo>
                  <a:pt x="4526" y="3006"/>
                </a:lnTo>
                <a:lnTo>
                  <a:pt x="4559" y="3002"/>
                </a:lnTo>
                <a:lnTo>
                  <a:pt x="4592" y="2998"/>
                </a:lnTo>
                <a:lnTo>
                  <a:pt x="4625" y="2996"/>
                </a:lnTo>
                <a:lnTo>
                  <a:pt x="4660" y="2994"/>
                </a:lnTo>
                <a:lnTo>
                  <a:pt x="4693" y="2993"/>
                </a:lnTo>
                <a:lnTo>
                  <a:pt x="4744" y="2994"/>
                </a:lnTo>
                <a:lnTo>
                  <a:pt x="4794" y="2998"/>
                </a:lnTo>
                <a:lnTo>
                  <a:pt x="4845" y="3005"/>
                </a:lnTo>
                <a:lnTo>
                  <a:pt x="4893" y="3013"/>
                </a:lnTo>
                <a:lnTo>
                  <a:pt x="4942" y="3024"/>
                </a:lnTo>
                <a:lnTo>
                  <a:pt x="4990" y="3037"/>
                </a:lnTo>
                <a:lnTo>
                  <a:pt x="5036" y="3051"/>
                </a:lnTo>
                <a:lnTo>
                  <a:pt x="5081" y="3068"/>
                </a:lnTo>
                <a:lnTo>
                  <a:pt x="5097" y="3033"/>
                </a:lnTo>
                <a:lnTo>
                  <a:pt x="5114" y="2998"/>
                </a:lnTo>
                <a:lnTo>
                  <a:pt x="5132" y="2964"/>
                </a:lnTo>
                <a:lnTo>
                  <a:pt x="5151" y="2931"/>
                </a:lnTo>
                <a:lnTo>
                  <a:pt x="5171" y="2898"/>
                </a:lnTo>
                <a:lnTo>
                  <a:pt x="5193" y="2866"/>
                </a:lnTo>
                <a:lnTo>
                  <a:pt x="5216" y="2836"/>
                </a:lnTo>
                <a:lnTo>
                  <a:pt x="5239" y="2806"/>
                </a:lnTo>
                <a:lnTo>
                  <a:pt x="5264" y="2777"/>
                </a:lnTo>
                <a:lnTo>
                  <a:pt x="5290" y="2747"/>
                </a:lnTo>
                <a:lnTo>
                  <a:pt x="5316" y="2721"/>
                </a:lnTo>
                <a:lnTo>
                  <a:pt x="5344" y="2695"/>
                </a:lnTo>
                <a:lnTo>
                  <a:pt x="5373" y="2670"/>
                </a:lnTo>
                <a:lnTo>
                  <a:pt x="5402" y="2644"/>
                </a:lnTo>
                <a:lnTo>
                  <a:pt x="5432" y="2622"/>
                </a:lnTo>
                <a:lnTo>
                  <a:pt x="5464" y="2600"/>
                </a:lnTo>
                <a:lnTo>
                  <a:pt x="5496" y="2578"/>
                </a:lnTo>
                <a:lnTo>
                  <a:pt x="5529" y="2559"/>
                </a:lnTo>
                <a:lnTo>
                  <a:pt x="5562" y="2540"/>
                </a:lnTo>
                <a:lnTo>
                  <a:pt x="5597" y="2523"/>
                </a:lnTo>
                <a:lnTo>
                  <a:pt x="5632" y="2507"/>
                </a:lnTo>
                <a:lnTo>
                  <a:pt x="5667" y="2491"/>
                </a:lnTo>
                <a:lnTo>
                  <a:pt x="5704" y="2478"/>
                </a:lnTo>
                <a:lnTo>
                  <a:pt x="5741" y="2465"/>
                </a:lnTo>
                <a:lnTo>
                  <a:pt x="5778" y="2454"/>
                </a:lnTo>
                <a:lnTo>
                  <a:pt x="5816" y="2445"/>
                </a:lnTo>
                <a:lnTo>
                  <a:pt x="5855" y="2437"/>
                </a:lnTo>
                <a:lnTo>
                  <a:pt x="5894" y="2429"/>
                </a:lnTo>
                <a:lnTo>
                  <a:pt x="5934" y="2424"/>
                </a:lnTo>
                <a:lnTo>
                  <a:pt x="5974" y="2420"/>
                </a:lnTo>
                <a:lnTo>
                  <a:pt x="6015" y="2419"/>
                </a:lnTo>
                <a:lnTo>
                  <a:pt x="6055" y="2417"/>
                </a:lnTo>
                <a:lnTo>
                  <a:pt x="6091" y="2419"/>
                </a:lnTo>
                <a:lnTo>
                  <a:pt x="6127" y="2420"/>
                </a:lnTo>
                <a:lnTo>
                  <a:pt x="6161" y="2423"/>
                </a:lnTo>
                <a:lnTo>
                  <a:pt x="6195" y="2427"/>
                </a:lnTo>
                <a:lnTo>
                  <a:pt x="6231" y="2432"/>
                </a:lnTo>
                <a:lnTo>
                  <a:pt x="6264" y="2438"/>
                </a:lnTo>
                <a:lnTo>
                  <a:pt x="6298" y="2446"/>
                </a:lnTo>
                <a:lnTo>
                  <a:pt x="6331" y="2454"/>
                </a:lnTo>
                <a:lnTo>
                  <a:pt x="6364" y="2464"/>
                </a:lnTo>
                <a:lnTo>
                  <a:pt x="6396" y="2474"/>
                </a:lnTo>
                <a:lnTo>
                  <a:pt x="6429" y="2486"/>
                </a:lnTo>
                <a:lnTo>
                  <a:pt x="6460" y="2498"/>
                </a:lnTo>
                <a:lnTo>
                  <a:pt x="6491" y="2512"/>
                </a:lnTo>
                <a:lnTo>
                  <a:pt x="6522" y="2527"/>
                </a:lnTo>
                <a:lnTo>
                  <a:pt x="6551" y="2541"/>
                </a:lnTo>
                <a:lnTo>
                  <a:pt x="6581" y="2559"/>
                </a:lnTo>
                <a:lnTo>
                  <a:pt x="6609" y="2576"/>
                </a:lnTo>
                <a:lnTo>
                  <a:pt x="6638" y="2594"/>
                </a:lnTo>
                <a:lnTo>
                  <a:pt x="6666" y="2613"/>
                </a:lnTo>
                <a:lnTo>
                  <a:pt x="6692" y="2633"/>
                </a:lnTo>
                <a:lnTo>
                  <a:pt x="6718" y="2654"/>
                </a:lnTo>
                <a:lnTo>
                  <a:pt x="6743" y="2675"/>
                </a:lnTo>
                <a:lnTo>
                  <a:pt x="6769" y="2697"/>
                </a:lnTo>
                <a:lnTo>
                  <a:pt x="6792" y="2720"/>
                </a:lnTo>
                <a:lnTo>
                  <a:pt x="6816" y="2744"/>
                </a:lnTo>
                <a:lnTo>
                  <a:pt x="6839" y="2767"/>
                </a:lnTo>
                <a:lnTo>
                  <a:pt x="6861" y="2792"/>
                </a:lnTo>
                <a:lnTo>
                  <a:pt x="6882" y="2819"/>
                </a:lnTo>
                <a:lnTo>
                  <a:pt x="6902" y="2845"/>
                </a:lnTo>
                <a:lnTo>
                  <a:pt x="6922" y="2873"/>
                </a:lnTo>
                <a:lnTo>
                  <a:pt x="6940" y="2901"/>
                </a:lnTo>
                <a:lnTo>
                  <a:pt x="6959" y="2928"/>
                </a:lnTo>
                <a:lnTo>
                  <a:pt x="6993" y="2899"/>
                </a:lnTo>
                <a:lnTo>
                  <a:pt x="7030" y="2870"/>
                </a:lnTo>
                <a:lnTo>
                  <a:pt x="7068" y="2844"/>
                </a:lnTo>
                <a:lnTo>
                  <a:pt x="7108" y="2819"/>
                </a:lnTo>
                <a:lnTo>
                  <a:pt x="7148" y="2795"/>
                </a:lnTo>
                <a:lnTo>
                  <a:pt x="7190" y="2774"/>
                </a:lnTo>
                <a:lnTo>
                  <a:pt x="7232" y="2754"/>
                </a:lnTo>
                <a:lnTo>
                  <a:pt x="7276" y="2736"/>
                </a:lnTo>
                <a:lnTo>
                  <a:pt x="7319" y="2720"/>
                </a:lnTo>
                <a:lnTo>
                  <a:pt x="7365" y="2707"/>
                </a:lnTo>
                <a:lnTo>
                  <a:pt x="7412" y="2695"/>
                </a:lnTo>
                <a:lnTo>
                  <a:pt x="7458" y="2684"/>
                </a:lnTo>
                <a:lnTo>
                  <a:pt x="7505" y="2676"/>
                </a:lnTo>
                <a:lnTo>
                  <a:pt x="7554" y="2671"/>
                </a:lnTo>
                <a:lnTo>
                  <a:pt x="7603" y="2667"/>
                </a:lnTo>
                <a:lnTo>
                  <a:pt x="7653" y="2666"/>
                </a:lnTo>
                <a:lnTo>
                  <a:pt x="7692" y="2667"/>
                </a:lnTo>
                <a:lnTo>
                  <a:pt x="7729" y="2670"/>
                </a:lnTo>
                <a:lnTo>
                  <a:pt x="7767" y="2672"/>
                </a:lnTo>
                <a:lnTo>
                  <a:pt x="7804" y="2677"/>
                </a:lnTo>
                <a:lnTo>
                  <a:pt x="7841" y="2683"/>
                </a:lnTo>
                <a:lnTo>
                  <a:pt x="7878" y="2691"/>
                </a:lnTo>
                <a:lnTo>
                  <a:pt x="7913" y="2699"/>
                </a:lnTo>
                <a:lnTo>
                  <a:pt x="7949" y="2709"/>
                </a:lnTo>
                <a:lnTo>
                  <a:pt x="7983" y="2720"/>
                </a:lnTo>
                <a:lnTo>
                  <a:pt x="8018" y="2732"/>
                </a:lnTo>
                <a:lnTo>
                  <a:pt x="8052" y="2745"/>
                </a:lnTo>
                <a:lnTo>
                  <a:pt x="8085" y="2759"/>
                </a:lnTo>
                <a:lnTo>
                  <a:pt x="8118" y="2775"/>
                </a:lnTo>
                <a:lnTo>
                  <a:pt x="8150" y="2791"/>
                </a:lnTo>
                <a:lnTo>
                  <a:pt x="8181" y="2810"/>
                </a:lnTo>
                <a:lnTo>
                  <a:pt x="8213" y="2828"/>
                </a:lnTo>
                <a:lnTo>
                  <a:pt x="8242" y="2848"/>
                </a:lnTo>
                <a:lnTo>
                  <a:pt x="8273" y="2869"/>
                </a:lnTo>
                <a:lnTo>
                  <a:pt x="8300" y="2890"/>
                </a:lnTo>
                <a:lnTo>
                  <a:pt x="8328" y="2913"/>
                </a:lnTo>
                <a:lnTo>
                  <a:pt x="8356" y="2936"/>
                </a:lnTo>
                <a:lnTo>
                  <a:pt x="8382" y="2960"/>
                </a:lnTo>
                <a:lnTo>
                  <a:pt x="8407" y="2985"/>
                </a:lnTo>
                <a:lnTo>
                  <a:pt x="8432" y="3012"/>
                </a:lnTo>
                <a:lnTo>
                  <a:pt x="8456" y="3039"/>
                </a:lnTo>
                <a:lnTo>
                  <a:pt x="8479" y="3067"/>
                </a:lnTo>
                <a:lnTo>
                  <a:pt x="8500" y="3095"/>
                </a:lnTo>
                <a:lnTo>
                  <a:pt x="8521" y="3124"/>
                </a:lnTo>
                <a:lnTo>
                  <a:pt x="8541" y="3154"/>
                </a:lnTo>
                <a:lnTo>
                  <a:pt x="8560" y="3185"/>
                </a:lnTo>
                <a:lnTo>
                  <a:pt x="8578" y="3216"/>
                </a:lnTo>
                <a:lnTo>
                  <a:pt x="8595" y="3248"/>
                </a:lnTo>
                <a:lnTo>
                  <a:pt x="8644" y="3240"/>
                </a:lnTo>
                <a:lnTo>
                  <a:pt x="8692" y="3233"/>
                </a:lnTo>
                <a:lnTo>
                  <a:pt x="8741" y="3231"/>
                </a:lnTo>
                <a:lnTo>
                  <a:pt x="8792" y="3230"/>
                </a:lnTo>
                <a:lnTo>
                  <a:pt x="8819" y="3230"/>
                </a:lnTo>
                <a:lnTo>
                  <a:pt x="8846" y="3231"/>
                </a:lnTo>
                <a:lnTo>
                  <a:pt x="8873" y="3232"/>
                </a:lnTo>
                <a:lnTo>
                  <a:pt x="8900" y="3235"/>
                </a:lnTo>
                <a:lnTo>
                  <a:pt x="8926" y="3237"/>
                </a:lnTo>
                <a:lnTo>
                  <a:pt x="8953" y="3241"/>
                </a:lnTo>
                <a:lnTo>
                  <a:pt x="8979" y="3245"/>
                </a:lnTo>
                <a:lnTo>
                  <a:pt x="9004" y="3251"/>
                </a:lnTo>
                <a:lnTo>
                  <a:pt x="9056" y="3263"/>
                </a:lnTo>
                <a:lnTo>
                  <a:pt x="9106" y="3277"/>
                </a:lnTo>
                <a:lnTo>
                  <a:pt x="9155" y="3294"/>
                </a:lnTo>
                <a:lnTo>
                  <a:pt x="9204" y="3313"/>
                </a:lnTo>
                <a:lnTo>
                  <a:pt x="9250" y="3334"/>
                </a:lnTo>
                <a:lnTo>
                  <a:pt x="9296" y="3358"/>
                </a:lnTo>
                <a:lnTo>
                  <a:pt x="9340" y="3384"/>
                </a:lnTo>
                <a:lnTo>
                  <a:pt x="9383" y="3412"/>
                </a:lnTo>
                <a:lnTo>
                  <a:pt x="9424" y="3441"/>
                </a:lnTo>
                <a:lnTo>
                  <a:pt x="9464" y="3473"/>
                </a:lnTo>
                <a:lnTo>
                  <a:pt x="9502" y="3506"/>
                </a:lnTo>
                <a:lnTo>
                  <a:pt x="9539" y="3541"/>
                </a:lnTo>
                <a:lnTo>
                  <a:pt x="9548" y="3500"/>
                </a:lnTo>
                <a:lnTo>
                  <a:pt x="9559" y="3459"/>
                </a:lnTo>
                <a:lnTo>
                  <a:pt x="9571" y="3420"/>
                </a:lnTo>
                <a:lnTo>
                  <a:pt x="9584" y="3381"/>
                </a:lnTo>
                <a:lnTo>
                  <a:pt x="9600" y="3343"/>
                </a:lnTo>
                <a:lnTo>
                  <a:pt x="9616" y="3305"/>
                </a:lnTo>
                <a:lnTo>
                  <a:pt x="9634" y="3269"/>
                </a:lnTo>
                <a:lnTo>
                  <a:pt x="9652" y="3232"/>
                </a:lnTo>
                <a:lnTo>
                  <a:pt x="9674" y="3198"/>
                </a:lnTo>
                <a:lnTo>
                  <a:pt x="9696" y="3163"/>
                </a:lnTo>
                <a:lnTo>
                  <a:pt x="9719" y="3129"/>
                </a:lnTo>
                <a:lnTo>
                  <a:pt x="9744" y="3097"/>
                </a:lnTo>
                <a:lnTo>
                  <a:pt x="9769" y="3066"/>
                </a:lnTo>
                <a:lnTo>
                  <a:pt x="9796" y="3035"/>
                </a:lnTo>
                <a:lnTo>
                  <a:pt x="9824" y="3006"/>
                </a:lnTo>
                <a:lnTo>
                  <a:pt x="9853" y="2979"/>
                </a:lnTo>
                <a:lnTo>
                  <a:pt x="9882" y="2951"/>
                </a:lnTo>
                <a:lnTo>
                  <a:pt x="9914" y="2924"/>
                </a:lnTo>
                <a:lnTo>
                  <a:pt x="9946" y="2901"/>
                </a:lnTo>
                <a:lnTo>
                  <a:pt x="9979" y="2877"/>
                </a:lnTo>
                <a:lnTo>
                  <a:pt x="10013" y="2854"/>
                </a:lnTo>
                <a:lnTo>
                  <a:pt x="10047" y="2833"/>
                </a:lnTo>
                <a:lnTo>
                  <a:pt x="10083" y="2814"/>
                </a:lnTo>
                <a:lnTo>
                  <a:pt x="10120" y="2795"/>
                </a:lnTo>
                <a:lnTo>
                  <a:pt x="10157" y="2778"/>
                </a:lnTo>
                <a:lnTo>
                  <a:pt x="10195" y="2762"/>
                </a:lnTo>
                <a:lnTo>
                  <a:pt x="10235" y="2749"/>
                </a:lnTo>
                <a:lnTo>
                  <a:pt x="10273" y="2736"/>
                </a:lnTo>
                <a:lnTo>
                  <a:pt x="10314" y="2725"/>
                </a:lnTo>
                <a:lnTo>
                  <a:pt x="10355" y="2716"/>
                </a:lnTo>
                <a:lnTo>
                  <a:pt x="10396" y="2708"/>
                </a:lnTo>
                <a:lnTo>
                  <a:pt x="10438" y="2701"/>
                </a:lnTo>
                <a:lnTo>
                  <a:pt x="10440" y="2701"/>
                </a:lnTo>
                <a:lnTo>
                  <a:pt x="10442" y="2700"/>
                </a:lnTo>
                <a:lnTo>
                  <a:pt x="10453" y="2700"/>
                </a:lnTo>
                <a:lnTo>
                  <a:pt x="10463" y="2699"/>
                </a:lnTo>
                <a:lnTo>
                  <a:pt x="10466" y="2697"/>
                </a:lnTo>
                <a:lnTo>
                  <a:pt x="10469" y="2697"/>
                </a:lnTo>
                <a:lnTo>
                  <a:pt x="10478" y="2697"/>
                </a:lnTo>
                <a:lnTo>
                  <a:pt x="10488" y="2696"/>
                </a:lnTo>
                <a:lnTo>
                  <a:pt x="10491" y="2696"/>
                </a:lnTo>
                <a:lnTo>
                  <a:pt x="10495" y="2695"/>
                </a:lnTo>
                <a:lnTo>
                  <a:pt x="10504" y="2695"/>
                </a:lnTo>
                <a:lnTo>
                  <a:pt x="10513" y="2695"/>
                </a:lnTo>
                <a:lnTo>
                  <a:pt x="10517" y="2693"/>
                </a:lnTo>
                <a:lnTo>
                  <a:pt x="10521" y="2693"/>
                </a:lnTo>
                <a:lnTo>
                  <a:pt x="10531" y="2693"/>
                </a:lnTo>
                <a:lnTo>
                  <a:pt x="10541" y="2693"/>
                </a:lnTo>
                <a:lnTo>
                  <a:pt x="10544" y="2693"/>
                </a:lnTo>
                <a:lnTo>
                  <a:pt x="10546" y="2693"/>
                </a:lnTo>
                <a:lnTo>
                  <a:pt x="10560" y="2692"/>
                </a:lnTo>
                <a:lnTo>
                  <a:pt x="10573" y="2692"/>
                </a:lnTo>
                <a:lnTo>
                  <a:pt x="10573" y="2692"/>
                </a:lnTo>
                <a:lnTo>
                  <a:pt x="10573" y="2692"/>
                </a:lnTo>
                <a:lnTo>
                  <a:pt x="10586" y="2692"/>
                </a:lnTo>
                <a:lnTo>
                  <a:pt x="10599" y="2693"/>
                </a:lnTo>
                <a:lnTo>
                  <a:pt x="10602" y="2693"/>
                </a:lnTo>
                <a:lnTo>
                  <a:pt x="10606" y="2693"/>
                </a:lnTo>
                <a:lnTo>
                  <a:pt x="10615" y="2693"/>
                </a:lnTo>
                <a:lnTo>
                  <a:pt x="10624" y="2693"/>
                </a:lnTo>
                <a:lnTo>
                  <a:pt x="10628" y="2693"/>
                </a:lnTo>
                <a:lnTo>
                  <a:pt x="10632" y="2695"/>
                </a:lnTo>
                <a:lnTo>
                  <a:pt x="10642" y="2695"/>
                </a:lnTo>
                <a:lnTo>
                  <a:pt x="10651" y="2695"/>
                </a:lnTo>
                <a:lnTo>
                  <a:pt x="10655" y="2696"/>
                </a:lnTo>
                <a:lnTo>
                  <a:pt x="10659" y="2696"/>
                </a:lnTo>
                <a:lnTo>
                  <a:pt x="10668" y="2697"/>
                </a:lnTo>
                <a:lnTo>
                  <a:pt x="10677" y="2697"/>
                </a:lnTo>
                <a:lnTo>
                  <a:pt x="10680" y="2697"/>
                </a:lnTo>
                <a:lnTo>
                  <a:pt x="10682" y="2699"/>
                </a:lnTo>
                <a:lnTo>
                  <a:pt x="10693" y="2700"/>
                </a:lnTo>
                <a:lnTo>
                  <a:pt x="10704" y="2700"/>
                </a:lnTo>
                <a:lnTo>
                  <a:pt x="10706" y="2701"/>
                </a:lnTo>
                <a:lnTo>
                  <a:pt x="10709" y="2701"/>
                </a:lnTo>
                <a:lnTo>
                  <a:pt x="10750" y="2708"/>
                </a:lnTo>
                <a:lnTo>
                  <a:pt x="10791" y="2716"/>
                </a:lnTo>
                <a:lnTo>
                  <a:pt x="10832" y="2725"/>
                </a:lnTo>
                <a:lnTo>
                  <a:pt x="10873" y="2736"/>
                </a:lnTo>
                <a:lnTo>
                  <a:pt x="10912" y="2749"/>
                </a:lnTo>
                <a:lnTo>
                  <a:pt x="10951" y="2762"/>
                </a:lnTo>
                <a:lnTo>
                  <a:pt x="10989" y="2778"/>
                </a:lnTo>
                <a:lnTo>
                  <a:pt x="11026" y="2795"/>
                </a:lnTo>
                <a:lnTo>
                  <a:pt x="11063" y="2814"/>
                </a:lnTo>
                <a:lnTo>
                  <a:pt x="11098" y="2833"/>
                </a:lnTo>
                <a:lnTo>
                  <a:pt x="11133" y="2854"/>
                </a:lnTo>
                <a:lnTo>
                  <a:pt x="11167" y="2877"/>
                </a:lnTo>
                <a:lnTo>
                  <a:pt x="11200" y="2901"/>
                </a:lnTo>
                <a:lnTo>
                  <a:pt x="11232" y="2924"/>
                </a:lnTo>
                <a:lnTo>
                  <a:pt x="11264" y="2951"/>
                </a:lnTo>
                <a:lnTo>
                  <a:pt x="11294" y="2979"/>
                </a:lnTo>
                <a:lnTo>
                  <a:pt x="11323" y="3006"/>
                </a:lnTo>
                <a:lnTo>
                  <a:pt x="11351" y="3035"/>
                </a:lnTo>
                <a:lnTo>
                  <a:pt x="11377" y="3066"/>
                </a:lnTo>
                <a:lnTo>
                  <a:pt x="11402" y="3097"/>
                </a:lnTo>
                <a:lnTo>
                  <a:pt x="11427" y="3129"/>
                </a:lnTo>
                <a:lnTo>
                  <a:pt x="11450" y="3163"/>
                </a:lnTo>
                <a:lnTo>
                  <a:pt x="11472" y="3198"/>
                </a:lnTo>
                <a:lnTo>
                  <a:pt x="11493" y="3232"/>
                </a:lnTo>
                <a:lnTo>
                  <a:pt x="11512" y="3269"/>
                </a:lnTo>
                <a:lnTo>
                  <a:pt x="11530" y="3305"/>
                </a:lnTo>
                <a:lnTo>
                  <a:pt x="11546" y="3343"/>
                </a:lnTo>
                <a:lnTo>
                  <a:pt x="11562" y="3381"/>
                </a:lnTo>
                <a:lnTo>
                  <a:pt x="11575" y="3420"/>
                </a:lnTo>
                <a:lnTo>
                  <a:pt x="11587" y="3459"/>
                </a:lnTo>
                <a:lnTo>
                  <a:pt x="11598" y="3500"/>
                </a:lnTo>
                <a:lnTo>
                  <a:pt x="11607" y="3541"/>
                </a:lnTo>
                <a:lnTo>
                  <a:pt x="11644" y="3506"/>
                </a:lnTo>
                <a:lnTo>
                  <a:pt x="11682" y="3473"/>
                </a:lnTo>
                <a:lnTo>
                  <a:pt x="11722" y="3441"/>
                </a:lnTo>
                <a:lnTo>
                  <a:pt x="11764" y="3412"/>
                </a:lnTo>
                <a:lnTo>
                  <a:pt x="11806" y="3384"/>
                </a:lnTo>
                <a:lnTo>
                  <a:pt x="11851" y="3358"/>
                </a:lnTo>
                <a:lnTo>
                  <a:pt x="11896" y="3334"/>
                </a:lnTo>
                <a:lnTo>
                  <a:pt x="11944" y="3313"/>
                </a:lnTo>
                <a:lnTo>
                  <a:pt x="11991" y="3294"/>
                </a:lnTo>
                <a:lnTo>
                  <a:pt x="12040" y="3277"/>
                </a:lnTo>
                <a:lnTo>
                  <a:pt x="12090" y="3263"/>
                </a:lnTo>
                <a:lnTo>
                  <a:pt x="12142" y="3251"/>
                </a:lnTo>
                <a:lnTo>
                  <a:pt x="12167" y="3245"/>
                </a:lnTo>
                <a:lnTo>
                  <a:pt x="12193" y="3241"/>
                </a:lnTo>
                <a:lnTo>
                  <a:pt x="12220" y="3237"/>
                </a:lnTo>
                <a:lnTo>
                  <a:pt x="12246" y="3235"/>
                </a:lnTo>
                <a:lnTo>
                  <a:pt x="12272" y="3232"/>
                </a:lnTo>
                <a:lnTo>
                  <a:pt x="12300" y="3231"/>
                </a:lnTo>
                <a:lnTo>
                  <a:pt x="12327" y="3230"/>
                </a:lnTo>
                <a:lnTo>
                  <a:pt x="12354" y="3230"/>
                </a:lnTo>
                <a:lnTo>
                  <a:pt x="12404" y="3231"/>
                </a:lnTo>
                <a:lnTo>
                  <a:pt x="12455" y="3233"/>
                </a:lnTo>
                <a:lnTo>
                  <a:pt x="12503" y="3240"/>
                </a:lnTo>
                <a:lnTo>
                  <a:pt x="12551" y="3248"/>
                </a:lnTo>
                <a:lnTo>
                  <a:pt x="12568" y="3216"/>
                </a:lnTo>
                <a:lnTo>
                  <a:pt x="12587" y="3185"/>
                </a:lnTo>
                <a:lnTo>
                  <a:pt x="12605" y="3154"/>
                </a:lnTo>
                <a:lnTo>
                  <a:pt x="12625" y="3124"/>
                </a:lnTo>
                <a:lnTo>
                  <a:pt x="12646" y="3095"/>
                </a:lnTo>
                <a:lnTo>
                  <a:pt x="12667" y="3067"/>
                </a:lnTo>
                <a:lnTo>
                  <a:pt x="12691" y="3039"/>
                </a:lnTo>
                <a:lnTo>
                  <a:pt x="12713" y="3012"/>
                </a:lnTo>
                <a:lnTo>
                  <a:pt x="12739" y="2985"/>
                </a:lnTo>
                <a:lnTo>
                  <a:pt x="12764" y="2960"/>
                </a:lnTo>
                <a:lnTo>
                  <a:pt x="12790" y="2936"/>
                </a:lnTo>
                <a:lnTo>
                  <a:pt x="12818" y="2913"/>
                </a:lnTo>
                <a:lnTo>
                  <a:pt x="12845" y="2890"/>
                </a:lnTo>
                <a:lnTo>
                  <a:pt x="12875" y="2869"/>
                </a:lnTo>
                <a:lnTo>
                  <a:pt x="12904" y="2848"/>
                </a:lnTo>
                <a:lnTo>
                  <a:pt x="12934" y="2828"/>
                </a:lnTo>
                <a:lnTo>
                  <a:pt x="12964" y="2810"/>
                </a:lnTo>
                <a:lnTo>
                  <a:pt x="12996" y="2791"/>
                </a:lnTo>
                <a:lnTo>
                  <a:pt x="13028" y="2775"/>
                </a:lnTo>
                <a:lnTo>
                  <a:pt x="13061" y="2759"/>
                </a:lnTo>
                <a:lnTo>
                  <a:pt x="13094" y="2745"/>
                </a:lnTo>
                <a:lnTo>
                  <a:pt x="13128" y="2732"/>
                </a:lnTo>
                <a:lnTo>
                  <a:pt x="13162" y="2720"/>
                </a:lnTo>
                <a:lnTo>
                  <a:pt x="13197" y="2709"/>
                </a:lnTo>
                <a:lnTo>
                  <a:pt x="13232" y="2699"/>
                </a:lnTo>
                <a:lnTo>
                  <a:pt x="13268" y="2691"/>
                </a:lnTo>
                <a:lnTo>
                  <a:pt x="13305" y="2683"/>
                </a:lnTo>
                <a:lnTo>
                  <a:pt x="13342" y="2677"/>
                </a:lnTo>
                <a:lnTo>
                  <a:pt x="13379" y="2672"/>
                </a:lnTo>
                <a:lnTo>
                  <a:pt x="13417" y="2670"/>
                </a:lnTo>
                <a:lnTo>
                  <a:pt x="13456" y="2667"/>
                </a:lnTo>
                <a:lnTo>
                  <a:pt x="13494" y="2666"/>
                </a:lnTo>
                <a:lnTo>
                  <a:pt x="13543" y="2667"/>
                </a:lnTo>
                <a:lnTo>
                  <a:pt x="13592" y="2671"/>
                </a:lnTo>
                <a:lnTo>
                  <a:pt x="13640" y="2676"/>
                </a:lnTo>
                <a:lnTo>
                  <a:pt x="13688" y="2684"/>
                </a:lnTo>
                <a:lnTo>
                  <a:pt x="13734" y="2695"/>
                </a:lnTo>
                <a:lnTo>
                  <a:pt x="13780" y="2707"/>
                </a:lnTo>
                <a:lnTo>
                  <a:pt x="13827" y="2720"/>
                </a:lnTo>
                <a:lnTo>
                  <a:pt x="13870" y="2736"/>
                </a:lnTo>
                <a:lnTo>
                  <a:pt x="13914" y="2754"/>
                </a:lnTo>
                <a:lnTo>
                  <a:pt x="13956" y="2774"/>
                </a:lnTo>
                <a:lnTo>
                  <a:pt x="13998" y="2795"/>
                </a:lnTo>
                <a:lnTo>
                  <a:pt x="14038" y="2819"/>
                </a:lnTo>
                <a:lnTo>
                  <a:pt x="14077" y="2844"/>
                </a:lnTo>
                <a:lnTo>
                  <a:pt x="14116" y="2870"/>
                </a:lnTo>
                <a:lnTo>
                  <a:pt x="14153" y="2899"/>
                </a:lnTo>
                <a:lnTo>
                  <a:pt x="14188" y="2928"/>
                </a:lnTo>
                <a:lnTo>
                  <a:pt x="14206" y="2901"/>
                </a:lnTo>
                <a:lnTo>
                  <a:pt x="14224" y="2873"/>
                </a:lnTo>
                <a:lnTo>
                  <a:pt x="14244" y="2845"/>
                </a:lnTo>
                <a:lnTo>
                  <a:pt x="14264" y="2819"/>
                </a:lnTo>
                <a:lnTo>
                  <a:pt x="14285" y="2792"/>
                </a:lnTo>
                <a:lnTo>
                  <a:pt x="14307" y="2767"/>
                </a:lnTo>
                <a:lnTo>
                  <a:pt x="14330" y="2744"/>
                </a:lnTo>
                <a:lnTo>
                  <a:pt x="14353" y="2720"/>
                </a:lnTo>
                <a:lnTo>
                  <a:pt x="14377" y="2697"/>
                </a:lnTo>
                <a:lnTo>
                  <a:pt x="14402" y="2675"/>
                </a:lnTo>
                <a:lnTo>
                  <a:pt x="14427" y="2654"/>
                </a:lnTo>
                <a:lnTo>
                  <a:pt x="14454" y="2633"/>
                </a:lnTo>
                <a:lnTo>
                  <a:pt x="14482" y="2613"/>
                </a:lnTo>
                <a:lnTo>
                  <a:pt x="14508" y="2594"/>
                </a:lnTo>
                <a:lnTo>
                  <a:pt x="14537" y="2576"/>
                </a:lnTo>
                <a:lnTo>
                  <a:pt x="14566" y="2559"/>
                </a:lnTo>
                <a:lnTo>
                  <a:pt x="14595" y="2541"/>
                </a:lnTo>
                <a:lnTo>
                  <a:pt x="14624" y="2527"/>
                </a:lnTo>
                <a:lnTo>
                  <a:pt x="14655" y="2512"/>
                </a:lnTo>
                <a:lnTo>
                  <a:pt x="14686" y="2498"/>
                </a:lnTo>
                <a:lnTo>
                  <a:pt x="14718" y="2486"/>
                </a:lnTo>
                <a:lnTo>
                  <a:pt x="14750" y="2474"/>
                </a:lnTo>
                <a:lnTo>
                  <a:pt x="14781" y="2464"/>
                </a:lnTo>
                <a:lnTo>
                  <a:pt x="14814" y="2454"/>
                </a:lnTo>
                <a:lnTo>
                  <a:pt x="14847" y="2446"/>
                </a:lnTo>
                <a:lnTo>
                  <a:pt x="14882" y="2438"/>
                </a:lnTo>
                <a:lnTo>
                  <a:pt x="14916" y="2432"/>
                </a:lnTo>
                <a:lnTo>
                  <a:pt x="14950" y="2427"/>
                </a:lnTo>
                <a:lnTo>
                  <a:pt x="14985" y="2423"/>
                </a:lnTo>
                <a:lnTo>
                  <a:pt x="15020" y="2420"/>
                </a:lnTo>
                <a:lnTo>
                  <a:pt x="15055" y="2419"/>
                </a:lnTo>
                <a:lnTo>
                  <a:pt x="15090" y="2417"/>
                </a:lnTo>
                <a:lnTo>
                  <a:pt x="15131" y="2419"/>
                </a:lnTo>
                <a:lnTo>
                  <a:pt x="15172" y="2420"/>
                </a:lnTo>
                <a:lnTo>
                  <a:pt x="15212" y="2424"/>
                </a:lnTo>
                <a:lnTo>
                  <a:pt x="15251" y="2429"/>
                </a:lnTo>
                <a:lnTo>
                  <a:pt x="15291" y="2437"/>
                </a:lnTo>
                <a:lnTo>
                  <a:pt x="15329" y="2445"/>
                </a:lnTo>
                <a:lnTo>
                  <a:pt x="15368" y="2454"/>
                </a:lnTo>
                <a:lnTo>
                  <a:pt x="15406" y="2465"/>
                </a:lnTo>
                <a:lnTo>
                  <a:pt x="15443" y="2478"/>
                </a:lnTo>
                <a:lnTo>
                  <a:pt x="15479" y="2491"/>
                </a:lnTo>
                <a:lnTo>
                  <a:pt x="15514" y="2507"/>
                </a:lnTo>
                <a:lnTo>
                  <a:pt x="15550" y="2523"/>
                </a:lnTo>
                <a:lnTo>
                  <a:pt x="15584" y="2540"/>
                </a:lnTo>
                <a:lnTo>
                  <a:pt x="15617" y="2559"/>
                </a:lnTo>
                <a:lnTo>
                  <a:pt x="15650" y="2578"/>
                </a:lnTo>
                <a:lnTo>
                  <a:pt x="15682" y="2600"/>
                </a:lnTo>
                <a:lnTo>
                  <a:pt x="15714" y="2622"/>
                </a:lnTo>
                <a:lnTo>
                  <a:pt x="15744" y="2644"/>
                </a:lnTo>
                <a:lnTo>
                  <a:pt x="15773" y="2670"/>
                </a:lnTo>
                <a:lnTo>
                  <a:pt x="15802" y="2695"/>
                </a:lnTo>
                <a:lnTo>
                  <a:pt x="15830" y="2721"/>
                </a:lnTo>
                <a:lnTo>
                  <a:pt x="15856" y="2747"/>
                </a:lnTo>
                <a:lnTo>
                  <a:pt x="15883" y="2777"/>
                </a:lnTo>
                <a:lnTo>
                  <a:pt x="15906" y="2806"/>
                </a:lnTo>
                <a:lnTo>
                  <a:pt x="15930" y="2836"/>
                </a:lnTo>
                <a:lnTo>
                  <a:pt x="15953" y="2866"/>
                </a:lnTo>
                <a:lnTo>
                  <a:pt x="15975" y="2898"/>
                </a:lnTo>
                <a:lnTo>
                  <a:pt x="15995" y="2931"/>
                </a:lnTo>
                <a:lnTo>
                  <a:pt x="16015" y="2964"/>
                </a:lnTo>
                <a:lnTo>
                  <a:pt x="16032" y="2998"/>
                </a:lnTo>
                <a:lnTo>
                  <a:pt x="16049" y="3033"/>
                </a:lnTo>
                <a:lnTo>
                  <a:pt x="16065" y="3068"/>
                </a:lnTo>
                <a:lnTo>
                  <a:pt x="16110" y="3051"/>
                </a:lnTo>
                <a:lnTo>
                  <a:pt x="16157" y="3037"/>
                </a:lnTo>
                <a:lnTo>
                  <a:pt x="16203" y="3024"/>
                </a:lnTo>
                <a:lnTo>
                  <a:pt x="16252" y="3013"/>
                </a:lnTo>
                <a:lnTo>
                  <a:pt x="16301" y="3005"/>
                </a:lnTo>
                <a:lnTo>
                  <a:pt x="16351" y="2998"/>
                </a:lnTo>
                <a:lnTo>
                  <a:pt x="16402" y="2994"/>
                </a:lnTo>
                <a:lnTo>
                  <a:pt x="16453" y="2993"/>
                </a:lnTo>
                <a:lnTo>
                  <a:pt x="16487" y="2994"/>
                </a:lnTo>
                <a:lnTo>
                  <a:pt x="16520" y="2996"/>
                </a:lnTo>
                <a:lnTo>
                  <a:pt x="16553" y="2998"/>
                </a:lnTo>
                <a:lnTo>
                  <a:pt x="16588" y="3002"/>
                </a:lnTo>
                <a:lnTo>
                  <a:pt x="16621" y="3006"/>
                </a:lnTo>
                <a:lnTo>
                  <a:pt x="16652" y="3013"/>
                </a:lnTo>
                <a:lnTo>
                  <a:pt x="16685" y="3020"/>
                </a:lnTo>
                <a:lnTo>
                  <a:pt x="16717" y="3027"/>
                </a:lnTo>
                <a:lnTo>
                  <a:pt x="16748" y="3035"/>
                </a:lnTo>
                <a:lnTo>
                  <a:pt x="16779" y="3046"/>
                </a:lnTo>
                <a:lnTo>
                  <a:pt x="16810" y="3057"/>
                </a:lnTo>
                <a:lnTo>
                  <a:pt x="16840" y="3067"/>
                </a:lnTo>
                <a:lnTo>
                  <a:pt x="16870" y="3080"/>
                </a:lnTo>
                <a:lnTo>
                  <a:pt x="16899" y="3093"/>
                </a:lnTo>
                <a:lnTo>
                  <a:pt x="16928" y="3107"/>
                </a:lnTo>
                <a:lnTo>
                  <a:pt x="16956" y="3123"/>
                </a:lnTo>
                <a:lnTo>
                  <a:pt x="16972" y="3088"/>
                </a:lnTo>
                <a:lnTo>
                  <a:pt x="16989" y="3054"/>
                </a:lnTo>
                <a:lnTo>
                  <a:pt x="17008" y="3022"/>
                </a:lnTo>
                <a:lnTo>
                  <a:pt x="17027" y="2989"/>
                </a:lnTo>
                <a:lnTo>
                  <a:pt x="17049" y="2959"/>
                </a:lnTo>
                <a:lnTo>
                  <a:pt x="17070" y="2927"/>
                </a:lnTo>
                <a:lnTo>
                  <a:pt x="17092" y="2898"/>
                </a:lnTo>
                <a:lnTo>
                  <a:pt x="17116" y="2869"/>
                </a:lnTo>
                <a:lnTo>
                  <a:pt x="17141" y="2841"/>
                </a:lnTo>
                <a:lnTo>
                  <a:pt x="17166" y="2814"/>
                </a:lnTo>
                <a:lnTo>
                  <a:pt x="17193" y="2787"/>
                </a:lnTo>
                <a:lnTo>
                  <a:pt x="17220" y="2762"/>
                </a:lnTo>
                <a:lnTo>
                  <a:pt x="17249" y="2738"/>
                </a:lnTo>
                <a:lnTo>
                  <a:pt x="17278" y="2714"/>
                </a:lnTo>
                <a:lnTo>
                  <a:pt x="17309" y="2692"/>
                </a:lnTo>
                <a:lnTo>
                  <a:pt x="17339" y="2671"/>
                </a:lnTo>
                <a:lnTo>
                  <a:pt x="17371" y="2651"/>
                </a:lnTo>
                <a:lnTo>
                  <a:pt x="17403" y="2631"/>
                </a:lnTo>
                <a:lnTo>
                  <a:pt x="17436" y="2614"/>
                </a:lnTo>
                <a:lnTo>
                  <a:pt x="17470" y="2597"/>
                </a:lnTo>
                <a:lnTo>
                  <a:pt x="17504" y="2581"/>
                </a:lnTo>
                <a:lnTo>
                  <a:pt x="17540" y="2567"/>
                </a:lnTo>
                <a:lnTo>
                  <a:pt x="17575" y="2553"/>
                </a:lnTo>
                <a:lnTo>
                  <a:pt x="17611" y="2541"/>
                </a:lnTo>
                <a:lnTo>
                  <a:pt x="17648" y="2531"/>
                </a:lnTo>
                <a:lnTo>
                  <a:pt x="17685" y="2522"/>
                </a:lnTo>
                <a:lnTo>
                  <a:pt x="17723" y="2514"/>
                </a:lnTo>
                <a:lnTo>
                  <a:pt x="17762" y="2508"/>
                </a:lnTo>
                <a:lnTo>
                  <a:pt x="17800" y="2503"/>
                </a:lnTo>
                <a:lnTo>
                  <a:pt x="17840" y="2499"/>
                </a:lnTo>
                <a:lnTo>
                  <a:pt x="17879" y="2497"/>
                </a:lnTo>
                <a:lnTo>
                  <a:pt x="17919" y="2497"/>
                </a:lnTo>
                <a:lnTo>
                  <a:pt x="17966" y="2497"/>
                </a:lnTo>
                <a:lnTo>
                  <a:pt x="18013" y="2501"/>
                </a:lnTo>
                <a:lnTo>
                  <a:pt x="18057" y="2506"/>
                </a:lnTo>
                <a:lnTo>
                  <a:pt x="18104" y="2512"/>
                </a:lnTo>
                <a:lnTo>
                  <a:pt x="18147" y="2520"/>
                </a:lnTo>
                <a:lnTo>
                  <a:pt x="18191" y="2532"/>
                </a:lnTo>
                <a:lnTo>
                  <a:pt x="18234" y="2544"/>
                </a:lnTo>
                <a:lnTo>
                  <a:pt x="18277" y="2559"/>
                </a:lnTo>
                <a:lnTo>
                  <a:pt x="18290" y="2518"/>
                </a:lnTo>
                <a:lnTo>
                  <a:pt x="18304" y="2479"/>
                </a:lnTo>
                <a:lnTo>
                  <a:pt x="18320" y="2440"/>
                </a:lnTo>
                <a:lnTo>
                  <a:pt x="18339" y="2401"/>
                </a:lnTo>
                <a:lnTo>
                  <a:pt x="18357" y="2364"/>
                </a:lnTo>
                <a:lnTo>
                  <a:pt x="18378" y="2329"/>
                </a:lnTo>
                <a:lnTo>
                  <a:pt x="18399" y="2293"/>
                </a:lnTo>
                <a:lnTo>
                  <a:pt x="18423" y="2259"/>
                </a:lnTo>
                <a:lnTo>
                  <a:pt x="18447" y="2226"/>
                </a:lnTo>
                <a:lnTo>
                  <a:pt x="18473" y="2193"/>
                </a:lnTo>
                <a:lnTo>
                  <a:pt x="18500" y="2161"/>
                </a:lnTo>
                <a:lnTo>
                  <a:pt x="18529" y="2131"/>
                </a:lnTo>
                <a:lnTo>
                  <a:pt x="18558" y="2102"/>
                </a:lnTo>
                <a:lnTo>
                  <a:pt x="18588" y="2074"/>
                </a:lnTo>
                <a:lnTo>
                  <a:pt x="18620" y="2048"/>
                </a:lnTo>
                <a:lnTo>
                  <a:pt x="18653" y="2021"/>
                </a:lnTo>
                <a:lnTo>
                  <a:pt x="18686" y="1997"/>
                </a:lnTo>
                <a:lnTo>
                  <a:pt x="18720" y="1975"/>
                </a:lnTo>
                <a:lnTo>
                  <a:pt x="18756" y="1952"/>
                </a:lnTo>
                <a:lnTo>
                  <a:pt x="18793" y="1933"/>
                </a:lnTo>
                <a:lnTo>
                  <a:pt x="18830" y="1913"/>
                </a:lnTo>
                <a:lnTo>
                  <a:pt x="18868" y="1896"/>
                </a:lnTo>
                <a:lnTo>
                  <a:pt x="18907" y="1880"/>
                </a:lnTo>
                <a:lnTo>
                  <a:pt x="18946" y="1865"/>
                </a:lnTo>
                <a:lnTo>
                  <a:pt x="18987" y="1852"/>
                </a:lnTo>
                <a:lnTo>
                  <a:pt x="19028" y="1841"/>
                </a:lnTo>
                <a:lnTo>
                  <a:pt x="19069" y="1832"/>
                </a:lnTo>
                <a:lnTo>
                  <a:pt x="19111" y="1824"/>
                </a:lnTo>
                <a:lnTo>
                  <a:pt x="19155" y="1818"/>
                </a:lnTo>
                <a:lnTo>
                  <a:pt x="19197" y="1812"/>
                </a:lnTo>
                <a:lnTo>
                  <a:pt x="19242" y="1810"/>
                </a:lnTo>
                <a:lnTo>
                  <a:pt x="19286" y="1810"/>
                </a:lnTo>
                <a:lnTo>
                  <a:pt x="19319" y="1810"/>
                </a:lnTo>
                <a:lnTo>
                  <a:pt x="19350" y="1811"/>
                </a:lnTo>
                <a:lnTo>
                  <a:pt x="19383" y="1814"/>
                </a:lnTo>
                <a:lnTo>
                  <a:pt x="19415" y="1818"/>
                </a:lnTo>
                <a:lnTo>
                  <a:pt x="19423" y="1770"/>
                </a:lnTo>
                <a:lnTo>
                  <a:pt x="19432" y="1723"/>
                </a:lnTo>
                <a:lnTo>
                  <a:pt x="19445" y="1678"/>
                </a:lnTo>
                <a:lnTo>
                  <a:pt x="19459" y="1633"/>
                </a:lnTo>
                <a:lnTo>
                  <a:pt x="19474" y="1588"/>
                </a:lnTo>
                <a:lnTo>
                  <a:pt x="19493" y="1544"/>
                </a:lnTo>
                <a:lnTo>
                  <a:pt x="19513" y="1502"/>
                </a:lnTo>
                <a:lnTo>
                  <a:pt x="19534" y="1461"/>
                </a:lnTo>
                <a:lnTo>
                  <a:pt x="19558" y="1421"/>
                </a:lnTo>
                <a:lnTo>
                  <a:pt x="19583" y="1382"/>
                </a:lnTo>
                <a:lnTo>
                  <a:pt x="19609" y="1345"/>
                </a:lnTo>
                <a:lnTo>
                  <a:pt x="19638" y="1308"/>
                </a:lnTo>
                <a:lnTo>
                  <a:pt x="19667" y="1272"/>
                </a:lnTo>
                <a:lnTo>
                  <a:pt x="19699" y="1238"/>
                </a:lnTo>
                <a:lnTo>
                  <a:pt x="19732" y="1206"/>
                </a:lnTo>
                <a:lnTo>
                  <a:pt x="19765" y="1175"/>
                </a:lnTo>
                <a:lnTo>
                  <a:pt x="19801" y="1145"/>
                </a:lnTo>
                <a:lnTo>
                  <a:pt x="19838" y="1118"/>
                </a:lnTo>
                <a:lnTo>
                  <a:pt x="19876" y="1091"/>
                </a:lnTo>
                <a:lnTo>
                  <a:pt x="19914" y="1066"/>
                </a:lnTo>
                <a:lnTo>
                  <a:pt x="19955" y="1042"/>
                </a:lnTo>
                <a:lnTo>
                  <a:pt x="19996" y="1021"/>
                </a:lnTo>
                <a:lnTo>
                  <a:pt x="20038" y="1002"/>
                </a:lnTo>
                <a:lnTo>
                  <a:pt x="20082" y="984"/>
                </a:lnTo>
                <a:lnTo>
                  <a:pt x="20127" y="968"/>
                </a:lnTo>
                <a:lnTo>
                  <a:pt x="20172" y="954"/>
                </a:lnTo>
                <a:lnTo>
                  <a:pt x="20218" y="942"/>
                </a:lnTo>
                <a:lnTo>
                  <a:pt x="20264" y="933"/>
                </a:lnTo>
                <a:lnTo>
                  <a:pt x="20312" y="925"/>
                </a:lnTo>
                <a:lnTo>
                  <a:pt x="20359" y="920"/>
                </a:lnTo>
                <a:lnTo>
                  <a:pt x="20408" y="916"/>
                </a:lnTo>
                <a:lnTo>
                  <a:pt x="20458" y="914"/>
                </a:lnTo>
                <a:close/>
              </a:path>
            </a:pathLst>
          </a:custGeom>
          <a:solidFill>
            <a:srgbClr val="283C50"/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17" name="矩形 316"/>
          <p:cNvSpPr/>
          <p:nvPr/>
        </p:nvSpPr>
        <p:spPr>
          <a:xfrm>
            <a:off x="2971800" y="3625595"/>
            <a:ext cx="203132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述职报告</a:t>
            </a:r>
            <a:endParaRPr lang="en-US" altLang="zh-CN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25400" stA="30000" endPos="30000" dist="508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8" name="矩形 317"/>
          <p:cNvSpPr/>
          <p:nvPr/>
        </p:nvSpPr>
        <p:spPr>
          <a:xfrm>
            <a:off x="4800600" y="3930395"/>
            <a:ext cx="16498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人才晋升评定</a:t>
            </a:r>
          </a:p>
        </p:txBody>
      </p:sp>
      <p:sp>
        <p:nvSpPr>
          <p:cNvPr id="320" name="Freeform 591"/>
          <p:cNvSpPr>
            <a:spLocks/>
          </p:cNvSpPr>
          <p:nvPr/>
        </p:nvSpPr>
        <p:spPr bwMode="auto">
          <a:xfrm>
            <a:off x="292712" y="478308"/>
            <a:ext cx="1535113" cy="628650"/>
          </a:xfrm>
          <a:custGeom>
            <a:avLst/>
            <a:gdLst>
              <a:gd name="T0" fmla="*/ 197 w 482"/>
              <a:gd name="T1" fmla="*/ 0 h 197"/>
              <a:gd name="T2" fmla="*/ 70 w 482"/>
              <a:gd name="T3" fmla="*/ 116 h 197"/>
              <a:gd name="T4" fmla="*/ 0 w 482"/>
              <a:gd name="T5" fmla="*/ 197 h 197"/>
              <a:gd name="T6" fmla="*/ 482 w 482"/>
              <a:gd name="T7" fmla="*/ 197 h 197"/>
              <a:gd name="T8" fmla="*/ 373 w 482"/>
              <a:gd name="T9" fmla="*/ 101 h 197"/>
              <a:gd name="T10" fmla="*/ 324 w 482"/>
              <a:gd name="T11" fmla="*/ 113 h 197"/>
              <a:gd name="T12" fmla="*/ 197 w 482"/>
              <a:gd name="T13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2" h="197">
                <a:moveTo>
                  <a:pt x="197" y="0"/>
                </a:moveTo>
                <a:cubicBezTo>
                  <a:pt x="131" y="0"/>
                  <a:pt x="76" y="51"/>
                  <a:pt x="70" y="116"/>
                </a:cubicBezTo>
                <a:cubicBezTo>
                  <a:pt x="30" y="122"/>
                  <a:pt x="0" y="156"/>
                  <a:pt x="0" y="197"/>
                </a:cubicBezTo>
                <a:cubicBezTo>
                  <a:pt x="482" y="197"/>
                  <a:pt x="482" y="197"/>
                  <a:pt x="482" y="197"/>
                </a:cubicBezTo>
                <a:cubicBezTo>
                  <a:pt x="475" y="143"/>
                  <a:pt x="429" y="101"/>
                  <a:pt x="373" y="101"/>
                </a:cubicBezTo>
                <a:cubicBezTo>
                  <a:pt x="356" y="101"/>
                  <a:pt x="339" y="105"/>
                  <a:pt x="324" y="113"/>
                </a:cubicBezTo>
                <a:cubicBezTo>
                  <a:pt x="317" y="49"/>
                  <a:pt x="263" y="0"/>
                  <a:pt x="197" y="0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Freeform 1173"/>
          <p:cNvSpPr>
            <a:spLocks/>
          </p:cNvSpPr>
          <p:nvPr/>
        </p:nvSpPr>
        <p:spPr bwMode="auto">
          <a:xfrm>
            <a:off x="1897806" y="1452493"/>
            <a:ext cx="1035050" cy="300358"/>
          </a:xfrm>
          <a:custGeom>
            <a:avLst/>
            <a:gdLst>
              <a:gd name="T0" fmla="*/ 196 w 403"/>
              <a:gd name="T1" fmla="*/ 0 h 115"/>
              <a:gd name="T2" fmla="*/ 92 w 403"/>
              <a:gd name="T3" fmla="*/ 66 h 115"/>
              <a:gd name="T4" fmla="*/ 76 w 403"/>
              <a:gd name="T5" fmla="*/ 64 h 115"/>
              <a:gd name="T6" fmla="*/ 0 w 403"/>
              <a:gd name="T7" fmla="*/ 115 h 115"/>
              <a:gd name="T8" fmla="*/ 403 w 403"/>
              <a:gd name="T9" fmla="*/ 115 h 115"/>
              <a:gd name="T10" fmla="*/ 327 w 403"/>
              <a:gd name="T11" fmla="*/ 64 h 115"/>
              <a:gd name="T12" fmla="*/ 301 w 403"/>
              <a:gd name="T13" fmla="*/ 69 h 115"/>
              <a:gd name="T14" fmla="*/ 196 w 403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3" h="115">
                <a:moveTo>
                  <a:pt x="196" y="0"/>
                </a:moveTo>
                <a:cubicBezTo>
                  <a:pt x="150" y="0"/>
                  <a:pt x="111" y="27"/>
                  <a:pt x="92" y="66"/>
                </a:cubicBezTo>
                <a:cubicBezTo>
                  <a:pt x="87" y="65"/>
                  <a:pt x="81" y="64"/>
                  <a:pt x="76" y="64"/>
                </a:cubicBezTo>
                <a:cubicBezTo>
                  <a:pt x="42" y="64"/>
                  <a:pt x="12" y="85"/>
                  <a:pt x="0" y="115"/>
                </a:cubicBezTo>
                <a:cubicBezTo>
                  <a:pt x="403" y="115"/>
                  <a:pt x="403" y="115"/>
                  <a:pt x="403" y="115"/>
                </a:cubicBezTo>
                <a:cubicBezTo>
                  <a:pt x="390" y="85"/>
                  <a:pt x="361" y="64"/>
                  <a:pt x="327" y="64"/>
                </a:cubicBezTo>
                <a:cubicBezTo>
                  <a:pt x="317" y="64"/>
                  <a:pt x="309" y="66"/>
                  <a:pt x="301" y="69"/>
                </a:cubicBezTo>
                <a:cubicBezTo>
                  <a:pt x="283" y="28"/>
                  <a:pt x="243" y="0"/>
                  <a:pt x="196" y="0"/>
                </a:cubicBez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8" name="组合 337"/>
          <p:cNvGrpSpPr/>
          <p:nvPr/>
        </p:nvGrpSpPr>
        <p:grpSpPr>
          <a:xfrm>
            <a:off x="217933" y="3723878"/>
            <a:ext cx="206375" cy="2249488"/>
            <a:chOff x="554038" y="4591050"/>
            <a:chExt cx="206375" cy="2249488"/>
          </a:xfrm>
        </p:grpSpPr>
        <p:sp>
          <p:nvSpPr>
            <p:cNvPr id="339" name="Freeform 1118"/>
            <p:cNvSpPr>
              <a:spLocks noEditPoints="1"/>
            </p:cNvSpPr>
            <p:nvPr/>
          </p:nvSpPr>
          <p:spPr bwMode="auto">
            <a:xfrm>
              <a:off x="576263" y="4591050"/>
              <a:ext cx="155575" cy="398463"/>
            </a:xfrm>
            <a:custGeom>
              <a:avLst/>
              <a:gdLst>
                <a:gd name="T0" fmla="*/ 5 w 49"/>
                <a:gd name="T1" fmla="*/ 118 h 125"/>
                <a:gd name="T2" fmla="*/ 5 w 49"/>
                <a:gd name="T3" fmla="*/ 118 h 125"/>
                <a:gd name="T4" fmla="*/ 12 w 49"/>
                <a:gd name="T5" fmla="*/ 125 h 125"/>
                <a:gd name="T6" fmla="*/ 12 w 49"/>
                <a:gd name="T7" fmla="*/ 125 h 125"/>
                <a:gd name="T8" fmla="*/ 12 w 49"/>
                <a:gd name="T9" fmla="*/ 125 h 125"/>
                <a:gd name="T10" fmla="*/ 5 w 49"/>
                <a:gd name="T11" fmla="*/ 118 h 125"/>
                <a:gd name="T12" fmla="*/ 5 w 49"/>
                <a:gd name="T13" fmla="*/ 118 h 125"/>
                <a:gd name="T14" fmla="*/ 0 w 49"/>
                <a:gd name="T15" fmla="*/ 77 h 125"/>
                <a:gd name="T16" fmla="*/ 0 w 49"/>
                <a:gd name="T17" fmla="*/ 80 h 125"/>
                <a:gd name="T18" fmla="*/ 0 w 49"/>
                <a:gd name="T19" fmla="*/ 80 h 125"/>
                <a:gd name="T20" fmla="*/ 0 w 49"/>
                <a:gd name="T21" fmla="*/ 77 h 125"/>
                <a:gd name="T22" fmla="*/ 25 w 49"/>
                <a:gd name="T23" fmla="*/ 0 h 125"/>
                <a:gd name="T24" fmla="*/ 25 w 49"/>
                <a:gd name="T25" fmla="*/ 0 h 125"/>
                <a:gd name="T26" fmla="*/ 25 w 49"/>
                <a:gd name="T27" fmla="*/ 0 h 125"/>
                <a:gd name="T28" fmla="*/ 25 w 49"/>
                <a:gd name="T29" fmla="*/ 0 h 125"/>
                <a:gd name="T30" fmla="*/ 25 w 49"/>
                <a:gd name="T31" fmla="*/ 0 h 125"/>
                <a:gd name="T32" fmla="*/ 25 w 49"/>
                <a:gd name="T33" fmla="*/ 0 h 125"/>
                <a:gd name="T34" fmla="*/ 25 w 49"/>
                <a:gd name="T35" fmla="*/ 0 h 125"/>
                <a:gd name="T36" fmla="*/ 20 w 49"/>
                <a:gd name="T37" fmla="*/ 125 h 125"/>
                <a:gd name="T38" fmla="*/ 37 w 49"/>
                <a:gd name="T39" fmla="*/ 125 h 125"/>
                <a:gd name="T40" fmla="*/ 37 w 49"/>
                <a:gd name="T41" fmla="*/ 125 h 125"/>
                <a:gd name="T42" fmla="*/ 44 w 49"/>
                <a:gd name="T43" fmla="*/ 118 h 125"/>
                <a:gd name="T44" fmla="*/ 44 w 49"/>
                <a:gd name="T45" fmla="*/ 118 h 125"/>
                <a:gd name="T46" fmla="*/ 39 w 49"/>
                <a:gd name="T47" fmla="*/ 116 h 125"/>
                <a:gd name="T48" fmla="*/ 48 w 49"/>
                <a:gd name="T49" fmla="*/ 80 h 125"/>
                <a:gd name="T50" fmla="*/ 49 w 49"/>
                <a:gd name="T51" fmla="*/ 81 h 125"/>
                <a:gd name="T52" fmla="*/ 49 w 49"/>
                <a:gd name="T53" fmla="*/ 77 h 125"/>
                <a:gd name="T54" fmla="*/ 48 w 49"/>
                <a:gd name="T55" fmla="*/ 65 h 125"/>
                <a:gd name="T56" fmla="*/ 46 w 49"/>
                <a:gd name="T57" fmla="*/ 53 h 125"/>
                <a:gd name="T58" fmla="*/ 45 w 49"/>
                <a:gd name="T59" fmla="*/ 47 h 125"/>
                <a:gd name="T60" fmla="*/ 45 w 49"/>
                <a:gd name="T61" fmla="*/ 44 h 125"/>
                <a:gd name="T62" fmla="*/ 44 w 49"/>
                <a:gd name="T63" fmla="*/ 41 h 125"/>
                <a:gd name="T64" fmla="*/ 44 w 49"/>
                <a:gd name="T65" fmla="*/ 38 h 125"/>
                <a:gd name="T66" fmla="*/ 43 w 49"/>
                <a:gd name="T67" fmla="*/ 35 h 125"/>
                <a:gd name="T68" fmla="*/ 43 w 49"/>
                <a:gd name="T69" fmla="*/ 33 h 125"/>
                <a:gd name="T70" fmla="*/ 42 w 49"/>
                <a:gd name="T71" fmla="*/ 30 h 125"/>
                <a:gd name="T72" fmla="*/ 41 w 49"/>
                <a:gd name="T73" fmla="*/ 27 h 125"/>
                <a:gd name="T74" fmla="*/ 40 w 49"/>
                <a:gd name="T75" fmla="*/ 25 h 125"/>
                <a:gd name="T76" fmla="*/ 38 w 49"/>
                <a:gd name="T77" fmla="*/ 20 h 125"/>
                <a:gd name="T78" fmla="*/ 34 w 49"/>
                <a:gd name="T79" fmla="*/ 12 h 125"/>
                <a:gd name="T80" fmla="*/ 33 w 49"/>
                <a:gd name="T81" fmla="*/ 11 h 125"/>
                <a:gd name="T82" fmla="*/ 33 w 49"/>
                <a:gd name="T83" fmla="*/ 10 h 125"/>
                <a:gd name="T84" fmla="*/ 32 w 49"/>
                <a:gd name="T85" fmla="*/ 9 h 125"/>
                <a:gd name="T86" fmla="*/ 32 w 49"/>
                <a:gd name="T87" fmla="*/ 8 h 125"/>
                <a:gd name="T88" fmla="*/ 30 w 49"/>
                <a:gd name="T89" fmla="*/ 5 h 125"/>
                <a:gd name="T90" fmla="*/ 28 w 49"/>
                <a:gd name="T91" fmla="*/ 3 h 125"/>
                <a:gd name="T92" fmla="*/ 26 w 49"/>
                <a:gd name="T93" fmla="*/ 1 h 125"/>
                <a:gd name="T94" fmla="*/ 25 w 49"/>
                <a:gd name="T95" fmla="*/ 0 h 125"/>
                <a:gd name="T96" fmla="*/ 25 w 49"/>
                <a:gd name="T9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5"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9" y="123"/>
                    <a:pt x="6" y="121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0" y="77"/>
                  </a:moveTo>
                  <a:cubicBezTo>
                    <a:pt x="0" y="78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0" y="78"/>
                    <a:pt x="0" y="77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1"/>
                    <a:pt x="6" y="61"/>
                    <a:pt x="20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40" y="123"/>
                    <a:pt x="43" y="121"/>
                    <a:pt x="44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3" y="117"/>
                    <a:pt x="41" y="116"/>
                    <a:pt x="39" y="11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48" y="69"/>
                    <a:pt x="48" y="65"/>
                  </a:cubicBezTo>
                  <a:cubicBezTo>
                    <a:pt x="47" y="61"/>
                    <a:pt x="47" y="57"/>
                    <a:pt x="46" y="53"/>
                  </a:cubicBezTo>
                  <a:cubicBezTo>
                    <a:pt x="46" y="51"/>
                    <a:pt x="46" y="49"/>
                    <a:pt x="45" y="47"/>
                  </a:cubicBezTo>
                  <a:cubicBezTo>
                    <a:pt x="45" y="46"/>
                    <a:pt x="45" y="45"/>
                    <a:pt x="45" y="44"/>
                  </a:cubicBezTo>
                  <a:cubicBezTo>
                    <a:pt x="45" y="43"/>
                    <a:pt x="44" y="42"/>
                    <a:pt x="44" y="41"/>
                  </a:cubicBezTo>
                  <a:cubicBezTo>
                    <a:pt x="44" y="40"/>
                    <a:pt x="44" y="39"/>
                    <a:pt x="44" y="38"/>
                  </a:cubicBezTo>
                  <a:cubicBezTo>
                    <a:pt x="44" y="37"/>
                    <a:pt x="43" y="36"/>
                    <a:pt x="43" y="35"/>
                  </a:cubicBezTo>
                  <a:cubicBezTo>
                    <a:pt x="43" y="35"/>
                    <a:pt x="43" y="34"/>
                    <a:pt x="43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1" y="28"/>
                    <a:pt x="41" y="27"/>
                  </a:cubicBezTo>
                  <a:cubicBezTo>
                    <a:pt x="41" y="27"/>
                    <a:pt x="40" y="26"/>
                    <a:pt x="40" y="25"/>
                  </a:cubicBezTo>
                  <a:cubicBezTo>
                    <a:pt x="40" y="23"/>
                    <a:pt x="39" y="22"/>
                    <a:pt x="38" y="20"/>
                  </a:cubicBezTo>
                  <a:cubicBezTo>
                    <a:pt x="37" y="17"/>
                    <a:pt x="35" y="14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0" y="6"/>
                    <a:pt x="30" y="5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7" y="2"/>
                    <a:pt x="27" y="2"/>
                    <a:pt x="26" y="1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1119"/>
            <p:cNvSpPr>
              <a:spLocks noEditPoints="1"/>
            </p:cNvSpPr>
            <p:nvPr/>
          </p:nvSpPr>
          <p:spPr bwMode="auto">
            <a:xfrm>
              <a:off x="611188" y="4989513"/>
              <a:ext cx="85725" cy="22225"/>
            </a:xfrm>
            <a:custGeom>
              <a:avLst/>
              <a:gdLst>
                <a:gd name="T0" fmla="*/ 0 w 27"/>
                <a:gd name="T1" fmla="*/ 7 h 7"/>
                <a:gd name="T2" fmla="*/ 0 w 27"/>
                <a:gd name="T3" fmla="*/ 7 h 7"/>
                <a:gd name="T4" fmla="*/ 4 w 27"/>
                <a:gd name="T5" fmla="*/ 7 h 7"/>
                <a:gd name="T6" fmla="*/ 0 w 27"/>
                <a:gd name="T7" fmla="*/ 7 h 7"/>
                <a:gd name="T8" fmla="*/ 9 w 27"/>
                <a:gd name="T9" fmla="*/ 0 h 7"/>
                <a:gd name="T10" fmla="*/ 10 w 27"/>
                <a:gd name="T11" fmla="*/ 3 h 7"/>
                <a:gd name="T12" fmla="*/ 21 w 27"/>
                <a:gd name="T13" fmla="*/ 3 h 7"/>
                <a:gd name="T14" fmla="*/ 21 w 27"/>
                <a:gd name="T15" fmla="*/ 7 h 7"/>
                <a:gd name="T16" fmla="*/ 27 w 27"/>
                <a:gd name="T17" fmla="*/ 7 h 7"/>
                <a:gd name="T18" fmla="*/ 27 w 27"/>
                <a:gd name="T19" fmla="*/ 0 h 7"/>
                <a:gd name="T20" fmla="*/ 26 w 27"/>
                <a:gd name="T21" fmla="*/ 0 h 7"/>
                <a:gd name="T22" fmla="*/ 9 w 2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9" y="0"/>
                  </a:moveTo>
                  <a:cubicBezTo>
                    <a:pt x="10" y="1"/>
                    <a:pt x="10" y="2"/>
                    <a:pt x="1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120"/>
            <p:cNvSpPr>
              <a:spLocks noEditPoints="1"/>
            </p:cNvSpPr>
            <p:nvPr/>
          </p:nvSpPr>
          <p:spPr bwMode="auto">
            <a:xfrm>
              <a:off x="554038" y="4846638"/>
              <a:ext cx="38100" cy="165100"/>
            </a:xfrm>
            <a:custGeom>
              <a:avLst/>
              <a:gdLst>
                <a:gd name="T0" fmla="*/ 0 w 12"/>
                <a:gd name="T1" fmla="*/ 52 h 52"/>
                <a:gd name="T2" fmla="*/ 0 w 12"/>
                <a:gd name="T3" fmla="*/ 52 h 52"/>
                <a:gd name="T4" fmla="*/ 0 w 12"/>
                <a:gd name="T5" fmla="*/ 52 h 52"/>
                <a:gd name="T6" fmla="*/ 12 w 12"/>
                <a:gd name="T7" fmla="*/ 38 h 52"/>
                <a:gd name="T8" fmla="*/ 0 w 12"/>
                <a:gd name="T9" fmla="*/ 52 h 52"/>
                <a:gd name="T10" fmla="*/ 12 w 12"/>
                <a:gd name="T11" fmla="*/ 38 h 52"/>
                <a:gd name="T12" fmla="*/ 12 w 12"/>
                <a:gd name="T13" fmla="*/ 38 h 52"/>
                <a:gd name="T14" fmla="*/ 7 w 12"/>
                <a:gd name="T15" fmla="*/ 0 h 52"/>
                <a:gd name="T16" fmla="*/ 7 w 12"/>
                <a:gd name="T17" fmla="*/ 0 h 52"/>
                <a:gd name="T18" fmla="*/ 0 w 12"/>
                <a:gd name="T19" fmla="*/ 7 h 52"/>
                <a:gd name="T20" fmla="*/ 7 w 12"/>
                <a:gd name="T21" fmla="*/ 0 h 52"/>
                <a:gd name="T22" fmla="*/ 7 w 12"/>
                <a:gd name="T2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12" y="38"/>
                  </a:moveTo>
                  <a:cubicBezTo>
                    <a:pt x="5" y="43"/>
                    <a:pt x="0" y="52"/>
                    <a:pt x="0" y="52"/>
                  </a:cubicBezTo>
                  <a:cubicBezTo>
                    <a:pt x="0" y="52"/>
                    <a:pt x="5" y="43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1121"/>
            <p:cNvSpPr>
              <a:spLocks/>
            </p:cNvSpPr>
            <p:nvPr/>
          </p:nvSpPr>
          <p:spPr bwMode="auto">
            <a:xfrm>
              <a:off x="700088" y="4846638"/>
              <a:ext cx="60325" cy="171450"/>
            </a:xfrm>
            <a:custGeom>
              <a:avLst/>
              <a:gdLst>
                <a:gd name="T0" fmla="*/ 9 w 19"/>
                <a:gd name="T1" fmla="*/ 0 h 54"/>
                <a:gd name="T2" fmla="*/ 0 w 19"/>
                <a:gd name="T3" fmla="*/ 36 h 54"/>
                <a:gd name="T4" fmla="*/ 5 w 19"/>
                <a:gd name="T5" fmla="*/ 38 h 54"/>
                <a:gd name="T6" fmla="*/ 19 w 19"/>
                <a:gd name="T7" fmla="*/ 54 h 54"/>
                <a:gd name="T8" fmla="*/ 19 w 19"/>
                <a:gd name="T9" fmla="*/ 9 h 54"/>
                <a:gd name="T10" fmla="*/ 10 w 19"/>
                <a:gd name="T11" fmla="*/ 1 h 54"/>
                <a:gd name="T12" fmla="*/ 9 w 1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9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4" y="37"/>
                    <a:pt x="5" y="38"/>
                  </a:cubicBezTo>
                  <a:cubicBezTo>
                    <a:pt x="12" y="43"/>
                    <a:pt x="19" y="54"/>
                    <a:pt x="19" y="54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Rectangle 1122"/>
            <p:cNvSpPr>
              <a:spLocks noChangeArrowheads="1"/>
            </p:cNvSpPr>
            <p:nvPr/>
          </p:nvSpPr>
          <p:spPr bwMode="auto">
            <a:xfrm>
              <a:off x="655638" y="4591050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123"/>
            <p:cNvSpPr>
              <a:spLocks/>
            </p:cNvSpPr>
            <p:nvPr/>
          </p:nvSpPr>
          <p:spPr bwMode="auto">
            <a:xfrm>
              <a:off x="655638" y="4591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124"/>
            <p:cNvSpPr>
              <a:spLocks noEditPoints="1"/>
            </p:cNvSpPr>
            <p:nvPr/>
          </p:nvSpPr>
          <p:spPr bwMode="auto">
            <a:xfrm>
              <a:off x="576263" y="4591050"/>
              <a:ext cx="79375" cy="420688"/>
            </a:xfrm>
            <a:custGeom>
              <a:avLst/>
              <a:gdLst>
                <a:gd name="T0" fmla="*/ 12 w 25"/>
                <a:gd name="T1" fmla="*/ 125 h 132"/>
                <a:gd name="T2" fmla="*/ 12 w 25"/>
                <a:gd name="T3" fmla="*/ 125 h 132"/>
                <a:gd name="T4" fmla="*/ 11 w 25"/>
                <a:gd name="T5" fmla="*/ 125 h 132"/>
                <a:gd name="T6" fmla="*/ 11 w 25"/>
                <a:gd name="T7" fmla="*/ 132 h 132"/>
                <a:gd name="T8" fmla="*/ 11 w 25"/>
                <a:gd name="T9" fmla="*/ 125 h 132"/>
                <a:gd name="T10" fmla="*/ 12 w 25"/>
                <a:gd name="T11" fmla="*/ 125 h 132"/>
                <a:gd name="T12" fmla="*/ 12 w 25"/>
                <a:gd name="T13" fmla="*/ 125 h 132"/>
                <a:gd name="T14" fmla="*/ 5 w 25"/>
                <a:gd name="T15" fmla="*/ 118 h 132"/>
                <a:gd name="T16" fmla="*/ 5 w 25"/>
                <a:gd name="T17" fmla="*/ 118 h 132"/>
                <a:gd name="T18" fmla="*/ 5 w 25"/>
                <a:gd name="T19" fmla="*/ 118 h 132"/>
                <a:gd name="T20" fmla="*/ 5 w 25"/>
                <a:gd name="T21" fmla="*/ 118 h 132"/>
                <a:gd name="T22" fmla="*/ 25 w 25"/>
                <a:gd name="T23" fmla="*/ 0 h 132"/>
                <a:gd name="T24" fmla="*/ 25 w 25"/>
                <a:gd name="T25" fmla="*/ 0 h 132"/>
                <a:gd name="T26" fmla="*/ 24 w 25"/>
                <a:gd name="T27" fmla="*/ 0 h 132"/>
                <a:gd name="T28" fmla="*/ 23 w 25"/>
                <a:gd name="T29" fmla="*/ 1 h 132"/>
                <a:gd name="T30" fmla="*/ 22 w 25"/>
                <a:gd name="T31" fmla="*/ 3 h 132"/>
                <a:gd name="T32" fmla="*/ 20 w 25"/>
                <a:gd name="T33" fmla="*/ 5 h 132"/>
                <a:gd name="T34" fmla="*/ 18 w 25"/>
                <a:gd name="T35" fmla="*/ 8 h 132"/>
                <a:gd name="T36" fmla="*/ 17 w 25"/>
                <a:gd name="T37" fmla="*/ 9 h 132"/>
                <a:gd name="T38" fmla="*/ 17 w 25"/>
                <a:gd name="T39" fmla="*/ 10 h 132"/>
                <a:gd name="T40" fmla="*/ 16 w 25"/>
                <a:gd name="T41" fmla="*/ 11 h 132"/>
                <a:gd name="T42" fmla="*/ 15 w 25"/>
                <a:gd name="T43" fmla="*/ 12 h 132"/>
                <a:gd name="T44" fmla="*/ 11 w 25"/>
                <a:gd name="T45" fmla="*/ 20 h 132"/>
                <a:gd name="T46" fmla="*/ 9 w 25"/>
                <a:gd name="T47" fmla="*/ 25 h 132"/>
                <a:gd name="T48" fmla="*/ 8 w 25"/>
                <a:gd name="T49" fmla="*/ 27 h 132"/>
                <a:gd name="T50" fmla="*/ 8 w 25"/>
                <a:gd name="T51" fmla="*/ 30 h 132"/>
                <a:gd name="T52" fmla="*/ 7 w 25"/>
                <a:gd name="T53" fmla="*/ 33 h 132"/>
                <a:gd name="T54" fmla="*/ 6 w 25"/>
                <a:gd name="T55" fmla="*/ 35 h 132"/>
                <a:gd name="T56" fmla="*/ 6 w 25"/>
                <a:gd name="T57" fmla="*/ 38 h 132"/>
                <a:gd name="T58" fmla="*/ 5 w 25"/>
                <a:gd name="T59" fmla="*/ 41 h 132"/>
                <a:gd name="T60" fmla="*/ 5 w 25"/>
                <a:gd name="T61" fmla="*/ 44 h 132"/>
                <a:gd name="T62" fmla="*/ 4 w 25"/>
                <a:gd name="T63" fmla="*/ 47 h 132"/>
                <a:gd name="T64" fmla="*/ 3 w 25"/>
                <a:gd name="T65" fmla="*/ 53 h 132"/>
                <a:gd name="T66" fmla="*/ 1 w 25"/>
                <a:gd name="T67" fmla="*/ 65 h 132"/>
                <a:gd name="T68" fmla="*/ 0 w 25"/>
                <a:gd name="T69" fmla="*/ 77 h 132"/>
                <a:gd name="T70" fmla="*/ 0 w 25"/>
                <a:gd name="T71" fmla="*/ 77 h 132"/>
                <a:gd name="T72" fmla="*/ 0 w 25"/>
                <a:gd name="T73" fmla="*/ 77 h 132"/>
                <a:gd name="T74" fmla="*/ 1 w 25"/>
                <a:gd name="T75" fmla="*/ 65 h 132"/>
                <a:gd name="T76" fmla="*/ 3 w 25"/>
                <a:gd name="T77" fmla="*/ 53 h 132"/>
                <a:gd name="T78" fmla="*/ 4 w 25"/>
                <a:gd name="T79" fmla="*/ 47 h 132"/>
                <a:gd name="T80" fmla="*/ 5 w 25"/>
                <a:gd name="T81" fmla="*/ 44 h 132"/>
                <a:gd name="T82" fmla="*/ 5 w 25"/>
                <a:gd name="T83" fmla="*/ 41 h 132"/>
                <a:gd name="T84" fmla="*/ 6 w 25"/>
                <a:gd name="T85" fmla="*/ 38 h 132"/>
                <a:gd name="T86" fmla="*/ 6 w 25"/>
                <a:gd name="T87" fmla="*/ 35 h 132"/>
                <a:gd name="T88" fmla="*/ 7 w 25"/>
                <a:gd name="T89" fmla="*/ 33 h 132"/>
                <a:gd name="T90" fmla="*/ 8 w 25"/>
                <a:gd name="T91" fmla="*/ 30 h 132"/>
                <a:gd name="T92" fmla="*/ 8 w 25"/>
                <a:gd name="T93" fmla="*/ 27 h 132"/>
                <a:gd name="T94" fmla="*/ 9 w 25"/>
                <a:gd name="T95" fmla="*/ 25 h 132"/>
                <a:gd name="T96" fmla="*/ 11 w 25"/>
                <a:gd name="T97" fmla="*/ 20 h 132"/>
                <a:gd name="T98" fmla="*/ 15 w 25"/>
                <a:gd name="T99" fmla="*/ 12 h 132"/>
                <a:gd name="T100" fmla="*/ 16 w 25"/>
                <a:gd name="T101" fmla="*/ 11 h 132"/>
                <a:gd name="T102" fmla="*/ 17 w 25"/>
                <a:gd name="T103" fmla="*/ 10 h 132"/>
                <a:gd name="T104" fmla="*/ 17 w 25"/>
                <a:gd name="T105" fmla="*/ 9 h 132"/>
                <a:gd name="T106" fmla="*/ 18 w 25"/>
                <a:gd name="T107" fmla="*/ 8 h 132"/>
                <a:gd name="T108" fmla="*/ 20 w 25"/>
                <a:gd name="T109" fmla="*/ 5 h 132"/>
                <a:gd name="T110" fmla="*/ 22 w 25"/>
                <a:gd name="T111" fmla="*/ 3 h 132"/>
                <a:gd name="T112" fmla="*/ 23 w 25"/>
                <a:gd name="T113" fmla="*/ 1 h 132"/>
                <a:gd name="T114" fmla="*/ 24 w 25"/>
                <a:gd name="T115" fmla="*/ 0 h 132"/>
                <a:gd name="T116" fmla="*/ 25 w 25"/>
                <a:gd name="T1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" h="132">
                  <a:moveTo>
                    <a:pt x="12" y="125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1" y="69"/>
                    <a:pt x="1" y="65"/>
                  </a:cubicBezTo>
                  <a:cubicBezTo>
                    <a:pt x="2" y="61"/>
                    <a:pt x="2" y="57"/>
                    <a:pt x="3" y="53"/>
                  </a:cubicBezTo>
                  <a:cubicBezTo>
                    <a:pt x="3" y="51"/>
                    <a:pt x="4" y="49"/>
                    <a:pt x="4" y="47"/>
                  </a:cubicBezTo>
                  <a:cubicBezTo>
                    <a:pt x="4" y="46"/>
                    <a:pt x="4" y="45"/>
                    <a:pt x="5" y="44"/>
                  </a:cubicBezTo>
                  <a:cubicBezTo>
                    <a:pt x="5" y="43"/>
                    <a:pt x="5" y="42"/>
                    <a:pt x="5" y="41"/>
                  </a:cubicBezTo>
                  <a:cubicBezTo>
                    <a:pt x="5" y="40"/>
                    <a:pt x="5" y="39"/>
                    <a:pt x="6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6" y="34"/>
                    <a:pt x="7" y="34"/>
                    <a:pt x="7" y="33"/>
                  </a:cubicBezTo>
                  <a:cubicBezTo>
                    <a:pt x="7" y="32"/>
                    <a:pt x="7" y="31"/>
                    <a:pt x="8" y="30"/>
                  </a:cubicBezTo>
                  <a:cubicBezTo>
                    <a:pt x="8" y="29"/>
                    <a:pt x="8" y="28"/>
                    <a:pt x="8" y="27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10" y="23"/>
                    <a:pt x="10" y="22"/>
                    <a:pt x="11" y="20"/>
                  </a:cubicBezTo>
                  <a:cubicBezTo>
                    <a:pt x="12" y="17"/>
                    <a:pt x="14" y="14"/>
                    <a:pt x="15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1" y="4"/>
                    <a:pt x="22" y="3"/>
                  </a:cubicBezTo>
                  <a:cubicBezTo>
                    <a:pt x="22" y="2"/>
                    <a:pt x="23" y="2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1125"/>
            <p:cNvSpPr>
              <a:spLocks/>
            </p:cNvSpPr>
            <p:nvPr/>
          </p:nvSpPr>
          <p:spPr bwMode="auto">
            <a:xfrm>
              <a:off x="576263" y="4591050"/>
              <a:ext cx="79375" cy="398463"/>
            </a:xfrm>
            <a:custGeom>
              <a:avLst/>
              <a:gdLst>
                <a:gd name="T0" fmla="*/ 25 w 25"/>
                <a:gd name="T1" fmla="*/ 0 h 125"/>
                <a:gd name="T2" fmla="*/ 25 w 25"/>
                <a:gd name="T3" fmla="*/ 0 h 125"/>
                <a:gd name="T4" fmla="*/ 24 w 25"/>
                <a:gd name="T5" fmla="*/ 0 h 125"/>
                <a:gd name="T6" fmla="*/ 23 w 25"/>
                <a:gd name="T7" fmla="*/ 1 h 125"/>
                <a:gd name="T8" fmla="*/ 22 w 25"/>
                <a:gd name="T9" fmla="*/ 3 h 125"/>
                <a:gd name="T10" fmla="*/ 20 w 25"/>
                <a:gd name="T11" fmla="*/ 5 h 125"/>
                <a:gd name="T12" fmla="*/ 18 w 25"/>
                <a:gd name="T13" fmla="*/ 8 h 125"/>
                <a:gd name="T14" fmla="*/ 17 w 25"/>
                <a:gd name="T15" fmla="*/ 9 h 125"/>
                <a:gd name="T16" fmla="*/ 17 w 25"/>
                <a:gd name="T17" fmla="*/ 10 h 125"/>
                <a:gd name="T18" fmla="*/ 16 w 25"/>
                <a:gd name="T19" fmla="*/ 11 h 125"/>
                <a:gd name="T20" fmla="*/ 15 w 25"/>
                <a:gd name="T21" fmla="*/ 12 h 125"/>
                <a:gd name="T22" fmla="*/ 11 w 25"/>
                <a:gd name="T23" fmla="*/ 20 h 125"/>
                <a:gd name="T24" fmla="*/ 9 w 25"/>
                <a:gd name="T25" fmla="*/ 25 h 125"/>
                <a:gd name="T26" fmla="*/ 8 w 25"/>
                <a:gd name="T27" fmla="*/ 27 h 125"/>
                <a:gd name="T28" fmla="*/ 8 w 25"/>
                <a:gd name="T29" fmla="*/ 30 h 125"/>
                <a:gd name="T30" fmla="*/ 7 w 25"/>
                <a:gd name="T31" fmla="*/ 33 h 125"/>
                <a:gd name="T32" fmla="*/ 6 w 25"/>
                <a:gd name="T33" fmla="*/ 35 h 125"/>
                <a:gd name="T34" fmla="*/ 6 w 25"/>
                <a:gd name="T35" fmla="*/ 38 h 125"/>
                <a:gd name="T36" fmla="*/ 5 w 25"/>
                <a:gd name="T37" fmla="*/ 41 h 125"/>
                <a:gd name="T38" fmla="*/ 5 w 25"/>
                <a:gd name="T39" fmla="*/ 44 h 125"/>
                <a:gd name="T40" fmla="*/ 4 w 25"/>
                <a:gd name="T41" fmla="*/ 47 h 125"/>
                <a:gd name="T42" fmla="*/ 3 w 25"/>
                <a:gd name="T43" fmla="*/ 53 h 125"/>
                <a:gd name="T44" fmla="*/ 1 w 25"/>
                <a:gd name="T45" fmla="*/ 65 h 125"/>
                <a:gd name="T46" fmla="*/ 0 w 25"/>
                <a:gd name="T47" fmla="*/ 77 h 125"/>
                <a:gd name="T48" fmla="*/ 0 w 25"/>
                <a:gd name="T49" fmla="*/ 77 h 125"/>
                <a:gd name="T50" fmla="*/ 0 w 25"/>
                <a:gd name="T51" fmla="*/ 80 h 125"/>
                <a:gd name="T52" fmla="*/ 3 w 25"/>
                <a:gd name="T53" fmla="*/ 78 h 125"/>
                <a:gd name="T54" fmla="*/ 11 w 25"/>
                <a:gd name="T55" fmla="*/ 115 h 125"/>
                <a:gd name="T56" fmla="*/ 5 w 25"/>
                <a:gd name="T57" fmla="*/ 118 h 125"/>
                <a:gd name="T58" fmla="*/ 5 w 25"/>
                <a:gd name="T59" fmla="*/ 118 h 125"/>
                <a:gd name="T60" fmla="*/ 5 w 25"/>
                <a:gd name="T61" fmla="*/ 118 h 125"/>
                <a:gd name="T62" fmla="*/ 12 w 25"/>
                <a:gd name="T63" fmla="*/ 125 h 125"/>
                <a:gd name="T64" fmla="*/ 12 w 25"/>
                <a:gd name="T65" fmla="*/ 125 h 125"/>
                <a:gd name="T66" fmla="*/ 12 w 25"/>
                <a:gd name="T67" fmla="*/ 125 h 125"/>
                <a:gd name="T68" fmla="*/ 20 w 25"/>
                <a:gd name="T69" fmla="*/ 125 h 125"/>
                <a:gd name="T70" fmla="*/ 25 w 25"/>
                <a:gd name="T7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125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0" y="79"/>
                    <a:pt x="0" y="8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9" y="115"/>
                    <a:pt x="7" y="116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6" y="61"/>
                    <a:pt x="24" y="1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1126"/>
            <p:cNvSpPr>
              <a:spLocks/>
            </p:cNvSpPr>
            <p:nvPr/>
          </p:nvSpPr>
          <p:spPr bwMode="auto">
            <a:xfrm>
              <a:off x="611188" y="4989513"/>
              <a:ext cx="31750" cy="22225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7 h 7"/>
                <a:gd name="T4" fmla="*/ 4 w 10"/>
                <a:gd name="T5" fmla="*/ 7 h 7"/>
                <a:gd name="T6" fmla="*/ 4 w 10"/>
                <a:gd name="T7" fmla="*/ 3 h 7"/>
                <a:gd name="T8" fmla="*/ 10 w 10"/>
                <a:gd name="T9" fmla="*/ 3 h 7"/>
                <a:gd name="T10" fmla="*/ 9 w 10"/>
                <a:gd name="T11" fmla="*/ 0 h 7"/>
                <a:gd name="T12" fmla="*/ 1 w 10"/>
                <a:gd name="T13" fmla="*/ 0 h 7"/>
                <a:gd name="T14" fmla="*/ 0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127"/>
            <p:cNvSpPr>
              <a:spLocks noEditPoints="1"/>
            </p:cNvSpPr>
            <p:nvPr/>
          </p:nvSpPr>
          <p:spPr bwMode="auto">
            <a:xfrm>
              <a:off x="554038" y="5011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128"/>
            <p:cNvSpPr>
              <a:spLocks/>
            </p:cNvSpPr>
            <p:nvPr/>
          </p:nvSpPr>
          <p:spPr bwMode="auto">
            <a:xfrm>
              <a:off x="554038" y="4840288"/>
              <a:ext cx="57150" cy="171450"/>
            </a:xfrm>
            <a:custGeom>
              <a:avLst/>
              <a:gdLst>
                <a:gd name="T0" fmla="*/ 10 w 18"/>
                <a:gd name="T1" fmla="*/ 0 h 54"/>
                <a:gd name="T2" fmla="*/ 7 w 18"/>
                <a:gd name="T3" fmla="*/ 2 h 54"/>
                <a:gd name="T4" fmla="*/ 7 w 18"/>
                <a:gd name="T5" fmla="*/ 2 h 54"/>
                <a:gd name="T6" fmla="*/ 0 w 18"/>
                <a:gd name="T7" fmla="*/ 9 h 54"/>
                <a:gd name="T8" fmla="*/ 0 w 18"/>
                <a:gd name="T9" fmla="*/ 54 h 54"/>
                <a:gd name="T10" fmla="*/ 0 w 18"/>
                <a:gd name="T11" fmla="*/ 54 h 54"/>
                <a:gd name="T12" fmla="*/ 0 w 18"/>
                <a:gd name="T13" fmla="*/ 54 h 54"/>
                <a:gd name="T14" fmla="*/ 0 w 18"/>
                <a:gd name="T15" fmla="*/ 54 h 54"/>
                <a:gd name="T16" fmla="*/ 0 w 18"/>
                <a:gd name="T17" fmla="*/ 54 h 54"/>
                <a:gd name="T18" fmla="*/ 12 w 18"/>
                <a:gd name="T19" fmla="*/ 40 h 54"/>
                <a:gd name="T20" fmla="*/ 12 w 18"/>
                <a:gd name="T21" fmla="*/ 40 h 54"/>
                <a:gd name="T22" fmla="*/ 12 w 18"/>
                <a:gd name="T23" fmla="*/ 40 h 54"/>
                <a:gd name="T24" fmla="*/ 18 w 18"/>
                <a:gd name="T25" fmla="*/ 37 h 54"/>
                <a:gd name="T26" fmla="*/ 10 w 1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54">
                  <a:moveTo>
                    <a:pt x="10" y="0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" y="45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4" y="38"/>
                    <a:pt x="16" y="37"/>
                    <a:pt x="18" y="3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Rectangle 1129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Rectangle 1130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1131"/>
            <p:cNvSpPr>
              <a:spLocks/>
            </p:cNvSpPr>
            <p:nvPr/>
          </p:nvSpPr>
          <p:spPr bwMode="auto">
            <a:xfrm>
              <a:off x="623888" y="4999038"/>
              <a:ext cx="53975" cy="12700"/>
            </a:xfrm>
            <a:custGeom>
              <a:avLst/>
              <a:gdLst>
                <a:gd name="T0" fmla="*/ 17 w 17"/>
                <a:gd name="T1" fmla="*/ 0 h 4"/>
                <a:gd name="T2" fmla="*/ 6 w 17"/>
                <a:gd name="T3" fmla="*/ 0 h 4"/>
                <a:gd name="T4" fmla="*/ 7 w 17"/>
                <a:gd name="T5" fmla="*/ 4 h 4"/>
                <a:gd name="T6" fmla="*/ 0 w 17"/>
                <a:gd name="T7" fmla="*/ 4 h 4"/>
                <a:gd name="T8" fmla="*/ 17 w 17"/>
                <a:gd name="T9" fmla="*/ 4 h 4"/>
                <a:gd name="T10" fmla="*/ 17 w 1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132"/>
            <p:cNvSpPr>
              <a:spLocks/>
            </p:cNvSpPr>
            <p:nvPr/>
          </p:nvSpPr>
          <p:spPr bwMode="auto">
            <a:xfrm>
              <a:off x="623888" y="4999038"/>
              <a:ext cx="22225" cy="12700"/>
            </a:xfrm>
            <a:custGeom>
              <a:avLst/>
              <a:gdLst>
                <a:gd name="T0" fmla="*/ 6 w 7"/>
                <a:gd name="T1" fmla="*/ 0 h 4"/>
                <a:gd name="T2" fmla="*/ 0 w 7"/>
                <a:gd name="T3" fmla="*/ 0 h 4"/>
                <a:gd name="T4" fmla="*/ 0 w 7"/>
                <a:gd name="T5" fmla="*/ 4 h 4"/>
                <a:gd name="T6" fmla="*/ 7 w 7"/>
                <a:gd name="T7" fmla="*/ 4 h 4"/>
                <a:gd name="T8" fmla="*/ 6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4" name="组合 353"/>
          <p:cNvGrpSpPr/>
          <p:nvPr/>
        </p:nvGrpSpPr>
        <p:grpSpPr>
          <a:xfrm>
            <a:off x="8820472" y="4374801"/>
            <a:ext cx="225425" cy="1040339"/>
            <a:chOff x="10679113" y="6145213"/>
            <a:chExt cx="225425" cy="1040339"/>
          </a:xfrm>
        </p:grpSpPr>
        <p:sp>
          <p:nvSpPr>
            <p:cNvPr id="355" name="Freeform 1107"/>
            <p:cNvSpPr>
              <a:spLocks noEditPoints="1"/>
            </p:cNvSpPr>
            <p:nvPr/>
          </p:nvSpPr>
          <p:spPr bwMode="auto">
            <a:xfrm>
              <a:off x="10704513" y="6145213"/>
              <a:ext cx="168275" cy="430213"/>
            </a:xfrm>
            <a:custGeom>
              <a:avLst/>
              <a:gdLst>
                <a:gd name="T0" fmla="*/ 5 w 53"/>
                <a:gd name="T1" fmla="*/ 128 h 135"/>
                <a:gd name="T2" fmla="*/ 5 w 53"/>
                <a:gd name="T3" fmla="*/ 128 h 135"/>
                <a:gd name="T4" fmla="*/ 12 w 53"/>
                <a:gd name="T5" fmla="*/ 135 h 135"/>
                <a:gd name="T6" fmla="*/ 12 w 53"/>
                <a:gd name="T7" fmla="*/ 135 h 135"/>
                <a:gd name="T8" fmla="*/ 5 w 53"/>
                <a:gd name="T9" fmla="*/ 128 h 135"/>
                <a:gd name="T10" fmla="*/ 5 w 53"/>
                <a:gd name="T11" fmla="*/ 128 h 135"/>
                <a:gd name="T12" fmla="*/ 0 w 53"/>
                <a:gd name="T13" fmla="*/ 85 h 135"/>
                <a:gd name="T14" fmla="*/ 0 w 53"/>
                <a:gd name="T15" fmla="*/ 87 h 135"/>
                <a:gd name="T16" fmla="*/ 0 w 53"/>
                <a:gd name="T17" fmla="*/ 87 h 135"/>
                <a:gd name="T18" fmla="*/ 0 w 53"/>
                <a:gd name="T19" fmla="*/ 85 h 135"/>
                <a:gd name="T20" fmla="*/ 27 w 53"/>
                <a:gd name="T21" fmla="*/ 0 h 135"/>
                <a:gd name="T22" fmla="*/ 27 w 53"/>
                <a:gd name="T23" fmla="*/ 0 h 135"/>
                <a:gd name="T24" fmla="*/ 27 w 53"/>
                <a:gd name="T25" fmla="*/ 0 h 135"/>
                <a:gd name="T26" fmla="*/ 27 w 53"/>
                <a:gd name="T27" fmla="*/ 0 h 135"/>
                <a:gd name="T28" fmla="*/ 27 w 53"/>
                <a:gd name="T29" fmla="*/ 0 h 135"/>
                <a:gd name="T30" fmla="*/ 27 w 53"/>
                <a:gd name="T31" fmla="*/ 0 h 135"/>
                <a:gd name="T32" fmla="*/ 27 w 53"/>
                <a:gd name="T33" fmla="*/ 0 h 135"/>
                <a:gd name="T34" fmla="*/ 22 w 53"/>
                <a:gd name="T35" fmla="*/ 135 h 135"/>
                <a:gd name="T36" fmla="*/ 40 w 53"/>
                <a:gd name="T37" fmla="*/ 135 h 135"/>
                <a:gd name="T38" fmla="*/ 40 w 53"/>
                <a:gd name="T39" fmla="*/ 135 h 135"/>
                <a:gd name="T40" fmla="*/ 48 w 53"/>
                <a:gd name="T41" fmla="*/ 128 h 135"/>
                <a:gd name="T42" fmla="*/ 48 w 53"/>
                <a:gd name="T43" fmla="*/ 128 h 135"/>
                <a:gd name="T44" fmla="*/ 42 w 53"/>
                <a:gd name="T45" fmla="*/ 126 h 135"/>
                <a:gd name="T46" fmla="*/ 52 w 53"/>
                <a:gd name="T47" fmla="*/ 86 h 135"/>
                <a:gd name="T48" fmla="*/ 53 w 53"/>
                <a:gd name="T49" fmla="*/ 87 h 135"/>
                <a:gd name="T50" fmla="*/ 53 w 53"/>
                <a:gd name="T51" fmla="*/ 84 h 135"/>
                <a:gd name="T52" fmla="*/ 52 w 53"/>
                <a:gd name="T53" fmla="*/ 71 h 135"/>
                <a:gd name="T54" fmla="*/ 50 w 53"/>
                <a:gd name="T55" fmla="*/ 57 h 135"/>
                <a:gd name="T56" fmla="*/ 49 w 53"/>
                <a:gd name="T57" fmla="*/ 51 h 135"/>
                <a:gd name="T58" fmla="*/ 48 w 53"/>
                <a:gd name="T59" fmla="*/ 48 h 135"/>
                <a:gd name="T60" fmla="*/ 48 w 53"/>
                <a:gd name="T61" fmla="*/ 45 h 135"/>
                <a:gd name="T62" fmla="*/ 47 w 53"/>
                <a:gd name="T63" fmla="*/ 42 h 135"/>
                <a:gd name="T64" fmla="*/ 47 w 53"/>
                <a:gd name="T65" fmla="*/ 39 h 135"/>
                <a:gd name="T66" fmla="*/ 46 w 53"/>
                <a:gd name="T67" fmla="*/ 36 h 135"/>
                <a:gd name="T68" fmla="*/ 45 w 53"/>
                <a:gd name="T69" fmla="*/ 33 h 135"/>
                <a:gd name="T70" fmla="*/ 44 w 53"/>
                <a:gd name="T71" fmla="*/ 30 h 135"/>
                <a:gd name="T72" fmla="*/ 43 w 53"/>
                <a:gd name="T73" fmla="*/ 27 h 135"/>
                <a:gd name="T74" fmla="*/ 41 w 53"/>
                <a:gd name="T75" fmla="*/ 22 h 135"/>
                <a:gd name="T76" fmla="*/ 37 w 53"/>
                <a:gd name="T77" fmla="*/ 13 h 135"/>
                <a:gd name="T78" fmla="*/ 36 w 53"/>
                <a:gd name="T79" fmla="*/ 12 h 135"/>
                <a:gd name="T80" fmla="*/ 35 w 53"/>
                <a:gd name="T81" fmla="*/ 11 h 135"/>
                <a:gd name="T82" fmla="*/ 35 w 53"/>
                <a:gd name="T83" fmla="*/ 10 h 135"/>
                <a:gd name="T84" fmla="*/ 34 w 53"/>
                <a:gd name="T85" fmla="*/ 9 h 135"/>
                <a:gd name="T86" fmla="*/ 32 w 53"/>
                <a:gd name="T87" fmla="*/ 6 h 135"/>
                <a:gd name="T88" fmla="*/ 30 w 53"/>
                <a:gd name="T89" fmla="*/ 3 h 135"/>
                <a:gd name="T90" fmla="*/ 28 w 53"/>
                <a:gd name="T91" fmla="*/ 2 h 135"/>
                <a:gd name="T92" fmla="*/ 27 w 53"/>
                <a:gd name="T93" fmla="*/ 0 h 135"/>
                <a:gd name="T94" fmla="*/ 27 w 53"/>
                <a:gd name="T9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135">
                  <a:moveTo>
                    <a:pt x="5" y="128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9" y="133"/>
                    <a:pt x="7" y="13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0" y="85"/>
                  </a:moveTo>
                  <a:cubicBezTo>
                    <a:pt x="0" y="85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6"/>
                    <a:pt x="0" y="85"/>
                    <a:pt x="0" y="85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2"/>
                    <a:pt x="7" y="66"/>
                    <a:pt x="22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4" y="133"/>
                    <a:pt x="46" y="131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6" y="127"/>
                    <a:pt x="44" y="126"/>
                    <a:pt x="42" y="12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5"/>
                    <a:pt x="53" y="84"/>
                  </a:cubicBezTo>
                  <a:cubicBezTo>
                    <a:pt x="53" y="79"/>
                    <a:pt x="52" y="75"/>
                    <a:pt x="52" y="71"/>
                  </a:cubicBezTo>
                  <a:cubicBezTo>
                    <a:pt x="51" y="66"/>
                    <a:pt x="51" y="62"/>
                    <a:pt x="50" y="57"/>
                  </a:cubicBezTo>
                  <a:cubicBezTo>
                    <a:pt x="50" y="55"/>
                    <a:pt x="49" y="53"/>
                    <a:pt x="49" y="51"/>
                  </a:cubicBezTo>
                  <a:cubicBezTo>
                    <a:pt x="49" y="50"/>
                    <a:pt x="49" y="49"/>
                    <a:pt x="48" y="48"/>
                  </a:cubicBezTo>
                  <a:cubicBezTo>
                    <a:pt x="48" y="47"/>
                    <a:pt x="48" y="46"/>
                    <a:pt x="48" y="45"/>
                  </a:cubicBezTo>
                  <a:cubicBezTo>
                    <a:pt x="48" y="44"/>
                    <a:pt x="47" y="43"/>
                    <a:pt x="47" y="42"/>
                  </a:cubicBezTo>
                  <a:cubicBezTo>
                    <a:pt x="47" y="41"/>
                    <a:pt x="47" y="40"/>
                    <a:pt x="47" y="39"/>
                  </a:cubicBezTo>
                  <a:cubicBezTo>
                    <a:pt x="46" y="38"/>
                    <a:pt x="46" y="37"/>
                    <a:pt x="46" y="36"/>
                  </a:cubicBezTo>
                  <a:cubicBezTo>
                    <a:pt x="46" y="35"/>
                    <a:pt x="45" y="34"/>
                    <a:pt x="45" y="33"/>
                  </a:cubicBezTo>
                  <a:cubicBezTo>
                    <a:pt x="45" y="32"/>
                    <a:pt x="45" y="31"/>
                    <a:pt x="44" y="30"/>
                  </a:cubicBezTo>
                  <a:cubicBezTo>
                    <a:pt x="44" y="29"/>
                    <a:pt x="44" y="28"/>
                    <a:pt x="43" y="27"/>
                  </a:cubicBezTo>
                  <a:cubicBezTo>
                    <a:pt x="43" y="25"/>
                    <a:pt x="42" y="24"/>
                    <a:pt x="41" y="22"/>
                  </a:cubicBezTo>
                  <a:cubicBezTo>
                    <a:pt x="40" y="19"/>
                    <a:pt x="38" y="16"/>
                    <a:pt x="37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3" y="7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8" y="1"/>
                    <a:pt x="27" y="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1108"/>
            <p:cNvSpPr>
              <a:spLocks/>
            </p:cNvSpPr>
            <p:nvPr/>
          </p:nvSpPr>
          <p:spPr bwMode="auto">
            <a:xfrm>
              <a:off x="10774363" y="6575425"/>
              <a:ext cx="60325" cy="25400"/>
            </a:xfrm>
            <a:custGeom>
              <a:avLst/>
              <a:gdLst>
                <a:gd name="T0" fmla="*/ 0 w 19"/>
                <a:gd name="T1" fmla="*/ 0 h 8"/>
                <a:gd name="T2" fmla="*/ 2 w 19"/>
                <a:gd name="T3" fmla="*/ 8 h 8"/>
                <a:gd name="T4" fmla="*/ 19 w 19"/>
                <a:gd name="T5" fmla="*/ 8 h 8"/>
                <a:gd name="T6" fmla="*/ 19 w 19"/>
                <a:gd name="T7" fmla="*/ 0 h 8"/>
                <a:gd name="T8" fmla="*/ 18 w 19"/>
                <a:gd name="T9" fmla="*/ 0 h 8"/>
                <a:gd name="T10" fmla="*/ 0 w 1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">
                  <a:moveTo>
                    <a:pt x="0" y="0"/>
                  </a:moveTo>
                  <a:cubicBezTo>
                    <a:pt x="1" y="3"/>
                    <a:pt x="1" y="6"/>
                    <a:pt x="2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1109"/>
            <p:cNvSpPr>
              <a:spLocks noEditPoints="1"/>
            </p:cNvSpPr>
            <p:nvPr/>
          </p:nvSpPr>
          <p:spPr bwMode="auto">
            <a:xfrm>
              <a:off x="10679113" y="6423025"/>
              <a:ext cx="25400" cy="177800"/>
            </a:xfrm>
            <a:custGeom>
              <a:avLst/>
              <a:gdLst>
                <a:gd name="T0" fmla="*/ 0 w 8"/>
                <a:gd name="T1" fmla="*/ 56 h 56"/>
                <a:gd name="T2" fmla="*/ 0 w 8"/>
                <a:gd name="T3" fmla="*/ 56 h 56"/>
                <a:gd name="T4" fmla="*/ 0 w 8"/>
                <a:gd name="T5" fmla="*/ 56 h 56"/>
                <a:gd name="T6" fmla="*/ 0 w 8"/>
                <a:gd name="T7" fmla="*/ 56 h 56"/>
                <a:gd name="T8" fmla="*/ 8 w 8"/>
                <a:gd name="T9" fmla="*/ 45 h 56"/>
                <a:gd name="T10" fmla="*/ 0 w 8"/>
                <a:gd name="T11" fmla="*/ 56 h 56"/>
                <a:gd name="T12" fmla="*/ 8 w 8"/>
                <a:gd name="T13" fmla="*/ 45 h 56"/>
                <a:gd name="T14" fmla="*/ 8 w 8"/>
                <a:gd name="T15" fmla="*/ 45 h 56"/>
                <a:gd name="T16" fmla="*/ 8 w 8"/>
                <a:gd name="T17" fmla="*/ 45 h 56"/>
                <a:gd name="T18" fmla="*/ 8 w 8"/>
                <a:gd name="T19" fmla="*/ 45 h 56"/>
                <a:gd name="T20" fmla="*/ 8 w 8"/>
                <a:gd name="T21" fmla="*/ 0 h 56"/>
                <a:gd name="T22" fmla="*/ 8 w 8"/>
                <a:gd name="T23" fmla="*/ 0 h 56"/>
                <a:gd name="T24" fmla="*/ 0 w 8"/>
                <a:gd name="T25" fmla="*/ 7 h 56"/>
                <a:gd name="T26" fmla="*/ 8 w 8"/>
                <a:gd name="T27" fmla="*/ 0 h 56"/>
                <a:gd name="T28" fmla="*/ 8 w 8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8" y="45"/>
                  </a:moveTo>
                  <a:cubicBezTo>
                    <a:pt x="4" y="50"/>
                    <a:pt x="0" y="56"/>
                    <a:pt x="0" y="56"/>
                  </a:cubicBezTo>
                  <a:cubicBezTo>
                    <a:pt x="0" y="56"/>
                    <a:pt x="4" y="50"/>
                    <a:pt x="8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1110"/>
            <p:cNvSpPr>
              <a:spLocks/>
            </p:cNvSpPr>
            <p:nvPr/>
          </p:nvSpPr>
          <p:spPr bwMode="auto">
            <a:xfrm>
              <a:off x="10837863" y="6419850"/>
              <a:ext cx="66675" cy="187325"/>
            </a:xfrm>
            <a:custGeom>
              <a:avLst/>
              <a:gdLst>
                <a:gd name="T0" fmla="*/ 10 w 21"/>
                <a:gd name="T1" fmla="*/ 0 h 59"/>
                <a:gd name="T2" fmla="*/ 0 w 21"/>
                <a:gd name="T3" fmla="*/ 40 h 59"/>
                <a:gd name="T4" fmla="*/ 6 w 21"/>
                <a:gd name="T5" fmla="*/ 42 h 59"/>
                <a:gd name="T6" fmla="*/ 21 w 21"/>
                <a:gd name="T7" fmla="*/ 59 h 59"/>
                <a:gd name="T8" fmla="*/ 21 w 21"/>
                <a:gd name="T9" fmla="*/ 10 h 59"/>
                <a:gd name="T10" fmla="*/ 11 w 21"/>
                <a:gd name="T11" fmla="*/ 1 h 59"/>
                <a:gd name="T12" fmla="*/ 10 w 21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9">
                  <a:moveTo>
                    <a:pt x="1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14" y="47"/>
                    <a:pt x="21" y="59"/>
                    <a:pt x="21" y="5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Rectangle 1111"/>
            <p:cNvSpPr>
              <a:spLocks noChangeArrowheads="1"/>
            </p:cNvSpPr>
            <p:nvPr/>
          </p:nvSpPr>
          <p:spPr bwMode="auto">
            <a:xfrm>
              <a:off x="10790238" y="614521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1112"/>
            <p:cNvSpPr>
              <a:spLocks/>
            </p:cNvSpPr>
            <p:nvPr/>
          </p:nvSpPr>
          <p:spPr bwMode="auto">
            <a:xfrm>
              <a:off x="10790238" y="61452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1113"/>
            <p:cNvSpPr>
              <a:spLocks noEditPoints="1"/>
            </p:cNvSpPr>
            <p:nvPr/>
          </p:nvSpPr>
          <p:spPr bwMode="auto">
            <a:xfrm>
              <a:off x="10704513" y="6145213"/>
              <a:ext cx="85725" cy="455613"/>
            </a:xfrm>
            <a:custGeom>
              <a:avLst/>
              <a:gdLst>
                <a:gd name="T0" fmla="*/ 24 w 27"/>
                <a:gd name="T1" fmla="*/ 143 h 143"/>
                <a:gd name="T2" fmla="*/ 12 w 27"/>
                <a:gd name="T3" fmla="*/ 143 h 143"/>
                <a:gd name="T4" fmla="*/ 13 w 27"/>
                <a:gd name="T5" fmla="*/ 135 h 143"/>
                <a:gd name="T6" fmla="*/ 12 w 27"/>
                <a:gd name="T7" fmla="*/ 143 h 143"/>
                <a:gd name="T8" fmla="*/ 13 w 27"/>
                <a:gd name="T9" fmla="*/ 135 h 143"/>
                <a:gd name="T10" fmla="*/ 5 w 27"/>
                <a:gd name="T11" fmla="*/ 128 h 143"/>
                <a:gd name="T12" fmla="*/ 5 w 27"/>
                <a:gd name="T13" fmla="*/ 128 h 143"/>
                <a:gd name="T14" fmla="*/ 5 w 27"/>
                <a:gd name="T15" fmla="*/ 128 h 143"/>
                <a:gd name="T16" fmla="*/ 27 w 27"/>
                <a:gd name="T17" fmla="*/ 0 h 143"/>
                <a:gd name="T18" fmla="*/ 25 w 27"/>
                <a:gd name="T19" fmla="*/ 2 h 143"/>
                <a:gd name="T20" fmla="*/ 21 w 27"/>
                <a:gd name="T21" fmla="*/ 6 h 143"/>
                <a:gd name="T22" fmla="*/ 18 w 27"/>
                <a:gd name="T23" fmla="*/ 10 h 143"/>
                <a:gd name="T24" fmla="*/ 17 w 27"/>
                <a:gd name="T25" fmla="*/ 12 h 143"/>
                <a:gd name="T26" fmla="*/ 12 w 27"/>
                <a:gd name="T27" fmla="*/ 22 h 143"/>
                <a:gd name="T28" fmla="*/ 9 w 27"/>
                <a:gd name="T29" fmla="*/ 30 h 143"/>
                <a:gd name="T30" fmla="*/ 7 w 27"/>
                <a:gd name="T31" fmla="*/ 36 h 143"/>
                <a:gd name="T32" fmla="*/ 6 w 27"/>
                <a:gd name="T33" fmla="*/ 42 h 143"/>
                <a:gd name="T34" fmla="*/ 5 w 27"/>
                <a:gd name="T35" fmla="*/ 48 h 143"/>
                <a:gd name="T36" fmla="*/ 3 w 27"/>
                <a:gd name="T37" fmla="*/ 57 h 143"/>
                <a:gd name="T38" fmla="*/ 0 w 27"/>
                <a:gd name="T39" fmla="*/ 84 h 143"/>
                <a:gd name="T40" fmla="*/ 0 w 27"/>
                <a:gd name="T41" fmla="*/ 84 h 143"/>
                <a:gd name="T42" fmla="*/ 3 w 27"/>
                <a:gd name="T43" fmla="*/ 57 h 143"/>
                <a:gd name="T44" fmla="*/ 5 w 27"/>
                <a:gd name="T45" fmla="*/ 48 h 143"/>
                <a:gd name="T46" fmla="*/ 6 w 27"/>
                <a:gd name="T47" fmla="*/ 42 h 143"/>
                <a:gd name="T48" fmla="*/ 7 w 27"/>
                <a:gd name="T49" fmla="*/ 36 h 143"/>
                <a:gd name="T50" fmla="*/ 9 w 27"/>
                <a:gd name="T51" fmla="*/ 30 h 143"/>
                <a:gd name="T52" fmla="*/ 12 w 27"/>
                <a:gd name="T53" fmla="*/ 22 h 143"/>
                <a:gd name="T54" fmla="*/ 17 w 27"/>
                <a:gd name="T55" fmla="*/ 12 h 143"/>
                <a:gd name="T56" fmla="*/ 18 w 27"/>
                <a:gd name="T57" fmla="*/ 10 h 143"/>
                <a:gd name="T58" fmla="*/ 21 w 27"/>
                <a:gd name="T59" fmla="*/ 6 h 143"/>
                <a:gd name="T60" fmla="*/ 25 w 27"/>
                <a:gd name="T61" fmla="*/ 2 h 143"/>
                <a:gd name="T62" fmla="*/ 27 w 27"/>
                <a:gd name="T6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43">
                  <a:moveTo>
                    <a:pt x="12" y="143"/>
                  </a:moveTo>
                  <a:cubicBezTo>
                    <a:pt x="24" y="143"/>
                    <a:pt x="24" y="143"/>
                    <a:pt x="24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12" y="143"/>
                    <a:pt x="12" y="143"/>
                    <a:pt x="12" y="143"/>
                  </a:cubicBezTo>
                  <a:moveTo>
                    <a:pt x="12" y="135"/>
                  </a:moveTo>
                  <a:cubicBezTo>
                    <a:pt x="13" y="135"/>
                    <a:pt x="13" y="135"/>
                    <a:pt x="13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13" y="135"/>
                    <a:pt x="13" y="135"/>
                    <a:pt x="12" y="135"/>
                  </a:cubicBezTo>
                  <a:moveTo>
                    <a:pt x="5" y="128"/>
                  </a:moveTo>
                  <a:cubicBezTo>
                    <a:pt x="3" y="129"/>
                    <a:pt x="2" y="131"/>
                    <a:pt x="0" y="132"/>
                  </a:cubicBezTo>
                  <a:cubicBezTo>
                    <a:pt x="2" y="131"/>
                    <a:pt x="3" y="129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9"/>
                    <a:pt x="1" y="75"/>
                    <a:pt x="1" y="71"/>
                  </a:cubicBezTo>
                  <a:cubicBezTo>
                    <a:pt x="2" y="66"/>
                    <a:pt x="3" y="62"/>
                    <a:pt x="3" y="57"/>
                  </a:cubicBezTo>
                  <a:cubicBezTo>
                    <a:pt x="4" y="55"/>
                    <a:pt x="4" y="53"/>
                    <a:pt x="4" y="51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5" y="47"/>
                    <a:pt x="5" y="46"/>
                    <a:pt x="5" y="45"/>
                  </a:cubicBezTo>
                  <a:cubicBezTo>
                    <a:pt x="6" y="44"/>
                    <a:pt x="6" y="43"/>
                    <a:pt x="6" y="42"/>
                  </a:cubicBezTo>
                  <a:cubicBezTo>
                    <a:pt x="6" y="41"/>
                    <a:pt x="6" y="40"/>
                    <a:pt x="7" y="39"/>
                  </a:cubicBezTo>
                  <a:cubicBezTo>
                    <a:pt x="7" y="38"/>
                    <a:pt x="7" y="37"/>
                    <a:pt x="7" y="36"/>
                  </a:cubicBezTo>
                  <a:cubicBezTo>
                    <a:pt x="8" y="35"/>
                    <a:pt x="8" y="34"/>
                    <a:pt x="8" y="33"/>
                  </a:cubicBezTo>
                  <a:cubicBezTo>
                    <a:pt x="8" y="32"/>
                    <a:pt x="9" y="31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5"/>
                    <a:pt x="11" y="24"/>
                    <a:pt x="12" y="22"/>
                  </a:cubicBezTo>
                  <a:cubicBezTo>
                    <a:pt x="13" y="19"/>
                    <a:pt x="15" y="16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2" y="5"/>
                    <a:pt x="23" y="4"/>
                    <a:pt x="23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1"/>
                    <a:pt x="26" y="1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1114"/>
            <p:cNvSpPr>
              <a:spLocks/>
            </p:cNvSpPr>
            <p:nvPr/>
          </p:nvSpPr>
          <p:spPr bwMode="auto">
            <a:xfrm>
              <a:off x="10704513" y="6145213"/>
              <a:ext cx="85725" cy="430213"/>
            </a:xfrm>
            <a:custGeom>
              <a:avLst/>
              <a:gdLst>
                <a:gd name="T0" fmla="*/ 27 w 27"/>
                <a:gd name="T1" fmla="*/ 0 h 135"/>
                <a:gd name="T2" fmla="*/ 27 w 27"/>
                <a:gd name="T3" fmla="*/ 0 h 135"/>
                <a:gd name="T4" fmla="*/ 26 w 27"/>
                <a:gd name="T5" fmla="*/ 0 h 135"/>
                <a:gd name="T6" fmla="*/ 25 w 27"/>
                <a:gd name="T7" fmla="*/ 2 h 135"/>
                <a:gd name="T8" fmla="*/ 23 w 27"/>
                <a:gd name="T9" fmla="*/ 3 h 135"/>
                <a:gd name="T10" fmla="*/ 21 w 27"/>
                <a:gd name="T11" fmla="*/ 6 h 135"/>
                <a:gd name="T12" fmla="*/ 19 w 27"/>
                <a:gd name="T13" fmla="*/ 9 h 135"/>
                <a:gd name="T14" fmla="*/ 18 w 27"/>
                <a:gd name="T15" fmla="*/ 10 h 135"/>
                <a:gd name="T16" fmla="*/ 18 w 27"/>
                <a:gd name="T17" fmla="*/ 11 h 135"/>
                <a:gd name="T18" fmla="*/ 17 w 27"/>
                <a:gd name="T19" fmla="*/ 12 h 135"/>
                <a:gd name="T20" fmla="*/ 17 w 27"/>
                <a:gd name="T21" fmla="*/ 13 h 135"/>
                <a:gd name="T22" fmla="*/ 12 w 27"/>
                <a:gd name="T23" fmla="*/ 22 h 135"/>
                <a:gd name="T24" fmla="*/ 10 w 27"/>
                <a:gd name="T25" fmla="*/ 27 h 135"/>
                <a:gd name="T26" fmla="*/ 9 w 27"/>
                <a:gd name="T27" fmla="*/ 30 h 135"/>
                <a:gd name="T28" fmla="*/ 8 w 27"/>
                <a:gd name="T29" fmla="*/ 33 h 135"/>
                <a:gd name="T30" fmla="*/ 7 w 27"/>
                <a:gd name="T31" fmla="*/ 36 h 135"/>
                <a:gd name="T32" fmla="*/ 7 w 27"/>
                <a:gd name="T33" fmla="*/ 39 h 135"/>
                <a:gd name="T34" fmla="*/ 6 w 27"/>
                <a:gd name="T35" fmla="*/ 42 h 135"/>
                <a:gd name="T36" fmla="*/ 5 w 27"/>
                <a:gd name="T37" fmla="*/ 45 h 135"/>
                <a:gd name="T38" fmla="*/ 5 w 27"/>
                <a:gd name="T39" fmla="*/ 48 h 135"/>
                <a:gd name="T40" fmla="*/ 4 w 27"/>
                <a:gd name="T41" fmla="*/ 51 h 135"/>
                <a:gd name="T42" fmla="*/ 3 w 27"/>
                <a:gd name="T43" fmla="*/ 57 h 135"/>
                <a:gd name="T44" fmla="*/ 1 w 27"/>
                <a:gd name="T45" fmla="*/ 71 h 135"/>
                <a:gd name="T46" fmla="*/ 0 w 27"/>
                <a:gd name="T47" fmla="*/ 84 h 135"/>
                <a:gd name="T48" fmla="*/ 0 w 27"/>
                <a:gd name="T49" fmla="*/ 85 h 135"/>
                <a:gd name="T50" fmla="*/ 0 w 27"/>
                <a:gd name="T51" fmla="*/ 87 h 135"/>
                <a:gd name="T52" fmla="*/ 3 w 27"/>
                <a:gd name="T53" fmla="*/ 85 h 135"/>
                <a:gd name="T54" fmla="*/ 12 w 27"/>
                <a:gd name="T55" fmla="*/ 124 h 135"/>
                <a:gd name="T56" fmla="*/ 5 w 27"/>
                <a:gd name="T57" fmla="*/ 128 h 135"/>
                <a:gd name="T58" fmla="*/ 5 w 27"/>
                <a:gd name="T59" fmla="*/ 128 h 135"/>
                <a:gd name="T60" fmla="*/ 5 w 27"/>
                <a:gd name="T61" fmla="*/ 128 h 135"/>
                <a:gd name="T62" fmla="*/ 12 w 27"/>
                <a:gd name="T63" fmla="*/ 135 h 135"/>
                <a:gd name="T64" fmla="*/ 12 w 27"/>
                <a:gd name="T65" fmla="*/ 135 h 135"/>
                <a:gd name="T66" fmla="*/ 13 w 27"/>
                <a:gd name="T67" fmla="*/ 135 h 135"/>
                <a:gd name="T68" fmla="*/ 22 w 27"/>
                <a:gd name="T69" fmla="*/ 135 h 135"/>
                <a:gd name="T70" fmla="*/ 27 w 27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35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0" y="125"/>
                    <a:pt x="7" y="126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7" y="66"/>
                    <a:pt x="26" y="2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1115"/>
            <p:cNvSpPr>
              <a:spLocks/>
            </p:cNvSpPr>
            <p:nvPr/>
          </p:nvSpPr>
          <p:spPr bwMode="auto">
            <a:xfrm>
              <a:off x="10742613" y="6575425"/>
              <a:ext cx="38100" cy="25400"/>
            </a:xfrm>
            <a:custGeom>
              <a:avLst/>
              <a:gdLst>
                <a:gd name="T0" fmla="*/ 0 w 12"/>
                <a:gd name="T1" fmla="*/ 0 h 8"/>
                <a:gd name="T2" fmla="*/ 0 w 12"/>
                <a:gd name="T3" fmla="*/ 8 h 8"/>
                <a:gd name="T4" fmla="*/ 12 w 12"/>
                <a:gd name="T5" fmla="*/ 8 h 8"/>
                <a:gd name="T6" fmla="*/ 10 w 12"/>
                <a:gd name="T7" fmla="*/ 0 h 8"/>
                <a:gd name="T8" fmla="*/ 1 w 12"/>
                <a:gd name="T9" fmla="*/ 0 h 8"/>
                <a:gd name="T10" fmla="*/ 0 w 1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6"/>
                    <a:pt x="11" y="3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1116"/>
            <p:cNvSpPr>
              <a:spLocks noEditPoints="1"/>
            </p:cNvSpPr>
            <p:nvPr/>
          </p:nvSpPr>
          <p:spPr bwMode="auto">
            <a:xfrm>
              <a:off x="10679113" y="6565900"/>
              <a:ext cx="25400" cy="34925"/>
            </a:xfrm>
            <a:custGeom>
              <a:avLst/>
              <a:gdLst>
                <a:gd name="T0" fmla="*/ 0 w 8"/>
                <a:gd name="T1" fmla="*/ 11 h 11"/>
                <a:gd name="T2" fmla="*/ 0 w 8"/>
                <a:gd name="T3" fmla="*/ 11 h 11"/>
                <a:gd name="T4" fmla="*/ 0 w 8"/>
                <a:gd name="T5" fmla="*/ 11 h 11"/>
                <a:gd name="T6" fmla="*/ 8 w 8"/>
                <a:gd name="T7" fmla="*/ 0 h 11"/>
                <a:gd name="T8" fmla="*/ 8 w 8"/>
                <a:gd name="T9" fmla="*/ 0 h 11"/>
                <a:gd name="T10" fmla="*/ 8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1117"/>
            <p:cNvSpPr>
              <a:spLocks/>
            </p:cNvSpPr>
            <p:nvPr/>
          </p:nvSpPr>
          <p:spPr bwMode="auto">
            <a:xfrm>
              <a:off x="10679113" y="6416675"/>
              <a:ext cx="63500" cy="184150"/>
            </a:xfrm>
            <a:custGeom>
              <a:avLst/>
              <a:gdLst>
                <a:gd name="T0" fmla="*/ 11 w 20"/>
                <a:gd name="T1" fmla="*/ 0 h 58"/>
                <a:gd name="T2" fmla="*/ 8 w 20"/>
                <a:gd name="T3" fmla="*/ 2 h 58"/>
                <a:gd name="T4" fmla="*/ 8 w 20"/>
                <a:gd name="T5" fmla="*/ 2 h 58"/>
                <a:gd name="T6" fmla="*/ 0 w 20"/>
                <a:gd name="T7" fmla="*/ 9 h 58"/>
                <a:gd name="T8" fmla="*/ 0 w 20"/>
                <a:gd name="T9" fmla="*/ 58 h 58"/>
                <a:gd name="T10" fmla="*/ 0 w 20"/>
                <a:gd name="T11" fmla="*/ 58 h 58"/>
                <a:gd name="T12" fmla="*/ 0 w 20"/>
                <a:gd name="T13" fmla="*/ 58 h 58"/>
                <a:gd name="T14" fmla="*/ 8 w 20"/>
                <a:gd name="T15" fmla="*/ 47 h 58"/>
                <a:gd name="T16" fmla="*/ 8 w 20"/>
                <a:gd name="T17" fmla="*/ 47 h 58"/>
                <a:gd name="T18" fmla="*/ 8 w 20"/>
                <a:gd name="T19" fmla="*/ 47 h 58"/>
                <a:gd name="T20" fmla="*/ 13 w 20"/>
                <a:gd name="T21" fmla="*/ 43 h 58"/>
                <a:gd name="T22" fmla="*/ 20 w 20"/>
                <a:gd name="T23" fmla="*/ 39 h 58"/>
                <a:gd name="T24" fmla="*/ 11 w 20"/>
                <a:gd name="T2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8">
                  <a:moveTo>
                    <a:pt x="11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2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1" y="44"/>
                    <a:pt x="13" y="43"/>
                  </a:cubicBezTo>
                  <a:cubicBezTo>
                    <a:pt x="15" y="41"/>
                    <a:pt x="18" y="40"/>
                    <a:pt x="20" y="39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Rectangle 1141"/>
            <p:cNvSpPr>
              <a:spLocks noChangeArrowheads="1"/>
            </p:cNvSpPr>
            <p:nvPr/>
          </p:nvSpPr>
          <p:spPr bwMode="auto">
            <a:xfrm>
              <a:off x="10763569" y="6607175"/>
              <a:ext cx="45719" cy="57837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Rectangle 1142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68" name="直接连接符 367"/>
          <p:cNvCxnSpPr/>
          <p:nvPr/>
        </p:nvCxnSpPr>
        <p:spPr>
          <a:xfrm flipV="1">
            <a:off x="8553343" y="3600366"/>
            <a:ext cx="0" cy="1543134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直接连接符 369"/>
          <p:cNvCxnSpPr/>
          <p:nvPr/>
        </p:nvCxnSpPr>
        <p:spPr>
          <a:xfrm flipV="1">
            <a:off x="714631" y="4861566"/>
            <a:ext cx="0" cy="1084262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352" y="203134"/>
            <a:ext cx="4480948" cy="323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375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-2.34568E-6 L 0.06632 -2.34568E-6 " pathEditMode="relative" rAng="0" ptsTypes="AA">
                                      <p:cBhvr>
                                        <p:cTn id="35" dur="46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2.46914E-7 L 0.07934 -0.00031 " pathEditMode="relative" rAng="0" ptsTypes="AA">
                                      <p:cBhvr>
                                        <p:cTn id="40" dur="31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31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" presetClass="entr" presetSubtype="6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" grpId="0" animBg="1"/>
      <p:bldP spid="312" grpId="0" animBg="1"/>
      <p:bldP spid="313" grpId="0" animBg="1"/>
      <p:bldP spid="314" grpId="0" animBg="1"/>
      <p:bldP spid="315" grpId="0" animBg="1"/>
      <p:bldP spid="317" grpId="0"/>
      <p:bldP spid="318" grpId="0"/>
      <p:bldP spid="320" grpId="0" animBg="1"/>
      <p:bldP spid="320" grpId="1" animBg="1"/>
      <p:bldP spid="321" grpId="0" animBg="1"/>
      <p:bldP spid="321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文本框 392"/>
          <p:cNvSpPr txBox="1"/>
          <p:nvPr/>
        </p:nvSpPr>
        <p:spPr>
          <a:xfrm>
            <a:off x="4918764" y="713340"/>
            <a:ext cx="3618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案例二：</a:t>
            </a:r>
            <a:endParaRPr lang="en-US" altLang="zh-CN" sz="1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资源共享及培训</a:t>
            </a:r>
            <a:endParaRPr lang="zh-CN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Freeform 5"/>
          <p:cNvSpPr>
            <a:spLocks/>
          </p:cNvSpPr>
          <p:nvPr/>
        </p:nvSpPr>
        <p:spPr bwMode="auto">
          <a:xfrm>
            <a:off x="1822359" y="1463318"/>
            <a:ext cx="403268" cy="718049"/>
          </a:xfrm>
          <a:custGeom>
            <a:avLst/>
            <a:gdLst>
              <a:gd name="T0" fmla="*/ 21 w 184"/>
              <a:gd name="T1" fmla="*/ 7 h 327"/>
              <a:gd name="T2" fmla="*/ 119 w 184"/>
              <a:gd name="T3" fmla="*/ 17 h 327"/>
              <a:gd name="T4" fmla="*/ 167 w 184"/>
              <a:gd name="T5" fmla="*/ 77 h 327"/>
              <a:gd name="T6" fmla="*/ 178 w 184"/>
              <a:gd name="T7" fmla="*/ 186 h 327"/>
              <a:gd name="T8" fmla="*/ 181 w 184"/>
              <a:gd name="T9" fmla="*/ 309 h 327"/>
              <a:gd name="T10" fmla="*/ 154 w 184"/>
              <a:gd name="T11" fmla="*/ 306 h 327"/>
              <a:gd name="T12" fmla="*/ 150 w 184"/>
              <a:gd name="T13" fmla="*/ 211 h 327"/>
              <a:gd name="T14" fmla="*/ 146 w 184"/>
              <a:gd name="T15" fmla="*/ 111 h 327"/>
              <a:gd name="T16" fmla="*/ 111 w 184"/>
              <a:gd name="T17" fmla="*/ 44 h 327"/>
              <a:gd name="T18" fmla="*/ 18 w 184"/>
              <a:gd name="T19" fmla="*/ 34 h 327"/>
              <a:gd name="T20" fmla="*/ 21 w 184"/>
              <a:gd name="T21" fmla="*/ 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4" h="327">
                <a:moveTo>
                  <a:pt x="21" y="7"/>
                </a:moveTo>
                <a:cubicBezTo>
                  <a:pt x="54" y="9"/>
                  <a:pt x="88" y="0"/>
                  <a:pt x="119" y="17"/>
                </a:cubicBezTo>
                <a:cubicBezTo>
                  <a:pt x="143" y="29"/>
                  <a:pt x="159" y="52"/>
                  <a:pt x="167" y="77"/>
                </a:cubicBezTo>
                <a:cubicBezTo>
                  <a:pt x="177" y="113"/>
                  <a:pt x="178" y="150"/>
                  <a:pt x="178" y="186"/>
                </a:cubicBezTo>
                <a:cubicBezTo>
                  <a:pt x="178" y="227"/>
                  <a:pt x="184" y="268"/>
                  <a:pt x="181" y="309"/>
                </a:cubicBezTo>
                <a:cubicBezTo>
                  <a:pt x="180" y="327"/>
                  <a:pt x="152" y="324"/>
                  <a:pt x="154" y="306"/>
                </a:cubicBezTo>
                <a:cubicBezTo>
                  <a:pt x="156" y="274"/>
                  <a:pt x="151" y="243"/>
                  <a:pt x="150" y="211"/>
                </a:cubicBezTo>
                <a:cubicBezTo>
                  <a:pt x="150" y="178"/>
                  <a:pt x="151" y="144"/>
                  <a:pt x="146" y="111"/>
                </a:cubicBezTo>
                <a:cubicBezTo>
                  <a:pt x="142" y="85"/>
                  <a:pt x="133" y="60"/>
                  <a:pt x="111" y="44"/>
                </a:cubicBezTo>
                <a:cubicBezTo>
                  <a:pt x="85" y="26"/>
                  <a:pt x="47" y="36"/>
                  <a:pt x="18" y="34"/>
                </a:cubicBezTo>
                <a:cubicBezTo>
                  <a:pt x="0" y="33"/>
                  <a:pt x="3" y="5"/>
                  <a:pt x="21" y="7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9" name="Freeform 7"/>
          <p:cNvSpPr>
            <a:spLocks/>
          </p:cNvSpPr>
          <p:nvPr/>
        </p:nvSpPr>
        <p:spPr bwMode="auto">
          <a:xfrm>
            <a:off x="1455357" y="2152355"/>
            <a:ext cx="375707" cy="552680"/>
          </a:xfrm>
          <a:custGeom>
            <a:avLst/>
            <a:gdLst>
              <a:gd name="T0" fmla="*/ 144 w 171"/>
              <a:gd name="T1" fmla="*/ 56 h 252"/>
              <a:gd name="T2" fmla="*/ 98 w 171"/>
              <a:gd name="T3" fmla="*/ 16 h 252"/>
              <a:gd name="T4" fmla="*/ 24 w 171"/>
              <a:gd name="T5" fmla="*/ 6 h 252"/>
              <a:gd name="T6" fmla="*/ 16 w 171"/>
              <a:gd name="T7" fmla="*/ 33 h 252"/>
              <a:gd name="T8" fmla="*/ 120 w 171"/>
              <a:gd name="T9" fmla="*/ 70 h 252"/>
              <a:gd name="T10" fmla="*/ 134 w 171"/>
              <a:gd name="T11" fmla="*/ 234 h 252"/>
              <a:gd name="T12" fmla="*/ 162 w 171"/>
              <a:gd name="T13" fmla="*/ 234 h 252"/>
              <a:gd name="T14" fmla="*/ 144 w 171"/>
              <a:gd name="T15" fmla="*/ 5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" h="252">
                <a:moveTo>
                  <a:pt x="144" y="56"/>
                </a:moveTo>
                <a:cubicBezTo>
                  <a:pt x="134" y="36"/>
                  <a:pt x="118" y="23"/>
                  <a:pt x="98" y="16"/>
                </a:cubicBezTo>
                <a:cubicBezTo>
                  <a:pt x="74" y="7"/>
                  <a:pt x="47" y="15"/>
                  <a:pt x="24" y="6"/>
                </a:cubicBezTo>
                <a:cubicBezTo>
                  <a:pt x="7" y="0"/>
                  <a:pt x="0" y="27"/>
                  <a:pt x="16" y="33"/>
                </a:cubicBezTo>
                <a:cubicBezTo>
                  <a:pt x="55" y="48"/>
                  <a:pt x="95" y="26"/>
                  <a:pt x="120" y="70"/>
                </a:cubicBezTo>
                <a:cubicBezTo>
                  <a:pt x="146" y="118"/>
                  <a:pt x="134" y="182"/>
                  <a:pt x="134" y="234"/>
                </a:cubicBezTo>
                <a:cubicBezTo>
                  <a:pt x="134" y="252"/>
                  <a:pt x="162" y="252"/>
                  <a:pt x="162" y="234"/>
                </a:cubicBezTo>
                <a:cubicBezTo>
                  <a:pt x="162" y="175"/>
                  <a:pt x="171" y="111"/>
                  <a:pt x="144" y="56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" name="Freeform 8"/>
          <p:cNvSpPr>
            <a:spLocks/>
          </p:cNvSpPr>
          <p:nvPr/>
        </p:nvSpPr>
        <p:spPr bwMode="auto">
          <a:xfrm>
            <a:off x="1741125" y="2837040"/>
            <a:ext cx="398916" cy="836999"/>
          </a:xfrm>
          <a:custGeom>
            <a:avLst/>
            <a:gdLst>
              <a:gd name="T0" fmla="*/ 164 w 182"/>
              <a:gd name="T1" fmla="*/ 344 h 381"/>
              <a:gd name="T2" fmla="*/ 81 w 182"/>
              <a:gd name="T3" fmla="*/ 344 h 381"/>
              <a:gd name="T4" fmla="*/ 41 w 182"/>
              <a:gd name="T5" fmla="*/ 259 h 381"/>
              <a:gd name="T6" fmla="*/ 38 w 182"/>
              <a:gd name="T7" fmla="*/ 141 h 381"/>
              <a:gd name="T8" fmla="*/ 28 w 182"/>
              <a:gd name="T9" fmla="*/ 18 h 381"/>
              <a:gd name="T10" fmla="*/ 0 w 182"/>
              <a:gd name="T11" fmla="*/ 18 h 381"/>
              <a:gd name="T12" fmla="*/ 11 w 182"/>
              <a:gd name="T13" fmla="*/ 155 h 381"/>
              <a:gd name="T14" fmla="*/ 16 w 182"/>
              <a:gd name="T15" fmla="*/ 292 h 381"/>
              <a:gd name="T16" fmla="*/ 65 w 182"/>
              <a:gd name="T17" fmla="*/ 369 h 381"/>
              <a:gd name="T18" fmla="*/ 164 w 182"/>
              <a:gd name="T19" fmla="*/ 372 h 381"/>
              <a:gd name="T20" fmla="*/ 164 w 182"/>
              <a:gd name="T21" fmla="*/ 344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2" h="381">
                <a:moveTo>
                  <a:pt x="164" y="344"/>
                </a:moveTo>
                <a:cubicBezTo>
                  <a:pt x="136" y="344"/>
                  <a:pt x="108" y="350"/>
                  <a:pt x="81" y="344"/>
                </a:cubicBezTo>
                <a:cubicBezTo>
                  <a:pt x="43" y="337"/>
                  <a:pt x="43" y="290"/>
                  <a:pt x="41" y="259"/>
                </a:cubicBezTo>
                <a:cubicBezTo>
                  <a:pt x="40" y="220"/>
                  <a:pt x="39" y="180"/>
                  <a:pt x="38" y="141"/>
                </a:cubicBezTo>
                <a:cubicBezTo>
                  <a:pt x="37" y="99"/>
                  <a:pt x="28" y="59"/>
                  <a:pt x="28" y="18"/>
                </a:cubicBezTo>
                <a:cubicBezTo>
                  <a:pt x="28" y="0"/>
                  <a:pt x="0" y="0"/>
                  <a:pt x="0" y="18"/>
                </a:cubicBezTo>
                <a:cubicBezTo>
                  <a:pt x="0" y="64"/>
                  <a:pt x="10" y="109"/>
                  <a:pt x="11" y="155"/>
                </a:cubicBezTo>
                <a:cubicBezTo>
                  <a:pt x="12" y="200"/>
                  <a:pt x="10" y="247"/>
                  <a:pt x="16" y="292"/>
                </a:cubicBezTo>
                <a:cubicBezTo>
                  <a:pt x="21" y="327"/>
                  <a:pt x="30" y="355"/>
                  <a:pt x="65" y="369"/>
                </a:cubicBezTo>
                <a:cubicBezTo>
                  <a:pt x="96" y="381"/>
                  <a:pt x="132" y="372"/>
                  <a:pt x="164" y="372"/>
                </a:cubicBezTo>
                <a:cubicBezTo>
                  <a:pt x="182" y="372"/>
                  <a:pt x="182" y="344"/>
                  <a:pt x="164" y="344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" name="Freeform 10"/>
          <p:cNvSpPr>
            <a:spLocks/>
          </p:cNvSpPr>
          <p:nvPr/>
        </p:nvSpPr>
        <p:spPr bwMode="auto">
          <a:xfrm>
            <a:off x="888170" y="1502485"/>
            <a:ext cx="211788" cy="593297"/>
          </a:xfrm>
          <a:custGeom>
            <a:avLst/>
            <a:gdLst>
              <a:gd name="T0" fmla="*/ 87 w 96"/>
              <a:gd name="T1" fmla="*/ 247 h 270"/>
              <a:gd name="T2" fmla="*/ 44 w 96"/>
              <a:gd name="T3" fmla="*/ 217 h 270"/>
              <a:gd name="T4" fmla="*/ 21 w 96"/>
              <a:gd name="T5" fmla="*/ 153 h 270"/>
              <a:gd name="T6" fmla="*/ 24 w 96"/>
              <a:gd name="T7" fmla="*/ 85 h 270"/>
              <a:gd name="T8" fmla="*/ 21 w 96"/>
              <a:gd name="T9" fmla="*/ 23 h 270"/>
              <a:gd name="T10" fmla="*/ 16 w 96"/>
              <a:gd name="T11" fmla="*/ 4 h 270"/>
              <a:gd name="T12" fmla="*/ 15 w 96"/>
              <a:gd name="T13" fmla="*/ 3 h 270"/>
              <a:gd name="T14" fmla="*/ 0 w 96"/>
              <a:gd name="T15" fmla="*/ 12 h 270"/>
              <a:gd name="T16" fmla="*/ 4 w 96"/>
              <a:gd name="T17" fmla="*/ 85 h 270"/>
              <a:gd name="T18" fmla="*/ 1 w 96"/>
              <a:gd name="T19" fmla="*/ 166 h 270"/>
              <a:gd name="T20" fmla="*/ 20 w 96"/>
              <a:gd name="T21" fmla="*/ 222 h 270"/>
              <a:gd name="T22" fmla="*/ 73 w 96"/>
              <a:gd name="T23" fmla="*/ 261 h 270"/>
              <a:gd name="T24" fmla="*/ 87 w 96"/>
              <a:gd name="T25" fmla="*/ 247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270">
                <a:moveTo>
                  <a:pt x="87" y="247"/>
                </a:moveTo>
                <a:cubicBezTo>
                  <a:pt x="75" y="234"/>
                  <a:pt x="59" y="227"/>
                  <a:pt x="44" y="217"/>
                </a:cubicBezTo>
                <a:cubicBezTo>
                  <a:pt x="22" y="203"/>
                  <a:pt x="20" y="177"/>
                  <a:pt x="21" y="153"/>
                </a:cubicBezTo>
                <a:cubicBezTo>
                  <a:pt x="22" y="130"/>
                  <a:pt x="24" y="108"/>
                  <a:pt x="24" y="85"/>
                </a:cubicBezTo>
                <a:cubicBezTo>
                  <a:pt x="24" y="64"/>
                  <a:pt x="22" y="44"/>
                  <a:pt x="21" y="23"/>
                </a:cubicBezTo>
                <a:cubicBezTo>
                  <a:pt x="29" y="20"/>
                  <a:pt x="27" y="5"/>
                  <a:pt x="16" y="4"/>
                </a:cubicBezTo>
                <a:cubicBezTo>
                  <a:pt x="16" y="4"/>
                  <a:pt x="15" y="4"/>
                  <a:pt x="15" y="3"/>
                </a:cubicBezTo>
                <a:cubicBezTo>
                  <a:pt x="9" y="0"/>
                  <a:pt x="0" y="4"/>
                  <a:pt x="0" y="12"/>
                </a:cubicBezTo>
                <a:cubicBezTo>
                  <a:pt x="1" y="36"/>
                  <a:pt x="4" y="60"/>
                  <a:pt x="4" y="85"/>
                </a:cubicBezTo>
                <a:cubicBezTo>
                  <a:pt x="4" y="112"/>
                  <a:pt x="1" y="139"/>
                  <a:pt x="1" y="166"/>
                </a:cubicBezTo>
                <a:cubicBezTo>
                  <a:pt x="1" y="187"/>
                  <a:pt x="6" y="206"/>
                  <a:pt x="20" y="222"/>
                </a:cubicBezTo>
                <a:cubicBezTo>
                  <a:pt x="34" y="239"/>
                  <a:pt x="58" y="245"/>
                  <a:pt x="73" y="261"/>
                </a:cubicBezTo>
                <a:cubicBezTo>
                  <a:pt x="82" y="270"/>
                  <a:pt x="96" y="256"/>
                  <a:pt x="87" y="247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2" name="Freeform 13"/>
          <p:cNvSpPr>
            <a:spLocks/>
          </p:cNvSpPr>
          <p:nvPr/>
        </p:nvSpPr>
        <p:spPr bwMode="auto">
          <a:xfrm>
            <a:off x="2109579" y="2461333"/>
            <a:ext cx="97191" cy="1150329"/>
          </a:xfrm>
          <a:custGeom>
            <a:avLst/>
            <a:gdLst>
              <a:gd name="T0" fmla="*/ 40 w 44"/>
              <a:gd name="T1" fmla="*/ 437 h 524"/>
              <a:gd name="T2" fmla="*/ 37 w 44"/>
              <a:gd name="T3" fmla="*/ 381 h 524"/>
              <a:gd name="T4" fmla="*/ 38 w 44"/>
              <a:gd name="T5" fmla="*/ 333 h 524"/>
              <a:gd name="T6" fmla="*/ 39 w 44"/>
              <a:gd name="T7" fmla="*/ 253 h 524"/>
              <a:gd name="T8" fmla="*/ 39 w 44"/>
              <a:gd name="T9" fmla="*/ 130 h 524"/>
              <a:gd name="T10" fmla="*/ 39 w 44"/>
              <a:gd name="T11" fmla="*/ 65 h 524"/>
              <a:gd name="T12" fmla="*/ 34 w 44"/>
              <a:gd name="T13" fmla="*/ 43 h 524"/>
              <a:gd name="T14" fmla="*/ 30 w 44"/>
              <a:gd name="T15" fmla="*/ 17 h 524"/>
              <a:gd name="T16" fmla="*/ 26 w 44"/>
              <a:gd name="T17" fmla="*/ 6 h 524"/>
              <a:gd name="T18" fmla="*/ 14 w 44"/>
              <a:gd name="T19" fmla="*/ 0 h 524"/>
              <a:gd name="T20" fmla="*/ 2 w 44"/>
              <a:gd name="T21" fmla="*/ 11 h 524"/>
              <a:gd name="T22" fmla="*/ 6 w 44"/>
              <a:gd name="T23" fmla="*/ 48 h 524"/>
              <a:gd name="T24" fmla="*/ 12 w 44"/>
              <a:gd name="T25" fmla="*/ 101 h 524"/>
              <a:gd name="T26" fmla="*/ 12 w 44"/>
              <a:gd name="T27" fmla="*/ 108 h 524"/>
              <a:gd name="T28" fmla="*/ 11 w 44"/>
              <a:gd name="T29" fmla="*/ 160 h 524"/>
              <a:gd name="T30" fmla="*/ 11 w 44"/>
              <a:gd name="T31" fmla="*/ 239 h 524"/>
              <a:gd name="T32" fmla="*/ 10 w 44"/>
              <a:gd name="T33" fmla="*/ 373 h 524"/>
              <a:gd name="T34" fmla="*/ 12 w 44"/>
              <a:gd name="T35" fmla="*/ 442 h 524"/>
              <a:gd name="T36" fmla="*/ 14 w 44"/>
              <a:gd name="T37" fmla="*/ 510 h 524"/>
              <a:gd name="T38" fmla="*/ 17 w 44"/>
              <a:gd name="T39" fmla="*/ 520 h 524"/>
              <a:gd name="T40" fmla="*/ 27 w 44"/>
              <a:gd name="T41" fmla="*/ 524 h 524"/>
              <a:gd name="T42" fmla="*/ 42 w 44"/>
              <a:gd name="T43" fmla="*/ 510 h 524"/>
              <a:gd name="T44" fmla="*/ 40 w 44"/>
              <a:gd name="T45" fmla="*/ 437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524">
                <a:moveTo>
                  <a:pt x="40" y="437"/>
                </a:moveTo>
                <a:cubicBezTo>
                  <a:pt x="39" y="418"/>
                  <a:pt x="37" y="400"/>
                  <a:pt x="37" y="381"/>
                </a:cubicBezTo>
                <a:cubicBezTo>
                  <a:pt x="37" y="365"/>
                  <a:pt x="38" y="349"/>
                  <a:pt x="38" y="333"/>
                </a:cubicBezTo>
                <a:cubicBezTo>
                  <a:pt x="39" y="307"/>
                  <a:pt x="40" y="280"/>
                  <a:pt x="39" y="253"/>
                </a:cubicBezTo>
                <a:cubicBezTo>
                  <a:pt x="38" y="216"/>
                  <a:pt x="38" y="175"/>
                  <a:pt x="39" y="130"/>
                </a:cubicBezTo>
                <a:cubicBezTo>
                  <a:pt x="40" y="105"/>
                  <a:pt x="40" y="84"/>
                  <a:pt x="39" y="65"/>
                </a:cubicBezTo>
                <a:cubicBezTo>
                  <a:pt x="38" y="57"/>
                  <a:pt x="36" y="50"/>
                  <a:pt x="34" y="43"/>
                </a:cubicBezTo>
                <a:cubicBezTo>
                  <a:pt x="31" y="35"/>
                  <a:pt x="28" y="26"/>
                  <a:pt x="30" y="17"/>
                </a:cubicBezTo>
                <a:cubicBezTo>
                  <a:pt x="30" y="13"/>
                  <a:pt x="29" y="9"/>
                  <a:pt x="26" y="6"/>
                </a:cubicBezTo>
                <a:cubicBezTo>
                  <a:pt x="23" y="2"/>
                  <a:pt x="19" y="0"/>
                  <a:pt x="14" y="0"/>
                </a:cubicBezTo>
                <a:cubicBezTo>
                  <a:pt x="8" y="0"/>
                  <a:pt x="3" y="4"/>
                  <a:pt x="2" y="11"/>
                </a:cubicBezTo>
                <a:cubicBezTo>
                  <a:pt x="0" y="25"/>
                  <a:pt x="1" y="36"/>
                  <a:pt x="6" y="48"/>
                </a:cubicBezTo>
                <a:cubicBezTo>
                  <a:pt x="12" y="65"/>
                  <a:pt x="12" y="83"/>
                  <a:pt x="12" y="101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25"/>
                  <a:pt x="11" y="143"/>
                  <a:pt x="11" y="160"/>
                </a:cubicBezTo>
                <a:cubicBezTo>
                  <a:pt x="11" y="186"/>
                  <a:pt x="10" y="212"/>
                  <a:pt x="11" y="239"/>
                </a:cubicBezTo>
                <a:cubicBezTo>
                  <a:pt x="12" y="283"/>
                  <a:pt x="13" y="328"/>
                  <a:pt x="10" y="373"/>
                </a:cubicBezTo>
                <a:cubicBezTo>
                  <a:pt x="8" y="396"/>
                  <a:pt x="10" y="420"/>
                  <a:pt x="12" y="442"/>
                </a:cubicBezTo>
                <a:cubicBezTo>
                  <a:pt x="14" y="464"/>
                  <a:pt x="16" y="487"/>
                  <a:pt x="14" y="510"/>
                </a:cubicBezTo>
                <a:cubicBezTo>
                  <a:pt x="14" y="514"/>
                  <a:pt x="15" y="517"/>
                  <a:pt x="17" y="520"/>
                </a:cubicBezTo>
                <a:cubicBezTo>
                  <a:pt x="20" y="522"/>
                  <a:pt x="23" y="524"/>
                  <a:pt x="27" y="524"/>
                </a:cubicBezTo>
                <a:cubicBezTo>
                  <a:pt x="34" y="524"/>
                  <a:pt x="41" y="519"/>
                  <a:pt x="42" y="510"/>
                </a:cubicBezTo>
                <a:cubicBezTo>
                  <a:pt x="44" y="486"/>
                  <a:pt x="42" y="461"/>
                  <a:pt x="40" y="437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3" name="Freeform 15"/>
          <p:cNvSpPr>
            <a:spLocks/>
          </p:cNvSpPr>
          <p:nvPr/>
        </p:nvSpPr>
        <p:spPr bwMode="auto">
          <a:xfrm>
            <a:off x="3046669" y="2152355"/>
            <a:ext cx="378608" cy="552680"/>
          </a:xfrm>
          <a:custGeom>
            <a:avLst/>
            <a:gdLst>
              <a:gd name="T0" fmla="*/ 27 w 172"/>
              <a:gd name="T1" fmla="*/ 56 h 252"/>
              <a:gd name="T2" fmla="*/ 73 w 172"/>
              <a:gd name="T3" fmla="*/ 16 h 252"/>
              <a:gd name="T4" fmla="*/ 147 w 172"/>
              <a:gd name="T5" fmla="*/ 6 h 252"/>
              <a:gd name="T6" fmla="*/ 155 w 172"/>
              <a:gd name="T7" fmla="*/ 33 h 252"/>
              <a:gd name="T8" fmla="*/ 52 w 172"/>
              <a:gd name="T9" fmla="*/ 70 h 252"/>
              <a:gd name="T10" fmla="*/ 37 w 172"/>
              <a:gd name="T11" fmla="*/ 234 h 252"/>
              <a:gd name="T12" fmla="*/ 9 w 172"/>
              <a:gd name="T13" fmla="*/ 234 h 252"/>
              <a:gd name="T14" fmla="*/ 27 w 172"/>
              <a:gd name="T15" fmla="*/ 5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" h="252">
                <a:moveTo>
                  <a:pt x="27" y="56"/>
                </a:moveTo>
                <a:cubicBezTo>
                  <a:pt x="37" y="36"/>
                  <a:pt x="53" y="23"/>
                  <a:pt x="73" y="16"/>
                </a:cubicBezTo>
                <a:cubicBezTo>
                  <a:pt x="97" y="7"/>
                  <a:pt x="124" y="15"/>
                  <a:pt x="147" y="6"/>
                </a:cubicBezTo>
                <a:cubicBezTo>
                  <a:pt x="164" y="0"/>
                  <a:pt x="172" y="27"/>
                  <a:pt x="155" y="33"/>
                </a:cubicBezTo>
                <a:cubicBezTo>
                  <a:pt x="116" y="48"/>
                  <a:pt x="76" y="26"/>
                  <a:pt x="52" y="70"/>
                </a:cubicBezTo>
                <a:cubicBezTo>
                  <a:pt x="25" y="118"/>
                  <a:pt x="37" y="182"/>
                  <a:pt x="37" y="234"/>
                </a:cubicBezTo>
                <a:cubicBezTo>
                  <a:pt x="37" y="252"/>
                  <a:pt x="9" y="252"/>
                  <a:pt x="9" y="234"/>
                </a:cubicBezTo>
                <a:cubicBezTo>
                  <a:pt x="9" y="175"/>
                  <a:pt x="0" y="111"/>
                  <a:pt x="27" y="56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4" name="Freeform 16"/>
          <p:cNvSpPr>
            <a:spLocks/>
          </p:cNvSpPr>
          <p:nvPr/>
        </p:nvSpPr>
        <p:spPr bwMode="auto">
          <a:xfrm>
            <a:off x="2737691" y="2837040"/>
            <a:ext cx="398916" cy="836999"/>
          </a:xfrm>
          <a:custGeom>
            <a:avLst/>
            <a:gdLst>
              <a:gd name="T0" fmla="*/ 18 w 182"/>
              <a:gd name="T1" fmla="*/ 344 h 381"/>
              <a:gd name="T2" fmla="*/ 101 w 182"/>
              <a:gd name="T3" fmla="*/ 344 h 381"/>
              <a:gd name="T4" fmla="*/ 141 w 182"/>
              <a:gd name="T5" fmla="*/ 259 h 381"/>
              <a:gd name="T6" fmla="*/ 144 w 182"/>
              <a:gd name="T7" fmla="*/ 141 h 381"/>
              <a:gd name="T8" fmla="*/ 154 w 182"/>
              <a:gd name="T9" fmla="*/ 18 h 381"/>
              <a:gd name="T10" fmla="*/ 182 w 182"/>
              <a:gd name="T11" fmla="*/ 18 h 381"/>
              <a:gd name="T12" fmla="*/ 171 w 182"/>
              <a:gd name="T13" fmla="*/ 155 h 381"/>
              <a:gd name="T14" fmla="*/ 166 w 182"/>
              <a:gd name="T15" fmla="*/ 292 h 381"/>
              <a:gd name="T16" fmla="*/ 118 w 182"/>
              <a:gd name="T17" fmla="*/ 369 h 381"/>
              <a:gd name="T18" fmla="*/ 18 w 182"/>
              <a:gd name="T19" fmla="*/ 372 h 381"/>
              <a:gd name="T20" fmla="*/ 18 w 182"/>
              <a:gd name="T21" fmla="*/ 344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2" h="381">
                <a:moveTo>
                  <a:pt x="18" y="344"/>
                </a:moveTo>
                <a:cubicBezTo>
                  <a:pt x="46" y="344"/>
                  <a:pt x="74" y="350"/>
                  <a:pt x="101" y="344"/>
                </a:cubicBezTo>
                <a:cubicBezTo>
                  <a:pt x="139" y="337"/>
                  <a:pt x="140" y="290"/>
                  <a:pt x="141" y="259"/>
                </a:cubicBezTo>
                <a:cubicBezTo>
                  <a:pt x="143" y="220"/>
                  <a:pt x="143" y="180"/>
                  <a:pt x="144" y="141"/>
                </a:cubicBezTo>
                <a:cubicBezTo>
                  <a:pt x="145" y="99"/>
                  <a:pt x="154" y="59"/>
                  <a:pt x="154" y="18"/>
                </a:cubicBezTo>
                <a:cubicBezTo>
                  <a:pt x="154" y="0"/>
                  <a:pt x="182" y="0"/>
                  <a:pt x="182" y="18"/>
                </a:cubicBezTo>
                <a:cubicBezTo>
                  <a:pt x="182" y="64"/>
                  <a:pt x="172" y="109"/>
                  <a:pt x="171" y="155"/>
                </a:cubicBezTo>
                <a:cubicBezTo>
                  <a:pt x="170" y="200"/>
                  <a:pt x="172" y="247"/>
                  <a:pt x="166" y="292"/>
                </a:cubicBezTo>
                <a:cubicBezTo>
                  <a:pt x="162" y="327"/>
                  <a:pt x="152" y="355"/>
                  <a:pt x="118" y="369"/>
                </a:cubicBezTo>
                <a:cubicBezTo>
                  <a:pt x="86" y="381"/>
                  <a:pt x="50" y="372"/>
                  <a:pt x="18" y="372"/>
                </a:cubicBezTo>
                <a:cubicBezTo>
                  <a:pt x="0" y="372"/>
                  <a:pt x="0" y="344"/>
                  <a:pt x="18" y="344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5" name="Freeform 18"/>
          <p:cNvSpPr>
            <a:spLocks/>
          </p:cNvSpPr>
          <p:nvPr/>
        </p:nvSpPr>
        <p:spPr bwMode="auto">
          <a:xfrm>
            <a:off x="3777773" y="1502485"/>
            <a:ext cx="211788" cy="593297"/>
          </a:xfrm>
          <a:custGeom>
            <a:avLst/>
            <a:gdLst>
              <a:gd name="T0" fmla="*/ 9 w 96"/>
              <a:gd name="T1" fmla="*/ 247 h 270"/>
              <a:gd name="T2" fmla="*/ 52 w 96"/>
              <a:gd name="T3" fmla="*/ 217 h 270"/>
              <a:gd name="T4" fmla="*/ 75 w 96"/>
              <a:gd name="T5" fmla="*/ 153 h 270"/>
              <a:gd name="T6" fmla="*/ 72 w 96"/>
              <a:gd name="T7" fmla="*/ 85 h 270"/>
              <a:gd name="T8" fmla="*/ 76 w 96"/>
              <a:gd name="T9" fmla="*/ 23 h 270"/>
              <a:gd name="T10" fmla="*/ 80 w 96"/>
              <a:gd name="T11" fmla="*/ 4 h 270"/>
              <a:gd name="T12" fmla="*/ 81 w 96"/>
              <a:gd name="T13" fmla="*/ 3 h 270"/>
              <a:gd name="T14" fmla="*/ 96 w 96"/>
              <a:gd name="T15" fmla="*/ 12 h 270"/>
              <a:gd name="T16" fmla="*/ 92 w 96"/>
              <a:gd name="T17" fmla="*/ 85 h 270"/>
              <a:gd name="T18" fmla="*/ 96 w 96"/>
              <a:gd name="T19" fmla="*/ 166 h 270"/>
              <a:gd name="T20" fmla="*/ 76 w 96"/>
              <a:gd name="T21" fmla="*/ 222 h 270"/>
              <a:gd name="T22" fmla="*/ 23 w 96"/>
              <a:gd name="T23" fmla="*/ 261 h 270"/>
              <a:gd name="T24" fmla="*/ 9 w 96"/>
              <a:gd name="T25" fmla="*/ 247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270">
                <a:moveTo>
                  <a:pt x="9" y="247"/>
                </a:moveTo>
                <a:cubicBezTo>
                  <a:pt x="22" y="234"/>
                  <a:pt x="37" y="227"/>
                  <a:pt x="52" y="217"/>
                </a:cubicBezTo>
                <a:cubicBezTo>
                  <a:pt x="74" y="203"/>
                  <a:pt x="76" y="177"/>
                  <a:pt x="75" y="153"/>
                </a:cubicBezTo>
                <a:cubicBezTo>
                  <a:pt x="75" y="130"/>
                  <a:pt x="72" y="108"/>
                  <a:pt x="72" y="85"/>
                </a:cubicBezTo>
                <a:cubicBezTo>
                  <a:pt x="72" y="64"/>
                  <a:pt x="74" y="44"/>
                  <a:pt x="76" y="23"/>
                </a:cubicBezTo>
                <a:cubicBezTo>
                  <a:pt x="68" y="20"/>
                  <a:pt x="69" y="5"/>
                  <a:pt x="80" y="4"/>
                </a:cubicBezTo>
                <a:cubicBezTo>
                  <a:pt x="80" y="4"/>
                  <a:pt x="81" y="4"/>
                  <a:pt x="81" y="3"/>
                </a:cubicBezTo>
                <a:cubicBezTo>
                  <a:pt x="87" y="0"/>
                  <a:pt x="96" y="4"/>
                  <a:pt x="96" y="12"/>
                </a:cubicBezTo>
                <a:cubicBezTo>
                  <a:pt x="95" y="36"/>
                  <a:pt x="92" y="60"/>
                  <a:pt x="92" y="85"/>
                </a:cubicBezTo>
                <a:cubicBezTo>
                  <a:pt x="92" y="112"/>
                  <a:pt x="96" y="139"/>
                  <a:pt x="96" y="166"/>
                </a:cubicBezTo>
                <a:cubicBezTo>
                  <a:pt x="96" y="187"/>
                  <a:pt x="90" y="206"/>
                  <a:pt x="76" y="222"/>
                </a:cubicBezTo>
                <a:cubicBezTo>
                  <a:pt x="62" y="239"/>
                  <a:pt x="39" y="245"/>
                  <a:pt x="23" y="261"/>
                </a:cubicBezTo>
                <a:cubicBezTo>
                  <a:pt x="14" y="270"/>
                  <a:pt x="0" y="256"/>
                  <a:pt x="9" y="247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6" name="Freeform 47"/>
          <p:cNvSpPr>
            <a:spLocks/>
          </p:cNvSpPr>
          <p:nvPr/>
        </p:nvSpPr>
        <p:spPr bwMode="auto">
          <a:xfrm>
            <a:off x="2559266" y="1482176"/>
            <a:ext cx="491755" cy="1363567"/>
          </a:xfrm>
          <a:custGeom>
            <a:avLst/>
            <a:gdLst>
              <a:gd name="T0" fmla="*/ 211 w 224"/>
              <a:gd name="T1" fmla="*/ 6 h 621"/>
              <a:gd name="T2" fmla="*/ 53 w 224"/>
              <a:gd name="T3" fmla="*/ 36 h 621"/>
              <a:gd name="T4" fmla="*/ 1 w 224"/>
              <a:gd name="T5" fmla="*/ 192 h 621"/>
              <a:gd name="T6" fmla="*/ 4 w 224"/>
              <a:gd name="T7" fmla="*/ 390 h 621"/>
              <a:gd name="T8" fmla="*/ 0 w 224"/>
              <a:gd name="T9" fmla="*/ 502 h 621"/>
              <a:gd name="T10" fmla="*/ 13 w 224"/>
              <a:gd name="T11" fmla="*/ 608 h 621"/>
              <a:gd name="T12" fmla="*/ 33 w 224"/>
              <a:gd name="T13" fmla="*/ 608 h 621"/>
              <a:gd name="T14" fmla="*/ 22 w 224"/>
              <a:gd name="T15" fmla="*/ 523 h 621"/>
              <a:gd name="T16" fmla="*/ 24 w 224"/>
              <a:gd name="T17" fmla="*/ 420 h 621"/>
              <a:gd name="T18" fmla="*/ 23 w 224"/>
              <a:gd name="T19" fmla="*/ 227 h 621"/>
              <a:gd name="T20" fmla="*/ 48 w 224"/>
              <a:gd name="T21" fmla="*/ 70 h 621"/>
              <a:gd name="T22" fmla="*/ 211 w 224"/>
              <a:gd name="T23" fmla="*/ 26 h 621"/>
              <a:gd name="T24" fmla="*/ 211 w 224"/>
              <a:gd name="T25" fmla="*/ 6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4" h="621">
                <a:moveTo>
                  <a:pt x="211" y="6"/>
                </a:moveTo>
                <a:cubicBezTo>
                  <a:pt x="156" y="6"/>
                  <a:pt x="98" y="0"/>
                  <a:pt x="53" y="36"/>
                </a:cubicBezTo>
                <a:cubicBezTo>
                  <a:pt x="7" y="73"/>
                  <a:pt x="0" y="138"/>
                  <a:pt x="1" y="192"/>
                </a:cubicBezTo>
                <a:cubicBezTo>
                  <a:pt x="3" y="258"/>
                  <a:pt x="5" y="324"/>
                  <a:pt x="4" y="390"/>
                </a:cubicBezTo>
                <a:cubicBezTo>
                  <a:pt x="4" y="427"/>
                  <a:pt x="1" y="465"/>
                  <a:pt x="0" y="502"/>
                </a:cubicBezTo>
                <a:cubicBezTo>
                  <a:pt x="0" y="538"/>
                  <a:pt x="12" y="572"/>
                  <a:pt x="13" y="608"/>
                </a:cubicBezTo>
                <a:cubicBezTo>
                  <a:pt x="13" y="621"/>
                  <a:pt x="33" y="621"/>
                  <a:pt x="33" y="608"/>
                </a:cubicBezTo>
                <a:cubicBezTo>
                  <a:pt x="32" y="579"/>
                  <a:pt x="25" y="552"/>
                  <a:pt x="22" y="523"/>
                </a:cubicBezTo>
                <a:cubicBezTo>
                  <a:pt x="17" y="489"/>
                  <a:pt x="23" y="454"/>
                  <a:pt x="24" y="420"/>
                </a:cubicBezTo>
                <a:cubicBezTo>
                  <a:pt x="26" y="356"/>
                  <a:pt x="27" y="291"/>
                  <a:pt x="23" y="227"/>
                </a:cubicBezTo>
                <a:cubicBezTo>
                  <a:pt x="20" y="174"/>
                  <a:pt x="17" y="117"/>
                  <a:pt x="48" y="70"/>
                </a:cubicBezTo>
                <a:cubicBezTo>
                  <a:pt x="85" y="17"/>
                  <a:pt x="155" y="26"/>
                  <a:pt x="211" y="26"/>
                </a:cubicBezTo>
                <a:cubicBezTo>
                  <a:pt x="224" y="26"/>
                  <a:pt x="224" y="6"/>
                  <a:pt x="211" y="6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7" name="Freeform 50"/>
          <p:cNvSpPr>
            <a:spLocks/>
          </p:cNvSpPr>
          <p:nvPr/>
        </p:nvSpPr>
        <p:spPr bwMode="auto">
          <a:xfrm>
            <a:off x="3095989" y="3148919"/>
            <a:ext cx="517866" cy="259659"/>
          </a:xfrm>
          <a:custGeom>
            <a:avLst/>
            <a:gdLst>
              <a:gd name="T0" fmla="*/ 233 w 236"/>
              <a:gd name="T1" fmla="*/ 13 h 118"/>
              <a:gd name="T2" fmla="*/ 213 w 236"/>
              <a:gd name="T3" fmla="*/ 13 h 118"/>
              <a:gd name="T4" fmla="*/ 194 w 236"/>
              <a:gd name="T5" fmla="*/ 88 h 118"/>
              <a:gd name="T6" fmla="*/ 136 w 236"/>
              <a:gd name="T7" fmla="*/ 97 h 118"/>
              <a:gd name="T8" fmla="*/ 71 w 236"/>
              <a:gd name="T9" fmla="*/ 95 h 118"/>
              <a:gd name="T10" fmla="*/ 3 w 236"/>
              <a:gd name="T11" fmla="*/ 98 h 118"/>
              <a:gd name="T12" fmla="*/ 0 w 236"/>
              <a:gd name="T13" fmla="*/ 118 h 118"/>
              <a:gd name="T14" fmla="*/ 36 w 236"/>
              <a:gd name="T15" fmla="*/ 116 h 118"/>
              <a:gd name="T16" fmla="*/ 136 w 236"/>
              <a:gd name="T17" fmla="*/ 117 h 118"/>
              <a:gd name="T18" fmla="*/ 220 w 236"/>
              <a:gd name="T19" fmla="*/ 91 h 118"/>
              <a:gd name="T20" fmla="*/ 233 w 236"/>
              <a:gd name="T21" fmla="*/ 1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6" h="118">
                <a:moveTo>
                  <a:pt x="233" y="13"/>
                </a:moveTo>
                <a:cubicBezTo>
                  <a:pt x="233" y="0"/>
                  <a:pt x="213" y="0"/>
                  <a:pt x="213" y="13"/>
                </a:cubicBezTo>
                <a:cubicBezTo>
                  <a:pt x="213" y="37"/>
                  <a:pt x="218" y="72"/>
                  <a:pt x="194" y="88"/>
                </a:cubicBezTo>
                <a:cubicBezTo>
                  <a:pt x="178" y="98"/>
                  <a:pt x="154" y="97"/>
                  <a:pt x="136" y="97"/>
                </a:cubicBezTo>
                <a:cubicBezTo>
                  <a:pt x="114" y="97"/>
                  <a:pt x="93" y="95"/>
                  <a:pt x="71" y="95"/>
                </a:cubicBezTo>
                <a:cubicBezTo>
                  <a:pt x="48" y="95"/>
                  <a:pt x="25" y="96"/>
                  <a:pt x="3" y="98"/>
                </a:cubicBezTo>
                <a:cubicBezTo>
                  <a:pt x="2" y="105"/>
                  <a:pt x="0" y="112"/>
                  <a:pt x="0" y="118"/>
                </a:cubicBezTo>
                <a:cubicBezTo>
                  <a:pt x="12" y="117"/>
                  <a:pt x="24" y="116"/>
                  <a:pt x="36" y="116"/>
                </a:cubicBezTo>
                <a:cubicBezTo>
                  <a:pt x="70" y="114"/>
                  <a:pt x="102" y="116"/>
                  <a:pt x="136" y="117"/>
                </a:cubicBezTo>
                <a:cubicBezTo>
                  <a:pt x="164" y="117"/>
                  <a:pt x="201" y="116"/>
                  <a:pt x="220" y="91"/>
                </a:cubicBezTo>
                <a:cubicBezTo>
                  <a:pt x="236" y="69"/>
                  <a:pt x="233" y="39"/>
                  <a:pt x="233" y="13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8" name="Freeform 52"/>
          <p:cNvSpPr>
            <a:spLocks/>
          </p:cNvSpPr>
          <p:nvPr/>
        </p:nvSpPr>
        <p:spPr bwMode="auto">
          <a:xfrm>
            <a:off x="1255174" y="3148919"/>
            <a:ext cx="517866" cy="259659"/>
          </a:xfrm>
          <a:custGeom>
            <a:avLst/>
            <a:gdLst>
              <a:gd name="T0" fmla="*/ 3 w 236"/>
              <a:gd name="T1" fmla="*/ 13 h 118"/>
              <a:gd name="T2" fmla="*/ 23 w 236"/>
              <a:gd name="T3" fmla="*/ 13 h 118"/>
              <a:gd name="T4" fmla="*/ 41 w 236"/>
              <a:gd name="T5" fmla="*/ 88 h 118"/>
              <a:gd name="T6" fmla="*/ 100 w 236"/>
              <a:gd name="T7" fmla="*/ 97 h 118"/>
              <a:gd name="T8" fmla="*/ 165 w 236"/>
              <a:gd name="T9" fmla="*/ 95 h 118"/>
              <a:gd name="T10" fmla="*/ 233 w 236"/>
              <a:gd name="T11" fmla="*/ 98 h 118"/>
              <a:gd name="T12" fmla="*/ 236 w 236"/>
              <a:gd name="T13" fmla="*/ 118 h 118"/>
              <a:gd name="T14" fmla="*/ 199 w 236"/>
              <a:gd name="T15" fmla="*/ 116 h 118"/>
              <a:gd name="T16" fmla="*/ 100 w 236"/>
              <a:gd name="T17" fmla="*/ 117 h 118"/>
              <a:gd name="T18" fmla="*/ 16 w 236"/>
              <a:gd name="T19" fmla="*/ 91 h 118"/>
              <a:gd name="T20" fmla="*/ 3 w 236"/>
              <a:gd name="T21" fmla="*/ 1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6" h="118">
                <a:moveTo>
                  <a:pt x="3" y="13"/>
                </a:moveTo>
                <a:cubicBezTo>
                  <a:pt x="3" y="0"/>
                  <a:pt x="23" y="0"/>
                  <a:pt x="23" y="13"/>
                </a:cubicBezTo>
                <a:cubicBezTo>
                  <a:pt x="23" y="37"/>
                  <a:pt x="17" y="72"/>
                  <a:pt x="41" y="88"/>
                </a:cubicBezTo>
                <a:cubicBezTo>
                  <a:pt x="58" y="98"/>
                  <a:pt x="81" y="97"/>
                  <a:pt x="100" y="97"/>
                </a:cubicBezTo>
                <a:cubicBezTo>
                  <a:pt x="122" y="97"/>
                  <a:pt x="143" y="95"/>
                  <a:pt x="165" y="95"/>
                </a:cubicBezTo>
                <a:cubicBezTo>
                  <a:pt x="188" y="95"/>
                  <a:pt x="210" y="96"/>
                  <a:pt x="233" y="98"/>
                </a:cubicBezTo>
                <a:cubicBezTo>
                  <a:pt x="234" y="105"/>
                  <a:pt x="235" y="112"/>
                  <a:pt x="236" y="118"/>
                </a:cubicBezTo>
                <a:cubicBezTo>
                  <a:pt x="224" y="117"/>
                  <a:pt x="212" y="116"/>
                  <a:pt x="199" y="116"/>
                </a:cubicBezTo>
                <a:cubicBezTo>
                  <a:pt x="166" y="114"/>
                  <a:pt x="133" y="116"/>
                  <a:pt x="100" y="117"/>
                </a:cubicBezTo>
                <a:cubicBezTo>
                  <a:pt x="72" y="117"/>
                  <a:pt x="35" y="116"/>
                  <a:pt x="16" y="91"/>
                </a:cubicBezTo>
                <a:cubicBezTo>
                  <a:pt x="0" y="69"/>
                  <a:pt x="3" y="39"/>
                  <a:pt x="3" y="13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341142" y="2713738"/>
            <a:ext cx="504810" cy="506261"/>
            <a:chOff x="5269334" y="2713738"/>
            <a:chExt cx="504810" cy="506261"/>
          </a:xfrm>
        </p:grpSpPr>
        <p:sp>
          <p:nvSpPr>
            <p:cNvPr id="71" name="Oval 51"/>
            <p:cNvSpPr>
              <a:spLocks noChangeArrowheads="1"/>
            </p:cNvSpPr>
            <p:nvPr/>
          </p:nvSpPr>
          <p:spPr bwMode="auto">
            <a:xfrm>
              <a:off x="5269334" y="2713738"/>
              <a:ext cx="504810" cy="506261"/>
            </a:xfrm>
            <a:prstGeom prst="ellipse">
              <a:avLst/>
            </a:prstGeom>
            <a:solidFill>
              <a:srgbClr val="4EB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pic>
          <p:nvPicPr>
            <p:cNvPr id="72" name="Picture 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2789" y="2810929"/>
              <a:ext cx="243701" cy="100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" name="Rectangle 55"/>
            <p:cNvSpPr>
              <a:spLocks noChangeArrowheads="1"/>
            </p:cNvSpPr>
            <p:nvPr/>
          </p:nvSpPr>
          <p:spPr bwMode="auto">
            <a:xfrm>
              <a:off x="5412943" y="2931329"/>
              <a:ext cx="226294" cy="179875"/>
            </a:xfrm>
            <a:prstGeom prst="rect">
              <a:avLst/>
            </a:prstGeom>
            <a:solidFill>
              <a:srgbClr val="D3C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4" name="Freeform 56"/>
            <p:cNvSpPr>
              <a:spLocks noEditPoints="1"/>
            </p:cNvSpPr>
            <p:nvPr/>
          </p:nvSpPr>
          <p:spPr bwMode="auto">
            <a:xfrm>
              <a:off x="5394086" y="2802226"/>
              <a:ext cx="262560" cy="324935"/>
            </a:xfrm>
            <a:custGeom>
              <a:avLst/>
              <a:gdLst>
                <a:gd name="T0" fmla="*/ 111 w 119"/>
                <a:gd name="T1" fmla="*/ 1 h 148"/>
                <a:gd name="T2" fmla="*/ 0 w 119"/>
                <a:gd name="T3" fmla="*/ 8 h 148"/>
                <a:gd name="T4" fmla="*/ 8 w 119"/>
                <a:gd name="T5" fmla="*/ 147 h 148"/>
                <a:gd name="T6" fmla="*/ 119 w 119"/>
                <a:gd name="T7" fmla="*/ 139 h 148"/>
                <a:gd name="T8" fmla="*/ 26 w 119"/>
                <a:gd name="T9" fmla="*/ 132 h 148"/>
                <a:gd name="T10" fmla="*/ 13 w 119"/>
                <a:gd name="T11" fmla="*/ 131 h 148"/>
                <a:gd name="T12" fmla="*/ 14 w 119"/>
                <a:gd name="T13" fmla="*/ 118 h 148"/>
                <a:gd name="T14" fmla="*/ 27 w 119"/>
                <a:gd name="T15" fmla="*/ 119 h 148"/>
                <a:gd name="T16" fmla="*/ 26 w 119"/>
                <a:gd name="T17" fmla="*/ 132 h 148"/>
                <a:gd name="T18" fmla="*/ 14 w 119"/>
                <a:gd name="T19" fmla="*/ 105 h 148"/>
                <a:gd name="T20" fmla="*/ 13 w 119"/>
                <a:gd name="T21" fmla="*/ 92 h 148"/>
                <a:gd name="T22" fmla="*/ 26 w 119"/>
                <a:gd name="T23" fmla="*/ 91 h 148"/>
                <a:gd name="T24" fmla="*/ 27 w 119"/>
                <a:gd name="T25" fmla="*/ 104 h 148"/>
                <a:gd name="T26" fmla="*/ 26 w 119"/>
                <a:gd name="T27" fmla="*/ 78 h 148"/>
                <a:gd name="T28" fmla="*/ 13 w 119"/>
                <a:gd name="T29" fmla="*/ 77 h 148"/>
                <a:gd name="T30" fmla="*/ 14 w 119"/>
                <a:gd name="T31" fmla="*/ 64 h 148"/>
                <a:gd name="T32" fmla="*/ 27 w 119"/>
                <a:gd name="T33" fmla="*/ 65 h 148"/>
                <a:gd name="T34" fmla="*/ 26 w 119"/>
                <a:gd name="T35" fmla="*/ 78 h 148"/>
                <a:gd name="T36" fmla="*/ 40 w 119"/>
                <a:gd name="T37" fmla="*/ 132 h 148"/>
                <a:gd name="T38" fmla="*/ 39 w 119"/>
                <a:gd name="T39" fmla="*/ 119 h 148"/>
                <a:gd name="T40" fmla="*/ 52 w 119"/>
                <a:gd name="T41" fmla="*/ 118 h 148"/>
                <a:gd name="T42" fmla="*/ 53 w 119"/>
                <a:gd name="T43" fmla="*/ 131 h 148"/>
                <a:gd name="T44" fmla="*/ 52 w 119"/>
                <a:gd name="T45" fmla="*/ 105 h 148"/>
                <a:gd name="T46" fmla="*/ 39 w 119"/>
                <a:gd name="T47" fmla="*/ 104 h 148"/>
                <a:gd name="T48" fmla="*/ 40 w 119"/>
                <a:gd name="T49" fmla="*/ 91 h 148"/>
                <a:gd name="T50" fmla="*/ 53 w 119"/>
                <a:gd name="T51" fmla="*/ 92 h 148"/>
                <a:gd name="T52" fmla="*/ 52 w 119"/>
                <a:gd name="T53" fmla="*/ 105 h 148"/>
                <a:gd name="T54" fmla="*/ 40 w 119"/>
                <a:gd name="T55" fmla="*/ 78 h 148"/>
                <a:gd name="T56" fmla="*/ 39 w 119"/>
                <a:gd name="T57" fmla="*/ 65 h 148"/>
                <a:gd name="T58" fmla="*/ 52 w 119"/>
                <a:gd name="T59" fmla="*/ 64 h 148"/>
                <a:gd name="T60" fmla="*/ 53 w 119"/>
                <a:gd name="T61" fmla="*/ 77 h 148"/>
                <a:gd name="T62" fmla="*/ 78 w 119"/>
                <a:gd name="T63" fmla="*/ 132 h 148"/>
                <a:gd name="T64" fmla="*/ 65 w 119"/>
                <a:gd name="T65" fmla="*/ 131 h 148"/>
                <a:gd name="T66" fmla="*/ 67 w 119"/>
                <a:gd name="T67" fmla="*/ 118 h 148"/>
                <a:gd name="T68" fmla="*/ 80 w 119"/>
                <a:gd name="T69" fmla="*/ 119 h 148"/>
                <a:gd name="T70" fmla="*/ 78 w 119"/>
                <a:gd name="T71" fmla="*/ 132 h 148"/>
                <a:gd name="T72" fmla="*/ 66 w 119"/>
                <a:gd name="T73" fmla="*/ 105 h 148"/>
                <a:gd name="T74" fmla="*/ 65 w 119"/>
                <a:gd name="T75" fmla="*/ 92 h 148"/>
                <a:gd name="T76" fmla="*/ 78 w 119"/>
                <a:gd name="T77" fmla="*/ 91 h 148"/>
                <a:gd name="T78" fmla="*/ 80 w 119"/>
                <a:gd name="T79" fmla="*/ 104 h 148"/>
                <a:gd name="T80" fmla="*/ 78 w 119"/>
                <a:gd name="T81" fmla="*/ 78 h 148"/>
                <a:gd name="T82" fmla="*/ 65 w 119"/>
                <a:gd name="T83" fmla="*/ 77 h 148"/>
                <a:gd name="T84" fmla="*/ 67 w 119"/>
                <a:gd name="T85" fmla="*/ 64 h 148"/>
                <a:gd name="T86" fmla="*/ 80 w 119"/>
                <a:gd name="T87" fmla="*/ 65 h 148"/>
                <a:gd name="T88" fmla="*/ 78 w 119"/>
                <a:gd name="T89" fmla="*/ 78 h 148"/>
                <a:gd name="T90" fmla="*/ 93 w 119"/>
                <a:gd name="T91" fmla="*/ 132 h 148"/>
                <a:gd name="T92" fmla="*/ 91 w 119"/>
                <a:gd name="T93" fmla="*/ 119 h 148"/>
                <a:gd name="T94" fmla="*/ 104 w 119"/>
                <a:gd name="T95" fmla="*/ 118 h 148"/>
                <a:gd name="T96" fmla="*/ 106 w 119"/>
                <a:gd name="T97" fmla="*/ 131 h 148"/>
                <a:gd name="T98" fmla="*/ 105 w 119"/>
                <a:gd name="T99" fmla="*/ 105 h 148"/>
                <a:gd name="T100" fmla="*/ 91 w 119"/>
                <a:gd name="T101" fmla="*/ 104 h 148"/>
                <a:gd name="T102" fmla="*/ 93 w 119"/>
                <a:gd name="T103" fmla="*/ 91 h 148"/>
                <a:gd name="T104" fmla="*/ 106 w 119"/>
                <a:gd name="T105" fmla="*/ 92 h 148"/>
                <a:gd name="T106" fmla="*/ 105 w 119"/>
                <a:gd name="T107" fmla="*/ 105 h 148"/>
                <a:gd name="T108" fmla="*/ 93 w 119"/>
                <a:gd name="T109" fmla="*/ 78 h 148"/>
                <a:gd name="T110" fmla="*/ 91 w 119"/>
                <a:gd name="T111" fmla="*/ 65 h 148"/>
                <a:gd name="T112" fmla="*/ 104 w 119"/>
                <a:gd name="T113" fmla="*/ 64 h 148"/>
                <a:gd name="T114" fmla="*/ 106 w 119"/>
                <a:gd name="T115" fmla="*/ 77 h 148"/>
                <a:gd name="T116" fmla="*/ 107 w 119"/>
                <a:gd name="T117" fmla="*/ 42 h 148"/>
                <a:gd name="T118" fmla="*/ 12 w 119"/>
                <a:gd name="T119" fmla="*/ 13 h 148"/>
                <a:gd name="T120" fmla="*/ 107 w 119"/>
                <a:gd name="T121" fmla="*/ 4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" h="148">
                  <a:moveTo>
                    <a:pt x="119" y="7"/>
                  </a:moveTo>
                  <a:cubicBezTo>
                    <a:pt x="119" y="0"/>
                    <a:pt x="111" y="1"/>
                    <a:pt x="111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0" y="0"/>
                    <a:pt x="0" y="8"/>
                  </a:cubicBezTo>
                  <a:cubicBezTo>
                    <a:pt x="0" y="16"/>
                    <a:pt x="0" y="132"/>
                    <a:pt x="0" y="140"/>
                  </a:cubicBezTo>
                  <a:cubicBezTo>
                    <a:pt x="0" y="147"/>
                    <a:pt x="8" y="147"/>
                    <a:pt x="8" y="147"/>
                  </a:cubicBezTo>
                  <a:cubicBezTo>
                    <a:pt x="110" y="147"/>
                    <a:pt x="110" y="147"/>
                    <a:pt x="110" y="147"/>
                  </a:cubicBezTo>
                  <a:cubicBezTo>
                    <a:pt x="110" y="147"/>
                    <a:pt x="119" y="148"/>
                    <a:pt x="119" y="139"/>
                  </a:cubicBezTo>
                  <a:cubicBezTo>
                    <a:pt x="119" y="130"/>
                    <a:pt x="119" y="15"/>
                    <a:pt x="119" y="7"/>
                  </a:cubicBezTo>
                  <a:close/>
                  <a:moveTo>
                    <a:pt x="26" y="132"/>
                  </a:moveTo>
                  <a:cubicBezTo>
                    <a:pt x="25" y="133"/>
                    <a:pt x="16" y="133"/>
                    <a:pt x="14" y="132"/>
                  </a:cubicBezTo>
                  <a:cubicBezTo>
                    <a:pt x="13" y="132"/>
                    <a:pt x="13" y="131"/>
                    <a:pt x="13" y="131"/>
                  </a:cubicBezTo>
                  <a:cubicBezTo>
                    <a:pt x="13" y="131"/>
                    <a:pt x="13" y="121"/>
                    <a:pt x="13" y="119"/>
                  </a:cubicBezTo>
                  <a:cubicBezTo>
                    <a:pt x="13" y="118"/>
                    <a:pt x="14" y="118"/>
                    <a:pt x="14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8"/>
                    <a:pt x="27" y="118"/>
                    <a:pt x="27" y="119"/>
                  </a:cubicBezTo>
                  <a:cubicBezTo>
                    <a:pt x="27" y="120"/>
                    <a:pt x="27" y="131"/>
                    <a:pt x="27" y="131"/>
                  </a:cubicBezTo>
                  <a:cubicBezTo>
                    <a:pt x="27" y="131"/>
                    <a:pt x="28" y="132"/>
                    <a:pt x="26" y="132"/>
                  </a:cubicBezTo>
                  <a:close/>
                  <a:moveTo>
                    <a:pt x="26" y="105"/>
                  </a:moveTo>
                  <a:cubicBezTo>
                    <a:pt x="25" y="106"/>
                    <a:pt x="16" y="106"/>
                    <a:pt x="14" y="105"/>
                  </a:cubicBezTo>
                  <a:cubicBezTo>
                    <a:pt x="13" y="105"/>
                    <a:pt x="13" y="104"/>
                    <a:pt x="13" y="104"/>
                  </a:cubicBezTo>
                  <a:cubicBezTo>
                    <a:pt x="13" y="104"/>
                    <a:pt x="13" y="94"/>
                    <a:pt x="13" y="92"/>
                  </a:cubicBezTo>
                  <a:cubicBezTo>
                    <a:pt x="13" y="91"/>
                    <a:pt x="14" y="91"/>
                    <a:pt x="14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7" y="91"/>
                    <a:pt x="27" y="92"/>
                  </a:cubicBezTo>
                  <a:cubicBezTo>
                    <a:pt x="27" y="93"/>
                    <a:pt x="27" y="104"/>
                    <a:pt x="27" y="104"/>
                  </a:cubicBezTo>
                  <a:cubicBezTo>
                    <a:pt x="27" y="104"/>
                    <a:pt x="28" y="105"/>
                    <a:pt x="26" y="105"/>
                  </a:cubicBezTo>
                  <a:close/>
                  <a:moveTo>
                    <a:pt x="26" y="78"/>
                  </a:moveTo>
                  <a:cubicBezTo>
                    <a:pt x="25" y="79"/>
                    <a:pt x="16" y="79"/>
                    <a:pt x="14" y="78"/>
                  </a:cubicBezTo>
                  <a:cubicBezTo>
                    <a:pt x="13" y="78"/>
                    <a:pt x="13" y="77"/>
                    <a:pt x="13" y="77"/>
                  </a:cubicBezTo>
                  <a:cubicBezTo>
                    <a:pt x="13" y="77"/>
                    <a:pt x="13" y="67"/>
                    <a:pt x="13" y="65"/>
                  </a:cubicBezTo>
                  <a:cubicBezTo>
                    <a:pt x="13" y="64"/>
                    <a:pt x="14" y="64"/>
                    <a:pt x="14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64"/>
                    <a:pt x="27" y="64"/>
                    <a:pt x="27" y="65"/>
                  </a:cubicBezTo>
                  <a:cubicBezTo>
                    <a:pt x="27" y="66"/>
                    <a:pt x="27" y="77"/>
                    <a:pt x="27" y="77"/>
                  </a:cubicBezTo>
                  <a:cubicBezTo>
                    <a:pt x="27" y="77"/>
                    <a:pt x="28" y="78"/>
                    <a:pt x="26" y="78"/>
                  </a:cubicBezTo>
                  <a:close/>
                  <a:moveTo>
                    <a:pt x="52" y="132"/>
                  </a:moveTo>
                  <a:cubicBezTo>
                    <a:pt x="51" y="133"/>
                    <a:pt x="42" y="133"/>
                    <a:pt x="40" y="132"/>
                  </a:cubicBezTo>
                  <a:cubicBezTo>
                    <a:pt x="39" y="132"/>
                    <a:pt x="39" y="131"/>
                    <a:pt x="39" y="131"/>
                  </a:cubicBezTo>
                  <a:cubicBezTo>
                    <a:pt x="39" y="131"/>
                    <a:pt x="39" y="121"/>
                    <a:pt x="39" y="119"/>
                  </a:cubicBezTo>
                  <a:cubicBezTo>
                    <a:pt x="39" y="118"/>
                    <a:pt x="40" y="118"/>
                    <a:pt x="40" y="118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52" y="118"/>
                    <a:pt x="53" y="118"/>
                    <a:pt x="53" y="119"/>
                  </a:cubicBezTo>
                  <a:cubicBezTo>
                    <a:pt x="53" y="120"/>
                    <a:pt x="53" y="131"/>
                    <a:pt x="53" y="131"/>
                  </a:cubicBezTo>
                  <a:cubicBezTo>
                    <a:pt x="53" y="131"/>
                    <a:pt x="54" y="132"/>
                    <a:pt x="52" y="132"/>
                  </a:cubicBezTo>
                  <a:close/>
                  <a:moveTo>
                    <a:pt x="52" y="105"/>
                  </a:moveTo>
                  <a:cubicBezTo>
                    <a:pt x="51" y="106"/>
                    <a:pt x="42" y="106"/>
                    <a:pt x="40" y="105"/>
                  </a:cubicBezTo>
                  <a:cubicBezTo>
                    <a:pt x="39" y="105"/>
                    <a:pt x="39" y="104"/>
                    <a:pt x="39" y="104"/>
                  </a:cubicBezTo>
                  <a:cubicBezTo>
                    <a:pt x="39" y="104"/>
                    <a:pt x="39" y="94"/>
                    <a:pt x="39" y="92"/>
                  </a:cubicBezTo>
                  <a:cubicBezTo>
                    <a:pt x="39" y="91"/>
                    <a:pt x="40" y="91"/>
                    <a:pt x="40" y="91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1"/>
                    <a:pt x="53" y="91"/>
                    <a:pt x="53" y="92"/>
                  </a:cubicBezTo>
                  <a:cubicBezTo>
                    <a:pt x="53" y="93"/>
                    <a:pt x="53" y="104"/>
                    <a:pt x="53" y="104"/>
                  </a:cubicBezTo>
                  <a:cubicBezTo>
                    <a:pt x="53" y="104"/>
                    <a:pt x="54" y="105"/>
                    <a:pt x="52" y="105"/>
                  </a:cubicBezTo>
                  <a:close/>
                  <a:moveTo>
                    <a:pt x="52" y="78"/>
                  </a:moveTo>
                  <a:cubicBezTo>
                    <a:pt x="51" y="79"/>
                    <a:pt x="42" y="79"/>
                    <a:pt x="40" y="78"/>
                  </a:cubicBezTo>
                  <a:cubicBezTo>
                    <a:pt x="39" y="78"/>
                    <a:pt x="39" y="77"/>
                    <a:pt x="39" y="77"/>
                  </a:cubicBezTo>
                  <a:cubicBezTo>
                    <a:pt x="39" y="77"/>
                    <a:pt x="39" y="67"/>
                    <a:pt x="39" y="65"/>
                  </a:cubicBezTo>
                  <a:cubicBezTo>
                    <a:pt x="39" y="64"/>
                    <a:pt x="40" y="64"/>
                    <a:pt x="40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3" y="64"/>
                    <a:pt x="53" y="65"/>
                  </a:cubicBezTo>
                  <a:cubicBezTo>
                    <a:pt x="53" y="66"/>
                    <a:pt x="53" y="77"/>
                    <a:pt x="53" y="77"/>
                  </a:cubicBezTo>
                  <a:cubicBezTo>
                    <a:pt x="53" y="77"/>
                    <a:pt x="54" y="78"/>
                    <a:pt x="52" y="78"/>
                  </a:cubicBezTo>
                  <a:close/>
                  <a:moveTo>
                    <a:pt x="78" y="132"/>
                  </a:moveTo>
                  <a:cubicBezTo>
                    <a:pt x="77" y="133"/>
                    <a:pt x="68" y="133"/>
                    <a:pt x="66" y="132"/>
                  </a:cubicBezTo>
                  <a:cubicBezTo>
                    <a:pt x="65" y="132"/>
                    <a:pt x="65" y="131"/>
                    <a:pt x="65" y="131"/>
                  </a:cubicBezTo>
                  <a:cubicBezTo>
                    <a:pt x="65" y="131"/>
                    <a:pt x="65" y="121"/>
                    <a:pt x="65" y="119"/>
                  </a:cubicBezTo>
                  <a:cubicBezTo>
                    <a:pt x="65" y="118"/>
                    <a:pt x="67" y="118"/>
                    <a:pt x="67" y="118"/>
                  </a:cubicBezTo>
                  <a:cubicBezTo>
                    <a:pt x="78" y="118"/>
                    <a:pt x="78" y="118"/>
                    <a:pt x="78" y="118"/>
                  </a:cubicBezTo>
                  <a:cubicBezTo>
                    <a:pt x="78" y="118"/>
                    <a:pt x="80" y="118"/>
                    <a:pt x="80" y="119"/>
                  </a:cubicBezTo>
                  <a:cubicBezTo>
                    <a:pt x="80" y="120"/>
                    <a:pt x="80" y="131"/>
                    <a:pt x="80" y="131"/>
                  </a:cubicBezTo>
                  <a:cubicBezTo>
                    <a:pt x="80" y="131"/>
                    <a:pt x="80" y="132"/>
                    <a:pt x="78" y="132"/>
                  </a:cubicBezTo>
                  <a:close/>
                  <a:moveTo>
                    <a:pt x="78" y="105"/>
                  </a:moveTo>
                  <a:cubicBezTo>
                    <a:pt x="77" y="106"/>
                    <a:pt x="68" y="106"/>
                    <a:pt x="66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94"/>
                    <a:pt x="65" y="92"/>
                  </a:cubicBezTo>
                  <a:cubicBezTo>
                    <a:pt x="65" y="91"/>
                    <a:pt x="67" y="91"/>
                    <a:pt x="67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80" y="91"/>
                    <a:pt x="80" y="92"/>
                  </a:cubicBezTo>
                  <a:cubicBezTo>
                    <a:pt x="80" y="93"/>
                    <a:pt x="80" y="104"/>
                    <a:pt x="80" y="104"/>
                  </a:cubicBezTo>
                  <a:cubicBezTo>
                    <a:pt x="80" y="104"/>
                    <a:pt x="80" y="105"/>
                    <a:pt x="78" y="105"/>
                  </a:cubicBezTo>
                  <a:close/>
                  <a:moveTo>
                    <a:pt x="78" y="78"/>
                  </a:moveTo>
                  <a:cubicBezTo>
                    <a:pt x="77" y="79"/>
                    <a:pt x="68" y="79"/>
                    <a:pt x="66" y="78"/>
                  </a:cubicBezTo>
                  <a:cubicBezTo>
                    <a:pt x="65" y="78"/>
                    <a:pt x="65" y="77"/>
                    <a:pt x="65" y="77"/>
                  </a:cubicBezTo>
                  <a:cubicBezTo>
                    <a:pt x="65" y="77"/>
                    <a:pt x="65" y="67"/>
                    <a:pt x="65" y="65"/>
                  </a:cubicBezTo>
                  <a:cubicBezTo>
                    <a:pt x="65" y="64"/>
                    <a:pt x="67" y="64"/>
                    <a:pt x="67" y="6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8" y="64"/>
                    <a:pt x="80" y="64"/>
                    <a:pt x="80" y="65"/>
                  </a:cubicBezTo>
                  <a:cubicBezTo>
                    <a:pt x="80" y="66"/>
                    <a:pt x="80" y="77"/>
                    <a:pt x="80" y="77"/>
                  </a:cubicBezTo>
                  <a:cubicBezTo>
                    <a:pt x="80" y="77"/>
                    <a:pt x="80" y="78"/>
                    <a:pt x="78" y="78"/>
                  </a:cubicBezTo>
                  <a:close/>
                  <a:moveTo>
                    <a:pt x="105" y="132"/>
                  </a:moveTo>
                  <a:cubicBezTo>
                    <a:pt x="103" y="133"/>
                    <a:pt x="94" y="133"/>
                    <a:pt x="93" y="132"/>
                  </a:cubicBezTo>
                  <a:cubicBezTo>
                    <a:pt x="91" y="132"/>
                    <a:pt x="91" y="131"/>
                    <a:pt x="91" y="131"/>
                  </a:cubicBezTo>
                  <a:cubicBezTo>
                    <a:pt x="91" y="131"/>
                    <a:pt x="91" y="121"/>
                    <a:pt x="91" y="119"/>
                  </a:cubicBezTo>
                  <a:cubicBezTo>
                    <a:pt x="91" y="118"/>
                    <a:pt x="93" y="118"/>
                    <a:pt x="93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6" y="118"/>
                    <a:pt x="106" y="119"/>
                  </a:cubicBezTo>
                  <a:cubicBezTo>
                    <a:pt x="106" y="120"/>
                    <a:pt x="106" y="131"/>
                    <a:pt x="106" y="131"/>
                  </a:cubicBezTo>
                  <a:cubicBezTo>
                    <a:pt x="106" y="131"/>
                    <a:pt x="106" y="132"/>
                    <a:pt x="105" y="132"/>
                  </a:cubicBezTo>
                  <a:close/>
                  <a:moveTo>
                    <a:pt x="105" y="105"/>
                  </a:moveTo>
                  <a:cubicBezTo>
                    <a:pt x="103" y="106"/>
                    <a:pt x="94" y="106"/>
                    <a:pt x="93" y="105"/>
                  </a:cubicBezTo>
                  <a:cubicBezTo>
                    <a:pt x="91" y="105"/>
                    <a:pt x="91" y="104"/>
                    <a:pt x="91" y="104"/>
                  </a:cubicBezTo>
                  <a:cubicBezTo>
                    <a:pt x="91" y="104"/>
                    <a:pt x="91" y="94"/>
                    <a:pt x="91" y="92"/>
                  </a:cubicBezTo>
                  <a:cubicBezTo>
                    <a:pt x="91" y="91"/>
                    <a:pt x="93" y="91"/>
                    <a:pt x="93" y="91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4" y="91"/>
                    <a:pt x="106" y="91"/>
                    <a:pt x="106" y="92"/>
                  </a:cubicBezTo>
                  <a:cubicBezTo>
                    <a:pt x="106" y="93"/>
                    <a:pt x="106" y="104"/>
                    <a:pt x="106" y="104"/>
                  </a:cubicBezTo>
                  <a:cubicBezTo>
                    <a:pt x="106" y="104"/>
                    <a:pt x="106" y="105"/>
                    <a:pt x="105" y="105"/>
                  </a:cubicBezTo>
                  <a:close/>
                  <a:moveTo>
                    <a:pt x="105" y="78"/>
                  </a:moveTo>
                  <a:cubicBezTo>
                    <a:pt x="103" y="79"/>
                    <a:pt x="94" y="79"/>
                    <a:pt x="93" y="78"/>
                  </a:cubicBezTo>
                  <a:cubicBezTo>
                    <a:pt x="91" y="78"/>
                    <a:pt x="91" y="77"/>
                    <a:pt x="91" y="77"/>
                  </a:cubicBezTo>
                  <a:cubicBezTo>
                    <a:pt x="91" y="77"/>
                    <a:pt x="91" y="67"/>
                    <a:pt x="91" y="65"/>
                  </a:cubicBezTo>
                  <a:cubicBezTo>
                    <a:pt x="91" y="64"/>
                    <a:pt x="93" y="64"/>
                    <a:pt x="93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6" y="64"/>
                    <a:pt x="106" y="65"/>
                  </a:cubicBezTo>
                  <a:cubicBezTo>
                    <a:pt x="106" y="66"/>
                    <a:pt x="106" y="77"/>
                    <a:pt x="106" y="77"/>
                  </a:cubicBezTo>
                  <a:cubicBezTo>
                    <a:pt x="106" y="77"/>
                    <a:pt x="106" y="78"/>
                    <a:pt x="105" y="78"/>
                  </a:cubicBezTo>
                  <a:close/>
                  <a:moveTo>
                    <a:pt x="107" y="42"/>
                  </a:moveTo>
                  <a:cubicBezTo>
                    <a:pt x="12" y="42"/>
                    <a:pt x="12" y="42"/>
                    <a:pt x="12" y="4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7" y="13"/>
                    <a:pt x="107" y="13"/>
                    <a:pt x="107" y="13"/>
                  </a:cubicBezTo>
                  <a:lnTo>
                    <a:pt x="107" y="42"/>
                  </a:lnTo>
                  <a:close/>
                </a:path>
              </a:pathLst>
            </a:custGeom>
            <a:solidFill>
              <a:srgbClr val="003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5" name="Freeform 57"/>
            <p:cNvSpPr>
              <a:spLocks noEditPoints="1"/>
            </p:cNvSpPr>
            <p:nvPr/>
          </p:nvSpPr>
          <p:spPr bwMode="auto">
            <a:xfrm>
              <a:off x="5592818" y="2837040"/>
              <a:ext cx="18858" cy="52222"/>
            </a:xfrm>
            <a:custGeom>
              <a:avLst/>
              <a:gdLst>
                <a:gd name="T0" fmla="*/ 9 w 9"/>
                <a:gd name="T1" fmla="*/ 20 h 24"/>
                <a:gd name="T2" fmla="*/ 9 w 9"/>
                <a:gd name="T3" fmla="*/ 21 h 24"/>
                <a:gd name="T4" fmla="*/ 8 w 9"/>
                <a:gd name="T5" fmla="*/ 23 h 24"/>
                <a:gd name="T6" fmla="*/ 7 w 9"/>
                <a:gd name="T7" fmla="*/ 23 h 24"/>
                <a:gd name="T8" fmla="*/ 5 w 9"/>
                <a:gd name="T9" fmla="*/ 24 h 24"/>
                <a:gd name="T10" fmla="*/ 4 w 9"/>
                <a:gd name="T11" fmla="*/ 24 h 24"/>
                <a:gd name="T12" fmla="*/ 2 w 9"/>
                <a:gd name="T13" fmla="*/ 23 h 24"/>
                <a:gd name="T14" fmla="*/ 1 w 9"/>
                <a:gd name="T15" fmla="*/ 23 h 24"/>
                <a:gd name="T16" fmla="*/ 0 w 9"/>
                <a:gd name="T17" fmla="*/ 21 h 24"/>
                <a:gd name="T18" fmla="*/ 0 w 9"/>
                <a:gd name="T19" fmla="*/ 20 h 24"/>
                <a:gd name="T20" fmla="*/ 0 w 9"/>
                <a:gd name="T21" fmla="*/ 4 h 24"/>
                <a:gd name="T22" fmla="*/ 0 w 9"/>
                <a:gd name="T23" fmla="*/ 3 h 24"/>
                <a:gd name="T24" fmla="*/ 1 w 9"/>
                <a:gd name="T25" fmla="*/ 1 h 24"/>
                <a:gd name="T26" fmla="*/ 2 w 9"/>
                <a:gd name="T27" fmla="*/ 0 h 24"/>
                <a:gd name="T28" fmla="*/ 4 w 9"/>
                <a:gd name="T29" fmla="*/ 0 h 24"/>
                <a:gd name="T30" fmla="*/ 5 w 9"/>
                <a:gd name="T31" fmla="*/ 0 h 24"/>
                <a:gd name="T32" fmla="*/ 7 w 9"/>
                <a:gd name="T33" fmla="*/ 0 h 24"/>
                <a:gd name="T34" fmla="*/ 8 w 9"/>
                <a:gd name="T35" fmla="*/ 1 h 24"/>
                <a:gd name="T36" fmla="*/ 9 w 9"/>
                <a:gd name="T37" fmla="*/ 3 h 24"/>
                <a:gd name="T38" fmla="*/ 9 w 9"/>
                <a:gd name="T39" fmla="*/ 4 h 24"/>
                <a:gd name="T40" fmla="*/ 9 w 9"/>
                <a:gd name="T41" fmla="*/ 20 h 24"/>
                <a:gd name="T42" fmla="*/ 6 w 9"/>
                <a:gd name="T43" fmla="*/ 4 h 24"/>
                <a:gd name="T44" fmla="*/ 5 w 9"/>
                <a:gd name="T45" fmla="*/ 4 h 24"/>
                <a:gd name="T46" fmla="*/ 5 w 9"/>
                <a:gd name="T47" fmla="*/ 4 h 24"/>
                <a:gd name="T48" fmla="*/ 4 w 9"/>
                <a:gd name="T49" fmla="*/ 4 h 24"/>
                <a:gd name="T50" fmla="*/ 4 w 9"/>
                <a:gd name="T51" fmla="*/ 4 h 24"/>
                <a:gd name="T52" fmla="*/ 4 w 9"/>
                <a:gd name="T53" fmla="*/ 4 h 24"/>
                <a:gd name="T54" fmla="*/ 4 w 9"/>
                <a:gd name="T55" fmla="*/ 19 h 24"/>
                <a:gd name="T56" fmla="*/ 4 w 9"/>
                <a:gd name="T57" fmla="*/ 20 h 24"/>
                <a:gd name="T58" fmla="*/ 4 w 9"/>
                <a:gd name="T59" fmla="*/ 20 h 24"/>
                <a:gd name="T60" fmla="*/ 5 w 9"/>
                <a:gd name="T61" fmla="*/ 20 h 24"/>
                <a:gd name="T62" fmla="*/ 5 w 9"/>
                <a:gd name="T63" fmla="*/ 20 h 24"/>
                <a:gd name="T64" fmla="*/ 6 w 9"/>
                <a:gd name="T65" fmla="*/ 19 h 24"/>
                <a:gd name="T66" fmla="*/ 6 w 9"/>
                <a:gd name="T6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24">
                  <a:moveTo>
                    <a:pt x="9" y="20"/>
                  </a:moveTo>
                  <a:cubicBezTo>
                    <a:pt x="9" y="20"/>
                    <a:pt x="9" y="21"/>
                    <a:pt x="9" y="21"/>
                  </a:cubicBezTo>
                  <a:cubicBezTo>
                    <a:pt x="9" y="22"/>
                    <a:pt x="9" y="22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4"/>
                    <a:pt x="2" y="23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2"/>
                    <a:pt x="0" y="22"/>
                    <a:pt x="0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lnTo>
                    <a:pt x="9" y="20"/>
                  </a:lnTo>
                  <a:close/>
                  <a:moveTo>
                    <a:pt x="6" y="4"/>
                  </a:move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6" y="20"/>
                    <a:pt x="6" y="19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rgbClr val="4652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348929" y="2661517"/>
            <a:ext cx="504810" cy="504810"/>
            <a:chOff x="4277121" y="2661517"/>
            <a:chExt cx="504810" cy="504810"/>
          </a:xfrm>
        </p:grpSpPr>
        <p:sp>
          <p:nvSpPr>
            <p:cNvPr id="77" name="Oval 48"/>
            <p:cNvSpPr>
              <a:spLocks noChangeArrowheads="1"/>
            </p:cNvSpPr>
            <p:nvPr/>
          </p:nvSpPr>
          <p:spPr bwMode="auto">
            <a:xfrm>
              <a:off x="4277121" y="2661517"/>
              <a:ext cx="504810" cy="504810"/>
            </a:xfrm>
            <a:prstGeom prst="ellipse">
              <a:avLst/>
            </a:prstGeom>
            <a:solidFill>
              <a:srgbClr val="AE2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pic>
          <p:nvPicPr>
            <p:cNvPr id="78" name="Picture 6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1256" y="2847194"/>
              <a:ext cx="79784" cy="163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" name="Picture 7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6687" y="2800775"/>
              <a:ext cx="79784" cy="21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" name="Picture 7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0667" y="2754355"/>
              <a:ext cx="78333" cy="256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364157" y="2768861"/>
              <a:ext cx="316232" cy="281417"/>
            </a:xfrm>
            <a:custGeom>
              <a:avLst/>
              <a:gdLst>
                <a:gd name="T0" fmla="*/ 143 w 144"/>
                <a:gd name="T1" fmla="*/ 33 h 128"/>
                <a:gd name="T2" fmla="*/ 126 w 144"/>
                <a:gd name="T3" fmla="*/ 1 h 128"/>
                <a:gd name="T4" fmla="*/ 124 w 144"/>
                <a:gd name="T5" fmla="*/ 1 h 128"/>
                <a:gd name="T6" fmla="*/ 108 w 144"/>
                <a:gd name="T7" fmla="*/ 34 h 128"/>
                <a:gd name="T8" fmla="*/ 109 w 144"/>
                <a:gd name="T9" fmla="*/ 35 h 128"/>
                <a:gd name="T10" fmla="*/ 117 w 144"/>
                <a:gd name="T11" fmla="*/ 35 h 128"/>
                <a:gd name="T12" fmla="*/ 117 w 144"/>
                <a:gd name="T13" fmla="*/ 110 h 128"/>
                <a:gd name="T14" fmla="*/ 114 w 144"/>
                <a:gd name="T15" fmla="*/ 113 h 128"/>
                <a:gd name="T16" fmla="*/ 3 w 144"/>
                <a:gd name="T17" fmla="*/ 113 h 128"/>
                <a:gd name="T18" fmla="*/ 0 w 144"/>
                <a:gd name="T19" fmla="*/ 115 h 128"/>
                <a:gd name="T20" fmla="*/ 0 w 144"/>
                <a:gd name="T21" fmla="*/ 125 h 128"/>
                <a:gd name="T22" fmla="*/ 3 w 144"/>
                <a:gd name="T23" fmla="*/ 128 h 128"/>
                <a:gd name="T24" fmla="*/ 131 w 144"/>
                <a:gd name="T25" fmla="*/ 128 h 128"/>
                <a:gd name="T26" fmla="*/ 134 w 144"/>
                <a:gd name="T27" fmla="*/ 125 h 128"/>
                <a:gd name="T28" fmla="*/ 134 w 144"/>
                <a:gd name="T29" fmla="*/ 35 h 128"/>
                <a:gd name="T30" fmla="*/ 142 w 144"/>
                <a:gd name="T31" fmla="*/ 35 h 128"/>
                <a:gd name="T32" fmla="*/ 143 w 144"/>
                <a:gd name="T33" fmla="*/ 3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" h="128">
                  <a:moveTo>
                    <a:pt x="143" y="33"/>
                  </a:moveTo>
                  <a:cubicBezTo>
                    <a:pt x="143" y="33"/>
                    <a:pt x="127" y="3"/>
                    <a:pt x="126" y="1"/>
                  </a:cubicBezTo>
                  <a:cubicBezTo>
                    <a:pt x="125" y="0"/>
                    <a:pt x="124" y="1"/>
                    <a:pt x="124" y="1"/>
                  </a:cubicBezTo>
                  <a:cubicBezTo>
                    <a:pt x="124" y="2"/>
                    <a:pt x="108" y="34"/>
                    <a:pt x="108" y="34"/>
                  </a:cubicBezTo>
                  <a:cubicBezTo>
                    <a:pt x="108" y="34"/>
                    <a:pt x="107" y="35"/>
                    <a:pt x="109" y="35"/>
                  </a:cubicBezTo>
                  <a:cubicBezTo>
                    <a:pt x="110" y="35"/>
                    <a:pt x="113" y="35"/>
                    <a:pt x="117" y="35"/>
                  </a:cubicBezTo>
                  <a:cubicBezTo>
                    <a:pt x="117" y="35"/>
                    <a:pt x="117" y="107"/>
                    <a:pt x="117" y="110"/>
                  </a:cubicBezTo>
                  <a:cubicBezTo>
                    <a:pt x="117" y="113"/>
                    <a:pt x="114" y="113"/>
                    <a:pt x="114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0" y="112"/>
                    <a:pt x="0" y="115"/>
                  </a:cubicBezTo>
                  <a:cubicBezTo>
                    <a:pt x="0" y="117"/>
                    <a:pt x="0" y="125"/>
                    <a:pt x="0" y="125"/>
                  </a:cubicBezTo>
                  <a:cubicBezTo>
                    <a:pt x="0" y="125"/>
                    <a:pt x="0" y="128"/>
                    <a:pt x="3" y="128"/>
                  </a:cubicBezTo>
                  <a:cubicBezTo>
                    <a:pt x="4" y="128"/>
                    <a:pt x="128" y="128"/>
                    <a:pt x="131" y="128"/>
                  </a:cubicBezTo>
                  <a:cubicBezTo>
                    <a:pt x="134" y="128"/>
                    <a:pt x="134" y="125"/>
                    <a:pt x="134" y="12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8" y="35"/>
                    <a:pt x="141" y="35"/>
                    <a:pt x="142" y="35"/>
                  </a:cubicBezTo>
                  <a:cubicBezTo>
                    <a:pt x="144" y="35"/>
                    <a:pt x="143" y="33"/>
                    <a:pt x="143" y="33"/>
                  </a:cubicBezTo>
                  <a:close/>
                </a:path>
              </a:pathLst>
            </a:custGeom>
            <a:solidFill>
              <a:srgbClr val="A4B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023077" y="2713738"/>
            <a:ext cx="504810" cy="506261"/>
            <a:chOff x="2951269" y="2713738"/>
            <a:chExt cx="504810" cy="506261"/>
          </a:xfrm>
        </p:grpSpPr>
        <p:sp>
          <p:nvSpPr>
            <p:cNvPr id="83" name="Oval 53"/>
            <p:cNvSpPr>
              <a:spLocks noChangeArrowheads="1"/>
            </p:cNvSpPr>
            <p:nvPr/>
          </p:nvSpPr>
          <p:spPr bwMode="auto">
            <a:xfrm>
              <a:off x="2951269" y="2713738"/>
              <a:ext cx="504810" cy="506261"/>
            </a:xfrm>
            <a:prstGeom prst="ellipse">
              <a:avLst/>
            </a:prstGeom>
            <a:solidFill>
              <a:srgbClr val="E0B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4" name="Freeform 73"/>
            <p:cNvSpPr>
              <a:spLocks noEditPoints="1"/>
            </p:cNvSpPr>
            <p:nvPr/>
          </p:nvSpPr>
          <p:spPr bwMode="auto">
            <a:xfrm>
              <a:off x="2990435" y="2935681"/>
              <a:ext cx="277066" cy="156665"/>
            </a:xfrm>
            <a:custGeom>
              <a:avLst/>
              <a:gdLst>
                <a:gd name="T0" fmla="*/ 126 w 126"/>
                <a:gd name="T1" fmla="*/ 13 h 71"/>
                <a:gd name="T2" fmla="*/ 116 w 126"/>
                <a:gd name="T3" fmla="*/ 8 h 71"/>
                <a:gd name="T4" fmla="*/ 100 w 126"/>
                <a:gd name="T5" fmla="*/ 40 h 71"/>
                <a:gd name="T6" fmla="*/ 95 w 126"/>
                <a:gd name="T7" fmla="*/ 39 h 71"/>
                <a:gd name="T8" fmla="*/ 88 w 126"/>
                <a:gd name="T9" fmla="*/ 40 h 71"/>
                <a:gd name="T10" fmla="*/ 62 w 126"/>
                <a:gd name="T11" fmla="*/ 20 h 71"/>
                <a:gd name="T12" fmla="*/ 62 w 126"/>
                <a:gd name="T13" fmla="*/ 16 h 71"/>
                <a:gd name="T14" fmla="*/ 46 w 126"/>
                <a:gd name="T15" fmla="*/ 0 h 71"/>
                <a:gd name="T16" fmla="*/ 30 w 126"/>
                <a:gd name="T17" fmla="*/ 16 h 71"/>
                <a:gd name="T18" fmla="*/ 30 w 126"/>
                <a:gd name="T19" fmla="*/ 19 h 71"/>
                <a:gd name="T20" fmla="*/ 0 w 126"/>
                <a:gd name="T21" fmla="*/ 36 h 71"/>
                <a:gd name="T22" fmla="*/ 6 w 126"/>
                <a:gd name="T23" fmla="*/ 46 h 71"/>
                <a:gd name="T24" fmla="*/ 36 w 126"/>
                <a:gd name="T25" fmla="*/ 28 h 71"/>
                <a:gd name="T26" fmla="*/ 46 w 126"/>
                <a:gd name="T27" fmla="*/ 32 h 71"/>
                <a:gd name="T28" fmla="*/ 55 w 126"/>
                <a:gd name="T29" fmla="*/ 29 h 71"/>
                <a:gd name="T30" fmla="*/ 80 w 126"/>
                <a:gd name="T31" fmla="*/ 48 h 71"/>
                <a:gd name="T32" fmla="*/ 79 w 126"/>
                <a:gd name="T33" fmla="*/ 55 h 71"/>
                <a:gd name="T34" fmla="*/ 95 w 126"/>
                <a:gd name="T35" fmla="*/ 71 h 71"/>
                <a:gd name="T36" fmla="*/ 111 w 126"/>
                <a:gd name="T37" fmla="*/ 55 h 71"/>
                <a:gd name="T38" fmla="*/ 109 w 126"/>
                <a:gd name="T39" fmla="*/ 47 h 71"/>
                <a:gd name="T40" fmla="*/ 126 w 126"/>
                <a:gd name="T41" fmla="*/ 13 h 71"/>
                <a:gd name="T42" fmla="*/ 39 w 126"/>
                <a:gd name="T43" fmla="*/ 16 h 71"/>
                <a:gd name="T44" fmla="*/ 46 w 126"/>
                <a:gd name="T45" fmla="*/ 9 h 71"/>
                <a:gd name="T46" fmla="*/ 53 w 126"/>
                <a:gd name="T47" fmla="*/ 16 h 71"/>
                <a:gd name="T48" fmla="*/ 46 w 126"/>
                <a:gd name="T49" fmla="*/ 23 h 71"/>
                <a:gd name="T50" fmla="*/ 39 w 126"/>
                <a:gd name="T51" fmla="*/ 16 h 71"/>
                <a:gd name="T52" fmla="*/ 95 w 126"/>
                <a:gd name="T53" fmla="*/ 62 h 71"/>
                <a:gd name="T54" fmla="*/ 88 w 126"/>
                <a:gd name="T55" fmla="*/ 55 h 71"/>
                <a:gd name="T56" fmla="*/ 95 w 126"/>
                <a:gd name="T57" fmla="*/ 48 h 71"/>
                <a:gd name="T58" fmla="*/ 97 w 126"/>
                <a:gd name="T59" fmla="*/ 48 h 71"/>
                <a:gd name="T60" fmla="*/ 99 w 126"/>
                <a:gd name="T61" fmla="*/ 49 h 71"/>
                <a:gd name="T62" fmla="*/ 102 w 126"/>
                <a:gd name="T63" fmla="*/ 55 h 71"/>
                <a:gd name="T64" fmla="*/ 95 w 126"/>
                <a:gd name="T65" fmla="*/ 6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71">
                  <a:moveTo>
                    <a:pt x="126" y="13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98" y="39"/>
                    <a:pt x="96" y="39"/>
                    <a:pt x="95" y="39"/>
                  </a:cubicBezTo>
                  <a:cubicBezTo>
                    <a:pt x="92" y="39"/>
                    <a:pt x="90" y="39"/>
                    <a:pt x="88" y="4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9"/>
                    <a:pt x="62" y="17"/>
                    <a:pt x="62" y="16"/>
                  </a:cubicBezTo>
                  <a:cubicBezTo>
                    <a:pt x="62" y="7"/>
                    <a:pt x="55" y="0"/>
                    <a:pt x="46" y="0"/>
                  </a:cubicBezTo>
                  <a:cubicBezTo>
                    <a:pt x="37" y="0"/>
                    <a:pt x="30" y="7"/>
                    <a:pt x="30" y="16"/>
                  </a:cubicBezTo>
                  <a:cubicBezTo>
                    <a:pt x="30" y="17"/>
                    <a:pt x="30" y="18"/>
                    <a:pt x="30" y="1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1"/>
                    <a:pt x="42" y="32"/>
                    <a:pt x="46" y="32"/>
                  </a:cubicBezTo>
                  <a:cubicBezTo>
                    <a:pt x="50" y="32"/>
                    <a:pt x="53" y="31"/>
                    <a:pt x="55" y="29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79" y="50"/>
                    <a:pt x="79" y="53"/>
                    <a:pt x="79" y="55"/>
                  </a:cubicBezTo>
                  <a:cubicBezTo>
                    <a:pt x="79" y="64"/>
                    <a:pt x="86" y="71"/>
                    <a:pt x="95" y="71"/>
                  </a:cubicBezTo>
                  <a:cubicBezTo>
                    <a:pt x="104" y="71"/>
                    <a:pt x="111" y="64"/>
                    <a:pt x="111" y="55"/>
                  </a:cubicBezTo>
                  <a:cubicBezTo>
                    <a:pt x="111" y="52"/>
                    <a:pt x="110" y="49"/>
                    <a:pt x="109" y="47"/>
                  </a:cubicBezTo>
                  <a:lnTo>
                    <a:pt x="126" y="13"/>
                  </a:lnTo>
                  <a:close/>
                  <a:moveTo>
                    <a:pt x="39" y="16"/>
                  </a:moveTo>
                  <a:cubicBezTo>
                    <a:pt x="39" y="12"/>
                    <a:pt x="42" y="9"/>
                    <a:pt x="46" y="9"/>
                  </a:cubicBezTo>
                  <a:cubicBezTo>
                    <a:pt x="50" y="9"/>
                    <a:pt x="53" y="12"/>
                    <a:pt x="53" y="16"/>
                  </a:cubicBezTo>
                  <a:cubicBezTo>
                    <a:pt x="53" y="20"/>
                    <a:pt x="50" y="23"/>
                    <a:pt x="46" y="23"/>
                  </a:cubicBezTo>
                  <a:cubicBezTo>
                    <a:pt x="42" y="23"/>
                    <a:pt x="39" y="20"/>
                    <a:pt x="39" y="16"/>
                  </a:cubicBezTo>
                  <a:close/>
                  <a:moveTo>
                    <a:pt x="95" y="62"/>
                  </a:moveTo>
                  <a:cubicBezTo>
                    <a:pt x="91" y="62"/>
                    <a:pt x="88" y="59"/>
                    <a:pt x="88" y="55"/>
                  </a:cubicBezTo>
                  <a:cubicBezTo>
                    <a:pt x="88" y="51"/>
                    <a:pt x="91" y="48"/>
                    <a:pt x="95" y="48"/>
                  </a:cubicBezTo>
                  <a:cubicBezTo>
                    <a:pt x="96" y="48"/>
                    <a:pt x="96" y="48"/>
                    <a:pt x="97" y="48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101" y="50"/>
                    <a:pt x="102" y="53"/>
                    <a:pt x="102" y="55"/>
                  </a:cubicBezTo>
                  <a:cubicBezTo>
                    <a:pt x="102" y="59"/>
                    <a:pt x="99" y="62"/>
                    <a:pt x="95" y="62"/>
                  </a:cubicBezTo>
                  <a:close/>
                </a:path>
              </a:pathLst>
            </a:custGeom>
            <a:solidFill>
              <a:srgbClr val="461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5" name="Freeform 74"/>
            <p:cNvSpPr>
              <a:spLocks/>
            </p:cNvSpPr>
            <p:nvPr/>
          </p:nvSpPr>
          <p:spPr bwMode="auto">
            <a:xfrm>
              <a:off x="3315370" y="2823984"/>
              <a:ext cx="94290" cy="165369"/>
            </a:xfrm>
            <a:custGeom>
              <a:avLst/>
              <a:gdLst>
                <a:gd name="T0" fmla="*/ 0 w 43"/>
                <a:gd name="T1" fmla="*/ 47 h 75"/>
                <a:gd name="T2" fmla="*/ 32 w 43"/>
                <a:gd name="T3" fmla="*/ 75 h 75"/>
                <a:gd name="T4" fmla="*/ 43 w 43"/>
                <a:gd name="T5" fmla="*/ 45 h 75"/>
                <a:gd name="T6" fmla="*/ 0 w 43"/>
                <a:gd name="T7" fmla="*/ 0 h 75"/>
                <a:gd name="T8" fmla="*/ 0 w 43"/>
                <a:gd name="T9" fmla="*/ 4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5">
                  <a:moveTo>
                    <a:pt x="0" y="47"/>
                  </a:moveTo>
                  <a:cubicBezTo>
                    <a:pt x="32" y="75"/>
                    <a:pt x="32" y="75"/>
                    <a:pt x="32" y="75"/>
                  </a:cubicBezTo>
                  <a:cubicBezTo>
                    <a:pt x="39" y="67"/>
                    <a:pt x="43" y="56"/>
                    <a:pt x="43" y="45"/>
                  </a:cubicBezTo>
                  <a:cubicBezTo>
                    <a:pt x="43" y="21"/>
                    <a:pt x="24" y="1"/>
                    <a:pt x="0" y="0"/>
                  </a:cubicBezTo>
                  <a:lnTo>
                    <a:pt x="0" y="47"/>
                  </a:lnTo>
                  <a:close/>
                </a:path>
              </a:pathLst>
            </a:custGeom>
            <a:solidFill>
              <a:srgbClr val="461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6" name="Freeform 75"/>
            <p:cNvSpPr>
              <a:spLocks/>
            </p:cNvSpPr>
            <p:nvPr/>
          </p:nvSpPr>
          <p:spPr bwMode="auto">
            <a:xfrm>
              <a:off x="3196421" y="2837040"/>
              <a:ext cx="166820" cy="197282"/>
            </a:xfrm>
            <a:custGeom>
              <a:avLst/>
              <a:gdLst>
                <a:gd name="T0" fmla="*/ 43 w 76"/>
                <a:gd name="T1" fmla="*/ 48 h 90"/>
                <a:gd name="T2" fmla="*/ 43 w 76"/>
                <a:gd name="T3" fmla="*/ 48 h 90"/>
                <a:gd name="T4" fmla="*/ 43 w 76"/>
                <a:gd name="T5" fmla="*/ 0 h 90"/>
                <a:gd name="T6" fmla="*/ 0 w 76"/>
                <a:gd name="T7" fmla="*/ 45 h 90"/>
                <a:gd name="T8" fmla="*/ 45 w 76"/>
                <a:gd name="T9" fmla="*/ 90 h 90"/>
                <a:gd name="T10" fmla="*/ 76 w 76"/>
                <a:gd name="T11" fmla="*/ 77 h 90"/>
                <a:gd name="T12" fmla="*/ 43 w 76"/>
                <a:gd name="T13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90">
                  <a:moveTo>
                    <a:pt x="43" y="48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1"/>
                    <a:pt x="0" y="21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57" y="90"/>
                    <a:pt x="68" y="85"/>
                    <a:pt x="76" y="77"/>
                  </a:cubicBezTo>
                  <a:lnTo>
                    <a:pt x="43" y="48"/>
                  </a:lnTo>
                  <a:close/>
                </a:path>
              </a:pathLst>
            </a:custGeom>
            <a:solidFill>
              <a:srgbClr val="E74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879850" y="2525160"/>
            <a:ext cx="422126" cy="422126"/>
            <a:chOff x="4808042" y="2525160"/>
            <a:chExt cx="422126" cy="422126"/>
          </a:xfrm>
        </p:grpSpPr>
        <p:sp>
          <p:nvSpPr>
            <p:cNvPr id="88" name="Oval 17"/>
            <p:cNvSpPr>
              <a:spLocks noChangeArrowheads="1"/>
            </p:cNvSpPr>
            <p:nvPr/>
          </p:nvSpPr>
          <p:spPr bwMode="auto">
            <a:xfrm>
              <a:off x="4808042" y="2525160"/>
              <a:ext cx="422126" cy="422126"/>
            </a:xfrm>
            <a:prstGeom prst="ellipse">
              <a:avLst/>
            </a:prstGeom>
            <a:solidFill>
              <a:srgbClr val="E0B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4883473" y="2636857"/>
              <a:ext cx="258207" cy="191480"/>
            </a:xfrm>
            <a:custGeom>
              <a:avLst/>
              <a:gdLst>
                <a:gd name="T0" fmla="*/ 151 w 178"/>
                <a:gd name="T1" fmla="*/ 2 h 132"/>
                <a:gd name="T2" fmla="*/ 4 w 178"/>
                <a:gd name="T3" fmla="*/ 0 h 132"/>
                <a:gd name="T4" fmla="*/ 0 w 178"/>
                <a:gd name="T5" fmla="*/ 111 h 132"/>
                <a:gd name="T6" fmla="*/ 19 w 178"/>
                <a:gd name="T7" fmla="*/ 132 h 132"/>
                <a:gd name="T8" fmla="*/ 33 w 178"/>
                <a:gd name="T9" fmla="*/ 37 h 132"/>
                <a:gd name="T10" fmla="*/ 144 w 178"/>
                <a:gd name="T11" fmla="*/ 31 h 132"/>
                <a:gd name="T12" fmla="*/ 178 w 178"/>
                <a:gd name="T13" fmla="*/ 23 h 132"/>
                <a:gd name="T14" fmla="*/ 151 w 178"/>
                <a:gd name="T15" fmla="*/ 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" h="132">
                  <a:moveTo>
                    <a:pt x="151" y="2"/>
                  </a:moveTo>
                  <a:lnTo>
                    <a:pt x="4" y="0"/>
                  </a:lnTo>
                  <a:lnTo>
                    <a:pt x="0" y="111"/>
                  </a:lnTo>
                  <a:lnTo>
                    <a:pt x="19" y="132"/>
                  </a:lnTo>
                  <a:lnTo>
                    <a:pt x="33" y="37"/>
                  </a:lnTo>
                  <a:lnTo>
                    <a:pt x="144" y="31"/>
                  </a:lnTo>
                  <a:lnTo>
                    <a:pt x="178" y="23"/>
                  </a:lnTo>
                  <a:lnTo>
                    <a:pt x="15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4871868" y="2622351"/>
              <a:ext cx="272713" cy="236449"/>
            </a:xfrm>
            <a:custGeom>
              <a:avLst/>
              <a:gdLst>
                <a:gd name="T0" fmla="*/ 124 w 124"/>
                <a:gd name="T1" fmla="*/ 26 h 108"/>
                <a:gd name="T2" fmla="*/ 116 w 124"/>
                <a:gd name="T3" fmla="*/ 19 h 108"/>
                <a:gd name="T4" fmla="*/ 26 w 124"/>
                <a:gd name="T5" fmla="*/ 19 h 108"/>
                <a:gd name="T6" fmla="*/ 17 w 124"/>
                <a:gd name="T7" fmla="*/ 26 h 108"/>
                <a:gd name="T8" fmla="*/ 17 w 124"/>
                <a:gd name="T9" fmla="*/ 85 h 108"/>
                <a:gd name="T10" fmla="*/ 10 w 124"/>
                <a:gd name="T11" fmla="*/ 77 h 108"/>
                <a:gd name="T12" fmla="*/ 10 w 124"/>
                <a:gd name="T13" fmla="*/ 18 h 108"/>
                <a:gd name="T14" fmla="*/ 20 w 124"/>
                <a:gd name="T15" fmla="*/ 11 h 108"/>
                <a:gd name="T16" fmla="*/ 108 w 124"/>
                <a:gd name="T17" fmla="*/ 11 h 108"/>
                <a:gd name="T18" fmla="*/ 108 w 124"/>
                <a:gd name="T19" fmla="*/ 7 h 108"/>
                <a:gd name="T20" fmla="*/ 99 w 124"/>
                <a:gd name="T21" fmla="*/ 1 h 108"/>
                <a:gd name="T22" fmla="*/ 10 w 124"/>
                <a:gd name="T23" fmla="*/ 1 h 108"/>
                <a:gd name="T24" fmla="*/ 0 w 124"/>
                <a:gd name="T25" fmla="*/ 8 h 108"/>
                <a:gd name="T26" fmla="*/ 0 w 124"/>
                <a:gd name="T27" fmla="*/ 80 h 108"/>
                <a:gd name="T28" fmla="*/ 4 w 124"/>
                <a:gd name="T29" fmla="*/ 87 h 108"/>
                <a:gd name="T30" fmla="*/ 18 w 124"/>
                <a:gd name="T31" fmla="*/ 104 h 108"/>
                <a:gd name="T32" fmla="*/ 18 w 124"/>
                <a:gd name="T33" fmla="*/ 104 h 108"/>
                <a:gd name="T34" fmla="*/ 25 w 124"/>
                <a:gd name="T35" fmla="*/ 106 h 108"/>
                <a:gd name="T36" fmla="*/ 116 w 124"/>
                <a:gd name="T37" fmla="*/ 106 h 108"/>
                <a:gd name="T38" fmla="*/ 124 w 124"/>
                <a:gd name="T39" fmla="*/ 97 h 108"/>
                <a:gd name="T40" fmla="*/ 124 w 124"/>
                <a:gd name="T41" fmla="*/ 2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" h="108">
                  <a:moveTo>
                    <a:pt x="124" y="26"/>
                  </a:moveTo>
                  <a:cubicBezTo>
                    <a:pt x="124" y="19"/>
                    <a:pt x="116" y="19"/>
                    <a:pt x="11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17" y="19"/>
                    <a:pt x="17" y="26"/>
                  </a:cubicBezTo>
                  <a:cubicBezTo>
                    <a:pt x="17" y="32"/>
                    <a:pt x="17" y="66"/>
                    <a:pt x="17" y="85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58"/>
                    <a:pt x="10" y="24"/>
                    <a:pt x="10" y="18"/>
                  </a:cubicBezTo>
                  <a:cubicBezTo>
                    <a:pt x="10" y="10"/>
                    <a:pt x="20" y="11"/>
                    <a:pt x="20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9"/>
                    <a:pt x="108" y="8"/>
                    <a:pt x="108" y="7"/>
                  </a:cubicBezTo>
                  <a:cubicBezTo>
                    <a:pt x="107" y="0"/>
                    <a:pt x="99" y="1"/>
                    <a:pt x="9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" y="0"/>
                    <a:pt x="0" y="8"/>
                  </a:cubicBezTo>
                  <a:cubicBezTo>
                    <a:pt x="0" y="16"/>
                    <a:pt x="0" y="80"/>
                    <a:pt x="0" y="80"/>
                  </a:cubicBezTo>
                  <a:cubicBezTo>
                    <a:pt x="0" y="80"/>
                    <a:pt x="0" y="84"/>
                    <a:pt x="4" y="87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20" y="105"/>
                    <a:pt x="22" y="107"/>
                    <a:pt x="25" y="106"/>
                  </a:cubicBezTo>
                  <a:cubicBezTo>
                    <a:pt x="35" y="106"/>
                    <a:pt x="116" y="106"/>
                    <a:pt x="116" y="106"/>
                  </a:cubicBezTo>
                  <a:cubicBezTo>
                    <a:pt x="116" y="106"/>
                    <a:pt x="124" y="108"/>
                    <a:pt x="124" y="97"/>
                  </a:cubicBezTo>
                  <a:cubicBezTo>
                    <a:pt x="124" y="94"/>
                    <a:pt x="124" y="28"/>
                    <a:pt x="124" y="26"/>
                  </a:cubicBezTo>
                  <a:close/>
                </a:path>
              </a:pathLst>
            </a:custGeom>
            <a:solidFill>
              <a:srgbClr val="461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1" name="Oval 78"/>
            <p:cNvSpPr>
              <a:spLocks noChangeArrowheads="1"/>
            </p:cNvSpPr>
            <p:nvPr/>
          </p:nvSpPr>
          <p:spPr bwMode="auto">
            <a:xfrm>
              <a:off x="5093810" y="2747103"/>
              <a:ext cx="30463" cy="30463"/>
            </a:xfrm>
            <a:prstGeom prst="ellipse">
              <a:avLst/>
            </a:prstGeom>
            <a:solidFill>
              <a:srgbClr val="AE2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2" name="Freeform 79"/>
            <p:cNvSpPr>
              <a:spLocks noEditPoints="1"/>
            </p:cNvSpPr>
            <p:nvPr/>
          </p:nvSpPr>
          <p:spPr bwMode="auto">
            <a:xfrm>
              <a:off x="5080755" y="2734047"/>
              <a:ext cx="72530" cy="59475"/>
            </a:xfrm>
            <a:custGeom>
              <a:avLst/>
              <a:gdLst>
                <a:gd name="T0" fmla="*/ 31 w 33"/>
                <a:gd name="T1" fmla="*/ 0 h 27"/>
                <a:gd name="T2" fmla="*/ 13 w 33"/>
                <a:gd name="T3" fmla="*/ 1 h 27"/>
                <a:gd name="T4" fmla="*/ 0 w 33"/>
                <a:gd name="T5" fmla="*/ 14 h 27"/>
                <a:gd name="T6" fmla="*/ 13 w 33"/>
                <a:gd name="T7" fmla="*/ 26 h 27"/>
                <a:gd name="T8" fmla="*/ 31 w 33"/>
                <a:gd name="T9" fmla="*/ 27 h 27"/>
                <a:gd name="T10" fmla="*/ 33 w 33"/>
                <a:gd name="T11" fmla="*/ 24 h 27"/>
                <a:gd name="T12" fmla="*/ 33 w 33"/>
                <a:gd name="T13" fmla="*/ 2 h 27"/>
                <a:gd name="T14" fmla="*/ 31 w 33"/>
                <a:gd name="T15" fmla="*/ 0 h 27"/>
                <a:gd name="T16" fmla="*/ 13 w 33"/>
                <a:gd name="T17" fmla="*/ 19 h 27"/>
                <a:gd name="T18" fmla="*/ 7 w 33"/>
                <a:gd name="T19" fmla="*/ 13 h 27"/>
                <a:gd name="T20" fmla="*/ 13 w 33"/>
                <a:gd name="T21" fmla="*/ 7 h 27"/>
                <a:gd name="T22" fmla="*/ 19 w 33"/>
                <a:gd name="T23" fmla="*/ 13 h 27"/>
                <a:gd name="T24" fmla="*/ 13 w 33"/>
                <a:gd name="T25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7">
                  <a:moveTo>
                    <a:pt x="31" y="0"/>
                  </a:moveTo>
                  <a:cubicBezTo>
                    <a:pt x="29" y="0"/>
                    <a:pt x="13" y="1"/>
                    <a:pt x="13" y="1"/>
                  </a:cubicBezTo>
                  <a:cubicBezTo>
                    <a:pt x="5" y="1"/>
                    <a:pt x="0" y="6"/>
                    <a:pt x="0" y="14"/>
                  </a:cubicBezTo>
                  <a:cubicBezTo>
                    <a:pt x="0" y="21"/>
                    <a:pt x="5" y="26"/>
                    <a:pt x="13" y="26"/>
                  </a:cubicBezTo>
                  <a:cubicBezTo>
                    <a:pt x="13" y="26"/>
                    <a:pt x="30" y="27"/>
                    <a:pt x="31" y="27"/>
                  </a:cubicBezTo>
                  <a:cubicBezTo>
                    <a:pt x="33" y="27"/>
                    <a:pt x="33" y="25"/>
                    <a:pt x="33" y="24"/>
                  </a:cubicBezTo>
                  <a:cubicBezTo>
                    <a:pt x="33" y="17"/>
                    <a:pt x="33" y="9"/>
                    <a:pt x="33" y="2"/>
                  </a:cubicBezTo>
                  <a:cubicBezTo>
                    <a:pt x="33" y="1"/>
                    <a:pt x="33" y="0"/>
                    <a:pt x="31" y="0"/>
                  </a:cubicBezTo>
                  <a:close/>
                  <a:moveTo>
                    <a:pt x="13" y="19"/>
                  </a:moveTo>
                  <a:cubicBezTo>
                    <a:pt x="10" y="19"/>
                    <a:pt x="7" y="17"/>
                    <a:pt x="7" y="13"/>
                  </a:cubicBezTo>
                  <a:cubicBezTo>
                    <a:pt x="7" y="10"/>
                    <a:pt x="10" y="7"/>
                    <a:pt x="13" y="7"/>
                  </a:cubicBezTo>
                  <a:cubicBezTo>
                    <a:pt x="16" y="7"/>
                    <a:pt x="19" y="10"/>
                    <a:pt x="19" y="13"/>
                  </a:cubicBezTo>
                  <a:cubicBezTo>
                    <a:pt x="19" y="17"/>
                    <a:pt x="16" y="19"/>
                    <a:pt x="1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255556" y="1878191"/>
            <a:ext cx="636815" cy="636815"/>
            <a:chOff x="5183748" y="1878191"/>
            <a:chExt cx="636815" cy="636815"/>
          </a:xfrm>
        </p:grpSpPr>
        <p:sp>
          <p:nvSpPr>
            <p:cNvPr id="94" name="Oval 19"/>
            <p:cNvSpPr>
              <a:spLocks noChangeArrowheads="1"/>
            </p:cNvSpPr>
            <p:nvPr/>
          </p:nvSpPr>
          <p:spPr bwMode="auto">
            <a:xfrm>
              <a:off x="5183748" y="1878191"/>
              <a:ext cx="636815" cy="636815"/>
            </a:xfrm>
            <a:prstGeom prst="ellipse">
              <a:avLst/>
            </a:prstGeom>
            <a:solidFill>
              <a:srgbClr val="D3C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5" name="Rectangle 80"/>
            <p:cNvSpPr>
              <a:spLocks noChangeArrowheads="1"/>
            </p:cNvSpPr>
            <p:nvPr/>
          </p:nvSpPr>
          <p:spPr bwMode="auto">
            <a:xfrm>
              <a:off x="5571059" y="2198775"/>
              <a:ext cx="111697" cy="1087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6" name="Rectangle 81"/>
            <p:cNvSpPr>
              <a:spLocks noChangeArrowheads="1"/>
            </p:cNvSpPr>
            <p:nvPr/>
          </p:nvSpPr>
          <p:spPr bwMode="auto">
            <a:xfrm>
              <a:off x="5340413" y="2174114"/>
              <a:ext cx="98641" cy="1494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8" name="Rectangle 82"/>
            <p:cNvSpPr>
              <a:spLocks noChangeArrowheads="1"/>
            </p:cNvSpPr>
            <p:nvPr/>
          </p:nvSpPr>
          <p:spPr bwMode="auto">
            <a:xfrm>
              <a:off x="5312852" y="2105936"/>
              <a:ext cx="391663" cy="85586"/>
            </a:xfrm>
            <a:prstGeom prst="rect">
              <a:avLst/>
            </a:prstGeom>
            <a:solidFill>
              <a:srgbClr val="461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9" name="Freeform 83"/>
            <p:cNvSpPr>
              <a:spLocks/>
            </p:cNvSpPr>
            <p:nvPr/>
          </p:nvSpPr>
          <p:spPr bwMode="auto">
            <a:xfrm>
              <a:off x="5312852" y="2068220"/>
              <a:ext cx="393114" cy="55123"/>
            </a:xfrm>
            <a:custGeom>
              <a:avLst/>
              <a:gdLst>
                <a:gd name="T0" fmla="*/ 179 w 179"/>
                <a:gd name="T1" fmla="*/ 25 h 25"/>
                <a:gd name="T2" fmla="*/ 179 w 179"/>
                <a:gd name="T3" fmla="*/ 12 h 25"/>
                <a:gd name="T4" fmla="*/ 166 w 179"/>
                <a:gd name="T5" fmla="*/ 0 h 25"/>
                <a:gd name="T6" fmla="*/ 13 w 179"/>
                <a:gd name="T7" fmla="*/ 0 h 25"/>
                <a:gd name="T8" fmla="*/ 0 w 179"/>
                <a:gd name="T9" fmla="*/ 12 h 25"/>
                <a:gd name="T10" fmla="*/ 0 w 179"/>
                <a:gd name="T11" fmla="*/ 25 h 25"/>
                <a:gd name="T12" fmla="*/ 179 w 179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25">
                  <a:moveTo>
                    <a:pt x="179" y="25"/>
                  </a:moveTo>
                  <a:cubicBezTo>
                    <a:pt x="179" y="18"/>
                    <a:pt x="179" y="13"/>
                    <a:pt x="179" y="12"/>
                  </a:cubicBezTo>
                  <a:cubicBezTo>
                    <a:pt x="179" y="4"/>
                    <a:pt x="177" y="0"/>
                    <a:pt x="166" y="0"/>
                  </a:cubicBezTo>
                  <a:cubicBezTo>
                    <a:pt x="164" y="0"/>
                    <a:pt x="15" y="0"/>
                    <a:pt x="13" y="0"/>
                  </a:cubicBezTo>
                  <a:cubicBezTo>
                    <a:pt x="1" y="0"/>
                    <a:pt x="0" y="4"/>
                    <a:pt x="0" y="12"/>
                  </a:cubicBezTo>
                  <a:cubicBezTo>
                    <a:pt x="0" y="13"/>
                    <a:pt x="0" y="18"/>
                    <a:pt x="0" y="25"/>
                  </a:cubicBezTo>
                  <a:lnTo>
                    <a:pt x="179" y="25"/>
                  </a:lnTo>
                  <a:close/>
                </a:path>
              </a:pathLst>
            </a:custGeom>
            <a:solidFill>
              <a:srgbClr val="247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0" name="Freeform 84"/>
            <p:cNvSpPr>
              <a:spLocks noEditPoints="1"/>
            </p:cNvSpPr>
            <p:nvPr/>
          </p:nvSpPr>
          <p:spPr bwMode="auto">
            <a:xfrm>
              <a:off x="5312852" y="2156707"/>
              <a:ext cx="393114" cy="187128"/>
            </a:xfrm>
            <a:custGeom>
              <a:avLst/>
              <a:gdLst>
                <a:gd name="T0" fmla="*/ 179 w 179"/>
                <a:gd name="T1" fmla="*/ 23 h 85"/>
                <a:gd name="T2" fmla="*/ 179 w 179"/>
                <a:gd name="T3" fmla="*/ 0 h 85"/>
                <a:gd name="T4" fmla="*/ 0 w 179"/>
                <a:gd name="T5" fmla="*/ 0 h 85"/>
                <a:gd name="T6" fmla="*/ 0 w 179"/>
                <a:gd name="T7" fmla="*/ 23 h 85"/>
                <a:gd name="T8" fmla="*/ 0 w 179"/>
                <a:gd name="T9" fmla="*/ 73 h 85"/>
                <a:gd name="T10" fmla="*/ 13 w 179"/>
                <a:gd name="T11" fmla="*/ 85 h 85"/>
                <a:gd name="T12" fmla="*/ 166 w 179"/>
                <a:gd name="T13" fmla="*/ 85 h 85"/>
                <a:gd name="T14" fmla="*/ 179 w 179"/>
                <a:gd name="T15" fmla="*/ 73 h 85"/>
                <a:gd name="T16" fmla="*/ 179 w 179"/>
                <a:gd name="T17" fmla="*/ 23 h 85"/>
                <a:gd name="T18" fmla="*/ 52 w 179"/>
                <a:gd name="T19" fmla="*/ 68 h 85"/>
                <a:gd name="T20" fmla="*/ 15 w 179"/>
                <a:gd name="T21" fmla="*/ 68 h 85"/>
                <a:gd name="T22" fmla="*/ 15 w 179"/>
                <a:gd name="T23" fmla="*/ 59 h 85"/>
                <a:gd name="T24" fmla="*/ 52 w 179"/>
                <a:gd name="T25" fmla="*/ 59 h 85"/>
                <a:gd name="T26" fmla="*/ 52 w 179"/>
                <a:gd name="T27" fmla="*/ 68 h 85"/>
                <a:gd name="T28" fmla="*/ 52 w 179"/>
                <a:gd name="T29" fmla="*/ 47 h 85"/>
                <a:gd name="T30" fmla="*/ 15 w 179"/>
                <a:gd name="T31" fmla="*/ 47 h 85"/>
                <a:gd name="T32" fmla="*/ 15 w 179"/>
                <a:gd name="T33" fmla="*/ 39 h 85"/>
                <a:gd name="T34" fmla="*/ 52 w 179"/>
                <a:gd name="T35" fmla="*/ 39 h 85"/>
                <a:gd name="T36" fmla="*/ 52 w 179"/>
                <a:gd name="T37" fmla="*/ 47 h 85"/>
                <a:gd name="T38" fmla="*/ 52 w 179"/>
                <a:gd name="T39" fmla="*/ 27 h 85"/>
                <a:gd name="T40" fmla="*/ 15 w 179"/>
                <a:gd name="T41" fmla="*/ 27 h 85"/>
                <a:gd name="T42" fmla="*/ 15 w 179"/>
                <a:gd name="T43" fmla="*/ 18 h 85"/>
                <a:gd name="T44" fmla="*/ 52 w 179"/>
                <a:gd name="T45" fmla="*/ 18 h 85"/>
                <a:gd name="T46" fmla="*/ 52 w 179"/>
                <a:gd name="T47" fmla="*/ 27 h 85"/>
                <a:gd name="T48" fmla="*/ 165 w 179"/>
                <a:gd name="T49" fmla="*/ 63 h 85"/>
                <a:gd name="T50" fmla="*/ 120 w 179"/>
                <a:gd name="T51" fmla="*/ 63 h 85"/>
                <a:gd name="T52" fmla="*/ 120 w 179"/>
                <a:gd name="T53" fmla="*/ 31 h 85"/>
                <a:gd name="T54" fmla="*/ 165 w 179"/>
                <a:gd name="T55" fmla="*/ 31 h 85"/>
                <a:gd name="T56" fmla="*/ 165 w 179"/>
                <a:gd name="T57" fmla="*/ 6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9" h="85">
                  <a:moveTo>
                    <a:pt x="179" y="23"/>
                  </a:moveTo>
                  <a:cubicBezTo>
                    <a:pt x="179" y="15"/>
                    <a:pt x="179" y="7"/>
                    <a:pt x="1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15"/>
                    <a:pt x="0" y="23"/>
                  </a:cubicBezTo>
                  <a:cubicBezTo>
                    <a:pt x="0" y="47"/>
                    <a:pt x="0" y="70"/>
                    <a:pt x="0" y="73"/>
                  </a:cubicBezTo>
                  <a:cubicBezTo>
                    <a:pt x="0" y="81"/>
                    <a:pt x="1" y="85"/>
                    <a:pt x="13" y="85"/>
                  </a:cubicBezTo>
                  <a:cubicBezTo>
                    <a:pt x="15" y="85"/>
                    <a:pt x="164" y="85"/>
                    <a:pt x="166" y="85"/>
                  </a:cubicBezTo>
                  <a:cubicBezTo>
                    <a:pt x="177" y="85"/>
                    <a:pt x="179" y="81"/>
                    <a:pt x="179" y="73"/>
                  </a:cubicBezTo>
                  <a:cubicBezTo>
                    <a:pt x="179" y="70"/>
                    <a:pt x="179" y="47"/>
                    <a:pt x="179" y="23"/>
                  </a:cubicBezTo>
                  <a:close/>
                  <a:moveTo>
                    <a:pt x="52" y="68"/>
                  </a:moveTo>
                  <a:cubicBezTo>
                    <a:pt x="15" y="68"/>
                    <a:pt x="15" y="68"/>
                    <a:pt x="15" y="6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52" y="59"/>
                    <a:pt x="52" y="59"/>
                    <a:pt x="52" y="59"/>
                  </a:cubicBezTo>
                  <a:lnTo>
                    <a:pt x="52" y="68"/>
                  </a:lnTo>
                  <a:close/>
                  <a:moveTo>
                    <a:pt x="52" y="47"/>
                  </a:moveTo>
                  <a:cubicBezTo>
                    <a:pt x="15" y="47"/>
                    <a:pt x="15" y="47"/>
                    <a:pt x="15" y="47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52" y="39"/>
                    <a:pt x="52" y="39"/>
                    <a:pt x="52" y="39"/>
                  </a:cubicBezTo>
                  <a:lnTo>
                    <a:pt x="52" y="47"/>
                  </a:lnTo>
                  <a:close/>
                  <a:moveTo>
                    <a:pt x="52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52" y="18"/>
                    <a:pt x="52" y="18"/>
                    <a:pt x="52" y="18"/>
                  </a:cubicBezTo>
                  <a:lnTo>
                    <a:pt x="52" y="27"/>
                  </a:lnTo>
                  <a:close/>
                  <a:moveTo>
                    <a:pt x="165" y="63"/>
                  </a:moveTo>
                  <a:cubicBezTo>
                    <a:pt x="120" y="63"/>
                    <a:pt x="120" y="63"/>
                    <a:pt x="120" y="63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65" y="31"/>
                    <a:pt x="165" y="31"/>
                    <a:pt x="165" y="31"/>
                  </a:cubicBezTo>
                  <a:lnTo>
                    <a:pt x="165" y="63"/>
                  </a:lnTo>
                  <a:close/>
                </a:path>
              </a:pathLst>
            </a:custGeom>
            <a:solidFill>
              <a:srgbClr val="247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564152" y="2574480"/>
            <a:ext cx="426477" cy="425027"/>
            <a:chOff x="3492344" y="2574480"/>
            <a:chExt cx="426477" cy="425027"/>
          </a:xfrm>
        </p:grpSpPr>
        <p:sp>
          <p:nvSpPr>
            <p:cNvPr id="102" name="Oval 9"/>
            <p:cNvSpPr>
              <a:spLocks noChangeArrowheads="1"/>
            </p:cNvSpPr>
            <p:nvPr/>
          </p:nvSpPr>
          <p:spPr bwMode="auto">
            <a:xfrm>
              <a:off x="3492344" y="2574480"/>
              <a:ext cx="426477" cy="425027"/>
            </a:xfrm>
            <a:prstGeom prst="ellipse">
              <a:avLst/>
            </a:prstGeom>
            <a:solidFill>
              <a:srgbClr val="D3C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" name="Rectangle 96"/>
            <p:cNvSpPr>
              <a:spLocks noChangeArrowheads="1"/>
            </p:cNvSpPr>
            <p:nvPr/>
          </p:nvSpPr>
          <p:spPr bwMode="auto">
            <a:xfrm>
              <a:off x="3573578" y="2674573"/>
              <a:ext cx="271263" cy="2016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4" name="Freeform 97"/>
            <p:cNvSpPr>
              <a:spLocks noEditPoints="1"/>
            </p:cNvSpPr>
            <p:nvPr/>
          </p:nvSpPr>
          <p:spPr bwMode="auto">
            <a:xfrm>
              <a:off x="3556170" y="2668770"/>
              <a:ext cx="301726" cy="232097"/>
            </a:xfrm>
            <a:custGeom>
              <a:avLst/>
              <a:gdLst>
                <a:gd name="T0" fmla="*/ 137 w 137"/>
                <a:gd name="T1" fmla="*/ 20 h 106"/>
                <a:gd name="T2" fmla="*/ 137 w 137"/>
                <a:gd name="T3" fmla="*/ 7 h 106"/>
                <a:gd name="T4" fmla="*/ 129 w 137"/>
                <a:gd name="T5" fmla="*/ 0 h 106"/>
                <a:gd name="T6" fmla="*/ 8 w 137"/>
                <a:gd name="T7" fmla="*/ 0 h 106"/>
                <a:gd name="T8" fmla="*/ 0 w 137"/>
                <a:gd name="T9" fmla="*/ 7 h 106"/>
                <a:gd name="T10" fmla="*/ 0 w 137"/>
                <a:gd name="T11" fmla="*/ 96 h 106"/>
                <a:gd name="T12" fmla="*/ 0 w 137"/>
                <a:gd name="T13" fmla="*/ 96 h 106"/>
                <a:gd name="T14" fmla="*/ 3 w 137"/>
                <a:gd name="T15" fmla="*/ 103 h 106"/>
                <a:gd name="T16" fmla="*/ 7 w 137"/>
                <a:gd name="T17" fmla="*/ 106 h 106"/>
                <a:gd name="T18" fmla="*/ 130 w 137"/>
                <a:gd name="T19" fmla="*/ 106 h 106"/>
                <a:gd name="T20" fmla="*/ 135 w 137"/>
                <a:gd name="T21" fmla="*/ 103 h 106"/>
                <a:gd name="T22" fmla="*/ 137 w 137"/>
                <a:gd name="T23" fmla="*/ 96 h 106"/>
                <a:gd name="T24" fmla="*/ 137 w 137"/>
                <a:gd name="T25" fmla="*/ 96 h 106"/>
                <a:gd name="T26" fmla="*/ 137 w 137"/>
                <a:gd name="T27" fmla="*/ 20 h 106"/>
                <a:gd name="T28" fmla="*/ 29 w 137"/>
                <a:gd name="T29" fmla="*/ 8 h 106"/>
                <a:gd name="T30" fmla="*/ 40 w 137"/>
                <a:gd name="T31" fmla="*/ 8 h 106"/>
                <a:gd name="T32" fmla="*/ 40 w 137"/>
                <a:gd name="T33" fmla="*/ 18 h 106"/>
                <a:gd name="T34" fmla="*/ 29 w 137"/>
                <a:gd name="T35" fmla="*/ 18 h 106"/>
                <a:gd name="T36" fmla="*/ 29 w 137"/>
                <a:gd name="T37" fmla="*/ 8 h 106"/>
                <a:gd name="T38" fmla="*/ 12 w 137"/>
                <a:gd name="T39" fmla="*/ 8 h 106"/>
                <a:gd name="T40" fmla="*/ 23 w 137"/>
                <a:gd name="T41" fmla="*/ 8 h 106"/>
                <a:gd name="T42" fmla="*/ 23 w 137"/>
                <a:gd name="T43" fmla="*/ 18 h 106"/>
                <a:gd name="T44" fmla="*/ 12 w 137"/>
                <a:gd name="T45" fmla="*/ 18 h 106"/>
                <a:gd name="T46" fmla="*/ 12 w 137"/>
                <a:gd name="T47" fmla="*/ 8 h 106"/>
                <a:gd name="T48" fmla="*/ 126 w 137"/>
                <a:gd name="T49" fmla="*/ 92 h 106"/>
                <a:gd name="T50" fmla="*/ 11 w 137"/>
                <a:gd name="T51" fmla="*/ 92 h 106"/>
                <a:gd name="T52" fmla="*/ 11 w 137"/>
                <a:gd name="T53" fmla="*/ 52 h 106"/>
                <a:gd name="T54" fmla="*/ 11 w 137"/>
                <a:gd name="T55" fmla="*/ 26 h 106"/>
                <a:gd name="T56" fmla="*/ 126 w 137"/>
                <a:gd name="T57" fmla="*/ 26 h 106"/>
                <a:gd name="T58" fmla="*/ 126 w 137"/>
                <a:gd name="T59" fmla="*/ 92 h 106"/>
                <a:gd name="T60" fmla="*/ 127 w 137"/>
                <a:gd name="T61" fmla="*/ 18 h 106"/>
                <a:gd name="T62" fmla="*/ 95 w 137"/>
                <a:gd name="T63" fmla="*/ 18 h 106"/>
                <a:gd name="T64" fmla="*/ 95 w 137"/>
                <a:gd name="T65" fmla="*/ 8 h 106"/>
                <a:gd name="T66" fmla="*/ 127 w 137"/>
                <a:gd name="T67" fmla="*/ 8 h 106"/>
                <a:gd name="T68" fmla="*/ 127 w 137"/>
                <a:gd name="T69" fmla="*/ 1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06">
                  <a:moveTo>
                    <a:pt x="137" y="20"/>
                  </a:moveTo>
                  <a:cubicBezTo>
                    <a:pt x="137" y="13"/>
                    <a:pt x="137" y="8"/>
                    <a:pt x="137" y="7"/>
                  </a:cubicBezTo>
                  <a:cubicBezTo>
                    <a:pt x="137" y="0"/>
                    <a:pt x="129" y="0"/>
                    <a:pt x="12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0"/>
                    <a:pt x="0" y="7"/>
                  </a:cubicBezTo>
                  <a:cubicBezTo>
                    <a:pt x="0" y="11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101"/>
                    <a:pt x="3" y="103"/>
                  </a:cubicBezTo>
                  <a:cubicBezTo>
                    <a:pt x="4" y="105"/>
                    <a:pt x="5" y="106"/>
                    <a:pt x="7" y="106"/>
                  </a:cubicBezTo>
                  <a:cubicBezTo>
                    <a:pt x="8" y="106"/>
                    <a:pt x="130" y="106"/>
                    <a:pt x="130" y="106"/>
                  </a:cubicBezTo>
                  <a:cubicBezTo>
                    <a:pt x="132" y="106"/>
                    <a:pt x="134" y="105"/>
                    <a:pt x="135" y="103"/>
                  </a:cubicBezTo>
                  <a:cubicBezTo>
                    <a:pt x="137" y="101"/>
                    <a:pt x="137" y="98"/>
                    <a:pt x="137" y="96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7" y="20"/>
                    <a:pt x="137" y="20"/>
                    <a:pt x="137" y="20"/>
                  </a:cubicBezTo>
                  <a:close/>
                  <a:moveTo>
                    <a:pt x="29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29" y="18"/>
                    <a:pt x="29" y="18"/>
                    <a:pt x="29" y="18"/>
                  </a:cubicBezTo>
                  <a:lnTo>
                    <a:pt x="29" y="8"/>
                  </a:lnTo>
                  <a:close/>
                  <a:moveTo>
                    <a:pt x="12" y="8"/>
                  </a:moveTo>
                  <a:cubicBezTo>
                    <a:pt x="23" y="8"/>
                    <a:pt x="23" y="8"/>
                    <a:pt x="23" y="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12" y="18"/>
                    <a:pt x="12" y="18"/>
                    <a:pt x="12" y="18"/>
                  </a:cubicBezTo>
                  <a:lnTo>
                    <a:pt x="12" y="8"/>
                  </a:lnTo>
                  <a:close/>
                  <a:moveTo>
                    <a:pt x="126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6" y="26"/>
                    <a:pt x="126" y="26"/>
                    <a:pt x="126" y="26"/>
                  </a:cubicBezTo>
                  <a:lnTo>
                    <a:pt x="126" y="92"/>
                  </a:lnTo>
                  <a:close/>
                  <a:moveTo>
                    <a:pt x="127" y="18"/>
                  </a:moveTo>
                  <a:cubicBezTo>
                    <a:pt x="95" y="18"/>
                    <a:pt x="95" y="18"/>
                    <a:pt x="95" y="1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127" y="8"/>
                    <a:pt x="127" y="8"/>
                    <a:pt x="127" y="8"/>
                  </a:cubicBezTo>
                  <a:lnTo>
                    <a:pt x="127" y="18"/>
                  </a:lnTo>
                  <a:close/>
                </a:path>
              </a:pathLst>
            </a:custGeom>
            <a:solidFill>
              <a:srgbClr val="003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867328" y="1989888"/>
            <a:ext cx="597649" cy="597649"/>
            <a:chOff x="3795520" y="1989888"/>
            <a:chExt cx="597649" cy="597649"/>
          </a:xfrm>
        </p:grpSpPr>
        <p:sp>
          <p:nvSpPr>
            <p:cNvPr id="106" name="Oval 14"/>
            <p:cNvSpPr>
              <a:spLocks noChangeArrowheads="1"/>
            </p:cNvSpPr>
            <p:nvPr/>
          </p:nvSpPr>
          <p:spPr bwMode="auto">
            <a:xfrm>
              <a:off x="3795520" y="1989888"/>
              <a:ext cx="597649" cy="597649"/>
            </a:xfrm>
            <a:prstGeom prst="ellipse">
              <a:avLst/>
            </a:prstGeom>
            <a:solidFill>
              <a:srgbClr val="461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4204591" y="2110287"/>
              <a:ext cx="52222" cy="71080"/>
            </a:xfrm>
            <a:custGeom>
              <a:avLst/>
              <a:gdLst>
                <a:gd name="T0" fmla="*/ 36 w 36"/>
                <a:gd name="T1" fmla="*/ 49 h 49"/>
                <a:gd name="T2" fmla="*/ 36 w 36"/>
                <a:gd name="T3" fmla="*/ 0 h 49"/>
                <a:gd name="T4" fmla="*/ 0 w 36"/>
                <a:gd name="T5" fmla="*/ 21 h 49"/>
                <a:gd name="T6" fmla="*/ 36 w 36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9">
                  <a:moveTo>
                    <a:pt x="36" y="49"/>
                  </a:moveTo>
                  <a:lnTo>
                    <a:pt x="36" y="0"/>
                  </a:lnTo>
                  <a:lnTo>
                    <a:pt x="0" y="21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D054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3940581" y="2110287"/>
              <a:ext cx="53673" cy="72530"/>
            </a:xfrm>
            <a:custGeom>
              <a:avLst/>
              <a:gdLst>
                <a:gd name="T0" fmla="*/ 0 w 37"/>
                <a:gd name="T1" fmla="*/ 50 h 50"/>
                <a:gd name="T2" fmla="*/ 0 w 37"/>
                <a:gd name="T3" fmla="*/ 0 h 50"/>
                <a:gd name="T4" fmla="*/ 37 w 37"/>
                <a:gd name="T5" fmla="*/ 23 h 50"/>
                <a:gd name="T6" fmla="*/ 0 w 37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50">
                  <a:moveTo>
                    <a:pt x="0" y="50"/>
                  </a:moveTo>
                  <a:lnTo>
                    <a:pt x="0" y="0"/>
                  </a:lnTo>
                  <a:lnTo>
                    <a:pt x="37" y="23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054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3940581" y="2110287"/>
              <a:ext cx="316232" cy="84135"/>
            </a:xfrm>
            <a:custGeom>
              <a:avLst/>
              <a:gdLst>
                <a:gd name="T0" fmla="*/ 26 w 218"/>
                <a:gd name="T1" fmla="*/ 58 h 58"/>
                <a:gd name="T2" fmla="*/ 194 w 218"/>
                <a:gd name="T3" fmla="*/ 58 h 58"/>
                <a:gd name="T4" fmla="*/ 194 w 218"/>
                <a:gd name="T5" fmla="*/ 17 h 58"/>
                <a:gd name="T6" fmla="*/ 218 w 218"/>
                <a:gd name="T7" fmla="*/ 0 h 58"/>
                <a:gd name="T8" fmla="*/ 0 w 218"/>
                <a:gd name="T9" fmla="*/ 0 h 58"/>
                <a:gd name="T10" fmla="*/ 26 w 218"/>
                <a:gd name="T11" fmla="*/ 17 h 58"/>
                <a:gd name="T12" fmla="*/ 26 w 218"/>
                <a:gd name="T13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58">
                  <a:moveTo>
                    <a:pt x="26" y="58"/>
                  </a:moveTo>
                  <a:lnTo>
                    <a:pt x="194" y="58"/>
                  </a:lnTo>
                  <a:lnTo>
                    <a:pt x="194" y="17"/>
                  </a:lnTo>
                  <a:lnTo>
                    <a:pt x="218" y="0"/>
                  </a:lnTo>
                  <a:lnTo>
                    <a:pt x="0" y="0"/>
                  </a:lnTo>
                  <a:lnTo>
                    <a:pt x="26" y="17"/>
                  </a:lnTo>
                  <a:lnTo>
                    <a:pt x="26" y="58"/>
                  </a:lnTo>
                  <a:close/>
                </a:path>
              </a:pathLst>
            </a:custGeom>
            <a:solidFill>
              <a:srgbClr val="EF81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3939130" y="2134948"/>
              <a:ext cx="317683" cy="355398"/>
            </a:xfrm>
            <a:custGeom>
              <a:avLst/>
              <a:gdLst>
                <a:gd name="T0" fmla="*/ 145 w 145"/>
                <a:gd name="T1" fmla="*/ 26 h 162"/>
                <a:gd name="T2" fmla="*/ 145 w 145"/>
                <a:gd name="T3" fmla="*/ 21 h 162"/>
                <a:gd name="T4" fmla="*/ 129 w 145"/>
                <a:gd name="T5" fmla="*/ 0 h 162"/>
                <a:gd name="T6" fmla="*/ 129 w 145"/>
                <a:gd name="T7" fmla="*/ 26 h 162"/>
                <a:gd name="T8" fmla="*/ 18 w 145"/>
                <a:gd name="T9" fmla="*/ 26 h 162"/>
                <a:gd name="T10" fmla="*/ 18 w 145"/>
                <a:gd name="T11" fmla="*/ 0 h 162"/>
                <a:gd name="T12" fmla="*/ 1 w 145"/>
                <a:gd name="T13" fmla="*/ 21 h 162"/>
                <a:gd name="T14" fmla="*/ 1 w 145"/>
                <a:gd name="T15" fmla="*/ 26 h 162"/>
                <a:gd name="T16" fmla="*/ 1 w 145"/>
                <a:gd name="T17" fmla="*/ 26 h 162"/>
                <a:gd name="T18" fmla="*/ 1 w 145"/>
                <a:gd name="T19" fmla="*/ 147 h 162"/>
                <a:gd name="T20" fmla="*/ 18 w 145"/>
                <a:gd name="T21" fmla="*/ 161 h 162"/>
                <a:gd name="T22" fmla="*/ 131 w 145"/>
                <a:gd name="T23" fmla="*/ 161 h 162"/>
                <a:gd name="T24" fmla="*/ 145 w 145"/>
                <a:gd name="T25" fmla="*/ 146 h 162"/>
                <a:gd name="T26" fmla="*/ 145 w 145"/>
                <a:gd name="T27" fmla="*/ 2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62">
                  <a:moveTo>
                    <a:pt x="145" y="26"/>
                  </a:moveTo>
                  <a:cubicBezTo>
                    <a:pt x="145" y="21"/>
                    <a:pt x="145" y="21"/>
                    <a:pt x="145" y="2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1" y="147"/>
                    <a:pt x="0" y="161"/>
                    <a:pt x="18" y="161"/>
                  </a:cubicBezTo>
                  <a:cubicBezTo>
                    <a:pt x="36" y="161"/>
                    <a:pt x="131" y="161"/>
                    <a:pt x="131" y="161"/>
                  </a:cubicBezTo>
                  <a:cubicBezTo>
                    <a:pt x="131" y="161"/>
                    <a:pt x="145" y="162"/>
                    <a:pt x="145" y="146"/>
                  </a:cubicBezTo>
                  <a:cubicBezTo>
                    <a:pt x="145" y="131"/>
                    <a:pt x="145" y="26"/>
                    <a:pt x="145" y="26"/>
                  </a:cubicBezTo>
                  <a:close/>
                </a:path>
              </a:pathLst>
            </a:custGeom>
            <a:solidFill>
              <a:srgbClr val="F3C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12" name="Freeform 102"/>
            <p:cNvSpPr>
              <a:spLocks/>
            </p:cNvSpPr>
            <p:nvPr/>
          </p:nvSpPr>
          <p:spPr bwMode="auto">
            <a:xfrm>
              <a:off x="4011660" y="2243743"/>
              <a:ext cx="175523" cy="140709"/>
            </a:xfrm>
            <a:custGeom>
              <a:avLst/>
              <a:gdLst>
                <a:gd name="T0" fmla="*/ 40 w 80"/>
                <a:gd name="T1" fmla="*/ 64 h 64"/>
                <a:gd name="T2" fmla="*/ 77 w 80"/>
                <a:gd name="T3" fmla="*/ 30 h 64"/>
                <a:gd name="T4" fmla="*/ 77 w 80"/>
                <a:gd name="T5" fmla="*/ 13 h 64"/>
                <a:gd name="T6" fmla="*/ 80 w 80"/>
                <a:gd name="T7" fmla="*/ 8 h 64"/>
                <a:gd name="T8" fmla="*/ 72 w 80"/>
                <a:gd name="T9" fmla="*/ 0 h 64"/>
                <a:gd name="T10" fmla="*/ 64 w 80"/>
                <a:gd name="T11" fmla="*/ 8 h 64"/>
                <a:gd name="T12" fmla="*/ 67 w 80"/>
                <a:gd name="T13" fmla="*/ 14 h 64"/>
                <a:gd name="T14" fmla="*/ 67 w 80"/>
                <a:gd name="T15" fmla="*/ 30 h 64"/>
                <a:gd name="T16" fmla="*/ 40 w 80"/>
                <a:gd name="T17" fmla="*/ 55 h 64"/>
                <a:gd name="T18" fmla="*/ 13 w 80"/>
                <a:gd name="T19" fmla="*/ 30 h 64"/>
                <a:gd name="T20" fmla="*/ 13 w 80"/>
                <a:gd name="T21" fmla="*/ 13 h 64"/>
                <a:gd name="T22" fmla="*/ 16 w 80"/>
                <a:gd name="T23" fmla="*/ 8 h 64"/>
                <a:gd name="T24" fmla="*/ 8 w 80"/>
                <a:gd name="T25" fmla="*/ 0 h 64"/>
                <a:gd name="T26" fmla="*/ 0 w 80"/>
                <a:gd name="T27" fmla="*/ 8 h 64"/>
                <a:gd name="T28" fmla="*/ 3 w 80"/>
                <a:gd name="T29" fmla="*/ 14 h 64"/>
                <a:gd name="T30" fmla="*/ 3 w 80"/>
                <a:gd name="T31" fmla="*/ 30 h 64"/>
                <a:gd name="T32" fmla="*/ 40 w 80"/>
                <a:gd name="T3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64">
                  <a:moveTo>
                    <a:pt x="40" y="64"/>
                  </a:moveTo>
                  <a:cubicBezTo>
                    <a:pt x="61" y="64"/>
                    <a:pt x="77" y="49"/>
                    <a:pt x="77" y="30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9" y="12"/>
                    <a:pt x="80" y="10"/>
                    <a:pt x="80" y="8"/>
                  </a:cubicBezTo>
                  <a:cubicBezTo>
                    <a:pt x="80" y="4"/>
                    <a:pt x="76" y="0"/>
                    <a:pt x="72" y="0"/>
                  </a:cubicBezTo>
                  <a:cubicBezTo>
                    <a:pt x="68" y="0"/>
                    <a:pt x="64" y="4"/>
                    <a:pt x="64" y="8"/>
                  </a:cubicBezTo>
                  <a:cubicBezTo>
                    <a:pt x="64" y="10"/>
                    <a:pt x="65" y="12"/>
                    <a:pt x="67" y="14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7" y="43"/>
                    <a:pt x="55" y="55"/>
                    <a:pt x="40" y="55"/>
                  </a:cubicBezTo>
                  <a:cubicBezTo>
                    <a:pt x="25" y="55"/>
                    <a:pt x="13" y="43"/>
                    <a:pt x="13" y="30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5" y="12"/>
                    <a:pt x="16" y="10"/>
                    <a:pt x="16" y="8"/>
                  </a:cubicBezTo>
                  <a:cubicBezTo>
                    <a:pt x="16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2"/>
                    <a:pt x="3" y="14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49"/>
                    <a:pt x="20" y="64"/>
                    <a:pt x="40" y="64"/>
                  </a:cubicBezTo>
                  <a:close/>
                </a:path>
              </a:pathLst>
            </a:custGeom>
            <a:solidFill>
              <a:srgbClr val="0F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985361" y="1878191"/>
            <a:ext cx="636815" cy="636815"/>
            <a:chOff x="2913553" y="1878191"/>
            <a:chExt cx="636815" cy="636815"/>
          </a:xfrm>
        </p:grpSpPr>
        <p:sp>
          <p:nvSpPr>
            <p:cNvPr id="114" name="Oval 11"/>
            <p:cNvSpPr>
              <a:spLocks noChangeArrowheads="1"/>
            </p:cNvSpPr>
            <p:nvPr/>
          </p:nvSpPr>
          <p:spPr bwMode="auto">
            <a:xfrm>
              <a:off x="2913553" y="1878191"/>
              <a:ext cx="636815" cy="636815"/>
            </a:xfrm>
            <a:prstGeom prst="ellipse">
              <a:avLst/>
            </a:prstGeom>
            <a:solidFill>
              <a:srgbClr val="A4B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3045558" y="2015998"/>
              <a:ext cx="368453" cy="385861"/>
              <a:chOff x="3045558" y="2015998"/>
              <a:chExt cx="368453" cy="385861"/>
            </a:xfrm>
          </p:grpSpPr>
          <p:sp>
            <p:nvSpPr>
              <p:cNvPr id="116" name="Rectangle 103"/>
              <p:cNvSpPr>
                <a:spLocks noChangeArrowheads="1"/>
              </p:cNvSpPr>
              <p:nvPr/>
            </p:nvSpPr>
            <p:spPr bwMode="auto">
              <a:xfrm>
                <a:off x="3062965" y="2037757"/>
                <a:ext cx="333639" cy="20163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17" name="Rectangle 104"/>
              <p:cNvSpPr>
                <a:spLocks noChangeArrowheads="1"/>
              </p:cNvSpPr>
              <p:nvPr/>
            </p:nvSpPr>
            <p:spPr bwMode="auto">
              <a:xfrm>
                <a:off x="3289259" y="2110287"/>
                <a:ext cx="59475" cy="105895"/>
              </a:xfrm>
              <a:prstGeom prst="rect">
                <a:avLst/>
              </a:prstGeom>
              <a:solidFill>
                <a:srgbClr val="EF81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18" name="Rectangle 105"/>
              <p:cNvSpPr>
                <a:spLocks noChangeArrowheads="1"/>
              </p:cNvSpPr>
              <p:nvPr/>
            </p:nvSpPr>
            <p:spPr bwMode="auto">
              <a:xfrm>
                <a:off x="3110835" y="2162509"/>
                <a:ext cx="59475" cy="53673"/>
              </a:xfrm>
              <a:prstGeom prst="rect">
                <a:avLst/>
              </a:prstGeom>
              <a:solidFill>
                <a:srgbClr val="EF81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19" name="Rectangle 106"/>
              <p:cNvSpPr>
                <a:spLocks noChangeArrowheads="1"/>
              </p:cNvSpPr>
              <p:nvPr/>
            </p:nvSpPr>
            <p:spPr bwMode="auto">
              <a:xfrm>
                <a:off x="3199322" y="2059517"/>
                <a:ext cx="60925" cy="156665"/>
              </a:xfrm>
              <a:prstGeom prst="rect">
                <a:avLst/>
              </a:prstGeom>
              <a:solidFill>
                <a:srgbClr val="E747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20" name="Freeform 107"/>
              <p:cNvSpPr>
                <a:spLocks/>
              </p:cNvSpPr>
              <p:nvPr/>
            </p:nvSpPr>
            <p:spPr bwMode="auto">
              <a:xfrm>
                <a:off x="3076021" y="2253897"/>
                <a:ext cx="114598" cy="147962"/>
              </a:xfrm>
              <a:custGeom>
                <a:avLst/>
                <a:gdLst>
                  <a:gd name="T0" fmla="*/ 50 w 79"/>
                  <a:gd name="T1" fmla="*/ 0 h 102"/>
                  <a:gd name="T2" fmla="*/ 0 w 79"/>
                  <a:gd name="T3" fmla="*/ 102 h 102"/>
                  <a:gd name="T4" fmla="*/ 29 w 79"/>
                  <a:gd name="T5" fmla="*/ 102 h 102"/>
                  <a:gd name="T6" fmla="*/ 79 w 79"/>
                  <a:gd name="T7" fmla="*/ 0 h 102"/>
                  <a:gd name="T8" fmla="*/ 50 w 79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02">
                    <a:moveTo>
                      <a:pt x="50" y="0"/>
                    </a:moveTo>
                    <a:lnTo>
                      <a:pt x="0" y="102"/>
                    </a:lnTo>
                    <a:lnTo>
                      <a:pt x="29" y="102"/>
                    </a:lnTo>
                    <a:lnTo>
                      <a:pt x="79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3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21" name="Freeform 108"/>
              <p:cNvSpPr>
                <a:spLocks/>
              </p:cNvSpPr>
              <p:nvPr/>
            </p:nvSpPr>
            <p:spPr bwMode="auto">
              <a:xfrm>
                <a:off x="3267501" y="2253897"/>
                <a:ext cx="116048" cy="147962"/>
              </a:xfrm>
              <a:custGeom>
                <a:avLst/>
                <a:gdLst>
                  <a:gd name="T0" fmla="*/ 0 w 80"/>
                  <a:gd name="T1" fmla="*/ 0 h 102"/>
                  <a:gd name="T2" fmla="*/ 49 w 80"/>
                  <a:gd name="T3" fmla="*/ 102 h 102"/>
                  <a:gd name="T4" fmla="*/ 80 w 80"/>
                  <a:gd name="T5" fmla="*/ 102 h 102"/>
                  <a:gd name="T6" fmla="*/ 30 w 80"/>
                  <a:gd name="T7" fmla="*/ 0 h 102"/>
                  <a:gd name="T8" fmla="*/ 0 w 80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02">
                    <a:moveTo>
                      <a:pt x="0" y="0"/>
                    </a:moveTo>
                    <a:lnTo>
                      <a:pt x="49" y="102"/>
                    </a:lnTo>
                    <a:lnTo>
                      <a:pt x="80" y="102"/>
                    </a:lnTo>
                    <a:lnTo>
                      <a:pt x="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22" name="Rectangle 109"/>
              <p:cNvSpPr>
                <a:spLocks noChangeArrowheads="1"/>
              </p:cNvSpPr>
              <p:nvPr/>
            </p:nvSpPr>
            <p:spPr bwMode="auto">
              <a:xfrm>
                <a:off x="3209476" y="2253897"/>
                <a:ext cx="39167" cy="147962"/>
              </a:xfrm>
              <a:prstGeom prst="rect">
                <a:avLst/>
              </a:prstGeom>
              <a:solidFill>
                <a:srgbClr val="003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23" name="Rectangle 110"/>
              <p:cNvSpPr>
                <a:spLocks noChangeArrowheads="1"/>
              </p:cNvSpPr>
              <p:nvPr/>
            </p:nvSpPr>
            <p:spPr bwMode="auto">
              <a:xfrm>
                <a:off x="3045558" y="2015998"/>
                <a:ext cx="368453" cy="24661"/>
              </a:xfrm>
              <a:prstGeom prst="rect">
                <a:avLst/>
              </a:prstGeom>
              <a:solidFill>
                <a:srgbClr val="003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24" name="Freeform 111"/>
              <p:cNvSpPr>
                <a:spLocks/>
              </p:cNvSpPr>
              <p:nvPr/>
            </p:nvSpPr>
            <p:spPr bwMode="auto">
              <a:xfrm>
                <a:off x="3135495" y="2253897"/>
                <a:ext cx="55123" cy="26111"/>
              </a:xfrm>
              <a:custGeom>
                <a:avLst/>
                <a:gdLst>
                  <a:gd name="T0" fmla="*/ 38 w 38"/>
                  <a:gd name="T1" fmla="*/ 0 h 18"/>
                  <a:gd name="T2" fmla="*/ 9 w 38"/>
                  <a:gd name="T3" fmla="*/ 0 h 18"/>
                  <a:gd name="T4" fmla="*/ 0 w 38"/>
                  <a:gd name="T5" fmla="*/ 18 h 18"/>
                  <a:gd name="T6" fmla="*/ 28 w 38"/>
                  <a:gd name="T7" fmla="*/ 18 h 18"/>
                  <a:gd name="T8" fmla="*/ 38 w 3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8">
                    <a:moveTo>
                      <a:pt x="38" y="0"/>
                    </a:moveTo>
                    <a:lnTo>
                      <a:pt x="9" y="0"/>
                    </a:lnTo>
                    <a:lnTo>
                      <a:pt x="0" y="18"/>
                    </a:lnTo>
                    <a:lnTo>
                      <a:pt x="28" y="18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25" name="Freeform 112"/>
              <p:cNvSpPr>
                <a:spLocks/>
              </p:cNvSpPr>
              <p:nvPr/>
            </p:nvSpPr>
            <p:spPr bwMode="auto">
              <a:xfrm>
                <a:off x="3267501" y="2253897"/>
                <a:ext cx="56574" cy="26111"/>
              </a:xfrm>
              <a:custGeom>
                <a:avLst/>
                <a:gdLst>
                  <a:gd name="T0" fmla="*/ 30 w 39"/>
                  <a:gd name="T1" fmla="*/ 0 h 18"/>
                  <a:gd name="T2" fmla="*/ 0 w 39"/>
                  <a:gd name="T3" fmla="*/ 0 h 18"/>
                  <a:gd name="T4" fmla="*/ 10 w 39"/>
                  <a:gd name="T5" fmla="*/ 18 h 18"/>
                  <a:gd name="T6" fmla="*/ 39 w 39"/>
                  <a:gd name="T7" fmla="*/ 18 h 18"/>
                  <a:gd name="T8" fmla="*/ 30 w 3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8">
                    <a:moveTo>
                      <a:pt x="30" y="0"/>
                    </a:moveTo>
                    <a:lnTo>
                      <a:pt x="0" y="0"/>
                    </a:lnTo>
                    <a:lnTo>
                      <a:pt x="10" y="18"/>
                    </a:lnTo>
                    <a:lnTo>
                      <a:pt x="39" y="1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26" name="Rectangle 113"/>
              <p:cNvSpPr>
                <a:spLocks noChangeArrowheads="1"/>
              </p:cNvSpPr>
              <p:nvPr/>
            </p:nvSpPr>
            <p:spPr bwMode="auto">
              <a:xfrm>
                <a:off x="3209476" y="2253897"/>
                <a:ext cx="37716" cy="26111"/>
              </a:xfrm>
              <a:prstGeom prst="rect">
                <a:avLst/>
              </a:prstGeom>
              <a:solidFill>
                <a:srgbClr val="00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27" name="Rectangle 114"/>
              <p:cNvSpPr>
                <a:spLocks noChangeArrowheads="1"/>
              </p:cNvSpPr>
              <p:nvPr/>
            </p:nvSpPr>
            <p:spPr bwMode="auto">
              <a:xfrm>
                <a:off x="3045558" y="2235039"/>
                <a:ext cx="368453" cy="23210"/>
              </a:xfrm>
              <a:prstGeom prst="rect">
                <a:avLst/>
              </a:prstGeom>
              <a:solidFill>
                <a:srgbClr val="003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</p:grpSp>
      <p:grpSp>
        <p:nvGrpSpPr>
          <p:cNvPr id="128" name="组合 127"/>
          <p:cNvGrpSpPr/>
          <p:nvPr/>
        </p:nvGrpSpPr>
        <p:grpSpPr>
          <a:xfrm>
            <a:off x="699592" y="1168846"/>
            <a:ext cx="430830" cy="429379"/>
            <a:chOff x="2627784" y="1168846"/>
            <a:chExt cx="430830" cy="429379"/>
          </a:xfrm>
        </p:grpSpPr>
        <p:sp>
          <p:nvSpPr>
            <p:cNvPr id="129" name="Oval 12"/>
            <p:cNvSpPr>
              <a:spLocks noChangeArrowheads="1"/>
            </p:cNvSpPr>
            <p:nvPr/>
          </p:nvSpPr>
          <p:spPr bwMode="auto">
            <a:xfrm>
              <a:off x="2627784" y="1168846"/>
              <a:ext cx="430830" cy="429379"/>
            </a:xfrm>
            <a:prstGeom prst="ellipse">
              <a:avLst/>
            </a:prstGeom>
            <a:solidFill>
              <a:srgbClr val="4EBD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grpSp>
          <p:nvGrpSpPr>
            <p:cNvPr id="130" name="组合 129"/>
            <p:cNvGrpSpPr/>
            <p:nvPr/>
          </p:nvGrpSpPr>
          <p:grpSpPr>
            <a:xfrm>
              <a:off x="2699792" y="1170432"/>
              <a:ext cx="288682" cy="363192"/>
              <a:chOff x="971600" y="2712145"/>
              <a:chExt cx="1371600" cy="1725613"/>
            </a:xfrm>
          </p:grpSpPr>
          <p:sp>
            <p:nvSpPr>
              <p:cNvPr id="131" name="Freeform 118"/>
              <p:cNvSpPr>
                <a:spLocks/>
              </p:cNvSpPr>
              <p:nvPr/>
            </p:nvSpPr>
            <p:spPr bwMode="auto">
              <a:xfrm>
                <a:off x="971600" y="4023420"/>
                <a:ext cx="1371600" cy="414338"/>
              </a:xfrm>
              <a:custGeom>
                <a:avLst/>
                <a:gdLst>
                  <a:gd name="T0" fmla="*/ 363 w 363"/>
                  <a:gd name="T1" fmla="*/ 23 h 110"/>
                  <a:gd name="T2" fmla="*/ 180 w 363"/>
                  <a:gd name="T3" fmla="*/ 110 h 110"/>
                  <a:gd name="T4" fmla="*/ 180 w 363"/>
                  <a:gd name="T5" fmla="*/ 110 h 110"/>
                  <a:gd name="T6" fmla="*/ 180 w 363"/>
                  <a:gd name="T7" fmla="*/ 110 h 110"/>
                  <a:gd name="T8" fmla="*/ 175 w 363"/>
                  <a:gd name="T9" fmla="*/ 110 h 110"/>
                  <a:gd name="T10" fmla="*/ 154 w 363"/>
                  <a:gd name="T11" fmla="*/ 109 h 110"/>
                  <a:gd name="T12" fmla="*/ 0 w 363"/>
                  <a:gd name="T13" fmla="*/ 27 h 110"/>
                  <a:gd name="T14" fmla="*/ 57 w 363"/>
                  <a:gd name="T15" fmla="*/ 1 h 110"/>
                  <a:gd name="T16" fmla="*/ 303 w 363"/>
                  <a:gd name="T17" fmla="*/ 0 h 110"/>
                  <a:gd name="T18" fmla="*/ 363 w 363"/>
                  <a:gd name="T19" fmla="*/ 2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3" h="110">
                    <a:moveTo>
                      <a:pt x="363" y="23"/>
                    </a:moveTo>
                    <a:cubicBezTo>
                      <a:pt x="320" y="76"/>
                      <a:pt x="254" y="110"/>
                      <a:pt x="180" y="110"/>
                    </a:cubicBezTo>
                    <a:cubicBezTo>
                      <a:pt x="180" y="110"/>
                      <a:pt x="180" y="110"/>
                      <a:pt x="180" y="110"/>
                    </a:cubicBezTo>
                    <a:cubicBezTo>
                      <a:pt x="180" y="110"/>
                      <a:pt x="180" y="110"/>
                      <a:pt x="180" y="110"/>
                    </a:cubicBezTo>
                    <a:cubicBezTo>
                      <a:pt x="179" y="110"/>
                      <a:pt x="177" y="110"/>
                      <a:pt x="175" y="110"/>
                    </a:cubicBezTo>
                    <a:cubicBezTo>
                      <a:pt x="169" y="110"/>
                      <a:pt x="162" y="109"/>
                      <a:pt x="154" y="109"/>
                    </a:cubicBezTo>
                    <a:cubicBezTo>
                      <a:pt x="92" y="102"/>
                      <a:pt x="38" y="72"/>
                      <a:pt x="0" y="27"/>
                    </a:cubicBezTo>
                    <a:cubicBezTo>
                      <a:pt x="15" y="13"/>
                      <a:pt x="38" y="1"/>
                      <a:pt x="57" y="1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319" y="0"/>
                      <a:pt x="343" y="10"/>
                      <a:pt x="363" y="23"/>
                    </a:cubicBezTo>
                    <a:close/>
                  </a:path>
                </a:pathLst>
              </a:custGeom>
              <a:solidFill>
                <a:srgbClr val="55381C"/>
              </a:solidFill>
              <a:ln w="3175" cap="flat">
                <a:solidFill>
                  <a:srgbClr val="55381C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32" name="Freeform 119"/>
              <p:cNvSpPr>
                <a:spLocks/>
              </p:cNvSpPr>
              <p:nvPr/>
            </p:nvSpPr>
            <p:spPr bwMode="auto">
              <a:xfrm>
                <a:off x="1212900" y="4023420"/>
                <a:ext cx="876300" cy="414338"/>
              </a:xfrm>
              <a:custGeom>
                <a:avLst/>
                <a:gdLst>
                  <a:gd name="T0" fmla="*/ 19 w 232"/>
                  <a:gd name="T1" fmla="*/ 1 h 110"/>
                  <a:gd name="T2" fmla="*/ 213 w 232"/>
                  <a:gd name="T3" fmla="*/ 0 h 110"/>
                  <a:gd name="T4" fmla="*/ 232 w 232"/>
                  <a:gd name="T5" fmla="*/ 19 h 110"/>
                  <a:gd name="T6" fmla="*/ 232 w 232"/>
                  <a:gd name="T7" fmla="*/ 79 h 110"/>
                  <a:gd name="T8" fmla="*/ 116 w 232"/>
                  <a:gd name="T9" fmla="*/ 110 h 110"/>
                  <a:gd name="T10" fmla="*/ 0 w 232"/>
                  <a:gd name="T11" fmla="*/ 80 h 110"/>
                  <a:gd name="T12" fmla="*/ 0 w 232"/>
                  <a:gd name="T13" fmla="*/ 20 h 110"/>
                  <a:gd name="T14" fmla="*/ 19 w 232"/>
                  <a:gd name="T15" fmla="*/ 1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2" h="110">
                    <a:moveTo>
                      <a:pt x="19" y="1"/>
                    </a:moveTo>
                    <a:cubicBezTo>
                      <a:pt x="213" y="0"/>
                      <a:pt x="213" y="0"/>
                      <a:pt x="213" y="0"/>
                    </a:cubicBezTo>
                    <a:cubicBezTo>
                      <a:pt x="224" y="0"/>
                      <a:pt x="232" y="9"/>
                      <a:pt x="232" y="19"/>
                    </a:cubicBezTo>
                    <a:cubicBezTo>
                      <a:pt x="232" y="79"/>
                      <a:pt x="232" y="79"/>
                      <a:pt x="232" y="79"/>
                    </a:cubicBezTo>
                    <a:cubicBezTo>
                      <a:pt x="198" y="99"/>
                      <a:pt x="158" y="110"/>
                      <a:pt x="116" y="110"/>
                    </a:cubicBezTo>
                    <a:cubicBezTo>
                      <a:pt x="74" y="110"/>
                      <a:pt x="35" y="99"/>
                      <a:pt x="0" y="8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1"/>
                      <a:pt x="19" y="1"/>
                    </a:cubicBezTo>
                    <a:close/>
                  </a:path>
                </a:pathLst>
              </a:custGeom>
              <a:solidFill>
                <a:srgbClr val="F2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33" name="Freeform 120"/>
              <p:cNvSpPr>
                <a:spLocks/>
              </p:cNvSpPr>
              <p:nvPr/>
            </p:nvSpPr>
            <p:spPr bwMode="auto">
              <a:xfrm>
                <a:off x="1376413" y="4026595"/>
                <a:ext cx="542925" cy="295275"/>
              </a:xfrm>
              <a:custGeom>
                <a:avLst/>
                <a:gdLst>
                  <a:gd name="T0" fmla="*/ 0 w 144"/>
                  <a:gd name="T1" fmla="*/ 0 h 78"/>
                  <a:gd name="T2" fmla="*/ 144 w 144"/>
                  <a:gd name="T3" fmla="*/ 0 h 78"/>
                  <a:gd name="T4" fmla="*/ 70 w 144"/>
                  <a:gd name="T5" fmla="*/ 78 h 78"/>
                  <a:gd name="T6" fmla="*/ 0 w 144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78">
                    <a:moveTo>
                      <a:pt x="0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44" y="36"/>
                      <a:pt x="104" y="66"/>
                      <a:pt x="70" y="78"/>
                    </a:cubicBezTo>
                    <a:cubicBezTo>
                      <a:pt x="38" y="57"/>
                      <a:pt x="0" y="38"/>
                      <a:pt x="0" y="0"/>
                    </a:cubicBezTo>
                    <a:close/>
                  </a:path>
                </a:pathLst>
              </a:custGeom>
              <a:solidFill>
                <a:srgbClr val="8A71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34" name="Freeform 121"/>
              <p:cNvSpPr>
                <a:spLocks/>
              </p:cNvSpPr>
              <p:nvPr/>
            </p:nvSpPr>
            <p:spPr bwMode="auto">
              <a:xfrm>
                <a:off x="1436738" y="3818632"/>
                <a:ext cx="422275" cy="377825"/>
              </a:xfrm>
              <a:custGeom>
                <a:avLst/>
                <a:gdLst>
                  <a:gd name="T0" fmla="*/ 0 w 112"/>
                  <a:gd name="T1" fmla="*/ 0 h 100"/>
                  <a:gd name="T2" fmla="*/ 112 w 112"/>
                  <a:gd name="T3" fmla="*/ 0 h 100"/>
                  <a:gd name="T4" fmla="*/ 112 w 112"/>
                  <a:gd name="T5" fmla="*/ 73 h 100"/>
                  <a:gd name="T6" fmla="*/ 60 w 112"/>
                  <a:gd name="T7" fmla="*/ 98 h 100"/>
                  <a:gd name="T8" fmla="*/ 0 w 112"/>
                  <a:gd name="T9" fmla="*/ 73 h 100"/>
                  <a:gd name="T10" fmla="*/ 0 w 112"/>
                  <a:gd name="T1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0">
                    <a:moveTo>
                      <a:pt x="0" y="0"/>
                    </a:moveTo>
                    <a:cubicBezTo>
                      <a:pt x="37" y="0"/>
                      <a:pt x="75" y="0"/>
                      <a:pt x="112" y="0"/>
                    </a:cubicBezTo>
                    <a:cubicBezTo>
                      <a:pt x="112" y="24"/>
                      <a:pt x="112" y="48"/>
                      <a:pt x="112" y="73"/>
                    </a:cubicBezTo>
                    <a:cubicBezTo>
                      <a:pt x="99" y="89"/>
                      <a:pt x="78" y="97"/>
                      <a:pt x="60" y="98"/>
                    </a:cubicBezTo>
                    <a:cubicBezTo>
                      <a:pt x="40" y="100"/>
                      <a:pt x="21" y="94"/>
                      <a:pt x="0" y="73"/>
                    </a:cubicBezTo>
                    <a:cubicBezTo>
                      <a:pt x="0" y="49"/>
                      <a:pt x="0" y="25"/>
                      <a:pt x="0" y="0"/>
                    </a:cubicBezTo>
                    <a:close/>
                  </a:path>
                </a:pathLst>
              </a:custGeom>
              <a:solidFill>
                <a:srgbClr val="F8B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35" name="Freeform 122"/>
              <p:cNvSpPr>
                <a:spLocks/>
              </p:cNvSpPr>
              <p:nvPr/>
            </p:nvSpPr>
            <p:spPr bwMode="auto">
              <a:xfrm>
                <a:off x="1436738" y="3818632"/>
                <a:ext cx="422275" cy="193675"/>
              </a:xfrm>
              <a:custGeom>
                <a:avLst/>
                <a:gdLst>
                  <a:gd name="T0" fmla="*/ 0 w 112"/>
                  <a:gd name="T1" fmla="*/ 0 h 51"/>
                  <a:gd name="T2" fmla="*/ 112 w 112"/>
                  <a:gd name="T3" fmla="*/ 0 h 51"/>
                  <a:gd name="T4" fmla="*/ 112 w 112"/>
                  <a:gd name="T5" fmla="*/ 23 h 51"/>
                  <a:gd name="T6" fmla="*/ 56 w 112"/>
                  <a:gd name="T7" fmla="*/ 51 h 51"/>
                  <a:gd name="T8" fmla="*/ 0 w 112"/>
                  <a:gd name="T9" fmla="*/ 25 h 51"/>
                  <a:gd name="T10" fmla="*/ 0 w 112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51">
                    <a:moveTo>
                      <a:pt x="0" y="0"/>
                    </a:moveTo>
                    <a:cubicBezTo>
                      <a:pt x="37" y="0"/>
                      <a:pt x="75" y="0"/>
                      <a:pt x="112" y="0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96" y="38"/>
                      <a:pt x="77" y="47"/>
                      <a:pt x="56" y="51"/>
                    </a:cubicBezTo>
                    <a:cubicBezTo>
                      <a:pt x="35" y="48"/>
                      <a:pt x="16" y="39"/>
                      <a:pt x="0" y="2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AB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36" name="Oval 123"/>
              <p:cNvSpPr>
                <a:spLocks noChangeArrowheads="1"/>
              </p:cNvSpPr>
              <p:nvPr/>
            </p:nvSpPr>
            <p:spPr bwMode="auto">
              <a:xfrm>
                <a:off x="1231950" y="3369370"/>
                <a:ext cx="98425" cy="257175"/>
              </a:xfrm>
              <a:prstGeom prst="ellipse">
                <a:avLst/>
              </a:prstGeom>
              <a:solidFill>
                <a:srgbClr val="CA9A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37" name="Oval 124"/>
              <p:cNvSpPr>
                <a:spLocks noChangeArrowheads="1"/>
              </p:cNvSpPr>
              <p:nvPr/>
            </p:nvSpPr>
            <p:spPr bwMode="auto">
              <a:xfrm>
                <a:off x="1231950" y="3369370"/>
                <a:ext cx="98425" cy="257175"/>
              </a:xfrm>
              <a:prstGeom prst="ellipse">
                <a:avLst/>
              </a:prstGeom>
              <a:solidFill>
                <a:srgbClr val="F8B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38" name="Freeform 125"/>
              <p:cNvSpPr>
                <a:spLocks/>
              </p:cNvSpPr>
              <p:nvPr/>
            </p:nvSpPr>
            <p:spPr bwMode="auto">
              <a:xfrm>
                <a:off x="1957438" y="3366195"/>
                <a:ext cx="95250" cy="257175"/>
              </a:xfrm>
              <a:custGeom>
                <a:avLst/>
                <a:gdLst>
                  <a:gd name="T0" fmla="*/ 12 w 25"/>
                  <a:gd name="T1" fmla="*/ 0 h 68"/>
                  <a:gd name="T2" fmla="*/ 25 w 25"/>
                  <a:gd name="T3" fmla="*/ 34 h 68"/>
                  <a:gd name="T4" fmla="*/ 13 w 25"/>
                  <a:gd name="T5" fmla="*/ 68 h 68"/>
                  <a:gd name="T6" fmla="*/ 0 w 25"/>
                  <a:gd name="T7" fmla="*/ 34 h 68"/>
                  <a:gd name="T8" fmla="*/ 12 w 2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68">
                    <a:moveTo>
                      <a:pt x="12" y="0"/>
                    </a:moveTo>
                    <a:cubicBezTo>
                      <a:pt x="19" y="0"/>
                      <a:pt x="25" y="16"/>
                      <a:pt x="25" y="34"/>
                    </a:cubicBezTo>
                    <a:cubicBezTo>
                      <a:pt x="25" y="53"/>
                      <a:pt x="20" y="68"/>
                      <a:pt x="13" y="68"/>
                    </a:cubicBezTo>
                    <a:cubicBezTo>
                      <a:pt x="6" y="68"/>
                      <a:pt x="0" y="53"/>
                      <a:pt x="0" y="34"/>
                    </a:cubicBezTo>
                    <a:cubicBezTo>
                      <a:pt x="0" y="16"/>
                      <a:pt x="5" y="0"/>
                      <a:pt x="12" y="0"/>
                    </a:cubicBezTo>
                    <a:close/>
                  </a:path>
                </a:pathLst>
              </a:custGeom>
              <a:solidFill>
                <a:srgbClr val="CA9A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39" name="Oval 126"/>
              <p:cNvSpPr>
                <a:spLocks noChangeArrowheads="1"/>
              </p:cNvSpPr>
              <p:nvPr/>
            </p:nvSpPr>
            <p:spPr bwMode="auto">
              <a:xfrm>
                <a:off x="1962200" y="3366195"/>
                <a:ext cx="96838" cy="257175"/>
              </a:xfrm>
              <a:prstGeom prst="ellipse">
                <a:avLst/>
              </a:prstGeom>
              <a:solidFill>
                <a:srgbClr val="F8B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0" name="Freeform 127"/>
              <p:cNvSpPr>
                <a:spLocks/>
              </p:cNvSpPr>
              <p:nvPr/>
            </p:nvSpPr>
            <p:spPr bwMode="auto">
              <a:xfrm>
                <a:off x="1266875" y="2924870"/>
                <a:ext cx="758825" cy="1049338"/>
              </a:xfrm>
              <a:custGeom>
                <a:avLst/>
                <a:gdLst>
                  <a:gd name="T0" fmla="*/ 100 w 201"/>
                  <a:gd name="T1" fmla="*/ 1 h 278"/>
                  <a:gd name="T2" fmla="*/ 200 w 201"/>
                  <a:gd name="T3" fmla="*/ 139 h 278"/>
                  <a:gd name="T4" fmla="*/ 101 w 201"/>
                  <a:gd name="T5" fmla="*/ 278 h 278"/>
                  <a:gd name="T6" fmla="*/ 1 w 201"/>
                  <a:gd name="T7" fmla="*/ 140 h 278"/>
                  <a:gd name="T8" fmla="*/ 100 w 201"/>
                  <a:gd name="T9" fmla="*/ 1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278">
                    <a:moveTo>
                      <a:pt x="100" y="1"/>
                    </a:moveTo>
                    <a:cubicBezTo>
                      <a:pt x="155" y="0"/>
                      <a:pt x="200" y="62"/>
                      <a:pt x="200" y="139"/>
                    </a:cubicBezTo>
                    <a:cubicBezTo>
                      <a:pt x="201" y="215"/>
                      <a:pt x="158" y="269"/>
                      <a:pt x="101" y="278"/>
                    </a:cubicBezTo>
                    <a:cubicBezTo>
                      <a:pt x="43" y="270"/>
                      <a:pt x="1" y="216"/>
                      <a:pt x="1" y="140"/>
                    </a:cubicBezTo>
                    <a:cubicBezTo>
                      <a:pt x="0" y="63"/>
                      <a:pt x="45" y="1"/>
                      <a:pt x="100" y="1"/>
                    </a:cubicBezTo>
                    <a:close/>
                  </a:path>
                </a:pathLst>
              </a:custGeom>
              <a:solidFill>
                <a:srgbClr val="F8B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1" name="Freeform 128"/>
              <p:cNvSpPr>
                <a:spLocks/>
              </p:cNvSpPr>
              <p:nvPr/>
            </p:nvSpPr>
            <p:spPr bwMode="auto">
              <a:xfrm>
                <a:off x="1266875" y="2924870"/>
                <a:ext cx="755650" cy="638175"/>
              </a:xfrm>
              <a:custGeom>
                <a:avLst/>
                <a:gdLst>
                  <a:gd name="T0" fmla="*/ 100 w 200"/>
                  <a:gd name="T1" fmla="*/ 1 h 169"/>
                  <a:gd name="T2" fmla="*/ 200 w 200"/>
                  <a:gd name="T3" fmla="*/ 139 h 169"/>
                  <a:gd name="T4" fmla="*/ 200 w 200"/>
                  <a:gd name="T5" fmla="*/ 146 h 169"/>
                  <a:gd name="T6" fmla="*/ 197 w 200"/>
                  <a:gd name="T7" fmla="*/ 144 h 169"/>
                  <a:gd name="T8" fmla="*/ 189 w 200"/>
                  <a:gd name="T9" fmla="*/ 166 h 169"/>
                  <a:gd name="T10" fmla="*/ 180 w 200"/>
                  <a:gd name="T11" fmla="*/ 169 h 169"/>
                  <a:gd name="T12" fmla="*/ 175 w 200"/>
                  <a:gd name="T13" fmla="*/ 136 h 169"/>
                  <a:gd name="T14" fmla="*/ 168 w 200"/>
                  <a:gd name="T15" fmla="*/ 144 h 169"/>
                  <a:gd name="T16" fmla="*/ 127 w 200"/>
                  <a:gd name="T17" fmla="*/ 91 h 169"/>
                  <a:gd name="T18" fmla="*/ 117 w 200"/>
                  <a:gd name="T19" fmla="*/ 92 h 169"/>
                  <a:gd name="T20" fmla="*/ 116 w 200"/>
                  <a:gd name="T21" fmla="*/ 92 h 169"/>
                  <a:gd name="T22" fmla="*/ 115 w 200"/>
                  <a:gd name="T23" fmla="*/ 92 h 169"/>
                  <a:gd name="T24" fmla="*/ 102 w 200"/>
                  <a:gd name="T25" fmla="*/ 89 h 169"/>
                  <a:gd name="T26" fmla="*/ 25 w 200"/>
                  <a:gd name="T27" fmla="*/ 162 h 169"/>
                  <a:gd name="T28" fmla="*/ 15 w 200"/>
                  <a:gd name="T29" fmla="*/ 159 h 169"/>
                  <a:gd name="T30" fmla="*/ 4 w 200"/>
                  <a:gd name="T31" fmla="*/ 144 h 169"/>
                  <a:gd name="T32" fmla="*/ 1 w 200"/>
                  <a:gd name="T33" fmla="*/ 147 h 169"/>
                  <a:gd name="T34" fmla="*/ 1 w 200"/>
                  <a:gd name="T35" fmla="*/ 140 h 169"/>
                  <a:gd name="T36" fmla="*/ 100 w 200"/>
                  <a:gd name="T37" fmla="*/ 1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0" h="169">
                    <a:moveTo>
                      <a:pt x="100" y="1"/>
                    </a:moveTo>
                    <a:cubicBezTo>
                      <a:pt x="155" y="0"/>
                      <a:pt x="200" y="62"/>
                      <a:pt x="200" y="139"/>
                    </a:cubicBezTo>
                    <a:cubicBezTo>
                      <a:pt x="200" y="141"/>
                      <a:pt x="200" y="144"/>
                      <a:pt x="200" y="146"/>
                    </a:cubicBezTo>
                    <a:cubicBezTo>
                      <a:pt x="199" y="145"/>
                      <a:pt x="198" y="144"/>
                      <a:pt x="197" y="144"/>
                    </a:cubicBezTo>
                    <a:cubicBezTo>
                      <a:pt x="187" y="141"/>
                      <a:pt x="189" y="166"/>
                      <a:pt x="189" y="166"/>
                    </a:cubicBezTo>
                    <a:cubicBezTo>
                      <a:pt x="186" y="167"/>
                      <a:pt x="183" y="168"/>
                      <a:pt x="180" y="169"/>
                    </a:cubicBezTo>
                    <a:cubicBezTo>
                      <a:pt x="178" y="159"/>
                      <a:pt x="177" y="147"/>
                      <a:pt x="175" y="136"/>
                    </a:cubicBezTo>
                    <a:cubicBezTo>
                      <a:pt x="173" y="138"/>
                      <a:pt x="164" y="144"/>
                      <a:pt x="168" y="144"/>
                    </a:cubicBezTo>
                    <a:cubicBezTo>
                      <a:pt x="185" y="144"/>
                      <a:pt x="183" y="85"/>
                      <a:pt x="127" y="91"/>
                    </a:cubicBezTo>
                    <a:cubicBezTo>
                      <a:pt x="123" y="91"/>
                      <a:pt x="120" y="92"/>
                      <a:pt x="117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15" y="92"/>
                      <a:pt x="115" y="92"/>
                      <a:pt x="115" y="92"/>
                    </a:cubicBezTo>
                    <a:cubicBezTo>
                      <a:pt x="109" y="92"/>
                      <a:pt x="105" y="91"/>
                      <a:pt x="102" y="89"/>
                    </a:cubicBezTo>
                    <a:cubicBezTo>
                      <a:pt x="39" y="77"/>
                      <a:pt x="22" y="119"/>
                      <a:pt x="25" y="162"/>
                    </a:cubicBezTo>
                    <a:cubicBezTo>
                      <a:pt x="22" y="161"/>
                      <a:pt x="18" y="160"/>
                      <a:pt x="15" y="159"/>
                    </a:cubicBezTo>
                    <a:cubicBezTo>
                      <a:pt x="15" y="159"/>
                      <a:pt x="14" y="141"/>
                      <a:pt x="4" y="144"/>
                    </a:cubicBezTo>
                    <a:cubicBezTo>
                      <a:pt x="3" y="145"/>
                      <a:pt x="2" y="146"/>
                      <a:pt x="1" y="147"/>
                    </a:cubicBezTo>
                    <a:cubicBezTo>
                      <a:pt x="1" y="145"/>
                      <a:pt x="1" y="142"/>
                      <a:pt x="1" y="140"/>
                    </a:cubicBezTo>
                    <a:cubicBezTo>
                      <a:pt x="0" y="63"/>
                      <a:pt x="45" y="1"/>
                      <a:pt x="100" y="1"/>
                    </a:cubicBezTo>
                    <a:close/>
                  </a:path>
                </a:pathLst>
              </a:custGeom>
              <a:solidFill>
                <a:srgbClr val="E0AB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2" name="Freeform 129"/>
              <p:cNvSpPr>
                <a:spLocks/>
              </p:cNvSpPr>
              <p:nvPr/>
            </p:nvSpPr>
            <p:spPr bwMode="auto">
              <a:xfrm>
                <a:off x="1346250" y="3339207"/>
                <a:ext cx="225425" cy="95250"/>
              </a:xfrm>
              <a:custGeom>
                <a:avLst/>
                <a:gdLst>
                  <a:gd name="T0" fmla="*/ 3 w 60"/>
                  <a:gd name="T1" fmla="*/ 16 h 25"/>
                  <a:gd name="T2" fmla="*/ 6 w 60"/>
                  <a:gd name="T3" fmla="*/ 18 h 25"/>
                  <a:gd name="T4" fmla="*/ 43 w 60"/>
                  <a:gd name="T5" fmla="*/ 15 h 25"/>
                  <a:gd name="T6" fmla="*/ 52 w 60"/>
                  <a:gd name="T7" fmla="*/ 20 h 25"/>
                  <a:gd name="T8" fmla="*/ 50 w 60"/>
                  <a:gd name="T9" fmla="*/ 11 h 25"/>
                  <a:gd name="T10" fmla="*/ 3 w 60"/>
                  <a:gd name="T11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25">
                    <a:moveTo>
                      <a:pt x="3" y="16"/>
                    </a:moveTo>
                    <a:cubicBezTo>
                      <a:pt x="0" y="19"/>
                      <a:pt x="2" y="21"/>
                      <a:pt x="6" y="18"/>
                    </a:cubicBezTo>
                    <a:cubicBezTo>
                      <a:pt x="16" y="13"/>
                      <a:pt x="28" y="9"/>
                      <a:pt x="43" y="15"/>
                    </a:cubicBezTo>
                    <a:cubicBezTo>
                      <a:pt x="46" y="17"/>
                      <a:pt x="49" y="19"/>
                      <a:pt x="52" y="20"/>
                    </a:cubicBezTo>
                    <a:cubicBezTo>
                      <a:pt x="59" y="25"/>
                      <a:pt x="60" y="17"/>
                      <a:pt x="50" y="11"/>
                    </a:cubicBezTo>
                    <a:cubicBezTo>
                      <a:pt x="40" y="5"/>
                      <a:pt x="19" y="0"/>
                      <a:pt x="3" y="16"/>
                    </a:cubicBezTo>
                    <a:close/>
                  </a:path>
                </a:pathLst>
              </a:custGeom>
              <a:solidFill>
                <a:srgbClr val="B68B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3" name="Freeform 130"/>
              <p:cNvSpPr>
                <a:spLocks/>
              </p:cNvSpPr>
              <p:nvPr/>
            </p:nvSpPr>
            <p:spPr bwMode="auto">
              <a:xfrm>
                <a:off x="1674863" y="3343970"/>
                <a:ext cx="227013" cy="93663"/>
              </a:xfrm>
              <a:custGeom>
                <a:avLst/>
                <a:gdLst>
                  <a:gd name="T0" fmla="*/ 57 w 60"/>
                  <a:gd name="T1" fmla="*/ 15 h 25"/>
                  <a:gd name="T2" fmla="*/ 54 w 60"/>
                  <a:gd name="T3" fmla="*/ 18 h 25"/>
                  <a:gd name="T4" fmla="*/ 18 w 60"/>
                  <a:gd name="T5" fmla="*/ 15 h 25"/>
                  <a:gd name="T6" fmla="*/ 9 w 60"/>
                  <a:gd name="T7" fmla="*/ 20 h 25"/>
                  <a:gd name="T8" fmla="*/ 10 w 60"/>
                  <a:gd name="T9" fmla="*/ 11 h 25"/>
                  <a:gd name="T10" fmla="*/ 57 w 60"/>
                  <a:gd name="T11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25">
                    <a:moveTo>
                      <a:pt x="57" y="15"/>
                    </a:moveTo>
                    <a:cubicBezTo>
                      <a:pt x="60" y="19"/>
                      <a:pt x="59" y="20"/>
                      <a:pt x="54" y="18"/>
                    </a:cubicBezTo>
                    <a:cubicBezTo>
                      <a:pt x="44" y="12"/>
                      <a:pt x="32" y="9"/>
                      <a:pt x="18" y="15"/>
                    </a:cubicBezTo>
                    <a:cubicBezTo>
                      <a:pt x="15" y="16"/>
                      <a:pt x="12" y="18"/>
                      <a:pt x="9" y="20"/>
                    </a:cubicBezTo>
                    <a:cubicBezTo>
                      <a:pt x="2" y="25"/>
                      <a:pt x="0" y="17"/>
                      <a:pt x="10" y="11"/>
                    </a:cubicBezTo>
                    <a:cubicBezTo>
                      <a:pt x="20" y="5"/>
                      <a:pt x="42" y="0"/>
                      <a:pt x="57" y="15"/>
                    </a:cubicBezTo>
                    <a:close/>
                  </a:path>
                </a:pathLst>
              </a:custGeom>
              <a:solidFill>
                <a:srgbClr val="B68B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4" name="Freeform 131"/>
              <p:cNvSpPr>
                <a:spLocks/>
              </p:cNvSpPr>
              <p:nvPr/>
            </p:nvSpPr>
            <p:spPr bwMode="auto">
              <a:xfrm>
                <a:off x="1017638" y="2712145"/>
                <a:ext cx="1150938" cy="850900"/>
              </a:xfrm>
              <a:custGeom>
                <a:avLst/>
                <a:gdLst>
                  <a:gd name="T0" fmla="*/ 182 w 305"/>
                  <a:gd name="T1" fmla="*/ 141 h 225"/>
                  <a:gd name="T2" fmla="*/ 183 w 305"/>
                  <a:gd name="T3" fmla="*/ 141 h 225"/>
                  <a:gd name="T4" fmla="*/ 193 w 305"/>
                  <a:gd name="T5" fmla="*/ 140 h 225"/>
                  <a:gd name="T6" fmla="*/ 246 w 305"/>
                  <a:gd name="T7" fmla="*/ 218 h 225"/>
                  <a:gd name="T8" fmla="*/ 255 w 305"/>
                  <a:gd name="T9" fmla="*/ 215 h 225"/>
                  <a:gd name="T10" fmla="*/ 263 w 305"/>
                  <a:gd name="T11" fmla="*/ 193 h 225"/>
                  <a:gd name="T12" fmla="*/ 273 w 305"/>
                  <a:gd name="T13" fmla="*/ 215 h 225"/>
                  <a:gd name="T14" fmla="*/ 302 w 305"/>
                  <a:gd name="T15" fmla="*/ 130 h 225"/>
                  <a:gd name="T16" fmla="*/ 188 w 305"/>
                  <a:gd name="T17" fmla="*/ 53 h 225"/>
                  <a:gd name="T18" fmla="*/ 40 w 305"/>
                  <a:gd name="T19" fmla="*/ 180 h 225"/>
                  <a:gd name="T20" fmla="*/ 43 w 305"/>
                  <a:gd name="T21" fmla="*/ 186 h 225"/>
                  <a:gd name="T22" fmla="*/ 59 w 305"/>
                  <a:gd name="T23" fmla="*/ 225 h 225"/>
                  <a:gd name="T24" fmla="*/ 60 w 305"/>
                  <a:gd name="T25" fmla="*/ 223 h 225"/>
                  <a:gd name="T26" fmla="*/ 70 w 305"/>
                  <a:gd name="T27" fmla="*/ 193 h 225"/>
                  <a:gd name="T28" fmla="*/ 81 w 305"/>
                  <a:gd name="T29" fmla="*/ 208 h 225"/>
                  <a:gd name="T30" fmla="*/ 91 w 305"/>
                  <a:gd name="T31" fmla="*/ 211 h 225"/>
                  <a:gd name="T32" fmla="*/ 168 w 305"/>
                  <a:gd name="T33" fmla="*/ 138 h 225"/>
                  <a:gd name="T34" fmla="*/ 181 w 305"/>
                  <a:gd name="T35" fmla="*/ 141 h 225"/>
                  <a:gd name="T36" fmla="*/ 182 w 305"/>
                  <a:gd name="T37" fmla="*/ 141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5" h="225">
                    <a:moveTo>
                      <a:pt x="182" y="141"/>
                    </a:moveTo>
                    <a:cubicBezTo>
                      <a:pt x="183" y="141"/>
                      <a:pt x="183" y="141"/>
                      <a:pt x="183" y="141"/>
                    </a:cubicBezTo>
                    <a:cubicBezTo>
                      <a:pt x="186" y="141"/>
                      <a:pt x="189" y="140"/>
                      <a:pt x="193" y="140"/>
                    </a:cubicBezTo>
                    <a:cubicBezTo>
                      <a:pt x="257" y="126"/>
                      <a:pt x="249" y="183"/>
                      <a:pt x="246" y="218"/>
                    </a:cubicBezTo>
                    <a:cubicBezTo>
                      <a:pt x="249" y="217"/>
                      <a:pt x="252" y="216"/>
                      <a:pt x="255" y="215"/>
                    </a:cubicBezTo>
                    <a:cubicBezTo>
                      <a:pt x="255" y="215"/>
                      <a:pt x="253" y="189"/>
                      <a:pt x="263" y="193"/>
                    </a:cubicBezTo>
                    <a:cubicBezTo>
                      <a:pt x="269" y="195"/>
                      <a:pt x="271" y="207"/>
                      <a:pt x="273" y="215"/>
                    </a:cubicBezTo>
                    <a:cubicBezTo>
                      <a:pt x="291" y="188"/>
                      <a:pt x="305" y="191"/>
                      <a:pt x="302" y="130"/>
                    </a:cubicBezTo>
                    <a:cubicBezTo>
                      <a:pt x="298" y="69"/>
                      <a:pt x="238" y="54"/>
                      <a:pt x="188" y="53"/>
                    </a:cubicBezTo>
                    <a:cubicBezTo>
                      <a:pt x="101" y="0"/>
                      <a:pt x="0" y="109"/>
                      <a:pt x="40" y="180"/>
                    </a:cubicBezTo>
                    <a:cubicBezTo>
                      <a:pt x="41" y="181"/>
                      <a:pt x="42" y="184"/>
                      <a:pt x="43" y="186"/>
                    </a:cubicBezTo>
                    <a:cubicBezTo>
                      <a:pt x="49" y="195"/>
                      <a:pt x="57" y="210"/>
                      <a:pt x="59" y="225"/>
                    </a:cubicBezTo>
                    <a:cubicBezTo>
                      <a:pt x="59" y="224"/>
                      <a:pt x="60" y="224"/>
                      <a:pt x="60" y="223"/>
                    </a:cubicBezTo>
                    <a:cubicBezTo>
                      <a:pt x="60" y="223"/>
                      <a:pt x="61" y="196"/>
                      <a:pt x="70" y="193"/>
                    </a:cubicBezTo>
                    <a:cubicBezTo>
                      <a:pt x="80" y="190"/>
                      <a:pt x="81" y="208"/>
                      <a:pt x="81" y="208"/>
                    </a:cubicBezTo>
                    <a:cubicBezTo>
                      <a:pt x="84" y="209"/>
                      <a:pt x="88" y="210"/>
                      <a:pt x="91" y="211"/>
                    </a:cubicBezTo>
                    <a:cubicBezTo>
                      <a:pt x="79" y="169"/>
                      <a:pt x="99" y="120"/>
                      <a:pt x="168" y="138"/>
                    </a:cubicBezTo>
                    <a:cubicBezTo>
                      <a:pt x="171" y="140"/>
                      <a:pt x="175" y="141"/>
                      <a:pt x="181" y="141"/>
                    </a:cubicBezTo>
                    <a:lnTo>
                      <a:pt x="182" y="141"/>
                    </a:lnTo>
                    <a:close/>
                  </a:path>
                </a:pathLst>
              </a:custGeom>
              <a:solidFill>
                <a:srgbClr val="5538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5" name="Freeform 132"/>
              <p:cNvSpPr>
                <a:spLocks/>
              </p:cNvSpPr>
              <p:nvPr/>
            </p:nvSpPr>
            <p:spPr bwMode="auto">
              <a:xfrm>
                <a:off x="1625650" y="3380482"/>
                <a:ext cx="358775" cy="328613"/>
              </a:xfrm>
              <a:custGeom>
                <a:avLst/>
                <a:gdLst>
                  <a:gd name="T0" fmla="*/ 93 w 95"/>
                  <a:gd name="T1" fmla="*/ 25 h 87"/>
                  <a:gd name="T2" fmla="*/ 6 w 95"/>
                  <a:gd name="T3" fmla="*/ 20 h 87"/>
                  <a:gd name="T4" fmla="*/ 77 w 95"/>
                  <a:gd name="T5" fmla="*/ 4 h 87"/>
                  <a:gd name="T6" fmla="*/ 93 w 95"/>
                  <a:gd name="T7" fmla="*/ 2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87">
                    <a:moveTo>
                      <a:pt x="93" y="25"/>
                    </a:moveTo>
                    <a:cubicBezTo>
                      <a:pt x="85" y="87"/>
                      <a:pt x="0" y="62"/>
                      <a:pt x="6" y="20"/>
                    </a:cubicBezTo>
                    <a:cubicBezTo>
                      <a:pt x="10" y="0"/>
                      <a:pt x="56" y="0"/>
                      <a:pt x="77" y="4"/>
                    </a:cubicBezTo>
                    <a:cubicBezTo>
                      <a:pt x="87" y="6"/>
                      <a:pt x="95" y="11"/>
                      <a:pt x="93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6" name="Freeform 133"/>
              <p:cNvSpPr>
                <a:spLocks/>
              </p:cNvSpPr>
              <p:nvPr/>
            </p:nvSpPr>
            <p:spPr bwMode="auto">
              <a:xfrm>
                <a:off x="1289100" y="3380482"/>
                <a:ext cx="361950" cy="333375"/>
              </a:xfrm>
              <a:custGeom>
                <a:avLst/>
                <a:gdLst>
                  <a:gd name="T0" fmla="*/ 2 w 96"/>
                  <a:gd name="T1" fmla="*/ 26 h 88"/>
                  <a:gd name="T2" fmla="*/ 89 w 96"/>
                  <a:gd name="T3" fmla="*/ 20 h 88"/>
                  <a:gd name="T4" fmla="*/ 18 w 96"/>
                  <a:gd name="T5" fmla="*/ 5 h 88"/>
                  <a:gd name="T6" fmla="*/ 2 w 96"/>
                  <a:gd name="T7" fmla="*/ 26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88">
                    <a:moveTo>
                      <a:pt x="2" y="26"/>
                    </a:moveTo>
                    <a:cubicBezTo>
                      <a:pt x="11" y="88"/>
                      <a:pt x="96" y="62"/>
                      <a:pt x="89" y="20"/>
                    </a:cubicBezTo>
                    <a:cubicBezTo>
                      <a:pt x="85" y="0"/>
                      <a:pt x="39" y="1"/>
                      <a:pt x="18" y="5"/>
                    </a:cubicBezTo>
                    <a:cubicBezTo>
                      <a:pt x="8" y="6"/>
                      <a:pt x="0" y="12"/>
                      <a:pt x="2" y="2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7" name="Freeform 134"/>
              <p:cNvSpPr>
                <a:spLocks/>
              </p:cNvSpPr>
              <p:nvPr/>
            </p:nvSpPr>
            <p:spPr bwMode="auto">
              <a:xfrm>
                <a:off x="1316088" y="3415407"/>
                <a:ext cx="274638" cy="214313"/>
              </a:xfrm>
              <a:custGeom>
                <a:avLst/>
                <a:gdLst>
                  <a:gd name="T0" fmla="*/ 3 w 73"/>
                  <a:gd name="T1" fmla="*/ 21 h 57"/>
                  <a:gd name="T2" fmla="*/ 71 w 73"/>
                  <a:gd name="T3" fmla="*/ 21 h 57"/>
                  <a:gd name="T4" fmla="*/ 65 w 73"/>
                  <a:gd name="T5" fmla="*/ 7 h 57"/>
                  <a:gd name="T6" fmla="*/ 20 w 73"/>
                  <a:gd name="T7" fmla="*/ 3 h 57"/>
                  <a:gd name="T8" fmla="*/ 3 w 73"/>
                  <a:gd name="T9" fmla="*/ 2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57">
                    <a:moveTo>
                      <a:pt x="3" y="21"/>
                    </a:moveTo>
                    <a:cubicBezTo>
                      <a:pt x="11" y="56"/>
                      <a:pt x="61" y="57"/>
                      <a:pt x="71" y="21"/>
                    </a:cubicBezTo>
                    <a:cubicBezTo>
                      <a:pt x="73" y="14"/>
                      <a:pt x="70" y="9"/>
                      <a:pt x="65" y="7"/>
                    </a:cubicBezTo>
                    <a:cubicBezTo>
                      <a:pt x="53" y="0"/>
                      <a:pt x="34" y="1"/>
                      <a:pt x="20" y="3"/>
                    </a:cubicBezTo>
                    <a:cubicBezTo>
                      <a:pt x="6" y="4"/>
                      <a:pt x="0" y="6"/>
                      <a:pt x="3" y="21"/>
                    </a:cubicBezTo>
                    <a:close/>
                  </a:path>
                </a:pathLst>
              </a:custGeom>
              <a:solidFill>
                <a:srgbClr val="F8B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8" name="Freeform 135"/>
              <p:cNvSpPr>
                <a:spLocks/>
              </p:cNvSpPr>
              <p:nvPr/>
            </p:nvSpPr>
            <p:spPr bwMode="auto">
              <a:xfrm>
                <a:off x="1681213" y="3415407"/>
                <a:ext cx="276225" cy="214313"/>
              </a:xfrm>
              <a:custGeom>
                <a:avLst/>
                <a:gdLst>
                  <a:gd name="T0" fmla="*/ 70 w 73"/>
                  <a:gd name="T1" fmla="*/ 21 h 57"/>
                  <a:gd name="T2" fmla="*/ 2 w 73"/>
                  <a:gd name="T3" fmla="*/ 21 h 57"/>
                  <a:gd name="T4" fmla="*/ 8 w 73"/>
                  <a:gd name="T5" fmla="*/ 6 h 57"/>
                  <a:gd name="T6" fmla="*/ 52 w 73"/>
                  <a:gd name="T7" fmla="*/ 2 h 57"/>
                  <a:gd name="T8" fmla="*/ 70 w 73"/>
                  <a:gd name="T9" fmla="*/ 2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57">
                    <a:moveTo>
                      <a:pt x="70" y="21"/>
                    </a:moveTo>
                    <a:cubicBezTo>
                      <a:pt x="63" y="56"/>
                      <a:pt x="12" y="57"/>
                      <a:pt x="2" y="21"/>
                    </a:cubicBezTo>
                    <a:cubicBezTo>
                      <a:pt x="0" y="14"/>
                      <a:pt x="3" y="9"/>
                      <a:pt x="8" y="6"/>
                    </a:cubicBezTo>
                    <a:cubicBezTo>
                      <a:pt x="20" y="0"/>
                      <a:pt x="39" y="1"/>
                      <a:pt x="52" y="2"/>
                    </a:cubicBezTo>
                    <a:cubicBezTo>
                      <a:pt x="67" y="3"/>
                      <a:pt x="73" y="6"/>
                      <a:pt x="70" y="21"/>
                    </a:cubicBezTo>
                    <a:close/>
                  </a:path>
                </a:pathLst>
              </a:custGeom>
              <a:solidFill>
                <a:srgbClr val="F8B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49" name="Freeform 136"/>
              <p:cNvSpPr>
                <a:spLocks/>
              </p:cNvSpPr>
              <p:nvPr/>
            </p:nvSpPr>
            <p:spPr bwMode="auto">
              <a:xfrm>
                <a:off x="1603425" y="3478907"/>
                <a:ext cx="71438" cy="26988"/>
              </a:xfrm>
              <a:custGeom>
                <a:avLst/>
                <a:gdLst>
                  <a:gd name="T0" fmla="*/ 0 w 45"/>
                  <a:gd name="T1" fmla="*/ 3 h 17"/>
                  <a:gd name="T2" fmla="*/ 45 w 45"/>
                  <a:gd name="T3" fmla="*/ 0 h 17"/>
                  <a:gd name="T4" fmla="*/ 45 w 45"/>
                  <a:gd name="T5" fmla="*/ 17 h 17"/>
                  <a:gd name="T6" fmla="*/ 0 w 45"/>
                  <a:gd name="T7" fmla="*/ 17 h 17"/>
                  <a:gd name="T8" fmla="*/ 0 w 45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7">
                    <a:moveTo>
                      <a:pt x="0" y="3"/>
                    </a:moveTo>
                    <a:lnTo>
                      <a:pt x="45" y="0"/>
                    </a:lnTo>
                    <a:lnTo>
                      <a:pt x="45" y="17"/>
                    </a:lnTo>
                    <a:lnTo>
                      <a:pt x="0" y="17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50" name="Freeform 137"/>
              <p:cNvSpPr>
                <a:spLocks/>
              </p:cNvSpPr>
              <p:nvPr/>
            </p:nvSpPr>
            <p:spPr bwMode="auto">
              <a:xfrm>
                <a:off x="1568500" y="3678932"/>
                <a:ext cx="76200" cy="15875"/>
              </a:xfrm>
              <a:custGeom>
                <a:avLst/>
                <a:gdLst>
                  <a:gd name="T0" fmla="*/ 20 w 20"/>
                  <a:gd name="T1" fmla="*/ 2 h 4"/>
                  <a:gd name="T2" fmla="*/ 10 w 20"/>
                  <a:gd name="T3" fmla="*/ 4 h 4"/>
                  <a:gd name="T4" fmla="*/ 0 w 20"/>
                  <a:gd name="T5" fmla="*/ 3 h 4"/>
                  <a:gd name="T6" fmla="*/ 10 w 20"/>
                  <a:gd name="T7" fmla="*/ 0 h 4"/>
                  <a:gd name="T8" fmla="*/ 20 w 20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">
                    <a:moveTo>
                      <a:pt x="20" y="2"/>
                    </a:moveTo>
                    <a:cubicBezTo>
                      <a:pt x="18" y="3"/>
                      <a:pt x="14" y="4"/>
                      <a:pt x="10" y="4"/>
                    </a:cubicBezTo>
                    <a:cubicBezTo>
                      <a:pt x="6" y="4"/>
                      <a:pt x="2" y="4"/>
                      <a:pt x="0" y="3"/>
                    </a:cubicBezTo>
                    <a:cubicBezTo>
                      <a:pt x="2" y="1"/>
                      <a:pt x="6" y="0"/>
                      <a:pt x="10" y="0"/>
                    </a:cubicBezTo>
                    <a:cubicBezTo>
                      <a:pt x="14" y="0"/>
                      <a:pt x="18" y="1"/>
                      <a:pt x="20" y="2"/>
                    </a:cubicBezTo>
                    <a:close/>
                  </a:path>
                </a:pathLst>
              </a:custGeom>
              <a:solidFill>
                <a:srgbClr val="E49A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51" name="Freeform 138"/>
              <p:cNvSpPr>
                <a:spLocks/>
              </p:cNvSpPr>
              <p:nvPr/>
            </p:nvSpPr>
            <p:spPr bwMode="auto">
              <a:xfrm>
                <a:off x="1651050" y="3678932"/>
                <a:ext cx="73025" cy="15875"/>
              </a:xfrm>
              <a:custGeom>
                <a:avLst/>
                <a:gdLst>
                  <a:gd name="T0" fmla="*/ 19 w 19"/>
                  <a:gd name="T1" fmla="*/ 2 h 4"/>
                  <a:gd name="T2" fmla="*/ 9 w 19"/>
                  <a:gd name="T3" fmla="*/ 4 h 4"/>
                  <a:gd name="T4" fmla="*/ 0 w 19"/>
                  <a:gd name="T5" fmla="*/ 2 h 4"/>
                  <a:gd name="T6" fmla="*/ 10 w 19"/>
                  <a:gd name="T7" fmla="*/ 0 h 4"/>
                  <a:gd name="T8" fmla="*/ 19 w 19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9" y="2"/>
                    </a:moveTo>
                    <a:cubicBezTo>
                      <a:pt x="18" y="3"/>
                      <a:pt x="14" y="4"/>
                      <a:pt x="9" y="4"/>
                    </a:cubicBezTo>
                    <a:cubicBezTo>
                      <a:pt x="5" y="4"/>
                      <a:pt x="1" y="4"/>
                      <a:pt x="0" y="2"/>
                    </a:cubicBezTo>
                    <a:cubicBezTo>
                      <a:pt x="1" y="1"/>
                      <a:pt x="5" y="0"/>
                      <a:pt x="10" y="0"/>
                    </a:cubicBezTo>
                    <a:cubicBezTo>
                      <a:pt x="14" y="0"/>
                      <a:pt x="17" y="1"/>
                      <a:pt x="19" y="2"/>
                    </a:cubicBezTo>
                    <a:close/>
                  </a:path>
                </a:pathLst>
              </a:custGeom>
              <a:solidFill>
                <a:srgbClr val="E49A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52" name="Freeform 139"/>
              <p:cNvSpPr>
                <a:spLocks/>
              </p:cNvSpPr>
              <p:nvPr/>
            </p:nvSpPr>
            <p:spPr bwMode="auto">
              <a:xfrm>
                <a:off x="1530400" y="2845495"/>
                <a:ext cx="442913" cy="225425"/>
              </a:xfrm>
              <a:custGeom>
                <a:avLst/>
                <a:gdLst>
                  <a:gd name="T0" fmla="*/ 117 w 117"/>
                  <a:gd name="T1" fmla="*/ 39 h 60"/>
                  <a:gd name="T2" fmla="*/ 88 w 117"/>
                  <a:gd name="T3" fmla="*/ 24 h 60"/>
                  <a:gd name="T4" fmla="*/ 80 w 117"/>
                  <a:gd name="T5" fmla="*/ 21 h 60"/>
                  <a:gd name="T6" fmla="*/ 90 w 117"/>
                  <a:gd name="T7" fmla="*/ 21 h 60"/>
                  <a:gd name="T8" fmla="*/ 65 w 117"/>
                  <a:gd name="T9" fmla="*/ 13 h 60"/>
                  <a:gd name="T10" fmla="*/ 64 w 117"/>
                  <a:gd name="T11" fmla="*/ 13 h 60"/>
                  <a:gd name="T12" fmla="*/ 75 w 117"/>
                  <a:gd name="T13" fmla="*/ 6 h 60"/>
                  <a:gd name="T14" fmla="*/ 50 w 117"/>
                  <a:gd name="T15" fmla="*/ 10 h 60"/>
                  <a:gd name="T16" fmla="*/ 48 w 117"/>
                  <a:gd name="T17" fmla="*/ 12 h 60"/>
                  <a:gd name="T18" fmla="*/ 27 w 117"/>
                  <a:gd name="T19" fmla="*/ 12 h 60"/>
                  <a:gd name="T20" fmla="*/ 4 w 117"/>
                  <a:gd name="T21" fmla="*/ 14 h 60"/>
                  <a:gd name="T22" fmla="*/ 0 w 117"/>
                  <a:gd name="T23" fmla="*/ 31 h 60"/>
                  <a:gd name="T24" fmla="*/ 111 w 117"/>
                  <a:gd name="T25" fmla="*/ 60 h 60"/>
                  <a:gd name="T26" fmla="*/ 117 w 117"/>
                  <a:gd name="T27" fmla="*/ 3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7" h="60">
                    <a:moveTo>
                      <a:pt x="117" y="39"/>
                    </a:moveTo>
                    <a:cubicBezTo>
                      <a:pt x="109" y="34"/>
                      <a:pt x="100" y="29"/>
                      <a:pt x="88" y="24"/>
                    </a:cubicBezTo>
                    <a:cubicBezTo>
                      <a:pt x="86" y="23"/>
                      <a:pt x="83" y="22"/>
                      <a:pt x="80" y="21"/>
                    </a:cubicBezTo>
                    <a:cubicBezTo>
                      <a:pt x="83" y="20"/>
                      <a:pt x="87" y="20"/>
                      <a:pt x="90" y="21"/>
                    </a:cubicBezTo>
                    <a:cubicBezTo>
                      <a:pt x="86" y="16"/>
                      <a:pt x="79" y="9"/>
                      <a:pt x="65" y="13"/>
                    </a:cubicBezTo>
                    <a:cubicBezTo>
                      <a:pt x="65" y="13"/>
                      <a:pt x="64" y="13"/>
                      <a:pt x="64" y="13"/>
                    </a:cubicBezTo>
                    <a:cubicBezTo>
                      <a:pt x="67" y="10"/>
                      <a:pt x="71" y="7"/>
                      <a:pt x="75" y="6"/>
                    </a:cubicBezTo>
                    <a:cubicBezTo>
                      <a:pt x="69" y="4"/>
                      <a:pt x="60" y="0"/>
                      <a:pt x="50" y="10"/>
                    </a:cubicBezTo>
                    <a:cubicBezTo>
                      <a:pt x="49" y="11"/>
                      <a:pt x="48" y="11"/>
                      <a:pt x="48" y="12"/>
                    </a:cubicBezTo>
                    <a:cubicBezTo>
                      <a:pt x="42" y="11"/>
                      <a:pt x="35" y="11"/>
                      <a:pt x="27" y="12"/>
                    </a:cubicBezTo>
                    <a:cubicBezTo>
                      <a:pt x="20" y="12"/>
                      <a:pt x="12" y="13"/>
                      <a:pt x="4" y="1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11" y="60"/>
                      <a:pt x="111" y="60"/>
                      <a:pt x="111" y="60"/>
                    </a:cubicBezTo>
                    <a:lnTo>
                      <a:pt x="117" y="39"/>
                    </a:lnTo>
                    <a:close/>
                  </a:path>
                </a:pathLst>
              </a:custGeom>
              <a:solidFill>
                <a:srgbClr val="5538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53" name="Freeform 140"/>
              <p:cNvSpPr>
                <a:spLocks/>
              </p:cNvSpPr>
              <p:nvPr/>
            </p:nvSpPr>
            <p:spPr bwMode="auto">
              <a:xfrm>
                <a:off x="1724075" y="3415407"/>
                <a:ext cx="177800" cy="128588"/>
              </a:xfrm>
              <a:custGeom>
                <a:avLst/>
                <a:gdLst>
                  <a:gd name="T0" fmla="*/ 0 w 47"/>
                  <a:gd name="T1" fmla="*/ 17 h 34"/>
                  <a:gd name="T2" fmla="*/ 47 w 47"/>
                  <a:gd name="T3" fmla="*/ 14 h 34"/>
                  <a:gd name="T4" fmla="*/ 0 w 47"/>
                  <a:gd name="T5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34">
                    <a:moveTo>
                      <a:pt x="0" y="17"/>
                    </a:moveTo>
                    <a:cubicBezTo>
                      <a:pt x="19" y="0"/>
                      <a:pt x="45" y="5"/>
                      <a:pt x="47" y="14"/>
                    </a:cubicBezTo>
                    <a:cubicBezTo>
                      <a:pt x="42" y="33"/>
                      <a:pt x="3" y="34"/>
                      <a:pt x="0" y="17"/>
                    </a:cubicBezTo>
                    <a:close/>
                  </a:path>
                </a:pathLst>
              </a:custGeom>
              <a:solidFill>
                <a:srgbClr val="CA9A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54" name="Freeform 141"/>
              <p:cNvSpPr>
                <a:spLocks/>
              </p:cNvSpPr>
              <p:nvPr/>
            </p:nvSpPr>
            <p:spPr bwMode="auto">
              <a:xfrm>
                <a:off x="1735188" y="3423345"/>
                <a:ext cx="147638" cy="93663"/>
              </a:xfrm>
              <a:custGeom>
                <a:avLst/>
                <a:gdLst>
                  <a:gd name="T0" fmla="*/ 39 w 39"/>
                  <a:gd name="T1" fmla="*/ 14 h 25"/>
                  <a:gd name="T2" fmla="*/ 20 w 39"/>
                  <a:gd name="T3" fmla="*/ 24 h 25"/>
                  <a:gd name="T4" fmla="*/ 0 w 39"/>
                  <a:gd name="T5" fmla="*/ 16 h 25"/>
                  <a:gd name="T6" fmla="*/ 39 w 39"/>
                  <a:gd name="T7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25">
                    <a:moveTo>
                      <a:pt x="39" y="14"/>
                    </a:moveTo>
                    <a:cubicBezTo>
                      <a:pt x="39" y="18"/>
                      <a:pt x="31" y="23"/>
                      <a:pt x="20" y="24"/>
                    </a:cubicBezTo>
                    <a:cubicBezTo>
                      <a:pt x="9" y="25"/>
                      <a:pt x="2" y="21"/>
                      <a:pt x="0" y="16"/>
                    </a:cubicBezTo>
                    <a:cubicBezTo>
                      <a:pt x="4" y="5"/>
                      <a:pt x="37" y="0"/>
                      <a:pt x="39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55" name="Freeform 142"/>
              <p:cNvSpPr>
                <a:spLocks/>
              </p:cNvSpPr>
              <p:nvPr/>
            </p:nvSpPr>
            <p:spPr bwMode="auto">
              <a:xfrm>
                <a:off x="1757413" y="3437632"/>
                <a:ext cx="98425" cy="71438"/>
              </a:xfrm>
              <a:custGeom>
                <a:avLst/>
                <a:gdLst>
                  <a:gd name="T0" fmla="*/ 0 w 26"/>
                  <a:gd name="T1" fmla="*/ 6 h 19"/>
                  <a:gd name="T2" fmla="*/ 26 w 26"/>
                  <a:gd name="T3" fmla="*/ 2 h 19"/>
                  <a:gd name="T4" fmla="*/ 26 w 26"/>
                  <a:gd name="T5" fmla="*/ 7 h 19"/>
                  <a:gd name="T6" fmla="*/ 12 w 26"/>
                  <a:gd name="T7" fmla="*/ 18 h 19"/>
                  <a:gd name="T8" fmla="*/ 0 w 26"/>
                  <a:gd name="T9" fmla="*/ 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0" y="6"/>
                    </a:moveTo>
                    <a:cubicBezTo>
                      <a:pt x="7" y="2"/>
                      <a:pt x="18" y="0"/>
                      <a:pt x="26" y="2"/>
                    </a:cubicBezTo>
                    <a:cubicBezTo>
                      <a:pt x="26" y="4"/>
                      <a:pt x="26" y="5"/>
                      <a:pt x="26" y="7"/>
                    </a:cubicBezTo>
                    <a:cubicBezTo>
                      <a:pt x="25" y="14"/>
                      <a:pt x="19" y="19"/>
                      <a:pt x="12" y="18"/>
                    </a:cubicBezTo>
                    <a:cubicBezTo>
                      <a:pt x="5" y="17"/>
                      <a:pt x="0" y="12"/>
                      <a:pt x="0" y="6"/>
                    </a:cubicBezTo>
                    <a:close/>
                  </a:path>
                </a:pathLst>
              </a:custGeom>
              <a:solidFill>
                <a:srgbClr val="3B2F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57" name="Freeform 143"/>
              <p:cNvSpPr>
                <a:spLocks/>
              </p:cNvSpPr>
              <p:nvPr/>
            </p:nvSpPr>
            <p:spPr bwMode="auto">
              <a:xfrm>
                <a:off x="1784400" y="3467795"/>
                <a:ext cx="19050" cy="19050"/>
              </a:xfrm>
              <a:custGeom>
                <a:avLst/>
                <a:gdLst>
                  <a:gd name="T0" fmla="*/ 2 w 5"/>
                  <a:gd name="T1" fmla="*/ 1 h 5"/>
                  <a:gd name="T2" fmla="*/ 5 w 5"/>
                  <a:gd name="T3" fmla="*/ 2 h 5"/>
                  <a:gd name="T4" fmla="*/ 3 w 5"/>
                  <a:gd name="T5" fmla="*/ 5 h 5"/>
                  <a:gd name="T6" fmla="*/ 0 w 5"/>
                  <a:gd name="T7" fmla="*/ 3 h 5"/>
                  <a:gd name="T8" fmla="*/ 2 w 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1"/>
                    </a:moveTo>
                    <a:cubicBezTo>
                      <a:pt x="3" y="0"/>
                      <a:pt x="4" y="1"/>
                      <a:pt x="5" y="2"/>
                    </a:cubicBezTo>
                    <a:cubicBezTo>
                      <a:pt x="5" y="3"/>
                      <a:pt x="4" y="5"/>
                      <a:pt x="3" y="5"/>
                    </a:cubicBezTo>
                    <a:cubicBezTo>
                      <a:pt x="2" y="5"/>
                      <a:pt x="1" y="5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58" name="Freeform 144"/>
              <p:cNvSpPr>
                <a:spLocks/>
              </p:cNvSpPr>
              <p:nvPr/>
            </p:nvSpPr>
            <p:spPr bwMode="auto">
              <a:xfrm>
                <a:off x="1371650" y="3415407"/>
                <a:ext cx="174625" cy="131763"/>
              </a:xfrm>
              <a:custGeom>
                <a:avLst/>
                <a:gdLst>
                  <a:gd name="T0" fmla="*/ 46 w 46"/>
                  <a:gd name="T1" fmla="*/ 18 h 35"/>
                  <a:gd name="T2" fmla="*/ 0 w 46"/>
                  <a:gd name="T3" fmla="*/ 14 h 35"/>
                  <a:gd name="T4" fmla="*/ 46 w 46"/>
                  <a:gd name="T5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5">
                    <a:moveTo>
                      <a:pt x="46" y="18"/>
                    </a:moveTo>
                    <a:cubicBezTo>
                      <a:pt x="29" y="0"/>
                      <a:pt x="3" y="4"/>
                      <a:pt x="0" y="14"/>
                    </a:cubicBezTo>
                    <a:cubicBezTo>
                      <a:pt x="4" y="32"/>
                      <a:pt x="43" y="35"/>
                      <a:pt x="46" y="18"/>
                    </a:cubicBezTo>
                    <a:close/>
                  </a:path>
                </a:pathLst>
              </a:custGeom>
              <a:solidFill>
                <a:srgbClr val="CA9A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59" name="Freeform 145"/>
              <p:cNvSpPr>
                <a:spLocks/>
              </p:cNvSpPr>
              <p:nvPr/>
            </p:nvSpPr>
            <p:spPr bwMode="auto">
              <a:xfrm>
                <a:off x="1387525" y="3418582"/>
                <a:ext cx="150813" cy="98425"/>
              </a:xfrm>
              <a:custGeom>
                <a:avLst/>
                <a:gdLst>
                  <a:gd name="T0" fmla="*/ 1 w 40"/>
                  <a:gd name="T1" fmla="*/ 14 h 26"/>
                  <a:gd name="T2" fmla="*/ 19 w 40"/>
                  <a:gd name="T3" fmla="*/ 25 h 26"/>
                  <a:gd name="T4" fmla="*/ 40 w 40"/>
                  <a:gd name="T5" fmla="*/ 18 h 26"/>
                  <a:gd name="T6" fmla="*/ 1 w 40"/>
                  <a:gd name="T7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26">
                    <a:moveTo>
                      <a:pt x="1" y="14"/>
                    </a:moveTo>
                    <a:cubicBezTo>
                      <a:pt x="0" y="19"/>
                      <a:pt x="9" y="23"/>
                      <a:pt x="19" y="25"/>
                    </a:cubicBezTo>
                    <a:cubicBezTo>
                      <a:pt x="30" y="26"/>
                      <a:pt x="38" y="22"/>
                      <a:pt x="40" y="18"/>
                    </a:cubicBezTo>
                    <a:cubicBezTo>
                      <a:pt x="36" y="6"/>
                      <a:pt x="3" y="0"/>
                      <a:pt x="1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60" name="Freeform 146"/>
              <p:cNvSpPr>
                <a:spLocks/>
              </p:cNvSpPr>
              <p:nvPr/>
            </p:nvSpPr>
            <p:spPr bwMode="auto">
              <a:xfrm>
                <a:off x="1417688" y="3437632"/>
                <a:ext cx="98425" cy="68263"/>
              </a:xfrm>
              <a:custGeom>
                <a:avLst/>
                <a:gdLst>
                  <a:gd name="T0" fmla="*/ 26 w 26"/>
                  <a:gd name="T1" fmla="*/ 7 h 18"/>
                  <a:gd name="T2" fmla="*/ 0 w 26"/>
                  <a:gd name="T3" fmla="*/ 2 h 18"/>
                  <a:gd name="T4" fmla="*/ 0 w 26"/>
                  <a:gd name="T5" fmla="*/ 6 h 18"/>
                  <a:gd name="T6" fmla="*/ 14 w 26"/>
                  <a:gd name="T7" fmla="*/ 18 h 18"/>
                  <a:gd name="T8" fmla="*/ 26 w 26"/>
                  <a:gd name="T9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6" y="7"/>
                    </a:moveTo>
                    <a:cubicBezTo>
                      <a:pt x="19" y="2"/>
                      <a:pt x="8" y="0"/>
                      <a:pt x="0" y="2"/>
                    </a:cubicBezTo>
                    <a:cubicBezTo>
                      <a:pt x="0" y="3"/>
                      <a:pt x="0" y="5"/>
                      <a:pt x="0" y="6"/>
                    </a:cubicBezTo>
                    <a:cubicBezTo>
                      <a:pt x="0" y="13"/>
                      <a:pt x="7" y="18"/>
                      <a:pt x="14" y="18"/>
                    </a:cubicBezTo>
                    <a:cubicBezTo>
                      <a:pt x="21" y="17"/>
                      <a:pt x="26" y="13"/>
                      <a:pt x="26" y="7"/>
                    </a:cubicBezTo>
                    <a:close/>
                  </a:path>
                </a:pathLst>
              </a:custGeom>
              <a:solidFill>
                <a:srgbClr val="3B2F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61" name="Freeform 147"/>
              <p:cNvSpPr>
                <a:spLocks/>
              </p:cNvSpPr>
              <p:nvPr/>
            </p:nvSpPr>
            <p:spPr bwMode="auto">
              <a:xfrm>
                <a:off x="1439913" y="3464620"/>
                <a:ext cx="19050" cy="19050"/>
              </a:xfrm>
              <a:custGeom>
                <a:avLst/>
                <a:gdLst>
                  <a:gd name="T0" fmla="*/ 3 w 5"/>
                  <a:gd name="T1" fmla="*/ 0 h 5"/>
                  <a:gd name="T2" fmla="*/ 0 w 5"/>
                  <a:gd name="T3" fmla="*/ 2 h 5"/>
                  <a:gd name="T4" fmla="*/ 2 w 5"/>
                  <a:gd name="T5" fmla="*/ 5 h 5"/>
                  <a:gd name="T6" fmla="*/ 5 w 5"/>
                  <a:gd name="T7" fmla="*/ 3 h 5"/>
                  <a:gd name="T8" fmla="*/ 3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3" y="5"/>
                      <a:pt x="4" y="4"/>
                      <a:pt x="5" y="3"/>
                    </a:cubicBezTo>
                    <a:cubicBezTo>
                      <a:pt x="5" y="2"/>
                      <a:pt x="4" y="1"/>
                      <a:pt x="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62" name="Freeform 148"/>
              <p:cNvSpPr>
                <a:spLocks/>
              </p:cNvSpPr>
              <p:nvPr/>
            </p:nvSpPr>
            <p:spPr bwMode="auto">
              <a:xfrm>
                <a:off x="1500238" y="3751957"/>
                <a:ext cx="303213" cy="153988"/>
              </a:xfrm>
              <a:custGeom>
                <a:avLst/>
                <a:gdLst>
                  <a:gd name="T0" fmla="*/ 80 w 80"/>
                  <a:gd name="T1" fmla="*/ 0 h 41"/>
                  <a:gd name="T2" fmla="*/ 0 w 80"/>
                  <a:gd name="T3" fmla="*/ 0 h 41"/>
                  <a:gd name="T4" fmla="*/ 40 w 80"/>
                  <a:gd name="T5" fmla="*/ 11 h 41"/>
                  <a:gd name="T6" fmla="*/ 80 w 8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41">
                    <a:moveTo>
                      <a:pt x="80" y="0"/>
                    </a:moveTo>
                    <a:cubicBezTo>
                      <a:pt x="54" y="41"/>
                      <a:pt x="16" y="30"/>
                      <a:pt x="0" y="0"/>
                    </a:cubicBezTo>
                    <a:cubicBezTo>
                      <a:pt x="9" y="7"/>
                      <a:pt x="24" y="11"/>
                      <a:pt x="40" y="11"/>
                    </a:cubicBezTo>
                    <a:cubicBezTo>
                      <a:pt x="56" y="11"/>
                      <a:pt x="71" y="7"/>
                      <a:pt x="80" y="0"/>
                    </a:cubicBezTo>
                    <a:close/>
                  </a:path>
                </a:pathLst>
              </a:custGeom>
              <a:solidFill>
                <a:srgbClr val="FB8B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63" name="Freeform 149"/>
              <p:cNvSpPr>
                <a:spLocks/>
              </p:cNvSpPr>
              <p:nvPr/>
            </p:nvSpPr>
            <p:spPr bwMode="auto">
              <a:xfrm>
                <a:off x="1505000" y="3751957"/>
                <a:ext cx="298450" cy="77788"/>
              </a:xfrm>
              <a:custGeom>
                <a:avLst/>
                <a:gdLst>
                  <a:gd name="T0" fmla="*/ 79 w 79"/>
                  <a:gd name="T1" fmla="*/ 0 h 21"/>
                  <a:gd name="T2" fmla="*/ 0 w 79"/>
                  <a:gd name="T3" fmla="*/ 0 h 21"/>
                  <a:gd name="T4" fmla="*/ 79 w 79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21">
                    <a:moveTo>
                      <a:pt x="79" y="0"/>
                    </a:moveTo>
                    <a:cubicBezTo>
                      <a:pt x="66" y="21"/>
                      <a:pt x="13" y="20"/>
                      <a:pt x="0" y="0"/>
                    </a:cubicBezTo>
                    <a:cubicBezTo>
                      <a:pt x="17" y="7"/>
                      <a:pt x="62" y="10"/>
                      <a:pt x="79" y="0"/>
                    </a:cubicBezTo>
                    <a:close/>
                  </a:path>
                </a:pathLst>
              </a:custGeom>
              <a:solidFill>
                <a:srgbClr val="E27E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</p:grpSp>
      <p:grpSp>
        <p:nvGrpSpPr>
          <p:cNvPr id="164" name="组合 163"/>
          <p:cNvGrpSpPr/>
          <p:nvPr/>
        </p:nvGrpSpPr>
        <p:grpSpPr>
          <a:xfrm>
            <a:off x="1226162" y="1128229"/>
            <a:ext cx="720950" cy="720950"/>
            <a:chOff x="3154354" y="1128229"/>
            <a:chExt cx="720950" cy="720950"/>
          </a:xfrm>
        </p:grpSpPr>
        <p:sp>
          <p:nvSpPr>
            <p:cNvPr id="165" name="Oval 6"/>
            <p:cNvSpPr>
              <a:spLocks noChangeArrowheads="1"/>
            </p:cNvSpPr>
            <p:nvPr/>
          </p:nvSpPr>
          <p:spPr bwMode="auto">
            <a:xfrm>
              <a:off x="3154354" y="1128229"/>
              <a:ext cx="720950" cy="720950"/>
            </a:xfrm>
            <a:prstGeom prst="ellipse">
              <a:avLst/>
            </a:prstGeom>
            <a:solidFill>
              <a:srgbClr val="AE2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pic>
          <p:nvPicPr>
            <p:cNvPr id="166" name="图片 16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90487" y="1192690"/>
              <a:ext cx="462210" cy="566208"/>
            </a:xfrm>
            <a:prstGeom prst="rect">
              <a:avLst/>
            </a:prstGeom>
          </p:spPr>
        </p:pic>
      </p:grpSp>
      <p:grpSp>
        <p:nvGrpSpPr>
          <p:cNvPr id="167" name="组合 166"/>
          <p:cNvGrpSpPr/>
          <p:nvPr/>
        </p:nvGrpSpPr>
        <p:grpSpPr>
          <a:xfrm>
            <a:off x="2852288" y="1128229"/>
            <a:ext cx="719499" cy="725751"/>
            <a:chOff x="4780480" y="1128229"/>
            <a:chExt cx="719499" cy="725751"/>
          </a:xfrm>
        </p:grpSpPr>
        <p:sp>
          <p:nvSpPr>
            <p:cNvPr id="168" name="Oval 49"/>
            <p:cNvSpPr>
              <a:spLocks noChangeArrowheads="1"/>
            </p:cNvSpPr>
            <p:nvPr/>
          </p:nvSpPr>
          <p:spPr bwMode="auto">
            <a:xfrm>
              <a:off x="4780480" y="1128229"/>
              <a:ext cx="719499" cy="720950"/>
            </a:xfrm>
            <a:prstGeom prst="ellipse">
              <a:avLst/>
            </a:prstGeom>
            <a:solidFill>
              <a:srgbClr val="A4B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pic>
          <p:nvPicPr>
            <p:cNvPr id="169" name="图片 16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75547" y="1177745"/>
              <a:ext cx="529421" cy="676235"/>
            </a:xfrm>
            <a:prstGeom prst="rect">
              <a:avLst/>
            </a:prstGeom>
          </p:spPr>
        </p:pic>
      </p:grpSp>
      <p:grpSp>
        <p:nvGrpSpPr>
          <p:cNvPr id="170" name="组合 169"/>
          <p:cNvGrpSpPr/>
          <p:nvPr/>
        </p:nvGrpSpPr>
        <p:grpSpPr>
          <a:xfrm>
            <a:off x="3723928" y="1059582"/>
            <a:ext cx="456941" cy="455490"/>
            <a:chOff x="5652120" y="1059582"/>
            <a:chExt cx="456941" cy="455490"/>
          </a:xfrm>
        </p:grpSpPr>
        <p:sp>
          <p:nvSpPr>
            <p:cNvPr id="171" name="Oval 20"/>
            <p:cNvSpPr>
              <a:spLocks noChangeArrowheads="1"/>
            </p:cNvSpPr>
            <p:nvPr/>
          </p:nvSpPr>
          <p:spPr bwMode="auto">
            <a:xfrm>
              <a:off x="5652120" y="1059582"/>
              <a:ext cx="456941" cy="455490"/>
            </a:xfrm>
            <a:prstGeom prst="ellipse">
              <a:avLst/>
            </a:prstGeom>
            <a:solidFill>
              <a:srgbClr val="461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pic>
          <p:nvPicPr>
            <p:cNvPr id="172" name="图片 17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37051" y="1100925"/>
              <a:ext cx="309240" cy="381396"/>
            </a:xfrm>
            <a:prstGeom prst="rect">
              <a:avLst/>
            </a:prstGeom>
          </p:spPr>
        </p:pic>
      </p:grpSp>
      <p:sp>
        <p:nvSpPr>
          <p:cNvPr id="173" name="Freeform 21"/>
          <p:cNvSpPr>
            <a:spLocks/>
          </p:cNvSpPr>
          <p:nvPr/>
        </p:nvSpPr>
        <p:spPr bwMode="auto">
          <a:xfrm>
            <a:off x="2559266" y="2953088"/>
            <a:ext cx="94290" cy="1151779"/>
          </a:xfrm>
          <a:custGeom>
            <a:avLst/>
            <a:gdLst>
              <a:gd name="T0" fmla="*/ 3 w 43"/>
              <a:gd name="T1" fmla="*/ 437 h 524"/>
              <a:gd name="T2" fmla="*/ 6 w 43"/>
              <a:gd name="T3" fmla="*/ 381 h 524"/>
              <a:gd name="T4" fmla="*/ 5 w 43"/>
              <a:gd name="T5" fmla="*/ 333 h 524"/>
              <a:gd name="T6" fmla="*/ 4 w 43"/>
              <a:gd name="T7" fmla="*/ 253 h 524"/>
              <a:gd name="T8" fmla="*/ 4 w 43"/>
              <a:gd name="T9" fmla="*/ 130 h 524"/>
              <a:gd name="T10" fmla="*/ 5 w 43"/>
              <a:gd name="T11" fmla="*/ 65 h 524"/>
              <a:gd name="T12" fmla="*/ 9 w 43"/>
              <a:gd name="T13" fmla="*/ 43 h 524"/>
              <a:gd name="T14" fmla="*/ 14 w 43"/>
              <a:gd name="T15" fmla="*/ 17 h 524"/>
              <a:gd name="T16" fmla="*/ 17 w 43"/>
              <a:gd name="T17" fmla="*/ 6 h 524"/>
              <a:gd name="T18" fmla="*/ 29 w 43"/>
              <a:gd name="T19" fmla="*/ 0 h 524"/>
              <a:gd name="T20" fmla="*/ 41 w 43"/>
              <a:gd name="T21" fmla="*/ 11 h 524"/>
              <a:gd name="T22" fmla="*/ 37 w 43"/>
              <a:gd name="T23" fmla="*/ 48 h 524"/>
              <a:gd name="T24" fmla="*/ 31 w 43"/>
              <a:gd name="T25" fmla="*/ 101 h 524"/>
              <a:gd name="T26" fmla="*/ 31 w 43"/>
              <a:gd name="T27" fmla="*/ 108 h 524"/>
              <a:gd name="T28" fmla="*/ 32 w 43"/>
              <a:gd name="T29" fmla="*/ 160 h 524"/>
              <a:gd name="T30" fmla="*/ 33 w 43"/>
              <a:gd name="T31" fmla="*/ 239 h 524"/>
              <a:gd name="T32" fmla="*/ 34 w 43"/>
              <a:gd name="T33" fmla="*/ 373 h 524"/>
              <a:gd name="T34" fmla="*/ 31 w 43"/>
              <a:gd name="T35" fmla="*/ 442 h 524"/>
              <a:gd name="T36" fmla="*/ 29 w 43"/>
              <a:gd name="T37" fmla="*/ 510 h 524"/>
              <a:gd name="T38" fmla="*/ 26 w 43"/>
              <a:gd name="T39" fmla="*/ 520 h 524"/>
              <a:gd name="T40" fmla="*/ 16 w 43"/>
              <a:gd name="T41" fmla="*/ 524 h 524"/>
              <a:gd name="T42" fmla="*/ 1 w 43"/>
              <a:gd name="T43" fmla="*/ 510 h 524"/>
              <a:gd name="T44" fmla="*/ 3 w 43"/>
              <a:gd name="T45" fmla="*/ 437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3" h="524">
                <a:moveTo>
                  <a:pt x="3" y="437"/>
                </a:moveTo>
                <a:cubicBezTo>
                  <a:pt x="5" y="418"/>
                  <a:pt x="6" y="400"/>
                  <a:pt x="6" y="381"/>
                </a:cubicBezTo>
                <a:cubicBezTo>
                  <a:pt x="6" y="365"/>
                  <a:pt x="5" y="349"/>
                  <a:pt x="5" y="333"/>
                </a:cubicBezTo>
                <a:cubicBezTo>
                  <a:pt x="4" y="307"/>
                  <a:pt x="4" y="280"/>
                  <a:pt x="4" y="253"/>
                </a:cubicBezTo>
                <a:cubicBezTo>
                  <a:pt x="5" y="216"/>
                  <a:pt x="5" y="175"/>
                  <a:pt x="4" y="130"/>
                </a:cubicBezTo>
                <a:cubicBezTo>
                  <a:pt x="3" y="105"/>
                  <a:pt x="3" y="84"/>
                  <a:pt x="5" y="65"/>
                </a:cubicBezTo>
                <a:cubicBezTo>
                  <a:pt x="5" y="57"/>
                  <a:pt x="7" y="50"/>
                  <a:pt x="9" y="43"/>
                </a:cubicBezTo>
                <a:cubicBezTo>
                  <a:pt x="12" y="35"/>
                  <a:pt x="15" y="26"/>
                  <a:pt x="14" y="17"/>
                </a:cubicBezTo>
                <a:cubicBezTo>
                  <a:pt x="13" y="13"/>
                  <a:pt x="14" y="9"/>
                  <a:pt x="17" y="6"/>
                </a:cubicBezTo>
                <a:cubicBezTo>
                  <a:pt x="20" y="2"/>
                  <a:pt x="24" y="0"/>
                  <a:pt x="29" y="0"/>
                </a:cubicBezTo>
                <a:cubicBezTo>
                  <a:pt x="35" y="0"/>
                  <a:pt x="40" y="4"/>
                  <a:pt x="41" y="11"/>
                </a:cubicBezTo>
                <a:cubicBezTo>
                  <a:pt x="43" y="25"/>
                  <a:pt x="42" y="36"/>
                  <a:pt x="37" y="48"/>
                </a:cubicBezTo>
                <a:cubicBezTo>
                  <a:pt x="31" y="65"/>
                  <a:pt x="31" y="83"/>
                  <a:pt x="31" y="101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31" y="125"/>
                  <a:pt x="32" y="143"/>
                  <a:pt x="32" y="160"/>
                </a:cubicBezTo>
                <a:cubicBezTo>
                  <a:pt x="33" y="186"/>
                  <a:pt x="33" y="212"/>
                  <a:pt x="33" y="239"/>
                </a:cubicBezTo>
                <a:cubicBezTo>
                  <a:pt x="32" y="283"/>
                  <a:pt x="31" y="328"/>
                  <a:pt x="34" y="373"/>
                </a:cubicBezTo>
                <a:cubicBezTo>
                  <a:pt x="35" y="396"/>
                  <a:pt x="33" y="420"/>
                  <a:pt x="31" y="442"/>
                </a:cubicBezTo>
                <a:cubicBezTo>
                  <a:pt x="30" y="464"/>
                  <a:pt x="28" y="487"/>
                  <a:pt x="29" y="510"/>
                </a:cubicBezTo>
                <a:cubicBezTo>
                  <a:pt x="29" y="514"/>
                  <a:pt x="28" y="517"/>
                  <a:pt x="26" y="520"/>
                </a:cubicBezTo>
                <a:cubicBezTo>
                  <a:pt x="23" y="522"/>
                  <a:pt x="20" y="524"/>
                  <a:pt x="16" y="524"/>
                </a:cubicBezTo>
                <a:cubicBezTo>
                  <a:pt x="9" y="524"/>
                  <a:pt x="2" y="519"/>
                  <a:pt x="1" y="510"/>
                </a:cubicBezTo>
                <a:cubicBezTo>
                  <a:pt x="0" y="486"/>
                  <a:pt x="1" y="461"/>
                  <a:pt x="3" y="437"/>
                </a:cubicBezTo>
                <a:close/>
              </a:path>
            </a:pathLst>
          </a:custGeom>
          <a:solidFill>
            <a:srgbClr val="DFE2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174" name="组合 173"/>
          <p:cNvGrpSpPr/>
          <p:nvPr/>
        </p:nvGrpSpPr>
        <p:grpSpPr>
          <a:xfrm>
            <a:off x="1421993" y="3353455"/>
            <a:ext cx="2123685" cy="1790045"/>
            <a:chOff x="3350185" y="3353455"/>
            <a:chExt cx="2123685" cy="1790045"/>
          </a:xfrm>
        </p:grpSpPr>
        <p:sp>
          <p:nvSpPr>
            <p:cNvPr id="175" name="Freeform 24"/>
            <p:cNvSpPr>
              <a:spLocks/>
            </p:cNvSpPr>
            <p:nvPr/>
          </p:nvSpPr>
          <p:spPr bwMode="auto">
            <a:xfrm>
              <a:off x="3987000" y="3537681"/>
              <a:ext cx="675981" cy="765919"/>
            </a:xfrm>
            <a:custGeom>
              <a:avLst/>
              <a:gdLst>
                <a:gd name="T0" fmla="*/ 5 w 308"/>
                <a:gd name="T1" fmla="*/ 0 h 349"/>
                <a:gd name="T2" fmla="*/ 0 w 308"/>
                <a:gd name="T3" fmla="*/ 4 h 349"/>
                <a:gd name="T4" fmla="*/ 0 w 308"/>
                <a:gd name="T5" fmla="*/ 345 h 349"/>
                <a:gd name="T6" fmla="*/ 5 w 308"/>
                <a:gd name="T7" fmla="*/ 349 h 349"/>
                <a:gd name="T8" fmla="*/ 303 w 308"/>
                <a:gd name="T9" fmla="*/ 349 h 349"/>
                <a:gd name="T10" fmla="*/ 308 w 308"/>
                <a:gd name="T11" fmla="*/ 345 h 349"/>
                <a:gd name="T12" fmla="*/ 308 w 308"/>
                <a:gd name="T13" fmla="*/ 4 h 349"/>
                <a:gd name="T14" fmla="*/ 303 w 308"/>
                <a:gd name="T15" fmla="*/ 0 h 349"/>
                <a:gd name="T16" fmla="*/ 5 w 308"/>
                <a:gd name="T17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349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5"/>
                    <a:pt x="0" y="344"/>
                    <a:pt x="0" y="345"/>
                  </a:cubicBezTo>
                  <a:cubicBezTo>
                    <a:pt x="0" y="348"/>
                    <a:pt x="2" y="349"/>
                    <a:pt x="5" y="349"/>
                  </a:cubicBezTo>
                  <a:cubicBezTo>
                    <a:pt x="6" y="349"/>
                    <a:pt x="302" y="349"/>
                    <a:pt x="303" y="349"/>
                  </a:cubicBezTo>
                  <a:cubicBezTo>
                    <a:pt x="306" y="349"/>
                    <a:pt x="308" y="348"/>
                    <a:pt x="308" y="345"/>
                  </a:cubicBezTo>
                  <a:cubicBezTo>
                    <a:pt x="308" y="344"/>
                    <a:pt x="308" y="5"/>
                    <a:pt x="308" y="4"/>
                  </a:cubicBezTo>
                  <a:cubicBezTo>
                    <a:pt x="308" y="1"/>
                    <a:pt x="306" y="0"/>
                    <a:pt x="303" y="0"/>
                  </a:cubicBezTo>
                  <a:cubicBezTo>
                    <a:pt x="303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grpSp>
          <p:nvGrpSpPr>
            <p:cNvPr id="176" name="组合 175"/>
            <p:cNvGrpSpPr/>
            <p:nvPr/>
          </p:nvGrpSpPr>
          <p:grpSpPr>
            <a:xfrm>
              <a:off x="3350185" y="3353455"/>
              <a:ext cx="2123685" cy="1790045"/>
              <a:chOff x="3350185" y="3353455"/>
              <a:chExt cx="2123685" cy="1790045"/>
            </a:xfrm>
          </p:grpSpPr>
          <p:sp>
            <p:nvSpPr>
              <p:cNvPr id="177" name="Freeform 22"/>
              <p:cNvSpPr>
                <a:spLocks/>
              </p:cNvSpPr>
              <p:nvPr/>
            </p:nvSpPr>
            <p:spPr bwMode="auto">
              <a:xfrm>
                <a:off x="3798422" y="3861166"/>
                <a:ext cx="204536" cy="326386"/>
              </a:xfrm>
              <a:custGeom>
                <a:avLst/>
                <a:gdLst>
                  <a:gd name="T0" fmla="*/ 88 w 93"/>
                  <a:gd name="T1" fmla="*/ 38 h 149"/>
                  <a:gd name="T2" fmla="*/ 72 w 93"/>
                  <a:gd name="T3" fmla="*/ 5 h 149"/>
                  <a:gd name="T4" fmla="*/ 72 w 93"/>
                  <a:gd name="T5" fmla="*/ 5 h 149"/>
                  <a:gd name="T6" fmla="*/ 39 w 93"/>
                  <a:gd name="T7" fmla="*/ 20 h 149"/>
                  <a:gd name="T8" fmla="*/ 5 w 93"/>
                  <a:gd name="T9" fmla="*/ 111 h 149"/>
                  <a:gd name="T10" fmla="*/ 21 w 93"/>
                  <a:gd name="T11" fmla="*/ 144 h 149"/>
                  <a:gd name="T12" fmla="*/ 21 w 93"/>
                  <a:gd name="T13" fmla="*/ 144 h 149"/>
                  <a:gd name="T14" fmla="*/ 54 w 93"/>
                  <a:gd name="T15" fmla="*/ 130 h 149"/>
                  <a:gd name="T16" fmla="*/ 88 w 93"/>
                  <a:gd name="T17" fmla="*/ 38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149">
                    <a:moveTo>
                      <a:pt x="88" y="38"/>
                    </a:moveTo>
                    <a:cubicBezTo>
                      <a:pt x="93" y="25"/>
                      <a:pt x="86" y="10"/>
                      <a:pt x="72" y="5"/>
                    </a:cubicBezTo>
                    <a:cubicBezTo>
                      <a:pt x="72" y="5"/>
                      <a:pt x="72" y="5"/>
                      <a:pt x="72" y="5"/>
                    </a:cubicBezTo>
                    <a:cubicBezTo>
                      <a:pt x="59" y="0"/>
                      <a:pt x="44" y="7"/>
                      <a:pt x="39" y="20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0" y="124"/>
                      <a:pt x="7" y="139"/>
                      <a:pt x="21" y="144"/>
                    </a:cubicBezTo>
                    <a:cubicBezTo>
                      <a:pt x="21" y="144"/>
                      <a:pt x="21" y="144"/>
                      <a:pt x="21" y="144"/>
                    </a:cubicBezTo>
                    <a:cubicBezTo>
                      <a:pt x="34" y="149"/>
                      <a:pt x="49" y="142"/>
                      <a:pt x="54" y="130"/>
                    </a:cubicBezTo>
                    <a:lnTo>
                      <a:pt x="88" y="38"/>
                    </a:lnTo>
                    <a:close/>
                  </a:path>
                </a:pathLst>
              </a:custGeom>
              <a:solidFill>
                <a:srgbClr val="DBD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78" name="Freeform 23"/>
              <p:cNvSpPr>
                <a:spLocks/>
              </p:cNvSpPr>
              <p:nvPr/>
            </p:nvSpPr>
            <p:spPr bwMode="auto">
              <a:xfrm>
                <a:off x="3901414" y="3447744"/>
                <a:ext cx="841350" cy="954497"/>
              </a:xfrm>
              <a:custGeom>
                <a:avLst/>
                <a:gdLst>
                  <a:gd name="T0" fmla="*/ 383 w 383"/>
                  <a:gd name="T1" fmla="*/ 19 h 435"/>
                  <a:gd name="T2" fmla="*/ 362 w 383"/>
                  <a:gd name="T3" fmla="*/ 0 h 435"/>
                  <a:gd name="T4" fmla="*/ 362 w 383"/>
                  <a:gd name="T5" fmla="*/ 0 h 435"/>
                  <a:gd name="T6" fmla="*/ 19 w 383"/>
                  <a:gd name="T7" fmla="*/ 1 h 435"/>
                  <a:gd name="T8" fmla="*/ 0 w 383"/>
                  <a:gd name="T9" fmla="*/ 20 h 435"/>
                  <a:gd name="T10" fmla="*/ 0 w 383"/>
                  <a:gd name="T11" fmla="*/ 416 h 435"/>
                  <a:gd name="T12" fmla="*/ 22 w 383"/>
                  <a:gd name="T13" fmla="*/ 435 h 435"/>
                  <a:gd name="T14" fmla="*/ 361 w 383"/>
                  <a:gd name="T15" fmla="*/ 435 h 435"/>
                  <a:gd name="T16" fmla="*/ 383 w 383"/>
                  <a:gd name="T17" fmla="*/ 416 h 435"/>
                  <a:gd name="T18" fmla="*/ 383 w 383"/>
                  <a:gd name="T19" fmla="*/ 19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3" h="435">
                    <a:moveTo>
                      <a:pt x="383" y="19"/>
                    </a:moveTo>
                    <a:cubicBezTo>
                      <a:pt x="383" y="8"/>
                      <a:pt x="372" y="0"/>
                      <a:pt x="362" y="0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7" y="3"/>
                      <a:pt x="1" y="15"/>
                      <a:pt x="0" y="20"/>
                    </a:cubicBezTo>
                    <a:cubicBezTo>
                      <a:pt x="0" y="23"/>
                      <a:pt x="0" y="407"/>
                      <a:pt x="0" y="416"/>
                    </a:cubicBezTo>
                    <a:cubicBezTo>
                      <a:pt x="0" y="428"/>
                      <a:pt x="11" y="435"/>
                      <a:pt x="22" y="435"/>
                    </a:cubicBezTo>
                    <a:cubicBezTo>
                      <a:pt x="55" y="435"/>
                      <a:pt x="350" y="435"/>
                      <a:pt x="361" y="435"/>
                    </a:cubicBezTo>
                    <a:cubicBezTo>
                      <a:pt x="375" y="435"/>
                      <a:pt x="382" y="421"/>
                      <a:pt x="383" y="416"/>
                    </a:cubicBezTo>
                    <a:cubicBezTo>
                      <a:pt x="383" y="412"/>
                      <a:pt x="383" y="28"/>
                      <a:pt x="383" y="19"/>
                    </a:cubicBezTo>
                    <a:close/>
                  </a:path>
                </a:pathLst>
              </a:custGeom>
              <a:solidFill>
                <a:srgbClr val="06B6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79" name="Freeform 25"/>
              <p:cNvSpPr>
                <a:spLocks/>
              </p:cNvSpPr>
              <p:nvPr/>
            </p:nvSpPr>
            <p:spPr bwMode="auto">
              <a:xfrm>
                <a:off x="4187183" y="3739316"/>
                <a:ext cx="419225" cy="42068"/>
              </a:xfrm>
              <a:custGeom>
                <a:avLst/>
                <a:gdLst>
                  <a:gd name="T0" fmla="*/ 184 w 191"/>
                  <a:gd name="T1" fmla="*/ 0 h 19"/>
                  <a:gd name="T2" fmla="*/ 8 w 191"/>
                  <a:gd name="T3" fmla="*/ 0 h 19"/>
                  <a:gd name="T4" fmla="*/ 0 w 191"/>
                  <a:gd name="T5" fmla="*/ 9 h 19"/>
                  <a:gd name="T6" fmla="*/ 8 w 191"/>
                  <a:gd name="T7" fmla="*/ 19 h 19"/>
                  <a:gd name="T8" fmla="*/ 184 w 191"/>
                  <a:gd name="T9" fmla="*/ 19 h 19"/>
                  <a:gd name="T10" fmla="*/ 191 w 191"/>
                  <a:gd name="T11" fmla="*/ 9 h 19"/>
                  <a:gd name="T12" fmla="*/ 184 w 191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1" h="19">
                    <a:moveTo>
                      <a:pt x="18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15"/>
                      <a:pt x="3" y="19"/>
                      <a:pt x="8" y="19"/>
                    </a:cubicBezTo>
                    <a:cubicBezTo>
                      <a:pt x="184" y="19"/>
                      <a:pt x="184" y="19"/>
                      <a:pt x="184" y="19"/>
                    </a:cubicBezTo>
                    <a:cubicBezTo>
                      <a:pt x="188" y="19"/>
                      <a:pt x="191" y="15"/>
                      <a:pt x="191" y="9"/>
                    </a:cubicBezTo>
                    <a:cubicBezTo>
                      <a:pt x="191" y="4"/>
                      <a:pt x="188" y="0"/>
                      <a:pt x="184" y="0"/>
                    </a:cubicBezTo>
                    <a:close/>
                  </a:path>
                </a:pathLst>
              </a:custGeom>
              <a:solidFill>
                <a:srgbClr val="0036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0" name="Oval 26"/>
              <p:cNvSpPr>
                <a:spLocks noChangeArrowheads="1"/>
              </p:cNvSpPr>
              <p:nvPr/>
            </p:nvSpPr>
            <p:spPr bwMode="auto">
              <a:xfrm>
                <a:off x="4034869" y="3713205"/>
                <a:ext cx="97191" cy="94290"/>
              </a:xfrm>
              <a:prstGeom prst="ellipse">
                <a:avLst/>
              </a:prstGeom>
              <a:solidFill>
                <a:srgbClr val="0036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1" name="Freeform 27"/>
              <p:cNvSpPr>
                <a:spLocks/>
              </p:cNvSpPr>
              <p:nvPr/>
            </p:nvSpPr>
            <p:spPr bwMode="auto">
              <a:xfrm>
                <a:off x="4187183" y="3932245"/>
                <a:ext cx="419225" cy="42068"/>
              </a:xfrm>
              <a:custGeom>
                <a:avLst/>
                <a:gdLst>
                  <a:gd name="T0" fmla="*/ 184 w 191"/>
                  <a:gd name="T1" fmla="*/ 0 h 19"/>
                  <a:gd name="T2" fmla="*/ 8 w 191"/>
                  <a:gd name="T3" fmla="*/ 0 h 19"/>
                  <a:gd name="T4" fmla="*/ 0 w 191"/>
                  <a:gd name="T5" fmla="*/ 9 h 19"/>
                  <a:gd name="T6" fmla="*/ 8 w 191"/>
                  <a:gd name="T7" fmla="*/ 19 h 19"/>
                  <a:gd name="T8" fmla="*/ 184 w 191"/>
                  <a:gd name="T9" fmla="*/ 19 h 19"/>
                  <a:gd name="T10" fmla="*/ 191 w 191"/>
                  <a:gd name="T11" fmla="*/ 9 h 19"/>
                  <a:gd name="T12" fmla="*/ 184 w 191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1" h="19">
                    <a:moveTo>
                      <a:pt x="18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14"/>
                      <a:pt x="3" y="19"/>
                      <a:pt x="8" y="19"/>
                    </a:cubicBezTo>
                    <a:cubicBezTo>
                      <a:pt x="184" y="19"/>
                      <a:pt x="184" y="19"/>
                      <a:pt x="184" y="19"/>
                    </a:cubicBezTo>
                    <a:cubicBezTo>
                      <a:pt x="188" y="19"/>
                      <a:pt x="191" y="14"/>
                      <a:pt x="191" y="9"/>
                    </a:cubicBezTo>
                    <a:cubicBezTo>
                      <a:pt x="191" y="4"/>
                      <a:pt x="188" y="0"/>
                      <a:pt x="184" y="0"/>
                    </a:cubicBezTo>
                    <a:close/>
                  </a:path>
                </a:pathLst>
              </a:custGeom>
              <a:solidFill>
                <a:srgbClr val="0036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2" name="Oval 28"/>
              <p:cNvSpPr>
                <a:spLocks noChangeArrowheads="1"/>
              </p:cNvSpPr>
              <p:nvPr/>
            </p:nvSpPr>
            <p:spPr bwMode="auto">
              <a:xfrm>
                <a:off x="4034869" y="3904684"/>
                <a:ext cx="97191" cy="95740"/>
              </a:xfrm>
              <a:prstGeom prst="ellipse">
                <a:avLst/>
              </a:prstGeom>
              <a:solidFill>
                <a:srgbClr val="EB5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3" name="Freeform 29"/>
              <p:cNvSpPr>
                <a:spLocks/>
              </p:cNvSpPr>
              <p:nvPr/>
            </p:nvSpPr>
            <p:spPr bwMode="auto">
              <a:xfrm>
                <a:off x="4187183" y="4126626"/>
                <a:ext cx="419225" cy="40617"/>
              </a:xfrm>
              <a:custGeom>
                <a:avLst/>
                <a:gdLst>
                  <a:gd name="T0" fmla="*/ 184 w 191"/>
                  <a:gd name="T1" fmla="*/ 0 h 19"/>
                  <a:gd name="T2" fmla="*/ 8 w 191"/>
                  <a:gd name="T3" fmla="*/ 0 h 19"/>
                  <a:gd name="T4" fmla="*/ 0 w 191"/>
                  <a:gd name="T5" fmla="*/ 9 h 19"/>
                  <a:gd name="T6" fmla="*/ 8 w 191"/>
                  <a:gd name="T7" fmla="*/ 19 h 19"/>
                  <a:gd name="T8" fmla="*/ 184 w 191"/>
                  <a:gd name="T9" fmla="*/ 19 h 19"/>
                  <a:gd name="T10" fmla="*/ 191 w 191"/>
                  <a:gd name="T11" fmla="*/ 9 h 19"/>
                  <a:gd name="T12" fmla="*/ 184 w 191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1" h="19">
                    <a:moveTo>
                      <a:pt x="18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14"/>
                      <a:pt x="3" y="19"/>
                      <a:pt x="8" y="19"/>
                    </a:cubicBezTo>
                    <a:cubicBezTo>
                      <a:pt x="184" y="19"/>
                      <a:pt x="184" y="19"/>
                      <a:pt x="184" y="19"/>
                    </a:cubicBezTo>
                    <a:cubicBezTo>
                      <a:pt x="188" y="19"/>
                      <a:pt x="191" y="14"/>
                      <a:pt x="191" y="9"/>
                    </a:cubicBezTo>
                    <a:cubicBezTo>
                      <a:pt x="191" y="4"/>
                      <a:pt x="188" y="0"/>
                      <a:pt x="184" y="0"/>
                    </a:cubicBezTo>
                    <a:close/>
                  </a:path>
                </a:pathLst>
              </a:custGeom>
              <a:solidFill>
                <a:srgbClr val="0036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4" name="Oval 30"/>
              <p:cNvSpPr>
                <a:spLocks noChangeArrowheads="1"/>
              </p:cNvSpPr>
              <p:nvPr/>
            </p:nvSpPr>
            <p:spPr bwMode="auto">
              <a:xfrm>
                <a:off x="4034869" y="4097614"/>
                <a:ext cx="97191" cy="97191"/>
              </a:xfrm>
              <a:prstGeom prst="ellipse">
                <a:avLst/>
              </a:prstGeom>
              <a:solidFill>
                <a:srgbClr val="0036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5" name="Freeform 31"/>
              <p:cNvSpPr>
                <a:spLocks noEditPoints="1"/>
              </p:cNvSpPr>
              <p:nvPr/>
            </p:nvSpPr>
            <p:spPr bwMode="auto">
              <a:xfrm>
                <a:off x="4152369" y="3353455"/>
                <a:ext cx="339441" cy="214689"/>
              </a:xfrm>
              <a:custGeom>
                <a:avLst/>
                <a:gdLst>
                  <a:gd name="T0" fmla="*/ 114 w 155"/>
                  <a:gd name="T1" fmla="*/ 36 h 98"/>
                  <a:gd name="T2" fmla="*/ 78 w 155"/>
                  <a:gd name="T3" fmla="*/ 0 h 98"/>
                  <a:gd name="T4" fmla="*/ 42 w 155"/>
                  <a:gd name="T5" fmla="*/ 36 h 98"/>
                  <a:gd name="T6" fmla="*/ 1 w 155"/>
                  <a:gd name="T7" fmla="*/ 36 h 98"/>
                  <a:gd name="T8" fmla="*/ 1 w 155"/>
                  <a:gd name="T9" fmla="*/ 87 h 98"/>
                  <a:gd name="T10" fmla="*/ 11 w 155"/>
                  <a:gd name="T11" fmla="*/ 98 h 98"/>
                  <a:gd name="T12" fmla="*/ 145 w 155"/>
                  <a:gd name="T13" fmla="*/ 98 h 98"/>
                  <a:gd name="T14" fmla="*/ 155 w 155"/>
                  <a:gd name="T15" fmla="*/ 88 h 98"/>
                  <a:gd name="T16" fmla="*/ 155 w 155"/>
                  <a:gd name="T17" fmla="*/ 36 h 98"/>
                  <a:gd name="T18" fmla="*/ 114 w 155"/>
                  <a:gd name="T19" fmla="*/ 36 h 98"/>
                  <a:gd name="T20" fmla="*/ 58 w 155"/>
                  <a:gd name="T21" fmla="*/ 34 h 98"/>
                  <a:gd name="T22" fmla="*/ 78 w 155"/>
                  <a:gd name="T23" fmla="*/ 15 h 98"/>
                  <a:gd name="T24" fmla="*/ 98 w 155"/>
                  <a:gd name="T25" fmla="*/ 34 h 98"/>
                  <a:gd name="T26" fmla="*/ 97 w 155"/>
                  <a:gd name="T27" fmla="*/ 36 h 98"/>
                  <a:gd name="T28" fmla="*/ 58 w 155"/>
                  <a:gd name="T29" fmla="*/ 36 h 98"/>
                  <a:gd name="T30" fmla="*/ 58 w 155"/>
                  <a:gd name="T31" fmla="*/ 3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" h="98">
                    <a:moveTo>
                      <a:pt x="114" y="36"/>
                    </a:moveTo>
                    <a:cubicBezTo>
                      <a:pt x="113" y="16"/>
                      <a:pt x="98" y="0"/>
                      <a:pt x="78" y="0"/>
                    </a:cubicBezTo>
                    <a:cubicBezTo>
                      <a:pt x="58" y="0"/>
                      <a:pt x="42" y="16"/>
                      <a:pt x="42" y="36"/>
                    </a:cubicBezTo>
                    <a:cubicBezTo>
                      <a:pt x="29" y="36"/>
                      <a:pt x="15" y="36"/>
                      <a:pt x="1" y="36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0" y="98"/>
                      <a:pt x="11" y="98"/>
                    </a:cubicBezTo>
                    <a:cubicBezTo>
                      <a:pt x="21" y="98"/>
                      <a:pt x="135" y="98"/>
                      <a:pt x="145" y="98"/>
                    </a:cubicBezTo>
                    <a:cubicBezTo>
                      <a:pt x="154" y="98"/>
                      <a:pt x="155" y="88"/>
                      <a:pt x="155" y="88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44" y="36"/>
                      <a:pt x="130" y="36"/>
                      <a:pt x="114" y="36"/>
                    </a:cubicBezTo>
                    <a:close/>
                    <a:moveTo>
                      <a:pt x="58" y="34"/>
                    </a:moveTo>
                    <a:cubicBezTo>
                      <a:pt x="58" y="23"/>
                      <a:pt x="67" y="15"/>
                      <a:pt x="78" y="15"/>
                    </a:cubicBezTo>
                    <a:cubicBezTo>
                      <a:pt x="89" y="15"/>
                      <a:pt x="98" y="23"/>
                      <a:pt x="98" y="34"/>
                    </a:cubicBezTo>
                    <a:cubicBezTo>
                      <a:pt x="98" y="35"/>
                      <a:pt x="97" y="35"/>
                      <a:pt x="97" y="36"/>
                    </a:cubicBezTo>
                    <a:cubicBezTo>
                      <a:pt x="85" y="36"/>
                      <a:pt x="72" y="36"/>
                      <a:pt x="58" y="36"/>
                    </a:cubicBezTo>
                    <a:cubicBezTo>
                      <a:pt x="58" y="35"/>
                      <a:pt x="58" y="35"/>
                      <a:pt x="58" y="34"/>
                    </a:cubicBezTo>
                    <a:close/>
                  </a:path>
                </a:pathLst>
              </a:custGeom>
              <a:solidFill>
                <a:srgbClr val="623B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6" name="Freeform 32"/>
              <p:cNvSpPr>
                <a:spLocks/>
              </p:cNvSpPr>
              <p:nvPr/>
            </p:nvSpPr>
            <p:spPr bwMode="auto">
              <a:xfrm>
                <a:off x="4152369" y="3536231"/>
                <a:ext cx="339441" cy="31913"/>
              </a:xfrm>
              <a:custGeom>
                <a:avLst/>
                <a:gdLst>
                  <a:gd name="T0" fmla="*/ 145 w 155"/>
                  <a:gd name="T1" fmla="*/ 10 h 15"/>
                  <a:gd name="T2" fmla="*/ 11 w 155"/>
                  <a:gd name="T3" fmla="*/ 10 h 15"/>
                  <a:gd name="T4" fmla="*/ 1 w 155"/>
                  <a:gd name="T5" fmla="*/ 0 h 15"/>
                  <a:gd name="T6" fmla="*/ 1 w 155"/>
                  <a:gd name="T7" fmla="*/ 4 h 15"/>
                  <a:gd name="T8" fmla="*/ 11 w 155"/>
                  <a:gd name="T9" fmla="*/ 15 h 15"/>
                  <a:gd name="T10" fmla="*/ 145 w 155"/>
                  <a:gd name="T11" fmla="*/ 15 h 15"/>
                  <a:gd name="T12" fmla="*/ 155 w 155"/>
                  <a:gd name="T13" fmla="*/ 5 h 15"/>
                  <a:gd name="T14" fmla="*/ 155 w 155"/>
                  <a:gd name="T15" fmla="*/ 0 h 15"/>
                  <a:gd name="T16" fmla="*/ 145 w 155"/>
                  <a:gd name="T17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5" h="15">
                    <a:moveTo>
                      <a:pt x="145" y="10"/>
                    </a:moveTo>
                    <a:cubicBezTo>
                      <a:pt x="135" y="9"/>
                      <a:pt x="21" y="10"/>
                      <a:pt x="11" y="10"/>
                    </a:cubicBezTo>
                    <a:cubicBezTo>
                      <a:pt x="3" y="10"/>
                      <a:pt x="1" y="3"/>
                      <a:pt x="1" y="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15"/>
                      <a:pt x="11" y="15"/>
                    </a:cubicBezTo>
                    <a:cubicBezTo>
                      <a:pt x="21" y="15"/>
                      <a:pt x="135" y="15"/>
                      <a:pt x="145" y="15"/>
                    </a:cubicBezTo>
                    <a:cubicBezTo>
                      <a:pt x="154" y="15"/>
                      <a:pt x="155" y="5"/>
                      <a:pt x="155" y="5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0"/>
                      <a:pt x="154" y="10"/>
                      <a:pt x="145" y="10"/>
                    </a:cubicBezTo>
                    <a:close/>
                  </a:path>
                </a:pathLst>
              </a:custGeom>
              <a:solidFill>
                <a:srgbClr val="4B26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7" name="Freeform 33"/>
              <p:cNvSpPr>
                <a:spLocks/>
              </p:cNvSpPr>
              <p:nvPr/>
            </p:nvSpPr>
            <p:spPr bwMode="auto">
              <a:xfrm>
                <a:off x="4586099" y="4014930"/>
                <a:ext cx="266911" cy="411971"/>
              </a:xfrm>
              <a:custGeom>
                <a:avLst/>
                <a:gdLst>
                  <a:gd name="T0" fmla="*/ 51 w 121"/>
                  <a:gd name="T1" fmla="*/ 14 h 188"/>
                  <a:gd name="T2" fmla="*/ 19 w 121"/>
                  <a:gd name="T3" fmla="*/ 6 h 188"/>
                  <a:gd name="T4" fmla="*/ 19 w 121"/>
                  <a:gd name="T5" fmla="*/ 6 h 188"/>
                  <a:gd name="T6" fmla="*/ 4 w 121"/>
                  <a:gd name="T7" fmla="*/ 35 h 188"/>
                  <a:gd name="T8" fmla="*/ 70 w 121"/>
                  <a:gd name="T9" fmla="*/ 175 h 188"/>
                  <a:gd name="T10" fmla="*/ 101 w 121"/>
                  <a:gd name="T11" fmla="*/ 182 h 188"/>
                  <a:gd name="T12" fmla="*/ 101 w 121"/>
                  <a:gd name="T13" fmla="*/ 182 h 188"/>
                  <a:gd name="T14" fmla="*/ 116 w 121"/>
                  <a:gd name="T15" fmla="*/ 153 h 188"/>
                  <a:gd name="T16" fmla="*/ 51 w 121"/>
                  <a:gd name="T17" fmla="*/ 1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188">
                    <a:moveTo>
                      <a:pt x="51" y="14"/>
                    </a:moveTo>
                    <a:cubicBezTo>
                      <a:pt x="46" y="4"/>
                      <a:pt x="32" y="0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6" y="12"/>
                      <a:pt x="0" y="25"/>
                      <a:pt x="4" y="35"/>
                    </a:cubicBezTo>
                    <a:cubicBezTo>
                      <a:pt x="70" y="175"/>
                      <a:pt x="70" y="175"/>
                      <a:pt x="70" y="175"/>
                    </a:cubicBezTo>
                    <a:cubicBezTo>
                      <a:pt x="74" y="185"/>
                      <a:pt x="89" y="188"/>
                      <a:pt x="101" y="182"/>
                    </a:cubicBezTo>
                    <a:cubicBezTo>
                      <a:pt x="101" y="182"/>
                      <a:pt x="101" y="182"/>
                      <a:pt x="101" y="182"/>
                    </a:cubicBezTo>
                    <a:cubicBezTo>
                      <a:pt x="114" y="176"/>
                      <a:pt x="121" y="163"/>
                      <a:pt x="116" y="153"/>
                    </a:cubicBezTo>
                    <a:lnTo>
                      <a:pt x="51" y="14"/>
                    </a:lnTo>
                    <a:close/>
                  </a:path>
                </a:pathLst>
              </a:custGeom>
              <a:solidFill>
                <a:srgbClr val="DBD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8" name="Freeform 34"/>
              <p:cNvSpPr>
                <a:spLocks/>
              </p:cNvSpPr>
              <p:nvPr/>
            </p:nvSpPr>
            <p:spPr bwMode="auto">
              <a:xfrm>
                <a:off x="4716653" y="4003326"/>
                <a:ext cx="274165" cy="417774"/>
              </a:xfrm>
              <a:custGeom>
                <a:avLst/>
                <a:gdLst>
                  <a:gd name="T0" fmla="*/ 55 w 125"/>
                  <a:gd name="T1" fmla="*/ 14 h 190"/>
                  <a:gd name="T2" fmla="*/ 21 w 125"/>
                  <a:gd name="T3" fmla="*/ 7 h 190"/>
                  <a:gd name="T4" fmla="*/ 21 w 125"/>
                  <a:gd name="T5" fmla="*/ 7 h 190"/>
                  <a:gd name="T6" fmla="*/ 5 w 125"/>
                  <a:gd name="T7" fmla="*/ 37 h 190"/>
                  <a:gd name="T8" fmla="*/ 70 w 125"/>
                  <a:gd name="T9" fmla="*/ 177 h 190"/>
                  <a:gd name="T10" fmla="*/ 104 w 125"/>
                  <a:gd name="T11" fmla="*/ 183 h 190"/>
                  <a:gd name="T12" fmla="*/ 104 w 125"/>
                  <a:gd name="T13" fmla="*/ 183 h 190"/>
                  <a:gd name="T14" fmla="*/ 121 w 125"/>
                  <a:gd name="T15" fmla="*/ 153 h 190"/>
                  <a:gd name="T16" fmla="*/ 55 w 125"/>
                  <a:gd name="T17" fmla="*/ 14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5" h="190">
                    <a:moveTo>
                      <a:pt x="55" y="14"/>
                    </a:moveTo>
                    <a:cubicBezTo>
                      <a:pt x="51" y="3"/>
                      <a:pt x="35" y="0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7" y="14"/>
                      <a:pt x="0" y="27"/>
                      <a:pt x="5" y="37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75" y="187"/>
                      <a:pt x="90" y="190"/>
                      <a:pt x="104" y="183"/>
                    </a:cubicBezTo>
                    <a:cubicBezTo>
                      <a:pt x="104" y="183"/>
                      <a:pt x="104" y="183"/>
                      <a:pt x="104" y="183"/>
                    </a:cubicBezTo>
                    <a:cubicBezTo>
                      <a:pt x="118" y="177"/>
                      <a:pt x="125" y="163"/>
                      <a:pt x="121" y="153"/>
                    </a:cubicBezTo>
                    <a:lnTo>
                      <a:pt x="55" y="14"/>
                    </a:lnTo>
                    <a:close/>
                  </a:path>
                </a:pathLst>
              </a:custGeom>
              <a:solidFill>
                <a:srgbClr val="DBD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89" name="Freeform 35"/>
              <p:cNvSpPr>
                <a:spLocks/>
              </p:cNvSpPr>
              <p:nvPr/>
            </p:nvSpPr>
            <p:spPr bwMode="auto">
              <a:xfrm>
                <a:off x="4427984" y="4299249"/>
                <a:ext cx="375707" cy="310429"/>
              </a:xfrm>
              <a:custGeom>
                <a:avLst/>
                <a:gdLst>
                  <a:gd name="T0" fmla="*/ 37 w 171"/>
                  <a:gd name="T1" fmla="*/ 7 h 141"/>
                  <a:gd name="T2" fmla="*/ 7 w 171"/>
                  <a:gd name="T3" fmla="*/ 13 h 141"/>
                  <a:gd name="T4" fmla="*/ 7 w 171"/>
                  <a:gd name="T5" fmla="*/ 13 h 141"/>
                  <a:gd name="T6" fmla="*/ 10 w 171"/>
                  <a:gd name="T7" fmla="*/ 44 h 141"/>
                  <a:gd name="T8" fmla="*/ 134 w 171"/>
                  <a:gd name="T9" fmla="*/ 135 h 141"/>
                  <a:gd name="T10" fmla="*/ 164 w 171"/>
                  <a:gd name="T11" fmla="*/ 129 h 141"/>
                  <a:gd name="T12" fmla="*/ 164 w 171"/>
                  <a:gd name="T13" fmla="*/ 129 h 141"/>
                  <a:gd name="T14" fmla="*/ 161 w 171"/>
                  <a:gd name="T15" fmla="*/ 98 h 141"/>
                  <a:gd name="T16" fmla="*/ 37 w 171"/>
                  <a:gd name="T17" fmla="*/ 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141">
                    <a:moveTo>
                      <a:pt x="37" y="7"/>
                    </a:moveTo>
                    <a:cubicBezTo>
                      <a:pt x="28" y="0"/>
                      <a:pt x="14" y="3"/>
                      <a:pt x="7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0" y="23"/>
                      <a:pt x="1" y="37"/>
                      <a:pt x="10" y="44"/>
                    </a:cubicBezTo>
                    <a:cubicBezTo>
                      <a:pt x="134" y="135"/>
                      <a:pt x="134" y="135"/>
                      <a:pt x="134" y="135"/>
                    </a:cubicBezTo>
                    <a:cubicBezTo>
                      <a:pt x="143" y="141"/>
                      <a:pt x="156" y="139"/>
                      <a:pt x="164" y="129"/>
                    </a:cubicBezTo>
                    <a:cubicBezTo>
                      <a:pt x="164" y="129"/>
                      <a:pt x="164" y="129"/>
                      <a:pt x="164" y="129"/>
                    </a:cubicBezTo>
                    <a:cubicBezTo>
                      <a:pt x="171" y="118"/>
                      <a:pt x="170" y="105"/>
                      <a:pt x="161" y="98"/>
                    </a:cubicBezTo>
                    <a:lnTo>
                      <a:pt x="37" y="7"/>
                    </a:lnTo>
                    <a:close/>
                  </a:path>
                </a:pathLst>
              </a:custGeom>
              <a:solidFill>
                <a:srgbClr val="BF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pic>
            <p:nvPicPr>
              <p:cNvPr id="190" name="Picture 36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5328" y="4374680"/>
                <a:ext cx="277066" cy="2437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1" name="Freeform 37"/>
              <p:cNvSpPr>
                <a:spLocks/>
              </p:cNvSpPr>
              <p:nvPr/>
            </p:nvSpPr>
            <p:spPr bwMode="auto">
              <a:xfrm>
                <a:off x="4423631" y="3926443"/>
                <a:ext cx="690487" cy="748512"/>
              </a:xfrm>
              <a:custGeom>
                <a:avLst/>
                <a:gdLst>
                  <a:gd name="T0" fmla="*/ 294 w 314"/>
                  <a:gd name="T1" fmla="*/ 197 h 341"/>
                  <a:gd name="T2" fmla="*/ 233 w 314"/>
                  <a:gd name="T3" fmla="*/ 52 h 341"/>
                  <a:gd name="T4" fmla="*/ 208 w 314"/>
                  <a:gd name="T5" fmla="*/ 41 h 341"/>
                  <a:gd name="T6" fmla="*/ 200 w 314"/>
                  <a:gd name="T7" fmla="*/ 67 h 341"/>
                  <a:gd name="T8" fmla="*/ 218 w 314"/>
                  <a:gd name="T9" fmla="*/ 106 h 341"/>
                  <a:gd name="T10" fmla="*/ 110 w 314"/>
                  <a:gd name="T11" fmla="*/ 154 h 341"/>
                  <a:gd name="T12" fmla="*/ 110 w 314"/>
                  <a:gd name="T13" fmla="*/ 154 h 341"/>
                  <a:gd name="T14" fmla="*/ 45 w 314"/>
                  <a:gd name="T15" fmla="*/ 14 h 341"/>
                  <a:gd name="T16" fmla="*/ 16 w 314"/>
                  <a:gd name="T17" fmla="*/ 5 h 341"/>
                  <a:gd name="T18" fmla="*/ 4 w 314"/>
                  <a:gd name="T19" fmla="*/ 33 h 341"/>
                  <a:gd name="T20" fmla="*/ 114 w 314"/>
                  <a:gd name="T21" fmla="*/ 276 h 341"/>
                  <a:gd name="T22" fmla="*/ 244 w 314"/>
                  <a:gd name="T23" fmla="*/ 318 h 341"/>
                  <a:gd name="T24" fmla="*/ 294 w 314"/>
                  <a:gd name="T25" fmla="*/ 19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4" h="341">
                    <a:moveTo>
                      <a:pt x="294" y="197"/>
                    </a:moveTo>
                    <a:cubicBezTo>
                      <a:pt x="233" y="52"/>
                      <a:pt x="233" y="52"/>
                      <a:pt x="233" y="52"/>
                    </a:cubicBezTo>
                    <a:cubicBezTo>
                      <a:pt x="228" y="42"/>
                      <a:pt x="217" y="37"/>
                      <a:pt x="208" y="41"/>
                    </a:cubicBezTo>
                    <a:cubicBezTo>
                      <a:pt x="199" y="46"/>
                      <a:pt x="195" y="57"/>
                      <a:pt x="200" y="67"/>
                    </a:cubicBezTo>
                    <a:cubicBezTo>
                      <a:pt x="218" y="106"/>
                      <a:pt x="218" y="106"/>
                      <a:pt x="218" y="106"/>
                    </a:cubicBezTo>
                    <a:cubicBezTo>
                      <a:pt x="110" y="154"/>
                      <a:pt x="110" y="154"/>
                      <a:pt x="110" y="154"/>
                    </a:cubicBezTo>
                    <a:cubicBezTo>
                      <a:pt x="110" y="154"/>
                      <a:pt x="110" y="154"/>
                      <a:pt x="110" y="15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0" y="4"/>
                      <a:pt x="27" y="0"/>
                      <a:pt x="16" y="5"/>
                    </a:cubicBezTo>
                    <a:cubicBezTo>
                      <a:pt x="5" y="11"/>
                      <a:pt x="0" y="23"/>
                      <a:pt x="4" y="33"/>
                    </a:cubicBezTo>
                    <a:cubicBezTo>
                      <a:pt x="114" y="276"/>
                      <a:pt x="114" y="276"/>
                      <a:pt x="114" y="276"/>
                    </a:cubicBezTo>
                    <a:cubicBezTo>
                      <a:pt x="134" y="322"/>
                      <a:pt x="192" y="341"/>
                      <a:pt x="244" y="318"/>
                    </a:cubicBezTo>
                    <a:cubicBezTo>
                      <a:pt x="296" y="295"/>
                      <a:pt x="314" y="243"/>
                      <a:pt x="294" y="197"/>
                    </a:cubicBezTo>
                    <a:close/>
                  </a:path>
                </a:pathLst>
              </a:custGeom>
              <a:solidFill>
                <a:srgbClr val="DBD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2" name="Freeform 38"/>
              <p:cNvSpPr>
                <a:spLocks/>
              </p:cNvSpPr>
              <p:nvPr/>
            </p:nvSpPr>
            <p:spPr bwMode="auto">
              <a:xfrm>
                <a:off x="4834153" y="4486376"/>
                <a:ext cx="446786" cy="494656"/>
              </a:xfrm>
              <a:custGeom>
                <a:avLst/>
                <a:gdLst>
                  <a:gd name="T0" fmla="*/ 162 w 308"/>
                  <a:gd name="T1" fmla="*/ 0 h 341"/>
                  <a:gd name="T2" fmla="*/ 0 w 308"/>
                  <a:gd name="T3" fmla="*/ 95 h 341"/>
                  <a:gd name="T4" fmla="*/ 147 w 308"/>
                  <a:gd name="T5" fmla="*/ 341 h 341"/>
                  <a:gd name="T6" fmla="*/ 308 w 308"/>
                  <a:gd name="T7" fmla="*/ 245 h 341"/>
                  <a:gd name="T8" fmla="*/ 162 w 308"/>
                  <a:gd name="T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341">
                    <a:moveTo>
                      <a:pt x="162" y="0"/>
                    </a:moveTo>
                    <a:lnTo>
                      <a:pt x="0" y="95"/>
                    </a:lnTo>
                    <a:lnTo>
                      <a:pt x="147" y="341"/>
                    </a:lnTo>
                    <a:lnTo>
                      <a:pt x="308" y="245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DBD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3" name="Freeform 39"/>
              <p:cNvSpPr>
                <a:spLocks/>
              </p:cNvSpPr>
              <p:nvPr/>
            </p:nvSpPr>
            <p:spPr bwMode="auto">
              <a:xfrm>
                <a:off x="4850109" y="4550203"/>
                <a:ext cx="337991" cy="221943"/>
              </a:xfrm>
              <a:custGeom>
                <a:avLst/>
                <a:gdLst>
                  <a:gd name="T0" fmla="*/ 142 w 154"/>
                  <a:gd name="T1" fmla="*/ 9 h 101"/>
                  <a:gd name="T2" fmla="*/ 154 w 154"/>
                  <a:gd name="T3" fmla="*/ 34 h 101"/>
                  <a:gd name="T4" fmla="*/ 16 w 154"/>
                  <a:gd name="T5" fmla="*/ 101 h 101"/>
                  <a:gd name="T6" fmla="*/ 5 w 154"/>
                  <a:gd name="T7" fmla="*/ 77 h 101"/>
                  <a:gd name="T8" fmla="*/ 5 w 154"/>
                  <a:gd name="T9" fmla="*/ 64 h 101"/>
                  <a:gd name="T10" fmla="*/ 130 w 154"/>
                  <a:gd name="T11" fmla="*/ 4 h 101"/>
                  <a:gd name="T12" fmla="*/ 142 w 154"/>
                  <a:gd name="T13" fmla="*/ 9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101">
                    <a:moveTo>
                      <a:pt x="142" y="9"/>
                    </a:moveTo>
                    <a:cubicBezTo>
                      <a:pt x="147" y="21"/>
                      <a:pt x="154" y="34"/>
                      <a:pt x="154" y="34"/>
                    </a:cubicBezTo>
                    <a:cubicBezTo>
                      <a:pt x="16" y="101"/>
                      <a:pt x="16" y="101"/>
                      <a:pt x="16" y="101"/>
                    </a:cubicBezTo>
                    <a:cubicBezTo>
                      <a:pt x="16" y="101"/>
                      <a:pt x="7" y="83"/>
                      <a:pt x="5" y="77"/>
                    </a:cubicBezTo>
                    <a:cubicBezTo>
                      <a:pt x="2" y="72"/>
                      <a:pt x="0" y="66"/>
                      <a:pt x="5" y="64"/>
                    </a:cubicBezTo>
                    <a:cubicBezTo>
                      <a:pt x="11" y="61"/>
                      <a:pt x="125" y="6"/>
                      <a:pt x="130" y="4"/>
                    </a:cubicBezTo>
                    <a:cubicBezTo>
                      <a:pt x="135" y="2"/>
                      <a:pt x="137" y="0"/>
                      <a:pt x="14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4" name="Oval 40"/>
              <p:cNvSpPr>
                <a:spLocks noChangeArrowheads="1"/>
              </p:cNvSpPr>
              <p:nvPr/>
            </p:nvSpPr>
            <p:spPr bwMode="auto">
              <a:xfrm>
                <a:off x="4896528" y="4686559"/>
                <a:ext cx="42068" cy="40617"/>
              </a:xfrm>
              <a:prstGeom prst="ellipse">
                <a:avLst/>
              </a:prstGeom>
              <a:solidFill>
                <a:srgbClr val="3721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5" name="Freeform 41"/>
              <p:cNvSpPr>
                <a:spLocks/>
              </p:cNvSpPr>
              <p:nvPr/>
            </p:nvSpPr>
            <p:spPr bwMode="auto">
              <a:xfrm>
                <a:off x="3550368" y="4339866"/>
                <a:ext cx="403268" cy="484502"/>
              </a:xfrm>
              <a:custGeom>
                <a:avLst/>
                <a:gdLst>
                  <a:gd name="T0" fmla="*/ 104 w 278"/>
                  <a:gd name="T1" fmla="*/ 0 h 334"/>
                  <a:gd name="T2" fmla="*/ 278 w 278"/>
                  <a:gd name="T3" fmla="*/ 68 h 334"/>
                  <a:gd name="T4" fmla="*/ 174 w 278"/>
                  <a:gd name="T5" fmla="*/ 334 h 334"/>
                  <a:gd name="T6" fmla="*/ 0 w 278"/>
                  <a:gd name="T7" fmla="*/ 264 h 334"/>
                  <a:gd name="T8" fmla="*/ 104 w 278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334">
                    <a:moveTo>
                      <a:pt x="104" y="0"/>
                    </a:moveTo>
                    <a:lnTo>
                      <a:pt x="278" y="68"/>
                    </a:lnTo>
                    <a:lnTo>
                      <a:pt x="174" y="334"/>
                    </a:lnTo>
                    <a:lnTo>
                      <a:pt x="0" y="264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DBD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6" name="Freeform 42"/>
              <p:cNvSpPr>
                <a:spLocks/>
              </p:cNvSpPr>
              <p:nvPr/>
            </p:nvSpPr>
            <p:spPr bwMode="auto">
              <a:xfrm>
                <a:off x="3588084" y="4502333"/>
                <a:ext cx="342342" cy="205986"/>
              </a:xfrm>
              <a:custGeom>
                <a:avLst/>
                <a:gdLst>
                  <a:gd name="T0" fmla="*/ 152 w 156"/>
                  <a:gd name="T1" fmla="*/ 68 h 94"/>
                  <a:gd name="T2" fmla="*/ 141 w 156"/>
                  <a:gd name="T3" fmla="*/ 94 h 94"/>
                  <a:gd name="T4" fmla="*/ 0 w 156"/>
                  <a:gd name="T5" fmla="*/ 35 h 94"/>
                  <a:gd name="T6" fmla="*/ 10 w 156"/>
                  <a:gd name="T7" fmla="*/ 11 h 94"/>
                  <a:gd name="T8" fmla="*/ 21 w 156"/>
                  <a:gd name="T9" fmla="*/ 2 h 94"/>
                  <a:gd name="T10" fmla="*/ 148 w 156"/>
                  <a:gd name="T11" fmla="*/ 56 h 94"/>
                  <a:gd name="T12" fmla="*/ 152 w 156"/>
                  <a:gd name="T13" fmla="*/ 6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" h="94">
                    <a:moveTo>
                      <a:pt x="152" y="68"/>
                    </a:moveTo>
                    <a:cubicBezTo>
                      <a:pt x="147" y="80"/>
                      <a:pt x="141" y="94"/>
                      <a:pt x="141" y="9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8" y="16"/>
                      <a:pt x="10" y="11"/>
                    </a:cubicBezTo>
                    <a:cubicBezTo>
                      <a:pt x="12" y="5"/>
                      <a:pt x="15" y="0"/>
                      <a:pt x="21" y="2"/>
                    </a:cubicBezTo>
                    <a:cubicBezTo>
                      <a:pt x="27" y="5"/>
                      <a:pt x="143" y="54"/>
                      <a:pt x="148" y="56"/>
                    </a:cubicBezTo>
                    <a:cubicBezTo>
                      <a:pt x="153" y="58"/>
                      <a:pt x="156" y="59"/>
                      <a:pt x="152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7" name="Freeform 43"/>
              <p:cNvSpPr>
                <a:spLocks/>
              </p:cNvSpPr>
              <p:nvPr/>
            </p:nvSpPr>
            <p:spPr bwMode="auto">
              <a:xfrm>
                <a:off x="3614194" y="3910487"/>
                <a:ext cx="513514" cy="662926"/>
              </a:xfrm>
              <a:custGeom>
                <a:avLst/>
                <a:gdLst>
                  <a:gd name="T0" fmla="*/ 216 w 234"/>
                  <a:gd name="T1" fmla="*/ 106 h 302"/>
                  <a:gd name="T2" fmla="*/ 181 w 234"/>
                  <a:gd name="T3" fmla="*/ 119 h 302"/>
                  <a:gd name="T4" fmla="*/ 156 w 234"/>
                  <a:gd name="T5" fmla="*/ 177 h 302"/>
                  <a:gd name="T6" fmla="*/ 131 w 234"/>
                  <a:gd name="T7" fmla="*/ 94 h 302"/>
                  <a:gd name="T8" fmla="*/ 96 w 234"/>
                  <a:gd name="T9" fmla="*/ 80 h 302"/>
                  <a:gd name="T10" fmla="*/ 113 w 234"/>
                  <a:gd name="T11" fmla="*/ 34 h 302"/>
                  <a:gd name="T12" fmla="*/ 103 w 234"/>
                  <a:gd name="T13" fmla="*/ 4 h 302"/>
                  <a:gd name="T14" fmla="*/ 75 w 234"/>
                  <a:gd name="T15" fmla="*/ 20 h 302"/>
                  <a:gd name="T16" fmla="*/ 19 w 234"/>
                  <a:gd name="T17" fmla="*/ 169 h 302"/>
                  <a:gd name="T18" fmla="*/ 72 w 234"/>
                  <a:gd name="T19" fmla="*/ 289 h 302"/>
                  <a:gd name="T20" fmla="*/ 159 w 234"/>
                  <a:gd name="T21" fmla="*/ 289 h 302"/>
                  <a:gd name="T22" fmla="*/ 171 w 234"/>
                  <a:gd name="T23" fmla="*/ 271 h 302"/>
                  <a:gd name="T24" fmla="*/ 228 w 234"/>
                  <a:gd name="T25" fmla="*/ 143 h 302"/>
                  <a:gd name="T26" fmla="*/ 216 w 234"/>
                  <a:gd name="T27" fmla="*/ 106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4" h="302">
                    <a:moveTo>
                      <a:pt x="216" y="106"/>
                    </a:moveTo>
                    <a:cubicBezTo>
                      <a:pt x="203" y="100"/>
                      <a:pt x="187" y="106"/>
                      <a:pt x="181" y="119"/>
                    </a:cubicBezTo>
                    <a:cubicBezTo>
                      <a:pt x="156" y="177"/>
                      <a:pt x="156" y="177"/>
                      <a:pt x="156" y="177"/>
                    </a:cubicBezTo>
                    <a:cubicBezTo>
                      <a:pt x="145" y="134"/>
                      <a:pt x="131" y="94"/>
                      <a:pt x="131" y="94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8" y="21"/>
                      <a:pt x="113" y="8"/>
                      <a:pt x="103" y="4"/>
                    </a:cubicBezTo>
                    <a:cubicBezTo>
                      <a:pt x="92" y="0"/>
                      <a:pt x="80" y="7"/>
                      <a:pt x="75" y="20"/>
                    </a:cubicBezTo>
                    <a:cubicBezTo>
                      <a:pt x="19" y="169"/>
                      <a:pt x="19" y="169"/>
                      <a:pt x="19" y="169"/>
                    </a:cubicBezTo>
                    <a:cubicBezTo>
                      <a:pt x="0" y="215"/>
                      <a:pt x="19" y="268"/>
                      <a:pt x="72" y="289"/>
                    </a:cubicBezTo>
                    <a:cubicBezTo>
                      <a:pt x="102" y="302"/>
                      <a:pt x="134" y="301"/>
                      <a:pt x="159" y="289"/>
                    </a:cubicBezTo>
                    <a:cubicBezTo>
                      <a:pt x="162" y="287"/>
                      <a:pt x="170" y="273"/>
                      <a:pt x="171" y="271"/>
                    </a:cubicBezTo>
                    <a:cubicBezTo>
                      <a:pt x="228" y="143"/>
                      <a:pt x="228" y="143"/>
                      <a:pt x="228" y="143"/>
                    </a:cubicBezTo>
                    <a:cubicBezTo>
                      <a:pt x="234" y="129"/>
                      <a:pt x="228" y="113"/>
                      <a:pt x="216" y="106"/>
                    </a:cubicBezTo>
                    <a:close/>
                  </a:path>
                </a:pathLst>
              </a:custGeom>
              <a:solidFill>
                <a:srgbClr val="DBD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8" name="Oval 44"/>
              <p:cNvSpPr>
                <a:spLocks noChangeArrowheads="1"/>
              </p:cNvSpPr>
              <p:nvPr/>
            </p:nvSpPr>
            <p:spPr bwMode="auto">
              <a:xfrm>
                <a:off x="3841940" y="4624184"/>
                <a:ext cx="46419" cy="46419"/>
              </a:xfrm>
              <a:prstGeom prst="ellipse">
                <a:avLst/>
              </a:prstGeom>
              <a:solidFill>
                <a:srgbClr val="3721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99" name="Freeform 45"/>
              <p:cNvSpPr>
                <a:spLocks/>
              </p:cNvSpPr>
              <p:nvPr/>
            </p:nvSpPr>
            <p:spPr bwMode="auto">
              <a:xfrm>
                <a:off x="4863165" y="4609678"/>
                <a:ext cx="610705" cy="533822"/>
              </a:xfrm>
              <a:custGeom>
                <a:avLst/>
                <a:gdLst>
                  <a:gd name="T0" fmla="*/ 230 w 421"/>
                  <a:gd name="T1" fmla="*/ 0 h 368"/>
                  <a:gd name="T2" fmla="*/ 0 w 421"/>
                  <a:gd name="T3" fmla="*/ 109 h 368"/>
                  <a:gd name="T4" fmla="*/ 133 w 421"/>
                  <a:gd name="T5" fmla="*/ 368 h 368"/>
                  <a:gd name="T6" fmla="*/ 421 w 421"/>
                  <a:gd name="T7" fmla="*/ 368 h 368"/>
                  <a:gd name="T8" fmla="*/ 230 w 421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1" h="368">
                    <a:moveTo>
                      <a:pt x="230" y="0"/>
                    </a:moveTo>
                    <a:lnTo>
                      <a:pt x="0" y="109"/>
                    </a:lnTo>
                    <a:lnTo>
                      <a:pt x="133" y="368"/>
                    </a:lnTo>
                    <a:lnTo>
                      <a:pt x="421" y="368"/>
                    </a:lnTo>
                    <a:lnTo>
                      <a:pt x="230" y="0"/>
                    </a:lnTo>
                    <a:close/>
                  </a:path>
                </a:pathLst>
              </a:custGeom>
              <a:solidFill>
                <a:srgbClr val="623B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00" name="Freeform 46"/>
              <p:cNvSpPr>
                <a:spLocks/>
              </p:cNvSpPr>
              <p:nvPr/>
            </p:nvSpPr>
            <p:spPr bwMode="auto">
              <a:xfrm>
                <a:off x="3350185" y="4564709"/>
                <a:ext cx="568637" cy="578791"/>
              </a:xfrm>
              <a:custGeom>
                <a:avLst/>
                <a:gdLst>
                  <a:gd name="T0" fmla="*/ 392 w 392"/>
                  <a:gd name="T1" fmla="*/ 93 h 399"/>
                  <a:gd name="T2" fmla="*/ 156 w 392"/>
                  <a:gd name="T3" fmla="*/ 0 h 399"/>
                  <a:gd name="T4" fmla="*/ 0 w 392"/>
                  <a:gd name="T5" fmla="*/ 399 h 399"/>
                  <a:gd name="T6" fmla="*/ 274 w 392"/>
                  <a:gd name="T7" fmla="*/ 399 h 399"/>
                  <a:gd name="T8" fmla="*/ 392 w 392"/>
                  <a:gd name="T9" fmla="*/ 93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399">
                    <a:moveTo>
                      <a:pt x="392" y="93"/>
                    </a:moveTo>
                    <a:lnTo>
                      <a:pt x="156" y="0"/>
                    </a:lnTo>
                    <a:lnTo>
                      <a:pt x="0" y="399"/>
                    </a:lnTo>
                    <a:lnTo>
                      <a:pt x="274" y="399"/>
                    </a:lnTo>
                    <a:lnTo>
                      <a:pt x="392" y="93"/>
                    </a:lnTo>
                    <a:close/>
                  </a:path>
                </a:pathLst>
              </a:custGeom>
              <a:solidFill>
                <a:srgbClr val="623B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926448" y="1670808"/>
            <a:ext cx="2173599" cy="654124"/>
            <a:chOff x="4926448" y="1609105"/>
            <a:chExt cx="2173599" cy="654124"/>
          </a:xfrm>
        </p:grpSpPr>
        <p:sp>
          <p:nvSpPr>
            <p:cNvPr id="389" name="文本框 388"/>
            <p:cNvSpPr txBox="1"/>
            <p:nvPr/>
          </p:nvSpPr>
          <p:spPr>
            <a:xfrm>
              <a:off x="4926448" y="1609105"/>
              <a:ext cx="2108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 smtClean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能力体现</a:t>
              </a:r>
              <a:endParaRPr lang="en-US" altLang="zh-CN" sz="1800" b="1" dirty="0" smtClean="0">
                <a:solidFill>
                  <a:srgbClr val="DC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矩形 155"/>
            <p:cNvSpPr/>
            <p:nvPr/>
          </p:nvSpPr>
          <p:spPr>
            <a:xfrm>
              <a:off x="4936550" y="1924675"/>
              <a:ext cx="216349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管理和发展人才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05470" y="2579365"/>
            <a:ext cx="3811145" cy="1842848"/>
            <a:chOff x="4905470" y="2508137"/>
            <a:chExt cx="3811145" cy="1842848"/>
          </a:xfrm>
        </p:grpSpPr>
        <p:sp>
          <p:nvSpPr>
            <p:cNvPr id="390" name="矩形 389"/>
            <p:cNvSpPr/>
            <p:nvPr/>
          </p:nvSpPr>
          <p:spPr>
            <a:xfrm>
              <a:off x="4932792" y="3212212"/>
              <a:ext cx="3783823" cy="11387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zh-CN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把</a:t>
              </a:r>
              <a:r>
                <a:rPr lang="zh-CN" altLang="zh-CN" sz="1400" b="1" dirty="0" smtClean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第一手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获</a:t>
              </a:r>
              <a:r>
                <a:rPr lang="zh-CN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悉的税务信息及税项办理流程与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伙伴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们</a:t>
              </a:r>
              <a:r>
                <a:rPr lang="zh-CN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分享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endPara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zh-CN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工作上，经常会把自己的核算经验、专业知识、资源给伙伴们分享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05470" y="2870165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 smtClean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①经验分享</a:t>
              </a:r>
              <a:endParaRPr lang="en-US" altLang="zh-CN" sz="1800" b="1" dirty="0" smtClean="0">
                <a:solidFill>
                  <a:srgbClr val="DC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1" name="文本框 200"/>
            <p:cNvSpPr txBox="1"/>
            <p:nvPr/>
          </p:nvSpPr>
          <p:spPr>
            <a:xfrm>
              <a:off x="4926448" y="2508137"/>
              <a:ext cx="2108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具体实施</a:t>
              </a:r>
              <a:endParaRPr lang="en-US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3" name="Text Placeholder 1"/>
          <p:cNvSpPr txBox="1">
            <a:spLocks/>
          </p:cNvSpPr>
          <p:nvPr/>
        </p:nvSpPr>
        <p:spPr>
          <a:xfrm>
            <a:off x="4515223" y="0"/>
            <a:ext cx="2477525" cy="380960"/>
          </a:xfrm>
          <a:prstGeom prst="rect">
            <a:avLst/>
          </a:prstGeom>
        </p:spPr>
        <p:txBody>
          <a:bodyPr lIns="0" tIns="0" rIns="0" bIns="0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Text Placeholder 1"/>
          <p:cNvSpPr txBox="1">
            <a:spLocks/>
          </p:cNvSpPr>
          <p:nvPr/>
        </p:nvSpPr>
        <p:spPr>
          <a:xfrm>
            <a:off x="312056" y="176467"/>
            <a:ext cx="3422383" cy="380960"/>
          </a:xfrm>
          <a:prstGeom prst="rect">
            <a:avLst/>
          </a:prstGeom>
        </p:spPr>
        <p:txBody>
          <a:bodyPr lIns="0" tIns="0" rIns="0" bIns="0"/>
          <a:lstStyle/>
          <a:p>
            <a:pPr defTabSz="914400">
              <a:defRPr/>
            </a:pPr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  <a:ea typeface="Open Sans" pitchFamily="34" charset="0"/>
                <a:cs typeface="Open Sans" pitchFamily="34" charset="0"/>
              </a:rPr>
              <a:t>03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大能力自评呈现</a:t>
            </a:r>
            <a:endParaRPr lang="ar-SA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119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1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30"/>
          <p:cNvSpPr txBox="1"/>
          <p:nvPr/>
        </p:nvSpPr>
        <p:spPr>
          <a:xfrm>
            <a:off x="510017" y="2011551"/>
            <a:ext cx="2113722" cy="151260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r" defTabSz="914400">
              <a:lnSpc>
                <a:spcPts val="1300"/>
              </a:lnSpc>
              <a:spcAft>
                <a:spcPts val="1200"/>
              </a:spcAft>
            </a:pPr>
            <a:endParaRPr lang="en-US" sz="900" dirty="0">
              <a:solidFill>
                <a:srgbClr val="FFFFFF">
                  <a:lumMod val="50000"/>
                  <a:lumOff val="50000"/>
                </a:srgbClr>
              </a:solidFill>
              <a:latin typeface="Lato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440443" y="1478678"/>
            <a:ext cx="2183296" cy="739001"/>
            <a:chOff x="377688" y="1308348"/>
            <a:chExt cx="2183296" cy="739001"/>
          </a:xfrm>
        </p:grpSpPr>
        <p:sp>
          <p:nvSpPr>
            <p:cNvPr id="85" name="TextBox 31"/>
            <p:cNvSpPr txBox="1"/>
            <p:nvPr/>
          </p:nvSpPr>
          <p:spPr>
            <a:xfrm>
              <a:off x="377688" y="1616462"/>
              <a:ext cx="2183296" cy="430887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lvl="0"/>
              <a:r>
                <a:rPr lang="zh-CN" altLang="zh-CN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研读税务方面书籍，融合自身工作，考取注册税务师</a:t>
              </a:r>
              <a:endParaRPr lang="zh-CN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TextBox 31"/>
            <p:cNvSpPr txBox="1"/>
            <p:nvPr/>
          </p:nvSpPr>
          <p:spPr>
            <a:xfrm>
              <a:off x="377688" y="1308348"/>
              <a:ext cx="2183296" cy="27699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lvl="0"/>
              <a:r>
                <a:rPr lang="zh-CN" altLang="zh-CN" sz="1800" b="1" dirty="0" smtClean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税务</a:t>
              </a:r>
              <a:endParaRPr lang="zh-CN" altLang="zh-CN" sz="1800" b="1" dirty="0">
                <a:solidFill>
                  <a:srgbClr val="DC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7" name="Group 32"/>
          <p:cNvGrpSpPr/>
          <p:nvPr/>
        </p:nvGrpSpPr>
        <p:grpSpPr>
          <a:xfrm>
            <a:off x="2703975" y="1902089"/>
            <a:ext cx="988220" cy="64008"/>
            <a:chOff x="2631281" y="2476500"/>
            <a:chExt cx="988220" cy="64008"/>
          </a:xfrm>
        </p:grpSpPr>
        <p:cxnSp>
          <p:nvCxnSpPr>
            <p:cNvPr id="88" name="Straight Connector 33"/>
            <p:cNvCxnSpPr>
              <a:endCxn id="90" idx="2"/>
            </p:cNvCxnSpPr>
            <p:nvPr/>
          </p:nvCxnSpPr>
          <p:spPr>
            <a:xfrm rot="10800000">
              <a:off x="2695290" y="2508505"/>
              <a:ext cx="924211" cy="1275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90" name="Oval 35"/>
            <p:cNvSpPr/>
            <p:nvPr/>
          </p:nvSpPr>
          <p:spPr>
            <a:xfrm rot="10800000">
              <a:off x="2631281" y="2476500"/>
              <a:ext cx="64008" cy="6400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30503" y="2780705"/>
            <a:ext cx="3375992" cy="754702"/>
            <a:chOff x="430503" y="2780705"/>
            <a:chExt cx="3375992" cy="754702"/>
          </a:xfrm>
        </p:grpSpPr>
        <p:grpSp>
          <p:nvGrpSpPr>
            <p:cNvPr id="92" name="Group 37"/>
            <p:cNvGrpSpPr/>
            <p:nvPr/>
          </p:nvGrpSpPr>
          <p:grpSpPr>
            <a:xfrm>
              <a:off x="2703975" y="3156207"/>
              <a:ext cx="1102520" cy="64008"/>
              <a:chOff x="2631281" y="2476500"/>
              <a:chExt cx="1102520" cy="64008"/>
            </a:xfrm>
          </p:grpSpPr>
          <p:cxnSp>
            <p:nvCxnSpPr>
              <p:cNvPr id="93" name="Straight Connector 38"/>
              <p:cNvCxnSpPr>
                <a:endCxn id="94" idx="2"/>
              </p:cNvCxnSpPr>
              <p:nvPr/>
            </p:nvCxnSpPr>
            <p:spPr>
              <a:xfrm rot="10800000">
                <a:off x="2695290" y="2508505"/>
                <a:ext cx="1038511" cy="1283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94" name="Oval 39"/>
              <p:cNvSpPr/>
              <p:nvPr/>
            </p:nvSpPr>
            <p:spPr>
              <a:xfrm rot="10800000">
                <a:off x="2631281" y="2476500"/>
                <a:ext cx="64008" cy="64008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>
              <a:off x="430503" y="2780705"/>
              <a:ext cx="2262809" cy="754702"/>
              <a:chOff x="367748" y="2610375"/>
              <a:chExt cx="2262809" cy="754702"/>
            </a:xfrm>
          </p:grpSpPr>
          <p:sp>
            <p:nvSpPr>
              <p:cNvPr id="96" name="TextBox 31"/>
              <p:cNvSpPr txBox="1"/>
              <p:nvPr/>
            </p:nvSpPr>
            <p:spPr>
              <a:xfrm>
                <a:off x="377688" y="2610375"/>
                <a:ext cx="218329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1">
                <a:spAutoFit/>
              </a:bodyPr>
              <a:lstStyle/>
              <a:p>
                <a:pPr lvl="0"/>
                <a:r>
                  <a:rPr lang="zh-CN" altLang="en-US" sz="1800" b="1" dirty="0">
                    <a:solidFill>
                      <a:srgbClr val="DC464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管理</a:t>
                </a:r>
                <a:endParaRPr lang="zh-CN" altLang="zh-CN" sz="1800" b="1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TextBox 40"/>
              <p:cNvSpPr txBox="1"/>
              <p:nvPr/>
            </p:nvSpPr>
            <p:spPr>
              <a:xfrm>
                <a:off x="367748" y="2934190"/>
                <a:ext cx="226280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1">
                <a:spAutoFit/>
              </a:bodyPr>
              <a:lstStyle/>
              <a:p>
                <a:pPr lvl="0" defTabSz="914400">
                  <a:defRPr/>
                </a:pPr>
                <a:r>
                  <a:rPr lang="zh-CN" altLang="en-US" sz="1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学习管理知识和理论，遇到问题虚心向领导请教</a:t>
                </a:r>
                <a:endPara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19" name="Oval 59"/>
          <p:cNvSpPr/>
          <p:nvPr/>
        </p:nvSpPr>
        <p:spPr>
          <a:xfrm>
            <a:off x="6523209" y="3996363"/>
            <a:ext cx="64008" cy="64008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911394" y="1455131"/>
            <a:ext cx="3858038" cy="1301280"/>
            <a:chOff x="4911394" y="1455131"/>
            <a:chExt cx="3858038" cy="1301280"/>
          </a:xfrm>
        </p:grpSpPr>
        <p:cxnSp>
          <p:nvCxnSpPr>
            <p:cNvPr id="102" name="Straight Connector 60"/>
            <p:cNvCxnSpPr/>
            <p:nvPr/>
          </p:nvCxnSpPr>
          <p:spPr>
            <a:xfrm>
              <a:off x="4911394" y="2755135"/>
              <a:ext cx="813816" cy="1276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grpSp>
          <p:nvGrpSpPr>
            <p:cNvPr id="2" name="组合 1"/>
            <p:cNvGrpSpPr/>
            <p:nvPr/>
          </p:nvGrpSpPr>
          <p:grpSpPr>
            <a:xfrm>
              <a:off x="5718638" y="1455131"/>
              <a:ext cx="3050794" cy="1297772"/>
              <a:chOff x="5718638" y="1455131"/>
              <a:chExt cx="3050794" cy="1297772"/>
            </a:xfrm>
          </p:grpSpPr>
          <p:cxnSp>
            <p:nvCxnSpPr>
              <p:cNvPr id="99" name="Straight Connector 57"/>
              <p:cNvCxnSpPr>
                <a:endCxn id="101" idx="2"/>
              </p:cNvCxnSpPr>
              <p:nvPr/>
            </p:nvCxnSpPr>
            <p:spPr>
              <a:xfrm>
                <a:off x="5721022" y="1934397"/>
                <a:ext cx="802187" cy="1276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00" name="Straight Connector 58"/>
              <p:cNvCxnSpPr/>
              <p:nvPr/>
            </p:nvCxnSpPr>
            <p:spPr>
              <a:xfrm rot="16200000">
                <a:off x="5307556" y="2341025"/>
                <a:ext cx="822960" cy="795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101" name="Oval 59"/>
              <p:cNvSpPr/>
              <p:nvPr/>
            </p:nvSpPr>
            <p:spPr>
              <a:xfrm>
                <a:off x="6523209" y="1903669"/>
                <a:ext cx="64008" cy="64008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Arial" panose="020B0604020202020204" pitchFamily="34" charset="0"/>
                </a:endParaRPr>
              </a:p>
            </p:txBody>
          </p:sp>
          <p:grpSp>
            <p:nvGrpSpPr>
              <p:cNvPr id="103" name="组合 102"/>
              <p:cNvGrpSpPr/>
              <p:nvPr/>
            </p:nvGrpSpPr>
            <p:grpSpPr>
              <a:xfrm>
                <a:off x="6549493" y="1455131"/>
                <a:ext cx="2219939" cy="994029"/>
                <a:chOff x="6486738" y="1284801"/>
                <a:chExt cx="2219939" cy="994029"/>
              </a:xfrm>
            </p:grpSpPr>
            <p:sp>
              <p:nvSpPr>
                <p:cNvPr id="104" name="TextBox 42"/>
                <p:cNvSpPr txBox="1"/>
                <p:nvPr/>
              </p:nvSpPr>
              <p:spPr>
                <a:xfrm>
                  <a:off x="6569764" y="1632499"/>
                  <a:ext cx="2136913" cy="6463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1">
                  <a:spAutoFit/>
                </a:bodyPr>
                <a:lstStyle/>
                <a:p>
                  <a:pPr lvl="0" defTabSz="914400"/>
                  <a:r>
                    <a:rPr lang="zh-CN" altLang="en-US" sz="14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为</a:t>
                  </a:r>
                  <a:r>
                    <a:rPr lang="zh-CN" altLang="zh-CN" sz="14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提升预算分析能力，选修财务管理相关课程，并深度学习</a:t>
                  </a:r>
                  <a:r>
                    <a:rPr lang="en-US" altLang="zh-CN" sz="14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EXCEL</a:t>
                  </a:r>
                  <a:r>
                    <a:rPr lang="zh-CN" altLang="zh-CN" sz="14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软件</a:t>
                  </a:r>
                  <a:endParaRPr lang="en-US" altLang="zh-CN" sz="1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5" name="矩形 104"/>
                <p:cNvSpPr/>
                <p:nvPr/>
              </p:nvSpPr>
              <p:spPr>
                <a:xfrm>
                  <a:off x="6486738" y="1284801"/>
                  <a:ext cx="1047122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zh-CN" altLang="en-US" sz="1800" b="1" dirty="0">
                      <a:solidFill>
                        <a:srgbClr val="DC464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财务</a:t>
                  </a:r>
                  <a:endParaRPr lang="zh-CN" altLang="zh-CN" sz="1800" b="1" dirty="0">
                    <a:solidFill>
                      <a:srgbClr val="DC464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55" name="Text Placeholder 1"/>
          <p:cNvSpPr txBox="1">
            <a:spLocks/>
          </p:cNvSpPr>
          <p:nvPr/>
        </p:nvSpPr>
        <p:spPr>
          <a:xfrm>
            <a:off x="312057" y="378813"/>
            <a:ext cx="2477525" cy="380960"/>
          </a:xfrm>
          <a:prstGeom prst="rect">
            <a:avLst/>
          </a:prstGeom>
        </p:spPr>
        <p:txBody>
          <a:bodyPr lIns="0" tIns="0" rIns="0" bIns="0"/>
          <a:lstStyle/>
          <a:p>
            <a:pPr lvl="0" defTabSz="914400">
              <a:defRPr/>
            </a:pPr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  <a:ea typeface="Open Sans" pitchFamily="34" charset="0"/>
                <a:cs typeface="Open Sans" pitchFamily="34" charset="0"/>
              </a:rPr>
              <a:t>04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未来规划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912582" y="3208663"/>
            <a:ext cx="3659522" cy="1121621"/>
            <a:chOff x="4975402" y="2648832"/>
            <a:chExt cx="3659522" cy="1121621"/>
          </a:xfrm>
        </p:grpSpPr>
        <p:grpSp>
          <p:nvGrpSpPr>
            <p:cNvPr id="106" name="组合 105"/>
            <p:cNvGrpSpPr/>
            <p:nvPr/>
          </p:nvGrpSpPr>
          <p:grpSpPr>
            <a:xfrm>
              <a:off x="6569371" y="2982788"/>
              <a:ext cx="2065553" cy="787665"/>
              <a:chOff x="6506616" y="3162082"/>
              <a:chExt cx="2065553" cy="787665"/>
            </a:xfrm>
          </p:grpSpPr>
          <p:sp>
            <p:nvSpPr>
              <p:cNvPr id="108" name="TextBox 44"/>
              <p:cNvSpPr txBox="1"/>
              <p:nvPr/>
            </p:nvSpPr>
            <p:spPr>
              <a:xfrm>
                <a:off x="6603947" y="3518860"/>
                <a:ext cx="196822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1">
                <a:spAutoFit/>
              </a:bodyPr>
              <a:lstStyle/>
              <a:p>
                <a:pPr lvl="0" defTabSz="914400">
                  <a:defRPr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增强外语能力，学习国外先进的财务知识</a:t>
                </a:r>
                <a:endPara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矩形 108"/>
              <p:cNvSpPr/>
              <p:nvPr/>
            </p:nvSpPr>
            <p:spPr>
              <a:xfrm>
                <a:off x="6506616" y="3162082"/>
                <a:ext cx="104712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800" b="1" dirty="0" smtClean="0">
                    <a:solidFill>
                      <a:srgbClr val="DC464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外语</a:t>
                </a:r>
                <a:endParaRPr lang="zh-CN" altLang="zh-CN" sz="1800" b="1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4" name="Group 56"/>
            <p:cNvGrpSpPr/>
            <p:nvPr/>
          </p:nvGrpSpPr>
          <p:grpSpPr>
            <a:xfrm flipH="1">
              <a:off x="4975402" y="2648832"/>
              <a:ext cx="1611815" cy="822960"/>
              <a:chOff x="4838700" y="3378508"/>
              <a:chExt cx="1611815" cy="822960"/>
            </a:xfrm>
          </p:grpSpPr>
          <p:cxnSp>
            <p:nvCxnSpPr>
              <p:cNvPr id="115" name="Straight Connector 57"/>
              <p:cNvCxnSpPr/>
              <p:nvPr/>
            </p:nvCxnSpPr>
            <p:spPr>
              <a:xfrm>
                <a:off x="5648328" y="3382962"/>
                <a:ext cx="802187" cy="1276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6" name="Straight Connector 58"/>
              <p:cNvCxnSpPr/>
              <p:nvPr/>
            </p:nvCxnSpPr>
            <p:spPr>
              <a:xfrm rot="16200000">
                <a:off x="5234862" y="3789590"/>
                <a:ext cx="822960" cy="795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18" name="Straight Connector 60"/>
              <p:cNvCxnSpPr/>
              <p:nvPr/>
            </p:nvCxnSpPr>
            <p:spPr>
              <a:xfrm>
                <a:off x="4838700" y="4195233"/>
                <a:ext cx="813816" cy="1276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</p:grpSp>
      </p:grp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563888" y="1680193"/>
            <a:ext cx="2016224" cy="2157461"/>
          </a:xfrm>
          <a:custGeom>
            <a:avLst/>
            <a:gdLst>
              <a:gd name="T0" fmla="*/ 64 w 221"/>
              <a:gd name="T1" fmla="*/ 21 h 237"/>
              <a:gd name="T2" fmla="*/ 42 w 221"/>
              <a:gd name="T3" fmla="*/ 35 h 237"/>
              <a:gd name="T4" fmla="*/ 10 w 221"/>
              <a:gd name="T5" fmla="*/ 51 h 237"/>
              <a:gd name="T6" fmla="*/ 42 w 221"/>
              <a:gd name="T7" fmla="*/ 40 h 237"/>
              <a:gd name="T8" fmla="*/ 67 w 221"/>
              <a:gd name="T9" fmla="*/ 29 h 237"/>
              <a:gd name="T10" fmla="*/ 95 w 221"/>
              <a:gd name="T11" fmla="*/ 14 h 237"/>
              <a:gd name="T12" fmla="*/ 93 w 221"/>
              <a:gd name="T13" fmla="*/ 43 h 237"/>
              <a:gd name="T14" fmla="*/ 0 w 221"/>
              <a:gd name="T15" fmla="*/ 202 h 237"/>
              <a:gd name="T16" fmla="*/ 125 w 221"/>
              <a:gd name="T17" fmla="*/ 214 h 237"/>
              <a:gd name="T18" fmla="*/ 114 w 221"/>
              <a:gd name="T19" fmla="*/ 0 h 237"/>
              <a:gd name="T20" fmla="*/ 153 w 221"/>
              <a:gd name="T21" fmla="*/ 188 h 237"/>
              <a:gd name="T22" fmla="*/ 167 w 221"/>
              <a:gd name="T23" fmla="*/ 204 h 237"/>
              <a:gd name="T24" fmla="*/ 161 w 221"/>
              <a:gd name="T25" fmla="*/ 209 h 237"/>
              <a:gd name="T26" fmla="*/ 182 w 221"/>
              <a:gd name="T27" fmla="*/ 219 h 237"/>
              <a:gd name="T28" fmla="*/ 206 w 221"/>
              <a:gd name="T29" fmla="*/ 237 h 237"/>
              <a:gd name="T30" fmla="*/ 58 w 221"/>
              <a:gd name="T31" fmla="*/ 224 h 237"/>
              <a:gd name="T32" fmla="*/ 2 w 221"/>
              <a:gd name="T33" fmla="*/ 211 h 237"/>
              <a:gd name="T34" fmla="*/ 126 w 221"/>
              <a:gd name="T35" fmla="*/ 225 h 237"/>
              <a:gd name="T36" fmla="*/ 129 w 221"/>
              <a:gd name="T37" fmla="*/ 225 h 237"/>
              <a:gd name="T38" fmla="*/ 144 w 221"/>
              <a:gd name="T39" fmla="*/ 214 h 237"/>
              <a:gd name="T40" fmla="*/ 144 w 221"/>
              <a:gd name="T41" fmla="*/ 213 h 237"/>
              <a:gd name="T42" fmla="*/ 128 w 221"/>
              <a:gd name="T43" fmla="*/ 211 h 237"/>
              <a:gd name="T44" fmla="*/ 148 w 221"/>
              <a:gd name="T45" fmla="*/ 190 h 237"/>
              <a:gd name="T46" fmla="*/ 157 w 221"/>
              <a:gd name="T47" fmla="*/ 208 h 237"/>
              <a:gd name="T48" fmla="*/ 146 w 221"/>
              <a:gd name="T49" fmla="*/ 191 h 237"/>
              <a:gd name="T50" fmla="*/ 147 w 221"/>
              <a:gd name="T51" fmla="*/ 212 h 237"/>
              <a:gd name="T52" fmla="*/ 146 w 221"/>
              <a:gd name="T53" fmla="*/ 191 h 237"/>
              <a:gd name="T54" fmla="*/ 158 w 221"/>
              <a:gd name="T55" fmla="*/ 210 h 237"/>
              <a:gd name="T56" fmla="*/ 158 w 221"/>
              <a:gd name="T57" fmla="*/ 223 h 237"/>
              <a:gd name="T58" fmla="*/ 147 w 221"/>
              <a:gd name="T59" fmla="*/ 213 h 237"/>
              <a:gd name="T60" fmla="*/ 155 w 221"/>
              <a:gd name="T61" fmla="*/ 223 h 237"/>
              <a:gd name="T62" fmla="*/ 147 w 221"/>
              <a:gd name="T63" fmla="*/ 213 h 237"/>
              <a:gd name="T64" fmla="*/ 114 w 221"/>
              <a:gd name="T65" fmla="*/ 223 h 237"/>
              <a:gd name="T66" fmla="*/ 92 w 221"/>
              <a:gd name="T67" fmla="*/ 213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1" h="237">
                <a:moveTo>
                  <a:pt x="95" y="14"/>
                </a:moveTo>
                <a:cubicBezTo>
                  <a:pt x="83" y="11"/>
                  <a:pt x="63" y="12"/>
                  <a:pt x="64" y="21"/>
                </a:cubicBezTo>
                <a:cubicBezTo>
                  <a:pt x="64" y="28"/>
                  <a:pt x="62" y="31"/>
                  <a:pt x="56" y="31"/>
                </a:cubicBezTo>
                <a:cubicBezTo>
                  <a:pt x="50" y="31"/>
                  <a:pt x="45" y="27"/>
                  <a:pt x="42" y="35"/>
                </a:cubicBezTo>
                <a:cubicBezTo>
                  <a:pt x="39" y="42"/>
                  <a:pt x="36" y="46"/>
                  <a:pt x="29" y="45"/>
                </a:cubicBezTo>
                <a:cubicBezTo>
                  <a:pt x="21" y="44"/>
                  <a:pt x="15" y="38"/>
                  <a:pt x="10" y="51"/>
                </a:cubicBezTo>
                <a:cubicBezTo>
                  <a:pt x="17" y="40"/>
                  <a:pt x="24" y="50"/>
                  <a:pt x="31" y="50"/>
                </a:cubicBezTo>
                <a:cubicBezTo>
                  <a:pt x="39" y="50"/>
                  <a:pt x="39" y="45"/>
                  <a:pt x="42" y="40"/>
                </a:cubicBezTo>
                <a:cubicBezTo>
                  <a:pt x="44" y="35"/>
                  <a:pt x="49" y="39"/>
                  <a:pt x="55" y="39"/>
                </a:cubicBezTo>
                <a:cubicBezTo>
                  <a:pt x="61" y="39"/>
                  <a:pt x="63" y="33"/>
                  <a:pt x="67" y="29"/>
                </a:cubicBezTo>
                <a:cubicBezTo>
                  <a:pt x="72" y="27"/>
                  <a:pt x="80" y="27"/>
                  <a:pt x="88" y="29"/>
                </a:cubicBezTo>
                <a:cubicBezTo>
                  <a:pt x="89" y="24"/>
                  <a:pt x="92" y="18"/>
                  <a:pt x="95" y="14"/>
                </a:cubicBezTo>
                <a:close/>
                <a:moveTo>
                  <a:pt x="0" y="202"/>
                </a:moveTo>
                <a:cubicBezTo>
                  <a:pt x="4" y="172"/>
                  <a:pt x="22" y="79"/>
                  <a:pt x="93" y="43"/>
                </a:cubicBezTo>
                <a:cubicBezTo>
                  <a:pt x="68" y="78"/>
                  <a:pt x="74" y="172"/>
                  <a:pt x="105" y="205"/>
                </a:cubicBezTo>
                <a:cubicBezTo>
                  <a:pt x="82" y="195"/>
                  <a:pt x="20" y="190"/>
                  <a:pt x="0" y="202"/>
                </a:cubicBezTo>
                <a:close/>
                <a:moveTo>
                  <a:pt x="126" y="225"/>
                </a:moveTo>
                <a:cubicBezTo>
                  <a:pt x="125" y="214"/>
                  <a:pt x="125" y="214"/>
                  <a:pt x="125" y="214"/>
                </a:cubicBezTo>
                <a:cubicBezTo>
                  <a:pt x="97" y="171"/>
                  <a:pt x="82" y="123"/>
                  <a:pt x="88" y="81"/>
                </a:cubicBezTo>
                <a:cubicBezTo>
                  <a:pt x="93" y="48"/>
                  <a:pt x="99" y="29"/>
                  <a:pt x="114" y="0"/>
                </a:cubicBezTo>
                <a:cubicBezTo>
                  <a:pt x="119" y="50"/>
                  <a:pt x="182" y="154"/>
                  <a:pt x="221" y="193"/>
                </a:cubicBezTo>
                <a:cubicBezTo>
                  <a:pt x="195" y="181"/>
                  <a:pt x="171" y="180"/>
                  <a:pt x="153" y="188"/>
                </a:cubicBezTo>
                <a:cubicBezTo>
                  <a:pt x="160" y="207"/>
                  <a:pt x="160" y="207"/>
                  <a:pt x="160" y="207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212" y="196"/>
                  <a:pt x="212" y="196"/>
                  <a:pt x="212" y="196"/>
                </a:cubicBezTo>
                <a:cubicBezTo>
                  <a:pt x="161" y="209"/>
                  <a:pt x="161" y="209"/>
                  <a:pt x="161" y="209"/>
                </a:cubicBezTo>
                <a:cubicBezTo>
                  <a:pt x="166" y="222"/>
                  <a:pt x="166" y="222"/>
                  <a:pt x="166" y="222"/>
                </a:cubicBezTo>
                <a:cubicBezTo>
                  <a:pt x="171" y="221"/>
                  <a:pt x="177" y="220"/>
                  <a:pt x="182" y="219"/>
                </a:cubicBezTo>
                <a:cubicBezTo>
                  <a:pt x="197" y="219"/>
                  <a:pt x="197" y="219"/>
                  <a:pt x="197" y="219"/>
                </a:cubicBezTo>
                <a:cubicBezTo>
                  <a:pt x="206" y="237"/>
                  <a:pt x="206" y="237"/>
                  <a:pt x="206" y="237"/>
                </a:cubicBezTo>
                <a:cubicBezTo>
                  <a:pt x="70" y="237"/>
                  <a:pt x="70" y="237"/>
                  <a:pt x="70" y="237"/>
                </a:cubicBezTo>
                <a:cubicBezTo>
                  <a:pt x="58" y="224"/>
                  <a:pt x="58" y="224"/>
                  <a:pt x="58" y="224"/>
                </a:cubicBezTo>
                <a:cubicBezTo>
                  <a:pt x="1" y="212"/>
                  <a:pt x="1" y="212"/>
                  <a:pt x="1" y="212"/>
                </a:cubicBezTo>
                <a:cubicBezTo>
                  <a:pt x="2" y="211"/>
                  <a:pt x="2" y="211"/>
                  <a:pt x="2" y="211"/>
                </a:cubicBezTo>
                <a:cubicBezTo>
                  <a:pt x="65" y="223"/>
                  <a:pt x="65" y="223"/>
                  <a:pt x="65" y="223"/>
                </a:cubicBezTo>
                <a:cubicBezTo>
                  <a:pt x="86" y="224"/>
                  <a:pt x="107" y="225"/>
                  <a:pt x="126" y="225"/>
                </a:cubicBezTo>
                <a:close/>
                <a:moveTo>
                  <a:pt x="128" y="211"/>
                </a:moveTo>
                <a:cubicBezTo>
                  <a:pt x="129" y="225"/>
                  <a:pt x="129" y="225"/>
                  <a:pt x="129" y="225"/>
                </a:cubicBezTo>
                <a:cubicBezTo>
                  <a:pt x="135" y="224"/>
                  <a:pt x="141" y="224"/>
                  <a:pt x="146" y="224"/>
                </a:cubicBezTo>
                <a:cubicBezTo>
                  <a:pt x="144" y="214"/>
                  <a:pt x="144" y="214"/>
                  <a:pt x="144" y="214"/>
                </a:cubicBezTo>
                <a:cubicBezTo>
                  <a:pt x="133" y="217"/>
                  <a:pt x="133" y="217"/>
                  <a:pt x="133" y="217"/>
                </a:cubicBezTo>
                <a:cubicBezTo>
                  <a:pt x="144" y="213"/>
                  <a:pt x="144" y="213"/>
                  <a:pt x="144" y="213"/>
                </a:cubicBezTo>
                <a:cubicBezTo>
                  <a:pt x="141" y="195"/>
                  <a:pt x="141" y="195"/>
                  <a:pt x="141" y="195"/>
                </a:cubicBezTo>
                <a:cubicBezTo>
                  <a:pt x="135" y="199"/>
                  <a:pt x="131" y="205"/>
                  <a:pt x="128" y="211"/>
                </a:cubicBezTo>
                <a:close/>
                <a:moveTo>
                  <a:pt x="151" y="189"/>
                </a:moveTo>
                <a:cubicBezTo>
                  <a:pt x="150" y="189"/>
                  <a:pt x="149" y="190"/>
                  <a:pt x="148" y="190"/>
                </a:cubicBezTo>
                <a:cubicBezTo>
                  <a:pt x="154" y="209"/>
                  <a:pt x="154" y="209"/>
                  <a:pt x="154" y="209"/>
                </a:cubicBezTo>
                <a:cubicBezTo>
                  <a:pt x="157" y="208"/>
                  <a:pt x="157" y="208"/>
                  <a:pt x="157" y="208"/>
                </a:cubicBezTo>
                <a:cubicBezTo>
                  <a:pt x="151" y="189"/>
                  <a:pt x="151" y="189"/>
                  <a:pt x="151" y="189"/>
                </a:cubicBezTo>
                <a:close/>
                <a:moveTo>
                  <a:pt x="146" y="191"/>
                </a:moveTo>
                <a:cubicBezTo>
                  <a:pt x="145" y="192"/>
                  <a:pt x="144" y="193"/>
                  <a:pt x="143" y="194"/>
                </a:cubicBezTo>
                <a:cubicBezTo>
                  <a:pt x="147" y="212"/>
                  <a:pt x="147" y="212"/>
                  <a:pt x="147" y="212"/>
                </a:cubicBezTo>
                <a:cubicBezTo>
                  <a:pt x="151" y="210"/>
                  <a:pt x="151" y="210"/>
                  <a:pt x="151" y="210"/>
                </a:cubicBezTo>
                <a:cubicBezTo>
                  <a:pt x="146" y="191"/>
                  <a:pt x="146" y="191"/>
                  <a:pt x="146" y="191"/>
                </a:cubicBezTo>
                <a:close/>
                <a:moveTo>
                  <a:pt x="162" y="222"/>
                </a:moveTo>
                <a:cubicBezTo>
                  <a:pt x="158" y="210"/>
                  <a:pt x="158" y="210"/>
                  <a:pt x="158" y="210"/>
                </a:cubicBezTo>
                <a:cubicBezTo>
                  <a:pt x="154" y="211"/>
                  <a:pt x="154" y="211"/>
                  <a:pt x="154" y="211"/>
                </a:cubicBezTo>
                <a:cubicBezTo>
                  <a:pt x="158" y="223"/>
                  <a:pt x="158" y="223"/>
                  <a:pt x="158" y="223"/>
                </a:cubicBezTo>
                <a:cubicBezTo>
                  <a:pt x="159" y="222"/>
                  <a:pt x="161" y="222"/>
                  <a:pt x="162" y="222"/>
                </a:cubicBezTo>
                <a:close/>
                <a:moveTo>
                  <a:pt x="147" y="213"/>
                </a:moveTo>
                <a:cubicBezTo>
                  <a:pt x="149" y="224"/>
                  <a:pt x="149" y="224"/>
                  <a:pt x="149" y="224"/>
                </a:cubicBezTo>
                <a:cubicBezTo>
                  <a:pt x="151" y="223"/>
                  <a:pt x="153" y="223"/>
                  <a:pt x="155" y="223"/>
                </a:cubicBezTo>
                <a:cubicBezTo>
                  <a:pt x="152" y="212"/>
                  <a:pt x="152" y="212"/>
                  <a:pt x="152" y="212"/>
                </a:cubicBezTo>
                <a:cubicBezTo>
                  <a:pt x="147" y="213"/>
                  <a:pt x="147" y="213"/>
                  <a:pt x="147" y="213"/>
                </a:cubicBezTo>
                <a:close/>
                <a:moveTo>
                  <a:pt x="66" y="221"/>
                </a:moveTo>
                <a:cubicBezTo>
                  <a:pt x="82" y="222"/>
                  <a:pt x="98" y="223"/>
                  <a:pt x="114" y="223"/>
                </a:cubicBezTo>
                <a:cubicBezTo>
                  <a:pt x="107" y="220"/>
                  <a:pt x="101" y="219"/>
                  <a:pt x="98" y="218"/>
                </a:cubicBezTo>
                <a:cubicBezTo>
                  <a:pt x="94" y="217"/>
                  <a:pt x="94" y="215"/>
                  <a:pt x="92" y="213"/>
                </a:cubicBezTo>
                <a:cubicBezTo>
                  <a:pt x="83" y="214"/>
                  <a:pt x="72" y="218"/>
                  <a:pt x="66" y="221"/>
                </a:cubicBezTo>
                <a:close/>
              </a:path>
            </a:pathLst>
          </a:custGeom>
          <a:solidFill>
            <a:srgbClr val="42BAA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8926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5" t="36546" r="11327" b="40224"/>
          <a:stretch/>
        </p:blipFill>
        <p:spPr>
          <a:xfrm>
            <a:off x="1157162" y="3706151"/>
            <a:ext cx="6951058" cy="849665"/>
          </a:xfrm>
          <a:prstGeom prst="rect">
            <a:avLst/>
          </a:prstGeom>
        </p:spPr>
      </p:pic>
      <p:grpSp>
        <p:nvGrpSpPr>
          <p:cNvPr id="56" name="组合 55"/>
          <p:cNvGrpSpPr/>
          <p:nvPr/>
        </p:nvGrpSpPr>
        <p:grpSpPr>
          <a:xfrm>
            <a:off x="2763132" y="580350"/>
            <a:ext cx="3609976" cy="3057526"/>
            <a:chOff x="2532611" y="515614"/>
            <a:chExt cx="3609976" cy="3057526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>
              <a:off x="5356774" y="1734814"/>
              <a:ext cx="604838" cy="801688"/>
            </a:xfrm>
            <a:custGeom>
              <a:avLst/>
              <a:gdLst>
                <a:gd name="T0" fmla="*/ 141 w 161"/>
                <a:gd name="T1" fmla="*/ 94 h 213"/>
                <a:gd name="T2" fmla="*/ 121 w 161"/>
                <a:gd name="T3" fmla="*/ 96 h 213"/>
                <a:gd name="T4" fmla="*/ 119 w 161"/>
                <a:gd name="T5" fmla="*/ 92 h 213"/>
                <a:gd name="T6" fmla="*/ 124 w 161"/>
                <a:gd name="T7" fmla="*/ 65 h 213"/>
                <a:gd name="T8" fmla="*/ 141 w 161"/>
                <a:gd name="T9" fmla="*/ 21 h 213"/>
                <a:gd name="T10" fmla="*/ 90 w 161"/>
                <a:gd name="T11" fmla="*/ 20 h 213"/>
                <a:gd name="T12" fmla="*/ 50 w 161"/>
                <a:gd name="T13" fmla="*/ 48 h 213"/>
                <a:gd name="T14" fmla="*/ 43 w 161"/>
                <a:gd name="T15" fmla="*/ 43 h 213"/>
                <a:gd name="T16" fmla="*/ 25 w 161"/>
                <a:gd name="T17" fmla="*/ 30 h 213"/>
                <a:gd name="T18" fmla="*/ 29 w 161"/>
                <a:gd name="T19" fmla="*/ 66 h 213"/>
                <a:gd name="T20" fmla="*/ 49 w 161"/>
                <a:gd name="T21" fmla="*/ 84 h 213"/>
                <a:gd name="T22" fmla="*/ 54 w 161"/>
                <a:gd name="T23" fmla="*/ 57 h 213"/>
                <a:gd name="T24" fmla="*/ 89 w 161"/>
                <a:gd name="T25" fmla="*/ 29 h 213"/>
                <a:gd name="T26" fmla="*/ 101 w 161"/>
                <a:gd name="T27" fmla="*/ 37 h 213"/>
                <a:gd name="T28" fmla="*/ 94 w 161"/>
                <a:gd name="T29" fmla="*/ 54 h 213"/>
                <a:gd name="T30" fmla="*/ 75 w 161"/>
                <a:gd name="T31" fmla="*/ 61 h 213"/>
                <a:gd name="T32" fmla="*/ 89 w 161"/>
                <a:gd name="T33" fmla="*/ 87 h 213"/>
                <a:gd name="T34" fmla="*/ 93 w 161"/>
                <a:gd name="T35" fmla="*/ 101 h 213"/>
                <a:gd name="T36" fmla="*/ 0 w 161"/>
                <a:gd name="T37" fmla="*/ 118 h 213"/>
                <a:gd name="T38" fmla="*/ 16 w 161"/>
                <a:gd name="T39" fmla="*/ 135 h 213"/>
                <a:gd name="T40" fmla="*/ 53 w 161"/>
                <a:gd name="T41" fmla="*/ 144 h 213"/>
                <a:gd name="T42" fmla="*/ 93 w 161"/>
                <a:gd name="T43" fmla="*/ 134 h 213"/>
                <a:gd name="T44" fmla="*/ 99 w 161"/>
                <a:gd name="T45" fmla="*/ 133 h 213"/>
                <a:gd name="T46" fmla="*/ 100 w 161"/>
                <a:gd name="T47" fmla="*/ 154 h 213"/>
                <a:gd name="T48" fmla="*/ 26 w 161"/>
                <a:gd name="T49" fmla="*/ 197 h 213"/>
                <a:gd name="T50" fmla="*/ 83 w 161"/>
                <a:gd name="T51" fmla="*/ 206 h 213"/>
                <a:gd name="T52" fmla="*/ 128 w 161"/>
                <a:gd name="T53" fmla="*/ 161 h 213"/>
                <a:gd name="T54" fmla="*/ 129 w 161"/>
                <a:gd name="T55" fmla="*/ 128 h 213"/>
                <a:gd name="T56" fmla="*/ 156 w 161"/>
                <a:gd name="T57" fmla="*/ 123 h 213"/>
                <a:gd name="T58" fmla="*/ 141 w 161"/>
                <a:gd name="T59" fmla="*/ 94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1" h="213">
                  <a:moveTo>
                    <a:pt x="141" y="94"/>
                  </a:moveTo>
                  <a:cubicBezTo>
                    <a:pt x="138" y="94"/>
                    <a:pt x="130" y="94"/>
                    <a:pt x="121" y="96"/>
                  </a:cubicBezTo>
                  <a:cubicBezTo>
                    <a:pt x="120" y="94"/>
                    <a:pt x="120" y="93"/>
                    <a:pt x="119" y="92"/>
                  </a:cubicBezTo>
                  <a:cubicBezTo>
                    <a:pt x="115" y="84"/>
                    <a:pt x="115" y="74"/>
                    <a:pt x="124" y="65"/>
                  </a:cubicBezTo>
                  <a:cubicBezTo>
                    <a:pt x="134" y="57"/>
                    <a:pt x="148" y="43"/>
                    <a:pt x="141" y="21"/>
                  </a:cubicBezTo>
                  <a:cubicBezTo>
                    <a:pt x="135" y="0"/>
                    <a:pt x="103" y="14"/>
                    <a:pt x="90" y="20"/>
                  </a:cubicBezTo>
                  <a:cubicBezTo>
                    <a:pt x="81" y="24"/>
                    <a:pt x="51" y="47"/>
                    <a:pt x="50" y="48"/>
                  </a:cubicBezTo>
                  <a:cubicBezTo>
                    <a:pt x="50" y="50"/>
                    <a:pt x="47" y="58"/>
                    <a:pt x="43" y="43"/>
                  </a:cubicBezTo>
                  <a:cubicBezTo>
                    <a:pt x="40" y="29"/>
                    <a:pt x="33" y="21"/>
                    <a:pt x="25" y="30"/>
                  </a:cubicBezTo>
                  <a:cubicBezTo>
                    <a:pt x="23" y="33"/>
                    <a:pt x="25" y="51"/>
                    <a:pt x="29" y="66"/>
                  </a:cubicBezTo>
                  <a:cubicBezTo>
                    <a:pt x="33" y="81"/>
                    <a:pt x="42" y="86"/>
                    <a:pt x="49" y="84"/>
                  </a:cubicBezTo>
                  <a:cubicBezTo>
                    <a:pt x="56" y="81"/>
                    <a:pt x="52" y="58"/>
                    <a:pt x="54" y="57"/>
                  </a:cubicBezTo>
                  <a:cubicBezTo>
                    <a:pt x="55" y="56"/>
                    <a:pt x="74" y="31"/>
                    <a:pt x="89" y="29"/>
                  </a:cubicBezTo>
                  <a:cubicBezTo>
                    <a:pt x="103" y="26"/>
                    <a:pt x="102" y="32"/>
                    <a:pt x="101" y="37"/>
                  </a:cubicBezTo>
                  <a:cubicBezTo>
                    <a:pt x="100" y="43"/>
                    <a:pt x="100" y="54"/>
                    <a:pt x="94" y="54"/>
                  </a:cubicBezTo>
                  <a:cubicBezTo>
                    <a:pt x="88" y="54"/>
                    <a:pt x="75" y="51"/>
                    <a:pt x="75" y="61"/>
                  </a:cubicBezTo>
                  <a:cubicBezTo>
                    <a:pt x="74" y="71"/>
                    <a:pt x="84" y="80"/>
                    <a:pt x="89" y="87"/>
                  </a:cubicBezTo>
                  <a:cubicBezTo>
                    <a:pt x="90" y="89"/>
                    <a:pt x="92" y="94"/>
                    <a:pt x="93" y="101"/>
                  </a:cubicBezTo>
                  <a:cubicBezTo>
                    <a:pt x="52" y="108"/>
                    <a:pt x="0" y="118"/>
                    <a:pt x="0" y="118"/>
                  </a:cubicBezTo>
                  <a:cubicBezTo>
                    <a:pt x="0" y="118"/>
                    <a:pt x="0" y="123"/>
                    <a:pt x="16" y="135"/>
                  </a:cubicBezTo>
                  <a:cubicBezTo>
                    <a:pt x="33" y="147"/>
                    <a:pt x="41" y="148"/>
                    <a:pt x="53" y="144"/>
                  </a:cubicBezTo>
                  <a:cubicBezTo>
                    <a:pt x="64" y="140"/>
                    <a:pt x="77" y="134"/>
                    <a:pt x="93" y="134"/>
                  </a:cubicBezTo>
                  <a:cubicBezTo>
                    <a:pt x="95" y="134"/>
                    <a:pt x="97" y="133"/>
                    <a:pt x="99" y="133"/>
                  </a:cubicBezTo>
                  <a:cubicBezTo>
                    <a:pt x="100" y="142"/>
                    <a:pt x="100" y="150"/>
                    <a:pt x="100" y="154"/>
                  </a:cubicBezTo>
                  <a:cubicBezTo>
                    <a:pt x="98" y="167"/>
                    <a:pt x="66" y="190"/>
                    <a:pt x="26" y="197"/>
                  </a:cubicBezTo>
                  <a:cubicBezTo>
                    <a:pt x="26" y="197"/>
                    <a:pt x="42" y="213"/>
                    <a:pt x="83" y="206"/>
                  </a:cubicBezTo>
                  <a:cubicBezTo>
                    <a:pt x="124" y="200"/>
                    <a:pt x="127" y="172"/>
                    <a:pt x="128" y="161"/>
                  </a:cubicBezTo>
                  <a:cubicBezTo>
                    <a:pt x="128" y="154"/>
                    <a:pt x="130" y="143"/>
                    <a:pt x="129" y="128"/>
                  </a:cubicBezTo>
                  <a:cubicBezTo>
                    <a:pt x="141" y="127"/>
                    <a:pt x="151" y="125"/>
                    <a:pt x="156" y="123"/>
                  </a:cubicBezTo>
                  <a:cubicBezTo>
                    <a:pt x="161" y="120"/>
                    <a:pt x="159" y="94"/>
                    <a:pt x="141" y="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"/>
            <p:cNvSpPr>
              <a:spLocks noEditPoints="1"/>
            </p:cNvSpPr>
            <p:nvPr/>
          </p:nvSpPr>
          <p:spPr bwMode="auto">
            <a:xfrm>
              <a:off x="5232949" y="787077"/>
              <a:ext cx="909638" cy="925513"/>
            </a:xfrm>
            <a:custGeom>
              <a:avLst/>
              <a:gdLst>
                <a:gd name="T0" fmla="*/ 239 w 242"/>
                <a:gd name="T1" fmla="*/ 170 h 246"/>
                <a:gd name="T2" fmla="*/ 215 w 242"/>
                <a:gd name="T3" fmla="*/ 159 h 246"/>
                <a:gd name="T4" fmla="*/ 167 w 242"/>
                <a:gd name="T5" fmla="*/ 144 h 246"/>
                <a:gd name="T6" fmla="*/ 156 w 242"/>
                <a:gd name="T7" fmla="*/ 115 h 246"/>
                <a:gd name="T8" fmla="*/ 198 w 242"/>
                <a:gd name="T9" fmla="*/ 108 h 246"/>
                <a:gd name="T10" fmla="*/ 220 w 242"/>
                <a:gd name="T11" fmla="*/ 120 h 246"/>
                <a:gd name="T12" fmla="*/ 204 w 242"/>
                <a:gd name="T13" fmla="*/ 81 h 246"/>
                <a:gd name="T14" fmla="*/ 135 w 242"/>
                <a:gd name="T15" fmla="*/ 104 h 246"/>
                <a:gd name="T16" fmla="*/ 114 w 242"/>
                <a:gd name="T17" fmla="*/ 125 h 246"/>
                <a:gd name="T18" fmla="*/ 116 w 242"/>
                <a:gd name="T19" fmla="*/ 108 h 246"/>
                <a:gd name="T20" fmla="*/ 182 w 242"/>
                <a:gd name="T21" fmla="*/ 65 h 246"/>
                <a:gd name="T22" fmla="*/ 187 w 242"/>
                <a:gd name="T23" fmla="*/ 43 h 246"/>
                <a:gd name="T24" fmla="*/ 151 w 242"/>
                <a:gd name="T25" fmla="*/ 42 h 246"/>
                <a:gd name="T26" fmla="*/ 95 w 242"/>
                <a:gd name="T27" fmla="*/ 65 h 246"/>
                <a:gd name="T28" fmla="*/ 92 w 242"/>
                <a:gd name="T29" fmla="*/ 56 h 246"/>
                <a:gd name="T30" fmla="*/ 136 w 242"/>
                <a:gd name="T31" fmla="*/ 36 h 246"/>
                <a:gd name="T32" fmla="*/ 134 w 242"/>
                <a:gd name="T33" fmla="*/ 26 h 246"/>
                <a:gd name="T34" fmla="*/ 90 w 242"/>
                <a:gd name="T35" fmla="*/ 27 h 246"/>
                <a:gd name="T36" fmla="*/ 90 w 242"/>
                <a:gd name="T37" fmla="*/ 10 h 246"/>
                <a:gd name="T38" fmla="*/ 78 w 242"/>
                <a:gd name="T39" fmla="*/ 1 h 246"/>
                <a:gd name="T40" fmla="*/ 68 w 242"/>
                <a:gd name="T41" fmla="*/ 21 h 246"/>
                <a:gd name="T42" fmla="*/ 60 w 242"/>
                <a:gd name="T43" fmla="*/ 30 h 246"/>
                <a:gd name="T44" fmla="*/ 31 w 242"/>
                <a:gd name="T45" fmla="*/ 44 h 246"/>
                <a:gd name="T46" fmla="*/ 61 w 242"/>
                <a:gd name="T47" fmla="*/ 55 h 246"/>
                <a:gd name="T48" fmla="*/ 67 w 242"/>
                <a:gd name="T49" fmla="*/ 69 h 246"/>
                <a:gd name="T50" fmla="*/ 63 w 242"/>
                <a:gd name="T51" fmla="*/ 79 h 246"/>
                <a:gd name="T52" fmla="*/ 33 w 242"/>
                <a:gd name="T53" fmla="*/ 87 h 246"/>
                <a:gd name="T54" fmla="*/ 21 w 242"/>
                <a:gd name="T55" fmla="*/ 105 h 246"/>
                <a:gd name="T56" fmla="*/ 35 w 242"/>
                <a:gd name="T57" fmla="*/ 109 h 246"/>
                <a:gd name="T58" fmla="*/ 55 w 242"/>
                <a:gd name="T59" fmla="*/ 105 h 246"/>
                <a:gd name="T60" fmla="*/ 72 w 242"/>
                <a:gd name="T61" fmla="*/ 110 h 246"/>
                <a:gd name="T62" fmla="*/ 88 w 242"/>
                <a:gd name="T63" fmla="*/ 97 h 246"/>
                <a:gd name="T64" fmla="*/ 94 w 242"/>
                <a:gd name="T65" fmla="*/ 86 h 246"/>
                <a:gd name="T66" fmla="*/ 130 w 242"/>
                <a:gd name="T67" fmla="*/ 60 h 246"/>
                <a:gd name="T68" fmla="*/ 160 w 242"/>
                <a:gd name="T69" fmla="*/ 56 h 246"/>
                <a:gd name="T70" fmla="*/ 156 w 242"/>
                <a:gd name="T71" fmla="*/ 64 h 246"/>
                <a:gd name="T72" fmla="*/ 92 w 242"/>
                <a:gd name="T73" fmla="*/ 115 h 246"/>
                <a:gd name="T74" fmla="*/ 30 w 242"/>
                <a:gd name="T75" fmla="*/ 180 h 246"/>
                <a:gd name="T76" fmla="*/ 14 w 242"/>
                <a:gd name="T77" fmla="*/ 240 h 246"/>
                <a:gd name="T78" fmla="*/ 44 w 242"/>
                <a:gd name="T79" fmla="*/ 211 h 246"/>
                <a:gd name="T80" fmla="*/ 79 w 242"/>
                <a:gd name="T81" fmla="*/ 154 h 246"/>
                <a:gd name="T82" fmla="*/ 98 w 242"/>
                <a:gd name="T83" fmla="*/ 141 h 246"/>
                <a:gd name="T84" fmla="*/ 101 w 242"/>
                <a:gd name="T85" fmla="*/ 168 h 246"/>
                <a:gd name="T86" fmla="*/ 93 w 242"/>
                <a:gd name="T87" fmla="*/ 210 h 246"/>
                <a:gd name="T88" fmla="*/ 121 w 242"/>
                <a:gd name="T89" fmla="*/ 234 h 246"/>
                <a:gd name="T90" fmla="*/ 159 w 242"/>
                <a:gd name="T91" fmla="*/ 232 h 246"/>
                <a:gd name="T92" fmla="*/ 188 w 242"/>
                <a:gd name="T93" fmla="*/ 211 h 246"/>
                <a:gd name="T94" fmla="*/ 209 w 242"/>
                <a:gd name="T95" fmla="*/ 198 h 246"/>
                <a:gd name="T96" fmla="*/ 231 w 242"/>
                <a:gd name="T97" fmla="*/ 189 h 246"/>
                <a:gd name="T98" fmla="*/ 239 w 242"/>
                <a:gd name="T99" fmla="*/ 170 h 246"/>
                <a:gd name="T100" fmla="*/ 184 w 242"/>
                <a:gd name="T101" fmla="*/ 187 h 246"/>
                <a:gd name="T102" fmla="*/ 136 w 242"/>
                <a:gd name="T103" fmla="*/ 216 h 246"/>
                <a:gd name="T104" fmla="*/ 113 w 242"/>
                <a:gd name="T105" fmla="*/ 197 h 246"/>
                <a:gd name="T106" fmla="*/ 124 w 242"/>
                <a:gd name="T107" fmla="*/ 135 h 246"/>
                <a:gd name="T108" fmla="*/ 153 w 242"/>
                <a:gd name="T109" fmla="*/ 98 h 246"/>
                <a:gd name="T110" fmla="*/ 163 w 242"/>
                <a:gd name="T111" fmla="*/ 102 h 246"/>
                <a:gd name="T112" fmla="*/ 145 w 242"/>
                <a:gd name="T113" fmla="*/ 138 h 246"/>
                <a:gd name="T114" fmla="*/ 165 w 242"/>
                <a:gd name="T115" fmla="*/ 160 h 246"/>
                <a:gd name="T116" fmla="*/ 184 w 242"/>
                <a:gd name="T117" fmla="*/ 18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2" h="246">
                  <a:moveTo>
                    <a:pt x="239" y="170"/>
                  </a:moveTo>
                  <a:cubicBezTo>
                    <a:pt x="237" y="165"/>
                    <a:pt x="229" y="163"/>
                    <a:pt x="215" y="159"/>
                  </a:cubicBezTo>
                  <a:cubicBezTo>
                    <a:pt x="201" y="155"/>
                    <a:pt x="183" y="151"/>
                    <a:pt x="167" y="144"/>
                  </a:cubicBezTo>
                  <a:cubicBezTo>
                    <a:pt x="151" y="136"/>
                    <a:pt x="147" y="129"/>
                    <a:pt x="156" y="115"/>
                  </a:cubicBezTo>
                  <a:cubicBezTo>
                    <a:pt x="165" y="101"/>
                    <a:pt x="198" y="108"/>
                    <a:pt x="198" y="108"/>
                  </a:cubicBezTo>
                  <a:cubicBezTo>
                    <a:pt x="214" y="113"/>
                    <a:pt x="216" y="126"/>
                    <a:pt x="220" y="120"/>
                  </a:cubicBezTo>
                  <a:cubicBezTo>
                    <a:pt x="229" y="111"/>
                    <a:pt x="229" y="97"/>
                    <a:pt x="204" y="81"/>
                  </a:cubicBezTo>
                  <a:cubicBezTo>
                    <a:pt x="179" y="66"/>
                    <a:pt x="143" y="95"/>
                    <a:pt x="135" y="104"/>
                  </a:cubicBezTo>
                  <a:cubicBezTo>
                    <a:pt x="127" y="113"/>
                    <a:pt x="123" y="129"/>
                    <a:pt x="114" y="125"/>
                  </a:cubicBezTo>
                  <a:cubicBezTo>
                    <a:pt x="105" y="121"/>
                    <a:pt x="109" y="117"/>
                    <a:pt x="116" y="108"/>
                  </a:cubicBezTo>
                  <a:cubicBezTo>
                    <a:pt x="124" y="98"/>
                    <a:pt x="173" y="72"/>
                    <a:pt x="182" y="65"/>
                  </a:cubicBezTo>
                  <a:cubicBezTo>
                    <a:pt x="191" y="57"/>
                    <a:pt x="195" y="48"/>
                    <a:pt x="187" y="43"/>
                  </a:cubicBezTo>
                  <a:cubicBezTo>
                    <a:pt x="179" y="37"/>
                    <a:pt x="168" y="38"/>
                    <a:pt x="151" y="42"/>
                  </a:cubicBezTo>
                  <a:cubicBezTo>
                    <a:pt x="134" y="46"/>
                    <a:pt x="101" y="65"/>
                    <a:pt x="95" y="65"/>
                  </a:cubicBezTo>
                  <a:cubicBezTo>
                    <a:pt x="88" y="65"/>
                    <a:pt x="87" y="60"/>
                    <a:pt x="92" y="56"/>
                  </a:cubicBezTo>
                  <a:cubicBezTo>
                    <a:pt x="96" y="53"/>
                    <a:pt x="131" y="38"/>
                    <a:pt x="136" y="36"/>
                  </a:cubicBezTo>
                  <a:cubicBezTo>
                    <a:pt x="140" y="34"/>
                    <a:pt x="136" y="26"/>
                    <a:pt x="134" y="26"/>
                  </a:cubicBezTo>
                  <a:cubicBezTo>
                    <a:pt x="132" y="26"/>
                    <a:pt x="90" y="27"/>
                    <a:pt x="90" y="27"/>
                  </a:cubicBezTo>
                  <a:cubicBezTo>
                    <a:pt x="90" y="27"/>
                    <a:pt x="90" y="21"/>
                    <a:pt x="90" y="10"/>
                  </a:cubicBezTo>
                  <a:cubicBezTo>
                    <a:pt x="90" y="0"/>
                    <a:pt x="84" y="0"/>
                    <a:pt x="78" y="1"/>
                  </a:cubicBezTo>
                  <a:cubicBezTo>
                    <a:pt x="73" y="2"/>
                    <a:pt x="68" y="14"/>
                    <a:pt x="68" y="21"/>
                  </a:cubicBezTo>
                  <a:cubicBezTo>
                    <a:pt x="68" y="28"/>
                    <a:pt x="65" y="30"/>
                    <a:pt x="60" y="30"/>
                  </a:cubicBezTo>
                  <a:cubicBezTo>
                    <a:pt x="50" y="31"/>
                    <a:pt x="33" y="35"/>
                    <a:pt x="31" y="44"/>
                  </a:cubicBezTo>
                  <a:cubicBezTo>
                    <a:pt x="34" y="54"/>
                    <a:pt x="54" y="55"/>
                    <a:pt x="61" y="55"/>
                  </a:cubicBezTo>
                  <a:cubicBezTo>
                    <a:pt x="69" y="55"/>
                    <a:pt x="67" y="60"/>
                    <a:pt x="67" y="69"/>
                  </a:cubicBezTo>
                  <a:cubicBezTo>
                    <a:pt x="67" y="77"/>
                    <a:pt x="67" y="79"/>
                    <a:pt x="63" y="79"/>
                  </a:cubicBezTo>
                  <a:cubicBezTo>
                    <a:pt x="59" y="79"/>
                    <a:pt x="45" y="80"/>
                    <a:pt x="33" y="87"/>
                  </a:cubicBezTo>
                  <a:cubicBezTo>
                    <a:pt x="21" y="93"/>
                    <a:pt x="19" y="100"/>
                    <a:pt x="21" y="105"/>
                  </a:cubicBezTo>
                  <a:cubicBezTo>
                    <a:pt x="23" y="110"/>
                    <a:pt x="32" y="113"/>
                    <a:pt x="35" y="109"/>
                  </a:cubicBezTo>
                  <a:cubicBezTo>
                    <a:pt x="39" y="105"/>
                    <a:pt x="50" y="103"/>
                    <a:pt x="55" y="105"/>
                  </a:cubicBezTo>
                  <a:cubicBezTo>
                    <a:pt x="59" y="107"/>
                    <a:pt x="61" y="109"/>
                    <a:pt x="72" y="110"/>
                  </a:cubicBezTo>
                  <a:cubicBezTo>
                    <a:pt x="84" y="112"/>
                    <a:pt x="87" y="103"/>
                    <a:pt x="88" y="97"/>
                  </a:cubicBezTo>
                  <a:cubicBezTo>
                    <a:pt x="88" y="91"/>
                    <a:pt x="89" y="91"/>
                    <a:pt x="94" y="86"/>
                  </a:cubicBezTo>
                  <a:cubicBezTo>
                    <a:pt x="100" y="82"/>
                    <a:pt x="122" y="66"/>
                    <a:pt x="130" y="60"/>
                  </a:cubicBezTo>
                  <a:cubicBezTo>
                    <a:pt x="137" y="54"/>
                    <a:pt x="158" y="53"/>
                    <a:pt x="160" y="56"/>
                  </a:cubicBezTo>
                  <a:cubicBezTo>
                    <a:pt x="163" y="59"/>
                    <a:pt x="160" y="62"/>
                    <a:pt x="156" y="64"/>
                  </a:cubicBezTo>
                  <a:cubicBezTo>
                    <a:pt x="152" y="66"/>
                    <a:pt x="109" y="100"/>
                    <a:pt x="92" y="115"/>
                  </a:cubicBezTo>
                  <a:cubicBezTo>
                    <a:pt x="75" y="131"/>
                    <a:pt x="44" y="160"/>
                    <a:pt x="30" y="180"/>
                  </a:cubicBezTo>
                  <a:cubicBezTo>
                    <a:pt x="16" y="201"/>
                    <a:pt x="0" y="234"/>
                    <a:pt x="14" y="240"/>
                  </a:cubicBezTo>
                  <a:cubicBezTo>
                    <a:pt x="27" y="246"/>
                    <a:pt x="38" y="222"/>
                    <a:pt x="44" y="211"/>
                  </a:cubicBezTo>
                  <a:cubicBezTo>
                    <a:pt x="50" y="200"/>
                    <a:pt x="73" y="163"/>
                    <a:pt x="79" y="154"/>
                  </a:cubicBezTo>
                  <a:cubicBezTo>
                    <a:pt x="84" y="145"/>
                    <a:pt x="88" y="138"/>
                    <a:pt x="98" y="141"/>
                  </a:cubicBezTo>
                  <a:cubicBezTo>
                    <a:pt x="109" y="144"/>
                    <a:pt x="104" y="155"/>
                    <a:pt x="101" y="168"/>
                  </a:cubicBezTo>
                  <a:cubicBezTo>
                    <a:pt x="98" y="180"/>
                    <a:pt x="93" y="198"/>
                    <a:pt x="93" y="210"/>
                  </a:cubicBezTo>
                  <a:cubicBezTo>
                    <a:pt x="93" y="223"/>
                    <a:pt x="106" y="229"/>
                    <a:pt x="121" y="234"/>
                  </a:cubicBezTo>
                  <a:cubicBezTo>
                    <a:pt x="135" y="238"/>
                    <a:pt x="152" y="239"/>
                    <a:pt x="159" y="232"/>
                  </a:cubicBezTo>
                  <a:cubicBezTo>
                    <a:pt x="166" y="225"/>
                    <a:pt x="182" y="215"/>
                    <a:pt x="188" y="211"/>
                  </a:cubicBezTo>
                  <a:cubicBezTo>
                    <a:pt x="195" y="208"/>
                    <a:pt x="202" y="201"/>
                    <a:pt x="209" y="198"/>
                  </a:cubicBezTo>
                  <a:cubicBezTo>
                    <a:pt x="217" y="195"/>
                    <a:pt x="224" y="195"/>
                    <a:pt x="231" y="189"/>
                  </a:cubicBezTo>
                  <a:cubicBezTo>
                    <a:pt x="237" y="183"/>
                    <a:pt x="242" y="176"/>
                    <a:pt x="239" y="170"/>
                  </a:cubicBezTo>
                  <a:close/>
                  <a:moveTo>
                    <a:pt x="184" y="187"/>
                  </a:moveTo>
                  <a:cubicBezTo>
                    <a:pt x="176" y="196"/>
                    <a:pt x="148" y="216"/>
                    <a:pt x="136" y="216"/>
                  </a:cubicBezTo>
                  <a:cubicBezTo>
                    <a:pt x="125" y="216"/>
                    <a:pt x="115" y="215"/>
                    <a:pt x="113" y="197"/>
                  </a:cubicBezTo>
                  <a:cubicBezTo>
                    <a:pt x="112" y="178"/>
                    <a:pt x="116" y="153"/>
                    <a:pt x="124" y="135"/>
                  </a:cubicBezTo>
                  <a:cubicBezTo>
                    <a:pt x="132" y="117"/>
                    <a:pt x="140" y="103"/>
                    <a:pt x="153" y="98"/>
                  </a:cubicBezTo>
                  <a:cubicBezTo>
                    <a:pt x="161" y="94"/>
                    <a:pt x="170" y="97"/>
                    <a:pt x="163" y="102"/>
                  </a:cubicBezTo>
                  <a:cubicBezTo>
                    <a:pt x="157" y="108"/>
                    <a:pt x="136" y="124"/>
                    <a:pt x="145" y="138"/>
                  </a:cubicBezTo>
                  <a:cubicBezTo>
                    <a:pt x="153" y="152"/>
                    <a:pt x="155" y="152"/>
                    <a:pt x="165" y="160"/>
                  </a:cubicBezTo>
                  <a:cubicBezTo>
                    <a:pt x="176" y="169"/>
                    <a:pt x="193" y="178"/>
                    <a:pt x="184" y="18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2754861" y="2657152"/>
              <a:ext cx="3282950" cy="915988"/>
            </a:xfrm>
            <a:custGeom>
              <a:avLst/>
              <a:gdLst>
                <a:gd name="T0" fmla="*/ 112 w 873"/>
                <a:gd name="T1" fmla="*/ 85 h 243"/>
                <a:gd name="T2" fmla="*/ 128 w 873"/>
                <a:gd name="T3" fmla="*/ 18 h 243"/>
                <a:gd name="T4" fmla="*/ 39 w 873"/>
                <a:gd name="T5" fmla="*/ 43 h 243"/>
                <a:gd name="T6" fmla="*/ 24 w 873"/>
                <a:gd name="T7" fmla="*/ 121 h 243"/>
                <a:gd name="T8" fmla="*/ 72 w 873"/>
                <a:gd name="T9" fmla="*/ 142 h 243"/>
                <a:gd name="T10" fmla="*/ 98 w 873"/>
                <a:gd name="T11" fmla="*/ 211 h 243"/>
                <a:gd name="T12" fmla="*/ 166 w 873"/>
                <a:gd name="T13" fmla="*/ 218 h 243"/>
                <a:gd name="T14" fmla="*/ 204 w 873"/>
                <a:gd name="T15" fmla="*/ 203 h 243"/>
                <a:gd name="T16" fmla="*/ 271 w 873"/>
                <a:gd name="T17" fmla="*/ 236 h 243"/>
                <a:gd name="T18" fmla="*/ 300 w 873"/>
                <a:gd name="T19" fmla="*/ 219 h 243"/>
                <a:gd name="T20" fmla="*/ 345 w 873"/>
                <a:gd name="T21" fmla="*/ 226 h 243"/>
                <a:gd name="T22" fmla="*/ 410 w 873"/>
                <a:gd name="T23" fmla="*/ 201 h 243"/>
                <a:gd name="T24" fmla="*/ 489 w 873"/>
                <a:gd name="T25" fmla="*/ 209 h 243"/>
                <a:gd name="T26" fmla="*/ 589 w 873"/>
                <a:gd name="T27" fmla="*/ 174 h 243"/>
                <a:gd name="T28" fmla="*/ 649 w 873"/>
                <a:gd name="T29" fmla="*/ 131 h 243"/>
                <a:gd name="T30" fmla="*/ 753 w 873"/>
                <a:gd name="T31" fmla="*/ 112 h 243"/>
                <a:gd name="T32" fmla="*/ 873 w 873"/>
                <a:gd name="T33" fmla="*/ 47 h 243"/>
                <a:gd name="T34" fmla="*/ 830 w 873"/>
                <a:gd name="T35" fmla="*/ 19 h 243"/>
                <a:gd name="T36" fmla="*/ 776 w 873"/>
                <a:gd name="T37" fmla="*/ 46 h 243"/>
                <a:gd name="T38" fmla="*/ 712 w 873"/>
                <a:gd name="T39" fmla="*/ 7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3" h="243">
                  <a:moveTo>
                    <a:pt x="112" y="85"/>
                  </a:moveTo>
                  <a:cubicBezTo>
                    <a:pt x="112" y="85"/>
                    <a:pt x="139" y="36"/>
                    <a:pt x="128" y="18"/>
                  </a:cubicBezTo>
                  <a:cubicBezTo>
                    <a:pt x="117" y="0"/>
                    <a:pt x="67" y="16"/>
                    <a:pt x="39" y="43"/>
                  </a:cubicBezTo>
                  <a:cubicBezTo>
                    <a:pt x="11" y="70"/>
                    <a:pt x="0" y="110"/>
                    <a:pt x="24" y="121"/>
                  </a:cubicBezTo>
                  <a:cubicBezTo>
                    <a:pt x="48" y="132"/>
                    <a:pt x="72" y="142"/>
                    <a:pt x="72" y="142"/>
                  </a:cubicBezTo>
                  <a:cubicBezTo>
                    <a:pt x="72" y="142"/>
                    <a:pt x="68" y="194"/>
                    <a:pt x="98" y="211"/>
                  </a:cubicBezTo>
                  <a:cubicBezTo>
                    <a:pt x="128" y="228"/>
                    <a:pt x="156" y="230"/>
                    <a:pt x="166" y="218"/>
                  </a:cubicBezTo>
                  <a:cubicBezTo>
                    <a:pt x="176" y="206"/>
                    <a:pt x="193" y="197"/>
                    <a:pt x="204" y="203"/>
                  </a:cubicBezTo>
                  <a:cubicBezTo>
                    <a:pt x="215" y="209"/>
                    <a:pt x="244" y="235"/>
                    <a:pt x="271" y="236"/>
                  </a:cubicBezTo>
                  <a:cubicBezTo>
                    <a:pt x="298" y="237"/>
                    <a:pt x="300" y="219"/>
                    <a:pt x="300" y="219"/>
                  </a:cubicBezTo>
                  <a:cubicBezTo>
                    <a:pt x="300" y="219"/>
                    <a:pt x="330" y="228"/>
                    <a:pt x="345" y="226"/>
                  </a:cubicBezTo>
                  <a:cubicBezTo>
                    <a:pt x="360" y="224"/>
                    <a:pt x="396" y="210"/>
                    <a:pt x="410" y="201"/>
                  </a:cubicBezTo>
                  <a:cubicBezTo>
                    <a:pt x="410" y="201"/>
                    <a:pt x="429" y="243"/>
                    <a:pt x="489" y="209"/>
                  </a:cubicBezTo>
                  <a:cubicBezTo>
                    <a:pt x="489" y="209"/>
                    <a:pt x="556" y="236"/>
                    <a:pt x="589" y="174"/>
                  </a:cubicBezTo>
                  <a:cubicBezTo>
                    <a:pt x="589" y="174"/>
                    <a:pt x="625" y="192"/>
                    <a:pt x="649" y="131"/>
                  </a:cubicBezTo>
                  <a:cubicBezTo>
                    <a:pt x="649" y="131"/>
                    <a:pt x="713" y="165"/>
                    <a:pt x="753" y="112"/>
                  </a:cubicBezTo>
                  <a:cubicBezTo>
                    <a:pt x="793" y="59"/>
                    <a:pt x="801" y="43"/>
                    <a:pt x="873" y="47"/>
                  </a:cubicBezTo>
                  <a:cubicBezTo>
                    <a:pt x="873" y="47"/>
                    <a:pt x="851" y="19"/>
                    <a:pt x="830" y="19"/>
                  </a:cubicBezTo>
                  <a:cubicBezTo>
                    <a:pt x="809" y="19"/>
                    <a:pt x="792" y="30"/>
                    <a:pt x="776" y="46"/>
                  </a:cubicBezTo>
                  <a:cubicBezTo>
                    <a:pt x="760" y="62"/>
                    <a:pt x="718" y="111"/>
                    <a:pt x="712" y="74"/>
                  </a:cubicBez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/>
            </p:cNvSpPr>
            <p:nvPr/>
          </p:nvSpPr>
          <p:spPr bwMode="auto">
            <a:xfrm>
              <a:off x="4521749" y="2522214"/>
              <a:ext cx="1008063" cy="560388"/>
            </a:xfrm>
            <a:custGeom>
              <a:avLst/>
              <a:gdLst>
                <a:gd name="T0" fmla="*/ 213 w 268"/>
                <a:gd name="T1" fmla="*/ 52 h 149"/>
                <a:gd name="T2" fmla="*/ 178 w 268"/>
                <a:gd name="T3" fmla="*/ 86 h 149"/>
                <a:gd name="T4" fmla="*/ 251 w 268"/>
                <a:gd name="T5" fmla="*/ 97 h 149"/>
                <a:gd name="T6" fmla="*/ 244 w 268"/>
                <a:gd name="T7" fmla="*/ 20 h 149"/>
                <a:gd name="T8" fmla="*/ 184 w 268"/>
                <a:gd name="T9" fmla="*/ 4 h 149"/>
                <a:gd name="T10" fmla="*/ 124 w 268"/>
                <a:gd name="T11" fmla="*/ 7 h 149"/>
                <a:gd name="T12" fmla="*/ 68 w 268"/>
                <a:gd name="T13" fmla="*/ 45 h 149"/>
                <a:gd name="T14" fmla="*/ 86 w 268"/>
                <a:gd name="T15" fmla="*/ 115 h 149"/>
                <a:gd name="T16" fmla="*/ 33 w 268"/>
                <a:gd name="T17" fmla="*/ 146 h 149"/>
                <a:gd name="T18" fmla="*/ 30 w 268"/>
                <a:gd name="T19" fmla="*/ 8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49">
                  <a:moveTo>
                    <a:pt x="213" y="52"/>
                  </a:moveTo>
                  <a:cubicBezTo>
                    <a:pt x="213" y="52"/>
                    <a:pt x="177" y="63"/>
                    <a:pt x="178" y="86"/>
                  </a:cubicBezTo>
                  <a:cubicBezTo>
                    <a:pt x="179" y="109"/>
                    <a:pt x="234" y="131"/>
                    <a:pt x="251" y="97"/>
                  </a:cubicBezTo>
                  <a:cubicBezTo>
                    <a:pt x="268" y="63"/>
                    <a:pt x="264" y="33"/>
                    <a:pt x="244" y="20"/>
                  </a:cubicBezTo>
                  <a:cubicBezTo>
                    <a:pt x="224" y="7"/>
                    <a:pt x="202" y="0"/>
                    <a:pt x="184" y="4"/>
                  </a:cubicBezTo>
                  <a:cubicBezTo>
                    <a:pt x="166" y="8"/>
                    <a:pt x="156" y="12"/>
                    <a:pt x="124" y="7"/>
                  </a:cubicBezTo>
                  <a:cubicBezTo>
                    <a:pt x="92" y="2"/>
                    <a:pt x="72" y="30"/>
                    <a:pt x="68" y="45"/>
                  </a:cubicBezTo>
                  <a:cubicBezTo>
                    <a:pt x="64" y="60"/>
                    <a:pt x="86" y="98"/>
                    <a:pt x="86" y="115"/>
                  </a:cubicBezTo>
                  <a:cubicBezTo>
                    <a:pt x="86" y="132"/>
                    <a:pt x="66" y="149"/>
                    <a:pt x="33" y="146"/>
                  </a:cubicBezTo>
                  <a:cubicBezTo>
                    <a:pt x="0" y="143"/>
                    <a:pt x="32" y="103"/>
                    <a:pt x="30" y="82"/>
                  </a:cubicBez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4950374" y="2977827"/>
              <a:ext cx="241300" cy="165100"/>
            </a:xfrm>
            <a:custGeom>
              <a:avLst/>
              <a:gdLst>
                <a:gd name="T0" fmla="*/ 64 w 64"/>
                <a:gd name="T1" fmla="*/ 44 h 44"/>
                <a:gd name="T2" fmla="*/ 31 w 64"/>
                <a:gd name="T3" fmla="*/ 3 h 44"/>
                <a:gd name="T4" fmla="*/ 19 w 64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44">
                  <a:moveTo>
                    <a:pt x="64" y="44"/>
                  </a:moveTo>
                  <a:cubicBezTo>
                    <a:pt x="64" y="44"/>
                    <a:pt x="62" y="0"/>
                    <a:pt x="31" y="3"/>
                  </a:cubicBezTo>
                  <a:cubicBezTo>
                    <a:pt x="0" y="6"/>
                    <a:pt x="19" y="44"/>
                    <a:pt x="19" y="44"/>
                  </a:cubicBez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"/>
            <p:cNvSpPr>
              <a:spLocks/>
            </p:cNvSpPr>
            <p:nvPr/>
          </p:nvSpPr>
          <p:spPr bwMode="auto">
            <a:xfrm>
              <a:off x="4085186" y="3060377"/>
              <a:ext cx="290513" cy="354013"/>
            </a:xfrm>
            <a:custGeom>
              <a:avLst/>
              <a:gdLst>
                <a:gd name="T0" fmla="*/ 56 w 77"/>
                <a:gd name="T1" fmla="*/ 94 h 94"/>
                <a:gd name="T2" fmla="*/ 57 w 77"/>
                <a:gd name="T3" fmla="*/ 23 h 94"/>
                <a:gd name="T4" fmla="*/ 3 w 77"/>
                <a:gd name="T5" fmla="*/ 52 h 94"/>
                <a:gd name="T6" fmla="*/ 33 w 77"/>
                <a:gd name="T7" fmla="*/ 7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94">
                  <a:moveTo>
                    <a:pt x="56" y="94"/>
                  </a:moveTo>
                  <a:cubicBezTo>
                    <a:pt x="56" y="94"/>
                    <a:pt x="77" y="46"/>
                    <a:pt x="57" y="23"/>
                  </a:cubicBezTo>
                  <a:cubicBezTo>
                    <a:pt x="37" y="0"/>
                    <a:pt x="6" y="42"/>
                    <a:pt x="3" y="52"/>
                  </a:cubicBezTo>
                  <a:cubicBezTo>
                    <a:pt x="0" y="62"/>
                    <a:pt x="9" y="73"/>
                    <a:pt x="33" y="73"/>
                  </a:cubicBez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"/>
            <p:cNvSpPr>
              <a:spLocks/>
            </p:cNvSpPr>
            <p:nvPr/>
          </p:nvSpPr>
          <p:spPr bwMode="auto">
            <a:xfrm>
              <a:off x="3769274" y="2985764"/>
              <a:ext cx="177800" cy="176213"/>
            </a:xfrm>
            <a:custGeom>
              <a:avLst/>
              <a:gdLst>
                <a:gd name="T0" fmla="*/ 0 w 47"/>
                <a:gd name="T1" fmla="*/ 20 h 47"/>
                <a:gd name="T2" fmla="*/ 23 w 47"/>
                <a:gd name="T3" fmla="*/ 47 h 47"/>
                <a:gd name="T4" fmla="*/ 47 w 4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7">
                  <a:moveTo>
                    <a:pt x="0" y="20"/>
                  </a:moveTo>
                  <a:cubicBezTo>
                    <a:pt x="0" y="20"/>
                    <a:pt x="4" y="47"/>
                    <a:pt x="23" y="47"/>
                  </a:cubicBezTo>
                  <a:cubicBezTo>
                    <a:pt x="42" y="47"/>
                    <a:pt x="47" y="30"/>
                    <a:pt x="47" y="0"/>
                  </a:cubicBez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2"/>
            <p:cNvSpPr>
              <a:spLocks/>
            </p:cNvSpPr>
            <p:nvPr/>
          </p:nvSpPr>
          <p:spPr bwMode="auto">
            <a:xfrm>
              <a:off x="3329536" y="3093714"/>
              <a:ext cx="249238" cy="328613"/>
            </a:xfrm>
            <a:custGeom>
              <a:avLst/>
              <a:gdLst>
                <a:gd name="T0" fmla="*/ 0 w 66"/>
                <a:gd name="T1" fmla="*/ 15 h 87"/>
                <a:gd name="T2" fmla="*/ 51 w 66"/>
                <a:gd name="T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87">
                  <a:moveTo>
                    <a:pt x="0" y="15"/>
                  </a:moveTo>
                  <a:cubicBezTo>
                    <a:pt x="0" y="15"/>
                    <a:pt x="66" y="0"/>
                    <a:pt x="51" y="87"/>
                  </a:cubicBezTo>
                </a:path>
              </a:pathLst>
            </a:custGeom>
            <a:noFill/>
            <a:ln w="158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3"/>
            <p:cNvSpPr>
              <a:spLocks/>
            </p:cNvSpPr>
            <p:nvPr/>
          </p:nvSpPr>
          <p:spPr bwMode="auto">
            <a:xfrm>
              <a:off x="3161261" y="2517452"/>
              <a:ext cx="1830388" cy="474663"/>
            </a:xfrm>
            <a:custGeom>
              <a:avLst/>
              <a:gdLst>
                <a:gd name="T0" fmla="*/ 70 w 487"/>
                <a:gd name="T1" fmla="*/ 28 h 126"/>
                <a:gd name="T2" fmla="*/ 1 w 487"/>
                <a:gd name="T3" fmla="*/ 83 h 126"/>
                <a:gd name="T4" fmla="*/ 190 w 487"/>
                <a:gd name="T5" fmla="*/ 123 h 126"/>
                <a:gd name="T6" fmla="*/ 380 w 487"/>
                <a:gd name="T7" fmla="*/ 114 h 126"/>
                <a:gd name="T8" fmla="*/ 486 w 487"/>
                <a:gd name="T9" fmla="*/ 79 h 126"/>
                <a:gd name="T10" fmla="*/ 383 w 487"/>
                <a:gd name="T11" fmla="*/ 28 h 126"/>
                <a:gd name="T12" fmla="*/ 70 w 487"/>
                <a:gd name="T13" fmla="*/ 2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126">
                  <a:moveTo>
                    <a:pt x="70" y="28"/>
                  </a:moveTo>
                  <a:cubicBezTo>
                    <a:pt x="70" y="28"/>
                    <a:pt x="2" y="47"/>
                    <a:pt x="1" y="83"/>
                  </a:cubicBezTo>
                  <a:cubicBezTo>
                    <a:pt x="0" y="119"/>
                    <a:pt x="51" y="126"/>
                    <a:pt x="190" y="123"/>
                  </a:cubicBezTo>
                  <a:cubicBezTo>
                    <a:pt x="220" y="123"/>
                    <a:pt x="322" y="118"/>
                    <a:pt x="380" y="114"/>
                  </a:cubicBezTo>
                  <a:cubicBezTo>
                    <a:pt x="438" y="110"/>
                    <a:pt x="485" y="103"/>
                    <a:pt x="486" y="79"/>
                  </a:cubicBezTo>
                  <a:cubicBezTo>
                    <a:pt x="487" y="55"/>
                    <a:pt x="408" y="37"/>
                    <a:pt x="383" y="28"/>
                  </a:cubicBezTo>
                  <a:cubicBezTo>
                    <a:pt x="358" y="19"/>
                    <a:pt x="209" y="0"/>
                    <a:pt x="70" y="28"/>
                  </a:cubicBezTo>
                  <a:close/>
                </a:path>
              </a:pathLst>
            </a:custGeom>
            <a:solidFill>
              <a:srgbClr val="283C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4"/>
            <p:cNvSpPr>
              <a:spLocks/>
            </p:cNvSpPr>
            <p:nvPr/>
          </p:nvSpPr>
          <p:spPr bwMode="auto">
            <a:xfrm>
              <a:off x="3156499" y="2769864"/>
              <a:ext cx="222250" cy="177800"/>
            </a:xfrm>
            <a:custGeom>
              <a:avLst/>
              <a:gdLst>
                <a:gd name="T0" fmla="*/ 20 w 59"/>
                <a:gd name="T1" fmla="*/ 1 h 47"/>
                <a:gd name="T2" fmla="*/ 17 w 59"/>
                <a:gd name="T3" fmla="*/ 13 h 47"/>
                <a:gd name="T4" fmla="*/ 37 w 59"/>
                <a:gd name="T5" fmla="*/ 37 h 47"/>
                <a:gd name="T6" fmla="*/ 58 w 59"/>
                <a:gd name="T7" fmla="*/ 44 h 47"/>
                <a:gd name="T8" fmla="*/ 30 w 59"/>
                <a:gd name="T9" fmla="*/ 39 h 47"/>
                <a:gd name="T10" fmla="*/ 20 w 59"/>
                <a:gd name="T11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47">
                  <a:moveTo>
                    <a:pt x="20" y="1"/>
                  </a:moveTo>
                  <a:cubicBezTo>
                    <a:pt x="21" y="0"/>
                    <a:pt x="18" y="8"/>
                    <a:pt x="17" y="13"/>
                  </a:cubicBezTo>
                  <a:cubicBezTo>
                    <a:pt x="17" y="18"/>
                    <a:pt x="16" y="33"/>
                    <a:pt x="37" y="37"/>
                  </a:cubicBezTo>
                  <a:cubicBezTo>
                    <a:pt x="57" y="41"/>
                    <a:pt x="58" y="42"/>
                    <a:pt x="58" y="44"/>
                  </a:cubicBezTo>
                  <a:cubicBezTo>
                    <a:pt x="59" y="47"/>
                    <a:pt x="43" y="45"/>
                    <a:pt x="30" y="39"/>
                  </a:cubicBezTo>
                  <a:cubicBezTo>
                    <a:pt x="16" y="34"/>
                    <a:pt x="0" y="18"/>
                    <a:pt x="20" y="1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5"/>
            <p:cNvSpPr>
              <a:spLocks/>
            </p:cNvSpPr>
            <p:nvPr/>
          </p:nvSpPr>
          <p:spPr bwMode="auto">
            <a:xfrm>
              <a:off x="3250161" y="2774627"/>
              <a:ext cx="268288" cy="66675"/>
            </a:xfrm>
            <a:custGeom>
              <a:avLst/>
              <a:gdLst>
                <a:gd name="T0" fmla="*/ 68 w 71"/>
                <a:gd name="T1" fmla="*/ 0 h 18"/>
                <a:gd name="T2" fmla="*/ 17 w 71"/>
                <a:gd name="T3" fmla="*/ 4 h 18"/>
                <a:gd name="T4" fmla="*/ 1 w 71"/>
                <a:gd name="T5" fmla="*/ 12 h 18"/>
                <a:gd name="T6" fmla="*/ 22 w 71"/>
                <a:gd name="T7" fmla="*/ 13 h 18"/>
                <a:gd name="T8" fmla="*/ 62 w 71"/>
                <a:gd name="T9" fmla="*/ 4 h 18"/>
                <a:gd name="T10" fmla="*/ 68 w 71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8">
                  <a:moveTo>
                    <a:pt x="68" y="0"/>
                  </a:moveTo>
                  <a:cubicBezTo>
                    <a:pt x="68" y="0"/>
                    <a:pt x="28" y="3"/>
                    <a:pt x="17" y="4"/>
                  </a:cubicBezTo>
                  <a:cubicBezTo>
                    <a:pt x="6" y="5"/>
                    <a:pt x="0" y="8"/>
                    <a:pt x="1" y="12"/>
                  </a:cubicBezTo>
                  <a:cubicBezTo>
                    <a:pt x="1" y="16"/>
                    <a:pt x="9" y="18"/>
                    <a:pt x="22" y="13"/>
                  </a:cubicBezTo>
                  <a:cubicBezTo>
                    <a:pt x="35" y="9"/>
                    <a:pt x="57" y="6"/>
                    <a:pt x="62" y="4"/>
                  </a:cubicBezTo>
                  <a:cubicBezTo>
                    <a:pt x="67" y="2"/>
                    <a:pt x="71" y="1"/>
                    <a:pt x="68" y="0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6"/>
            <p:cNvSpPr>
              <a:spLocks/>
            </p:cNvSpPr>
            <p:nvPr/>
          </p:nvSpPr>
          <p:spPr bwMode="auto">
            <a:xfrm>
              <a:off x="3307311" y="2807964"/>
              <a:ext cx="293688" cy="98425"/>
            </a:xfrm>
            <a:custGeom>
              <a:avLst/>
              <a:gdLst>
                <a:gd name="T0" fmla="*/ 76 w 78"/>
                <a:gd name="T1" fmla="*/ 0 h 26"/>
                <a:gd name="T2" fmla="*/ 29 w 78"/>
                <a:gd name="T3" fmla="*/ 5 h 26"/>
                <a:gd name="T4" fmla="*/ 12 w 78"/>
                <a:gd name="T5" fmla="*/ 12 h 26"/>
                <a:gd name="T6" fmla="*/ 2 w 78"/>
                <a:gd name="T7" fmla="*/ 18 h 26"/>
                <a:gd name="T8" fmla="*/ 17 w 78"/>
                <a:gd name="T9" fmla="*/ 22 h 26"/>
                <a:gd name="T10" fmla="*/ 30 w 78"/>
                <a:gd name="T11" fmla="*/ 23 h 26"/>
                <a:gd name="T12" fmla="*/ 42 w 78"/>
                <a:gd name="T13" fmla="*/ 13 h 26"/>
                <a:gd name="T14" fmla="*/ 76 w 78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26">
                  <a:moveTo>
                    <a:pt x="76" y="0"/>
                  </a:moveTo>
                  <a:cubicBezTo>
                    <a:pt x="76" y="0"/>
                    <a:pt x="35" y="2"/>
                    <a:pt x="29" y="5"/>
                  </a:cubicBezTo>
                  <a:cubicBezTo>
                    <a:pt x="23" y="7"/>
                    <a:pt x="21" y="11"/>
                    <a:pt x="12" y="12"/>
                  </a:cubicBezTo>
                  <a:cubicBezTo>
                    <a:pt x="3" y="13"/>
                    <a:pt x="0" y="16"/>
                    <a:pt x="2" y="18"/>
                  </a:cubicBezTo>
                  <a:cubicBezTo>
                    <a:pt x="5" y="19"/>
                    <a:pt x="13" y="20"/>
                    <a:pt x="17" y="22"/>
                  </a:cubicBezTo>
                  <a:cubicBezTo>
                    <a:pt x="21" y="25"/>
                    <a:pt x="30" y="26"/>
                    <a:pt x="30" y="23"/>
                  </a:cubicBezTo>
                  <a:cubicBezTo>
                    <a:pt x="30" y="20"/>
                    <a:pt x="27" y="17"/>
                    <a:pt x="42" y="13"/>
                  </a:cubicBezTo>
                  <a:cubicBezTo>
                    <a:pt x="58" y="9"/>
                    <a:pt x="78" y="5"/>
                    <a:pt x="76" y="0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7"/>
            <p:cNvSpPr>
              <a:spLocks/>
            </p:cNvSpPr>
            <p:nvPr/>
          </p:nvSpPr>
          <p:spPr bwMode="auto">
            <a:xfrm>
              <a:off x="3329536" y="2736527"/>
              <a:ext cx="142875" cy="15875"/>
            </a:xfrm>
            <a:custGeom>
              <a:avLst/>
              <a:gdLst>
                <a:gd name="T0" fmla="*/ 0 w 38"/>
                <a:gd name="T1" fmla="*/ 4 h 4"/>
                <a:gd name="T2" fmla="*/ 38 w 38"/>
                <a:gd name="T3" fmla="*/ 3 h 4"/>
                <a:gd name="T4" fmla="*/ 38 w 38"/>
                <a:gd name="T5" fmla="*/ 0 h 4"/>
                <a:gd name="T6" fmla="*/ 1 w 38"/>
                <a:gd name="T7" fmla="*/ 0 h 4"/>
                <a:gd name="T8" fmla="*/ 0 w 3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">
                  <a:moveTo>
                    <a:pt x="0" y="4"/>
                  </a:moveTo>
                  <a:cubicBezTo>
                    <a:pt x="38" y="3"/>
                    <a:pt x="38" y="3"/>
                    <a:pt x="38" y="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8"/>
            <p:cNvSpPr>
              <a:spLocks/>
            </p:cNvSpPr>
            <p:nvPr/>
          </p:nvSpPr>
          <p:spPr bwMode="auto">
            <a:xfrm>
              <a:off x="3434311" y="2811139"/>
              <a:ext cx="260350" cy="106363"/>
            </a:xfrm>
            <a:custGeom>
              <a:avLst/>
              <a:gdLst>
                <a:gd name="T0" fmla="*/ 51 w 69"/>
                <a:gd name="T1" fmla="*/ 6 h 28"/>
                <a:gd name="T2" fmla="*/ 66 w 69"/>
                <a:gd name="T3" fmla="*/ 2 h 28"/>
                <a:gd name="T4" fmla="*/ 64 w 69"/>
                <a:gd name="T5" fmla="*/ 7 h 28"/>
                <a:gd name="T6" fmla="*/ 37 w 69"/>
                <a:gd name="T7" fmla="*/ 26 h 28"/>
                <a:gd name="T8" fmla="*/ 7 w 69"/>
                <a:gd name="T9" fmla="*/ 26 h 28"/>
                <a:gd name="T10" fmla="*/ 12 w 69"/>
                <a:gd name="T11" fmla="*/ 20 h 28"/>
                <a:gd name="T12" fmla="*/ 51 w 69"/>
                <a:gd name="T13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28">
                  <a:moveTo>
                    <a:pt x="51" y="6"/>
                  </a:moveTo>
                  <a:cubicBezTo>
                    <a:pt x="61" y="1"/>
                    <a:pt x="64" y="0"/>
                    <a:pt x="66" y="2"/>
                  </a:cubicBezTo>
                  <a:cubicBezTo>
                    <a:pt x="68" y="3"/>
                    <a:pt x="69" y="4"/>
                    <a:pt x="64" y="7"/>
                  </a:cubicBezTo>
                  <a:cubicBezTo>
                    <a:pt x="59" y="10"/>
                    <a:pt x="42" y="25"/>
                    <a:pt x="37" y="26"/>
                  </a:cubicBezTo>
                  <a:cubicBezTo>
                    <a:pt x="33" y="28"/>
                    <a:pt x="7" y="26"/>
                    <a:pt x="7" y="26"/>
                  </a:cubicBezTo>
                  <a:cubicBezTo>
                    <a:pt x="7" y="26"/>
                    <a:pt x="0" y="24"/>
                    <a:pt x="12" y="20"/>
                  </a:cubicBezTo>
                  <a:cubicBezTo>
                    <a:pt x="24" y="16"/>
                    <a:pt x="41" y="11"/>
                    <a:pt x="51" y="6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9"/>
            <p:cNvSpPr>
              <a:spLocks/>
            </p:cNvSpPr>
            <p:nvPr/>
          </p:nvSpPr>
          <p:spPr bwMode="auto">
            <a:xfrm>
              <a:off x="3607349" y="2823839"/>
              <a:ext cx="173038" cy="107950"/>
            </a:xfrm>
            <a:custGeom>
              <a:avLst/>
              <a:gdLst>
                <a:gd name="T0" fmla="*/ 35 w 46"/>
                <a:gd name="T1" fmla="*/ 4 h 29"/>
                <a:gd name="T2" fmla="*/ 46 w 46"/>
                <a:gd name="T3" fmla="*/ 6 h 29"/>
                <a:gd name="T4" fmla="*/ 29 w 46"/>
                <a:gd name="T5" fmla="*/ 26 h 29"/>
                <a:gd name="T6" fmla="*/ 17 w 46"/>
                <a:gd name="T7" fmla="*/ 27 h 29"/>
                <a:gd name="T8" fmla="*/ 5 w 46"/>
                <a:gd name="T9" fmla="*/ 21 h 29"/>
                <a:gd name="T10" fmla="*/ 35 w 46"/>
                <a:gd name="T1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35" y="4"/>
                  </a:moveTo>
                  <a:cubicBezTo>
                    <a:pt x="38" y="0"/>
                    <a:pt x="46" y="3"/>
                    <a:pt x="46" y="6"/>
                  </a:cubicBezTo>
                  <a:cubicBezTo>
                    <a:pt x="45" y="10"/>
                    <a:pt x="33" y="23"/>
                    <a:pt x="29" y="26"/>
                  </a:cubicBezTo>
                  <a:cubicBezTo>
                    <a:pt x="26" y="29"/>
                    <a:pt x="22" y="27"/>
                    <a:pt x="17" y="27"/>
                  </a:cubicBezTo>
                  <a:cubicBezTo>
                    <a:pt x="12" y="27"/>
                    <a:pt x="0" y="24"/>
                    <a:pt x="5" y="21"/>
                  </a:cubicBezTo>
                  <a:cubicBezTo>
                    <a:pt x="9" y="18"/>
                    <a:pt x="25" y="15"/>
                    <a:pt x="35" y="4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20"/>
            <p:cNvSpPr>
              <a:spLocks/>
            </p:cNvSpPr>
            <p:nvPr/>
          </p:nvSpPr>
          <p:spPr bwMode="auto">
            <a:xfrm>
              <a:off x="3747049" y="2846064"/>
              <a:ext cx="123825" cy="74613"/>
            </a:xfrm>
            <a:custGeom>
              <a:avLst/>
              <a:gdLst>
                <a:gd name="T0" fmla="*/ 3 w 33"/>
                <a:gd name="T1" fmla="*/ 20 h 20"/>
                <a:gd name="T2" fmla="*/ 26 w 33"/>
                <a:gd name="T3" fmla="*/ 19 h 20"/>
                <a:gd name="T4" fmla="*/ 33 w 33"/>
                <a:gd name="T5" fmla="*/ 4 h 20"/>
                <a:gd name="T6" fmla="*/ 24 w 33"/>
                <a:gd name="T7" fmla="*/ 0 h 20"/>
                <a:gd name="T8" fmla="*/ 13 w 33"/>
                <a:gd name="T9" fmla="*/ 7 h 20"/>
                <a:gd name="T10" fmla="*/ 3 w 3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0">
                  <a:moveTo>
                    <a:pt x="3" y="20"/>
                  </a:move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33" y="7"/>
                    <a:pt x="33" y="4"/>
                  </a:cubicBezTo>
                  <a:cubicBezTo>
                    <a:pt x="33" y="1"/>
                    <a:pt x="29" y="0"/>
                    <a:pt x="24" y="0"/>
                  </a:cubicBezTo>
                  <a:cubicBezTo>
                    <a:pt x="19" y="1"/>
                    <a:pt x="17" y="4"/>
                    <a:pt x="13" y="7"/>
                  </a:cubicBezTo>
                  <a:cubicBezTo>
                    <a:pt x="9" y="10"/>
                    <a:pt x="0" y="20"/>
                    <a:pt x="3" y="20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1"/>
            <p:cNvSpPr>
              <a:spLocks/>
            </p:cNvSpPr>
            <p:nvPr/>
          </p:nvSpPr>
          <p:spPr bwMode="auto">
            <a:xfrm>
              <a:off x="3878811" y="2857177"/>
              <a:ext cx="74613" cy="52388"/>
            </a:xfrm>
            <a:custGeom>
              <a:avLst/>
              <a:gdLst>
                <a:gd name="T0" fmla="*/ 0 w 47"/>
                <a:gd name="T1" fmla="*/ 33 h 33"/>
                <a:gd name="T2" fmla="*/ 12 w 47"/>
                <a:gd name="T3" fmla="*/ 0 h 33"/>
                <a:gd name="T4" fmla="*/ 45 w 47"/>
                <a:gd name="T5" fmla="*/ 0 h 33"/>
                <a:gd name="T6" fmla="*/ 47 w 47"/>
                <a:gd name="T7" fmla="*/ 33 h 33"/>
                <a:gd name="T8" fmla="*/ 0 w 47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3">
                  <a:moveTo>
                    <a:pt x="0" y="33"/>
                  </a:moveTo>
                  <a:lnTo>
                    <a:pt x="12" y="0"/>
                  </a:lnTo>
                  <a:lnTo>
                    <a:pt x="45" y="0"/>
                  </a:lnTo>
                  <a:lnTo>
                    <a:pt x="47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2"/>
            <p:cNvSpPr>
              <a:spLocks/>
            </p:cNvSpPr>
            <p:nvPr/>
          </p:nvSpPr>
          <p:spPr bwMode="auto">
            <a:xfrm>
              <a:off x="3988349" y="2846064"/>
              <a:ext cx="71438" cy="68263"/>
            </a:xfrm>
            <a:custGeom>
              <a:avLst/>
              <a:gdLst>
                <a:gd name="T0" fmla="*/ 3 w 19"/>
                <a:gd name="T1" fmla="*/ 17 h 18"/>
                <a:gd name="T2" fmla="*/ 1 w 19"/>
                <a:gd name="T3" fmla="*/ 3 h 18"/>
                <a:gd name="T4" fmla="*/ 13 w 19"/>
                <a:gd name="T5" fmla="*/ 3 h 18"/>
                <a:gd name="T6" fmla="*/ 19 w 19"/>
                <a:gd name="T7" fmla="*/ 18 h 18"/>
                <a:gd name="T8" fmla="*/ 3 w 19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3" y="17"/>
                  </a:moveTo>
                  <a:cubicBezTo>
                    <a:pt x="3" y="17"/>
                    <a:pt x="0" y="5"/>
                    <a:pt x="1" y="3"/>
                  </a:cubicBezTo>
                  <a:cubicBezTo>
                    <a:pt x="2" y="2"/>
                    <a:pt x="10" y="0"/>
                    <a:pt x="13" y="3"/>
                  </a:cubicBezTo>
                  <a:cubicBezTo>
                    <a:pt x="15" y="7"/>
                    <a:pt x="19" y="18"/>
                    <a:pt x="19" y="18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23"/>
            <p:cNvSpPr>
              <a:spLocks/>
            </p:cNvSpPr>
            <p:nvPr/>
          </p:nvSpPr>
          <p:spPr bwMode="auto">
            <a:xfrm>
              <a:off x="4078836" y="2838127"/>
              <a:ext cx="82550" cy="68263"/>
            </a:xfrm>
            <a:custGeom>
              <a:avLst/>
              <a:gdLst>
                <a:gd name="T0" fmla="*/ 3 w 22"/>
                <a:gd name="T1" fmla="*/ 18 h 18"/>
                <a:gd name="T2" fmla="*/ 1 w 22"/>
                <a:gd name="T3" fmla="*/ 4 h 18"/>
                <a:gd name="T4" fmla="*/ 13 w 22"/>
                <a:gd name="T5" fmla="*/ 6 h 18"/>
                <a:gd name="T6" fmla="*/ 21 w 22"/>
                <a:gd name="T7" fmla="*/ 16 h 18"/>
                <a:gd name="T8" fmla="*/ 3 w 2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8">
                  <a:moveTo>
                    <a:pt x="3" y="18"/>
                  </a:moveTo>
                  <a:cubicBezTo>
                    <a:pt x="3" y="18"/>
                    <a:pt x="0" y="7"/>
                    <a:pt x="1" y="4"/>
                  </a:cubicBezTo>
                  <a:cubicBezTo>
                    <a:pt x="2" y="2"/>
                    <a:pt x="9" y="0"/>
                    <a:pt x="13" y="6"/>
                  </a:cubicBezTo>
                  <a:cubicBezTo>
                    <a:pt x="17" y="13"/>
                    <a:pt x="22" y="15"/>
                    <a:pt x="21" y="16"/>
                  </a:cubicBezTo>
                  <a:cubicBezTo>
                    <a:pt x="21" y="18"/>
                    <a:pt x="3" y="18"/>
                    <a:pt x="3" y="18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24"/>
            <p:cNvSpPr>
              <a:spLocks/>
            </p:cNvSpPr>
            <p:nvPr/>
          </p:nvSpPr>
          <p:spPr bwMode="auto">
            <a:xfrm>
              <a:off x="4164561" y="2846064"/>
              <a:ext cx="93663" cy="52388"/>
            </a:xfrm>
            <a:custGeom>
              <a:avLst/>
              <a:gdLst>
                <a:gd name="T0" fmla="*/ 19 w 59"/>
                <a:gd name="T1" fmla="*/ 33 h 33"/>
                <a:gd name="T2" fmla="*/ 0 w 59"/>
                <a:gd name="T3" fmla="*/ 0 h 33"/>
                <a:gd name="T4" fmla="*/ 24 w 59"/>
                <a:gd name="T5" fmla="*/ 0 h 33"/>
                <a:gd name="T6" fmla="*/ 59 w 59"/>
                <a:gd name="T7" fmla="*/ 28 h 33"/>
                <a:gd name="T8" fmla="*/ 19 w 59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19" y="33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59" y="28"/>
                  </a:lnTo>
                  <a:lnTo>
                    <a:pt x="19" y="33"/>
                  </a:ln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5"/>
            <p:cNvSpPr>
              <a:spLocks/>
            </p:cNvSpPr>
            <p:nvPr/>
          </p:nvSpPr>
          <p:spPr bwMode="auto">
            <a:xfrm>
              <a:off x="4239174" y="2823839"/>
              <a:ext cx="169863" cy="63500"/>
            </a:xfrm>
            <a:custGeom>
              <a:avLst/>
              <a:gdLst>
                <a:gd name="T0" fmla="*/ 17 w 45"/>
                <a:gd name="T1" fmla="*/ 17 h 17"/>
                <a:gd name="T2" fmla="*/ 0 w 45"/>
                <a:gd name="T3" fmla="*/ 1 h 17"/>
                <a:gd name="T4" fmla="*/ 14 w 45"/>
                <a:gd name="T5" fmla="*/ 2 h 17"/>
                <a:gd name="T6" fmla="*/ 33 w 45"/>
                <a:gd name="T7" fmla="*/ 11 h 17"/>
                <a:gd name="T8" fmla="*/ 45 w 45"/>
                <a:gd name="T9" fmla="*/ 15 h 17"/>
                <a:gd name="T10" fmla="*/ 17 w 45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7">
                  <a:moveTo>
                    <a:pt x="17" y="17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2" y="0"/>
                    <a:pt x="14" y="2"/>
                  </a:cubicBezTo>
                  <a:cubicBezTo>
                    <a:pt x="17" y="3"/>
                    <a:pt x="29" y="9"/>
                    <a:pt x="33" y="11"/>
                  </a:cubicBezTo>
                  <a:cubicBezTo>
                    <a:pt x="37" y="13"/>
                    <a:pt x="45" y="15"/>
                    <a:pt x="45" y="15"/>
                  </a:cubicBezTo>
                  <a:lnTo>
                    <a:pt x="17" y="17"/>
                  </a:ln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26"/>
            <p:cNvSpPr>
              <a:spLocks/>
            </p:cNvSpPr>
            <p:nvPr/>
          </p:nvSpPr>
          <p:spPr bwMode="auto">
            <a:xfrm>
              <a:off x="4356649" y="2793677"/>
              <a:ext cx="239713" cy="90488"/>
            </a:xfrm>
            <a:custGeom>
              <a:avLst/>
              <a:gdLst>
                <a:gd name="T0" fmla="*/ 0 w 64"/>
                <a:gd name="T1" fmla="*/ 7 h 24"/>
                <a:gd name="T2" fmla="*/ 13 w 64"/>
                <a:gd name="T3" fmla="*/ 1 h 24"/>
                <a:gd name="T4" fmla="*/ 31 w 64"/>
                <a:gd name="T5" fmla="*/ 8 h 24"/>
                <a:gd name="T6" fmla="*/ 64 w 64"/>
                <a:gd name="T7" fmla="*/ 18 h 24"/>
                <a:gd name="T8" fmla="*/ 50 w 64"/>
                <a:gd name="T9" fmla="*/ 20 h 24"/>
                <a:gd name="T10" fmla="*/ 34 w 64"/>
                <a:gd name="T11" fmla="*/ 23 h 24"/>
                <a:gd name="T12" fmla="*/ 20 w 64"/>
                <a:gd name="T13" fmla="*/ 14 h 24"/>
                <a:gd name="T14" fmla="*/ 4 w 64"/>
                <a:gd name="T15" fmla="*/ 12 h 24"/>
                <a:gd name="T16" fmla="*/ 0 w 64"/>
                <a:gd name="T17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4">
                  <a:moveTo>
                    <a:pt x="0" y="7"/>
                  </a:moveTo>
                  <a:cubicBezTo>
                    <a:pt x="0" y="7"/>
                    <a:pt x="9" y="2"/>
                    <a:pt x="13" y="1"/>
                  </a:cubicBezTo>
                  <a:cubicBezTo>
                    <a:pt x="16" y="0"/>
                    <a:pt x="23" y="4"/>
                    <a:pt x="31" y="8"/>
                  </a:cubicBezTo>
                  <a:cubicBezTo>
                    <a:pt x="39" y="11"/>
                    <a:pt x="62" y="17"/>
                    <a:pt x="64" y="18"/>
                  </a:cubicBezTo>
                  <a:cubicBezTo>
                    <a:pt x="64" y="18"/>
                    <a:pt x="59" y="18"/>
                    <a:pt x="50" y="20"/>
                  </a:cubicBezTo>
                  <a:cubicBezTo>
                    <a:pt x="41" y="23"/>
                    <a:pt x="38" y="24"/>
                    <a:pt x="34" y="23"/>
                  </a:cubicBezTo>
                  <a:cubicBezTo>
                    <a:pt x="30" y="22"/>
                    <a:pt x="28" y="16"/>
                    <a:pt x="20" y="14"/>
                  </a:cubicBezTo>
                  <a:cubicBezTo>
                    <a:pt x="13" y="12"/>
                    <a:pt x="7" y="14"/>
                    <a:pt x="4" y="12"/>
                  </a:cubicBezTo>
                  <a:cubicBezTo>
                    <a:pt x="1" y="11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27"/>
            <p:cNvSpPr>
              <a:spLocks/>
            </p:cNvSpPr>
            <p:nvPr/>
          </p:nvSpPr>
          <p:spPr bwMode="auto">
            <a:xfrm>
              <a:off x="4480474" y="2728589"/>
              <a:ext cx="368300" cy="128588"/>
            </a:xfrm>
            <a:custGeom>
              <a:avLst/>
              <a:gdLst>
                <a:gd name="T0" fmla="*/ 3 w 98"/>
                <a:gd name="T1" fmla="*/ 16 h 34"/>
                <a:gd name="T2" fmla="*/ 7 w 98"/>
                <a:gd name="T3" fmla="*/ 13 h 34"/>
                <a:gd name="T4" fmla="*/ 45 w 98"/>
                <a:gd name="T5" fmla="*/ 19 h 34"/>
                <a:gd name="T6" fmla="*/ 80 w 98"/>
                <a:gd name="T7" fmla="*/ 22 h 34"/>
                <a:gd name="T8" fmla="*/ 77 w 98"/>
                <a:gd name="T9" fmla="*/ 15 h 34"/>
                <a:gd name="T10" fmla="*/ 43 w 98"/>
                <a:gd name="T11" fmla="*/ 11 h 34"/>
                <a:gd name="T12" fmla="*/ 25 w 98"/>
                <a:gd name="T13" fmla="*/ 8 h 34"/>
                <a:gd name="T14" fmla="*/ 10 w 98"/>
                <a:gd name="T15" fmla="*/ 6 h 34"/>
                <a:gd name="T16" fmla="*/ 17 w 98"/>
                <a:gd name="T17" fmla="*/ 3 h 34"/>
                <a:gd name="T18" fmla="*/ 47 w 98"/>
                <a:gd name="T19" fmla="*/ 2 h 34"/>
                <a:gd name="T20" fmla="*/ 78 w 98"/>
                <a:gd name="T21" fmla="*/ 6 h 34"/>
                <a:gd name="T22" fmla="*/ 91 w 98"/>
                <a:gd name="T23" fmla="*/ 23 h 34"/>
                <a:gd name="T24" fmla="*/ 53 w 98"/>
                <a:gd name="T25" fmla="*/ 33 h 34"/>
                <a:gd name="T26" fmla="*/ 40 w 98"/>
                <a:gd name="T27" fmla="*/ 26 h 34"/>
                <a:gd name="T28" fmla="*/ 13 w 98"/>
                <a:gd name="T29" fmla="*/ 20 h 34"/>
                <a:gd name="T30" fmla="*/ 3 w 98"/>
                <a:gd name="T31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34">
                  <a:moveTo>
                    <a:pt x="3" y="16"/>
                  </a:moveTo>
                  <a:cubicBezTo>
                    <a:pt x="1" y="16"/>
                    <a:pt x="0" y="12"/>
                    <a:pt x="7" y="13"/>
                  </a:cubicBezTo>
                  <a:cubicBezTo>
                    <a:pt x="15" y="14"/>
                    <a:pt x="35" y="16"/>
                    <a:pt x="45" y="19"/>
                  </a:cubicBezTo>
                  <a:cubicBezTo>
                    <a:pt x="54" y="22"/>
                    <a:pt x="79" y="23"/>
                    <a:pt x="80" y="22"/>
                  </a:cubicBezTo>
                  <a:cubicBezTo>
                    <a:pt x="82" y="22"/>
                    <a:pt x="84" y="17"/>
                    <a:pt x="77" y="15"/>
                  </a:cubicBezTo>
                  <a:cubicBezTo>
                    <a:pt x="71" y="13"/>
                    <a:pt x="54" y="11"/>
                    <a:pt x="43" y="11"/>
                  </a:cubicBezTo>
                  <a:cubicBezTo>
                    <a:pt x="32" y="11"/>
                    <a:pt x="32" y="8"/>
                    <a:pt x="25" y="8"/>
                  </a:cubicBezTo>
                  <a:cubicBezTo>
                    <a:pt x="17" y="8"/>
                    <a:pt x="10" y="6"/>
                    <a:pt x="10" y="6"/>
                  </a:cubicBezTo>
                  <a:cubicBezTo>
                    <a:pt x="10" y="6"/>
                    <a:pt x="9" y="3"/>
                    <a:pt x="17" y="3"/>
                  </a:cubicBezTo>
                  <a:cubicBezTo>
                    <a:pt x="24" y="3"/>
                    <a:pt x="35" y="2"/>
                    <a:pt x="47" y="2"/>
                  </a:cubicBezTo>
                  <a:cubicBezTo>
                    <a:pt x="59" y="2"/>
                    <a:pt x="70" y="0"/>
                    <a:pt x="78" y="6"/>
                  </a:cubicBezTo>
                  <a:cubicBezTo>
                    <a:pt x="87" y="11"/>
                    <a:pt x="98" y="18"/>
                    <a:pt x="91" y="23"/>
                  </a:cubicBezTo>
                  <a:cubicBezTo>
                    <a:pt x="83" y="28"/>
                    <a:pt x="60" y="34"/>
                    <a:pt x="53" y="33"/>
                  </a:cubicBezTo>
                  <a:cubicBezTo>
                    <a:pt x="46" y="32"/>
                    <a:pt x="49" y="26"/>
                    <a:pt x="40" y="26"/>
                  </a:cubicBezTo>
                  <a:cubicBezTo>
                    <a:pt x="31" y="26"/>
                    <a:pt x="20" y="22"/>
                    <a:pt x="13" y="20"/>
                  </a:cubicBezTo>
                  <a:cubicBezTo>
                    <a:pt x="5" y="18"/>
                    <a:pt x="3" y="16"/>
                    <a:pt x="3" y="16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8"/>
            <p:cNvSpPr>
              <a:spLocks/>
            </p:cNvSpPr>
            <p:nvPr/>
          </p:nvSpPr>
          <p:spPr bwMode="auto">
            <a:xfrm>
              <a:off x="4590011" y="2709539"/>
              <a:ext cx="52388" cy="12700"/>
            </a:xfrm>
            <a:custGeom>
              <a:avLst/>
              <a:gdLst>
                <a:gd name="T0" fmla="*/ 12 w 14"/>
                <a:gd name="T1" fmla="*/ 0 h 3"/>
                <a:gd name="T2" fmla="*/ 1 w 14"/>
                <a:gd name="T3" fmla="*/ 1 h 3"/>
                <a:gd name="T4" fmla="*/ 11 w 14"/>
                <a:gd name="T5" fmla="*/ 3 h 3"/>
                <a:gd name="T6" fmla="*/ 12 w 1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">
                  <a:moveTo>
                    <a:pt x="12" y="0"/>
                  </a:moveTo>
                  <a:cubicBezTo>
                    <a:pt x="8" y="0"/>
                    <a:pt x="2" y="0"/>
                    <a:pt x="1" y="1"/>
                  </a:cubicBezTo>
                  <a:cubicBezTo>
                    <a:pt x="0" y="2"/>
                    <a:pt x="8" y="3"/>
                    <a:pt x="11" y="3"/>
                  </a:cubicBezTo>
                  <a:cubicBezTo>
                    <a:pt x="14" y="3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29"/>
            <p:cNvSpPr>
              <a:spLocks/>
            </p:cNvSpPr>
            <p:nvPr/>
          </p:nvSpPr>
          <p:spPr bwMode="auto">
            <a:xfrm>
              <a:off x="4280449" y="2668264"/>
              <a:ext cx="681038" cy="268288"/>
            </a:xfrm>
            <a:custGeom>
              <a:avLst/>
              <a:gdLst>
                <a:gd name="T0" fmla="*/ 109 w 181"/>
                <a:gd name="T1" fmla="*/ 5 h 71"/>
                <a:gd name="T2" fmla="*/ 106 w 181"/>
                <a:gd name="T3" fmla="*/ 1 h 71"/>
                <a:gd name="T4" fmla="*/ 121 w 181"/>
                <a:gd name="T5" fmla="*/ 5 h 71"/>
                <a:gd name="T6" fmla="*/ 149 w 181"/>
                <a:gd name="T7" fmla="*/ 15 h 71"/>
                <a:gd name="T8" fmla="*/ 179 w 181"/>
                <a:gd name="T9" fmla="*/ 42 h 71"/>
                <a:gd name="T10" fmla="*/ 1 w 181"/>
                <a:gd name="T11" fmla="*/ 71 h 71"/>
                <a:gd name="T12" fmla="*/ 7 w 181"/>
                <a:gd name="T13" fmla="*/ 68 h 71"/>
                <a:gd name="T14" fmla="*/ 156 w 181"/>
                <a:gd name="T15" fmla="*/ 46 h 71"/>
                <a:gd name="T16" fmla="*/ 135 w 181"/>
                <a:gd name="T17" fmla="*/ 14 h 71"/>
                <a:gd name="T18" fmla="*/ 119 w 181"/>
                <a:gd name="T19" fmla="*/ 10 h 71"/>
                <a:gd name="T20" fmla="*/ 109 w 181"/>
                <a:gd name="T21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71">
                  <a:moveTo>
                    <a:pt x="109" y="5"/>
                  </a:moveTo>
                  <a:cubicBezTo>
                    <a:pt x="107" y="3"/>
                    <a:pt x="105" y="2"/>
                    <a:pt x="106" y="1"/>
                  </a:cubicBezTo>
                  <a:cubicBezTo>
                    <a:pt x="108" y="0"/>
                    <a:pt x="115" y="2"/>
                    <a:pt x="121" y="5"/>
                  </a:cubicBezTo>
                  <a:cubicBezTo>
                    <a:pt x="127" y="8"/>
                    <a:pt x="140" y="12"/>
                    <a:pt x="149" y="15"/>
                  </a:cubicBezTo>
                  <a:cubicBezTo>
                    <a:pt x="158" y="18"/>
                    <a:pt x="181" y="31"/>
                    <a:pt x="179" y="42"/>
                  </a:cubicBezTo>
                  <a:cubicBezTo>
                    <a:pt x="178" y="52"/>
                    <a:pt x="158" y="66"/>
                    <a:pt x="1" y="71"/>
                  </a:cubicBezTo>
                  <a:cubicBezTo>
                    <a:pt x="1" y="71"/>
                    <a:pt x="0" y="68"/>
                    <a:pt x="7" y="68"/>
                  </a:cubicBezTo>
                  <a:cubicBezTo>
                    <a:pt x="14" y="68"/>
                    <a:pt x="107" y="68"/>
                    <a:pt x="156" y="46"/>
                  </a:cubicBezTo>
                  <a:cubicBezTo>
                    <a:pt x="159" y="44"/>
                    <a:pt x="164" y="34"/>
                    <a:pt x="135" y="14"/>
                  </a:cubicBezTo>
                  <a:cubicBezTo>
                    <a:pt x="129" y="12"/>
                    <a:pt x="124" y="11"/>
                    <a:pt x="119" y="10"/>
                  </a:cubicBezTo>
                  <a:cubicBezTo>
                    <a:pt x="115" y="9"/>
                    <a:pt x="109" y="5"/>
                    <a:pt x="109" y="5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0"/>
            <p:cNvSpPr>
              <a:spLocks/>
            </p:cNvSpPr>
            <p:nvPr/>
          </p:nvSpPr>
          <p:spPr bwMode="auto">
            <a:xfrm>
              <a:off x="3727999" y="2931789"/>
              <a:ext cx="331788" cy="30163"/>
            </a:xfrm>
            <a:custGeom>
              <a:avLst/>
              <a:gdLst>
                <a:gd name="T0" fmla="*/ 0 w 88"/>
                <a:gd name="T1" fmla="*/ 8 h 8"/>
                <a:gd name="T2" fmla="*/ 88 w 88"/>
                <a:gd name="T3" fmla="*/ 5 h 8"/>
                <a:gd name="T4" fmla="*/ 0 w 8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8">
                  <a:moveTo>
                    <a:pt x="0" y="8"/>
                  </a:moveTo>
                  <a:cubicBezTo>
                    <a:pt x="0" y="8"/>
                    <a:pt x="82" y="5"/>
                    <a:pt x="88" y="5"/>
                  </a:cubicBezTo>
                  <a:cubicBezTo>
                    <a:pt x="88" y="5"/>
                    <a:pt x="5" y="0"/>
                    <a:pt x="0" y="8"/>
                  </a:cubicBezTo>
                  <a:close/>
                </a:path>
              </a:pathLst>
            </a:custGeom>
            <a:solidFill>
              <a:srgbClr val="4858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1"/>
            <p:cNvSpPr>
              <a:spLocks/>
            </p:cNvSpPr>
            <p:nvPr/>
          </p:nvSpPr>
          <p:spPr bwMode="auto">
            <a:xfrm>
              <a:off x="3518449" y="993452"/>
              <a:ext cx="1525588" cy="1866900"/>
            </a:xfrm>
            <a:custGeom>
              <a:avLst/>
              <a:gdLst>
                <a:gd name="T0" fmla="*/ 356 w 406"/>
                <a:gd name="T1" fmla="*/ 91 h 496"/>
                <a:gd name="T2" fmla="*/ 337 w 406"/>
                <a:gd name="T3" fmla="*/ 134 h 496"/>
                <a:gd name="T4" fmla="*/ 345 w 406"/>
                <a:gd name="T5" fmla="*/ 158 h 496"/>
                <a:gd name="T6" fmla="*/ 342 w 406"/>
                <a:gd name="T7" fmla="*/ 173 h 496"/>
                <a:gd name="T8" fmla="*/ 269 w 406"/>
                <a:gd name="T9" fmla="*/ 275 h 496"/>
                <a:gd name="T10" fmla="*/ 158 w 406"/>
                <a:gd name="T11" fmla="*/ 219 h 496"/>
                <a:gd name="T12" fmla="*/ 124 w 406"/>
                <a:gd name="T13" fmla="*/ 203 h 496"/>
                <a:gd name="T14" fmla="*/ 59 w 406"/>
                <a:gd name="T15" fmla="*/ 186 h 496"/>
                <a:gd name="T16" fmla="*/ 67 w 406"/>
                <a:gd name="T17" fmla="*/ 226 h 496"/>
                <a:gd name="T18" fmla="*/ 70 w 406"/>
                <a:gd name="T19" fmla="*/ 251 h 496"/>
                <a:gd name="T20" fmla="*/ 65 w 406"/>
                <a:gd name="T21" fmla="*/ 281 h 496"/>
                <a:gd name="T22" fmla="*/ 46 w 406"/>
                <a:gd name="T23" fmla="*/ 386 h 496"/>
                <a:gd name="T24" fmla="*/ 1 w 406"/>
                <a:gd name="T25" fmla="*/ 439 h 496"/>
                <a:gd name="T26" fmla="*/ 91 w 406"/>
                <a:gd name="T27" fmla="*/ 493 h 496"/>
                <a:gd name="T28" fmla="*/ 240 w 406"/>
                <a:gd name="T29" fmla="*/ 476 h 496"/>
                <a:gd name="T30" fmla="*/ 258 w 406"/>
                <a:gd name="T31" fmla="*/ 387 h 496"/>
                <a:gd name="T32" fmla="*/ 187 w 406"/>
                <a:gd name="T33" fmla="*/ 352 h 496"/>
                <a:gd name="T34" fmla="*/ 187 w 406"/>
                <a:gd name="T35" fmla="*/ 335 h 496"/>
                <a:gd name="T36" fmla="*/ 331 w 406"/>
                <a:gd name="T37" fmla="*/ 380 h 496"/>
                <a:gd name="T38" fmla="*/ 366 w 406"/>
                <a:gd name="T39" fmla="*/ 206 h 496"/>
                <a:gd name="T40" fmla="*/ 369 w 406"/>
                <a:gd name="T41" fmla="*/ 178 h 496"/>
                <a:gd name="T42" fmla="*/ 400 w 406"/>
                <a:gd name="T43" fmla="*/ 136 h 496"/>
                <a:gd name="T44" fmla="*/ 406 w 406"/>
                <a:gd name="T45" fmla="*/ 111 h 496"/>
                <a:gd name="T46" fmla="*/ 402 w 406"/>
                <a:gd name="T47" fmla="*/ 103 h 496"/>
                <a:gd name="T48" fmla="*/ 399 w 406"/>
                <a:gd name="T49" fmla="*/ 87 h 496"/>
                <a:gd name="T50" fmla="*/ 395 w 406"/>
                <a:gd name="T51" fmla="*/ 81 h 496"/>
                <a:gd name="T52" fmla="*/ 392 w 406"/>
                <a:gd name="T53" fmla="*/ 70 h 496"/>
                <a:gd name="T54" fmla="*/ 376 w 406"/>
                <a:gd name="T55" fmla="*/ 66 h 496"/>
                <a:gd name="T56" fmla="*/ 373 w 406"/>
                <a:gd name="T57" fmla="*/ 11 h 496"/>
                <a:gd name="T58" fmla="*/ 358 w 406"/>
                <a:gd name="T59" fmla="*/ 24 h 496"/>
                <a:gd name="T60" fmla="*/ 357 w 406"/>
                <a:gd name="T61" fmla="*/ 73 h 496"/>
                <a:gd name="T62" fmla="*/ 356 w 406"/>
                <a:gd name="T63" fmla="*/ 91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" h="496">
                  <a:moveTo>
                    <a:pt x="356" y="91"/>
                  </a:moveTo>
                  <a:cubicBezTo>
                    <a:pt x="356" y="91"/>
                    <a:pt x="336" y="114"/>
                    <a:pt x="337" y="134"/>
                  </a:cubicBezTo>
                  <a:cubicBezTo>
                    <a:pt x="338" y="154"/>
                    <a:pt x="344" y="154"/>
                    <a:pt x="345" y="158"/>
                  </a:cubicBezTo>
                  <a:cubicBezTo>
                    <a:pt x="346" y="162"/>
                    <a:pt x="346" y="166"/>
                    <a:pt x="342" y="173"/>
                  </a:cubicBezTo>
                  <a:cubicBezTo>
                    <a:pt x="338" y="181"/>
                    <a:pt x="328" y="230"/>
                    <a:pt x="269" y="275"/>
                  </a:cubicBezTo>
                  <a:cubicBezTo>
                    <a:pt x="263" y="279"/>
                    <a:pt x="205" y="316"/>
                    <a:pt x="158" y="219"/>
                  </a:cubicBezTo>
                  <a:cubicBezTo>
                    <a:pt x="154" y="209"/>
                    <a:pt x="130" y="208"/>
                    <a:pt x="124" y="203"/>
                  </a:cubicBezTo>
                  <a:cubicBezTo>
                    <a:pt x="117" y="197"/>
                    <a:pt x="90" y="166"/>
                    <a:pt x="59" y="186"/>
                  </a:cubicBezTo>
                  <a:cubicBezTo>
                    <a:pt x="52" y="191"/>
                    <a:pt x="44" y="206"/>
                    <a:pt x="67" y="226"/>
                  </a:cubicBezTo>
                  <a:cubicBezTo>
                    <a:pt x="67" y="226"/>
                    <a:pt x="70" y="242"/>
                    <a:pt x="70" y="251"/>
                  </a:cubicBezTo>
                  <a:cubicBezTo>
                    <a:pt x="70" y="260"/>
                    <a:pt x="70" y="275"/>
                    <a:pt x="65" y="281"/>
                  </a:cubicBezTo>
                  <a:cubicBezTo>
                    <a:pt x="61" y="288"/>
                    <a:pt x="21" y="323"/>
                    <a:pt x="46" y="386"/>
                  </a:cubicBezTo>
                  <a:cubicBezTo>
                    <a:pt x="46" y="386"/>
                    <a:pt x="0" y="407"/>
                    <a:pt x="1" y="439"/>
                  </a:cubicBezTo>
                  <a:cubicBezTo>
                    <a:pt x="2" y="470"/>
                    <a:pt x="29" y="490"/>
                    <a:pt x="91" y="493"/>
                  </a:cubicBezTo>
                  <a:cubicBezTo>
                    <a:pt x="154" y="496"/>
                    <a:pt x="196" y="492"/>
                    <a:pt x="240" y="476"/>
                  </a:cubicBezTo>
                  <a:cubicBezTo>
                    <a:pt x="285" y="460"/>
                    <a:pt x="291" y="431"/>
                    <a:pt x="258" y="387"/>
                  </a:cubicBezTo>
                  <a:cubicBezTo>
                    <a:pt x="245" y="371"/>
                    <a:pt x="190" y="352"/>
                    <a:pt x="187" y="352"/>
                  </a:cubicBezTo>
                  <a:cubicBezTo>
                    <a:pt x="187" y="352"/>
                    <a:pt x="182" y="335"/>
                    <a:pt x="187" y="335"/>
                  </a:cubicBezTo>
                  <a:cubicBezTo>
                    <a:pt x="191" y="335"/>
                    <a:pt x="218" y="375"/>
                    <a:pt x="331" y="380"/>
                  </a:cubicBezTo>
                  <a:cubicBezTo>
                    <a:pt x="331" y="380"/>
                    <a:pt x="352" y="364"/>
                    <a:pt x="366" y="206"/>
                  </a:cubicBezTo>
                  <a:cubicBezTo>
                    <a:pt x="367" y="192"/>
                    <a:pt x="368" y="182"/>
                    <a:pt x="369" y="178"/>
                  </a:cubicBezTo>
                  <a:cubicBezTo>
                    <a:pt x="371" y="175"/>
                    <a:pt x="396" y="157"/>
                    <a:pt x="400" y="136"/>
                  </a:cubicBezTo>
                  <a:cubicBezTo>
                    <a:pt x="404" y="116"/>
                    <a:pt x="406" y="114"/>
                    <a:pt x="406" y="111"/>
                  </a:cubicBezTo>
                  <a:cubicBezTo>
                    <a:pt x="406" y="107"/>
                    <a:pt x="405" y="105"/>
                    <a:pt x="402" y="103"/>
                  </a:cubicBezTo>
                  <a:cubicBezTo>
                    <a:pt x="400" y="100"/>
                    <a:pt x="400" y="92"/>
                    <a:pt x="399" y="87"/>
                  </a:cubicBezTo>
                  <a:cubicBezTo>
                    <a:pt x="398" y="82"/>
                    <a:pt x="395" y="81"/>
                    <a:pt x="395" y="81"/>
                  </a:cubicBezTo>
                  <a:cubicBezTo>
                    <a:pt x="395" y="81"/>
                    <a:pt x="398" y="75"/>
                    <a:pt x="392" y="70"/>
                  </a:cubicBezTo>
                  <a:cubicBezTo>
                    <a:pt x="386" y="64"/>
                    <a:pt x="376" y="66"/>
                    <a:pt x="376" y="66"/>
                  </a:cubicBezTo>
                  <a:cubicBezTo>
                    <a:pt x="376" y="66"/>
                    <a:pt x="379" y="21"/>
                    <a:pt x="373" y="11"/>
                  </a:cubicBezTo>
                  <a:cubicBezTo>
                    <a:pt x="368" y="0"/>
                    <a:pt x="359" y="12"/>
                    <a:pt x="358" y="24"/>
                  </a:cubicBezTo>
                  <a:cubicBezTo>
                    <a:pt x="357" y="35"/>
                    <a:pt x="359" y="63"/>
                    <a:pt x="357" y="73"/>
                  </a:cubicBezTo>
                  <a:cubicBezTo>
                    <a:pt x="355" y="83"/>
                    <a:pt x="356" y="91"/>
                    <a:pt x="356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32"/>
            <p:cNvSpPr>
              <a:spLocks/>
            </p:cNvSpPr>
            <p:nvPr/>
          </p:nvSpPr>
          <p:spPr bwMode="auto">
            <a:xfrm>
              <a:off x="4788449" y="1358577"/>
              <a:ext cx="214313" cy="466725"/>
            </a:xfrm>
            <a:custGeom>
              <a:avLst/>
              <a:gdLst>
                <a:gd name="T0" fmla="*/ 25 w 57"/>
                <a:gd name="T1" fmla="*/ 20 h 124"/>
                <a:gd name="T2" fmla="*/ 33 w 57"/>
                <a:gd name="T3" fmla="*/ 48 h 124"/>
                <a:gd name="T4" fmla="*/ 37 w 57"/>
                <a:gd name="T5" fmla="*/ 15 h 124"/>
                <a:gd name="T6" fmla="*/ 16 w 57"/>
                <a:gd name="T7" fmla="*/ 9 h 124"/>
                <a:gd name="T8" fmla="*/ 15 w 57"/>
                <a:gd name="T9" fmla="*/ 59 h 124"/>
                <a:gd name="T10" fmla="*/ 15 w 57"/>
                <a:gd name="T11" fmla="*/ 74 h 124"/>
                <a:gd name="T12" fmla="*/ 5 w 57"/>
                <a:gd name="T13" fmla="*/ 116 h 124"/>
                <a:gd name="T14" fmla="*/ 24 w 57"/>
                <a:gd name="T15" fmla="*/ 82 h 124"/>
                <a:gd name="T16" fmla="*/ 20 w 57"/>
                <a:gd name="T17" fmla="*/ 75 h 124"/>
                <a:gd name="T18" fmla="*/ 24 w 57"/>
                <a:gd name="T19" fmla="*/ 68 h 124"/>
                <a:gd name="T20" fmla="*/ 48 w 57"/>
                <a:gd name="T21" fmla="*/ 57 h 124"/>
                <a:gd name="T22" fmla="*/ 53 w 57"/>
                <a:gd name="T23" fmla="*/ 36 h 124"/>
                <a:gd name="T24" fmla="*/ 46 w 57"/>
                <a:gd name="T25" fmla="*/ 45 h 124"/>
                <a:gd name="T26" fmla="*/ 28 w 57"/>
                <a:gd name="T27" fmla="*/ 58 h 124"/>
                <a:gd name="T28" fmla="*/ 19 w 57"/>
                <a:gd name="T29" fmla="*/ 22 h 124"/>
                <a:gd name="T30" fmla="*/ 25 w 57"/>
                <a:gd name="T31" fmla="*/ 2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124">
                  <a:moveTo>
                    <a:pt x="25" y="20"/>
                  </a:moveTo>
                  <a:cubicBezTo>
                    <a:pt x="25" y="20"/>
                    <a:pt x="27" y="48"/>
                    <a:pt x="33" y="48"/>
                  </a:cubicBezTo>
                  <a:cubicBezTo>
                    <a:pt x="39" y="49"/>
                    <a:pt x="39" y="28"/>
                    <a:pt x="37" y="15"/>
                  </a:cubicBezTo>
                  <a:cubicBezTo>
                    <a:pt x="35" y="2"/>
                    <a:pt x="23" y="0"/>
                    <a:pt x="16" y="9"/>
                  </a:cubicBezTo>
                  <a:cubicBezTo>
                    <a:pt x="9" y="19"/>
                    <a:pt x="0" y="33"/>
                    <a:pt x="15" y="59"/>
                  </a:cubicBezTo>
                  <a:cubicBezTo>
                    <a:pt x="15" y="59"/>
                    <a:pt x="18" y="65"/>
                    <a:pt x="15" y="74"/>
                  </a:cubicBezTo>
                  <a:cubicBezTo>
                    <a:pt x="11" y="84"/>
                    <a:pt x="1" y="108"/>
                    <a:pt x="5" y="116"/>
                  </a:cubicBezTo>
                  <a:cubicBezTo>
                    <a:pt x="8" y="124"/>
                    <a:pt x="21" y="86"/>
                    <a:pt x="24" y="82"/>
                  </a:cubicBezTo>
                  <a:cubicBezTo>
                    <a:pt x="27" y="79"/>
                    <a:pt x="22" y="77"/>
                    <a:pt x="20" y="75"/>
                  </a:cubicBezTo>
                  <a:cubicBezTo>
                    <a:pt x="17" y="73"/>
                    <a:pt x="18" y="68"/>
                    <a:pt x="24" y="68"/>
                  </a:cubicBezTo>
                  <a:cubicBezTo>
                    <a:pt x="29" y="69"/>
                    <a:pt x="38" y="72"/>
                    <a:pt x="48" y="57"/>
                  </a:cubicBezTo>
                  <a:cubicBezTo>
                    <a:pt x="57" y="41"/>
                    <a:pt x="55" y="36"/>
                    <a:pt x="53" y="36"/>
                  </a:cubicBezTo>
                  <a:cubicBezTo>
                    <a:pt x="50" y="36"/>
                    <a:pt x="49" y="37"/>
                    <a:pt x="46" y="45"/>
                  </a:cubicBezTo>
                  <a:cubicBezTo>
                    <a:pt x="43" y="52"/>
                    <a:pt x="33" y="67"/>
                    <a:pt x="28" y="58"/>
                  </a:cubicBezTo>
                  <a:cubicBezTo>
                    <a:pt x="22" y="49"/>
                    <a:pt x="18" y="32"/>
                    <a:pt x="19" y="22"/>
                  </a:cubicBezTo>
                  <a:cubicBezTo>
                    <a:pt x="20" y="13"/>
                    <a:pt x="25" y="20"/>
                    <a:pt x="25" y="2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33"/>
            <p:cNvSpPr>
              <a:spLocks/>
            </p:cNvSpPr>
            <p:nvPr/>
          </p:nvSpPr>
          <p:spPr bwMode="auto">
            <a:xfrm>
              <a:off x="4924974" y="1268089"/>
              <a:ext cx="52388" cy="101600"/>
            </a:xfrm>
            <a:custGeom>
              <a:avLst/>
              <a:gdLst>
                <a:gd name="T0" fmla="*/ 7 w 14"/>
                <a:gd name="T1" fmla="*/ 23 h 27"/>
                <a:gd name="T2" fmla="*/ 2 w 14"/>
                <a:gd name="T3" fmla="*/ 11 h 27"/>
                <a:gd name="T4" fmla="*/ 14 w 14"/>
                <a:gd name="T5" fmla="*/ 3 h 27"/>
                <a:gd name="T6" fmla="*/ 7 w 14"/>
                <a:gd name="T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7">
                  <a:moveTo>
                    <a:pt x="7" y="23"/>
                  </a:moveTo>
                  <a:cubicBezTo>
                    <a:pt x="6" y="27"/>
                    <a:pt x="0" y="22"/>
                    <a:pt x="2" y="11"/>
                  </a:cubicBezTo>
                  <a:cubicBezTo>
                    <a:pt x="4" y="0"/>
                    <a:pt x="8" y="3"/>
                    <a:pt x="14" y="3"/>
                  </a:cubicBezTo>
                  <a:cubicBezTo>
                    <a:pt x="14" y="3"/>
                    <a:pt x="7" y="17"/>
                    <a:pt x="7" y="2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4"/>
            <p:cNvSpPr>
              <a:spLocks/>
            </p:cNvSpPr>
            <p:nvPr/>
          </p:nvSpPr>
          <p:spPr bwMode="auto">
            <a:xfrm>
              <a:off x="4958311" y="1328414"/>
              <a:ext cx="41275" cy="71438"/>
            </a:xfrm>
            <a:custGeom>
              <a:avLst/>
              <a:gdLst>
                <a:gd name="T0" fmla="*/ 0 w 11"/>
                <a:gd name="T1" fmla="*/ 19 h 19"/>
                <a:gd name="T2" fmla="*/ 11 w 11"/>
                <a:gd name="T3" fmla="*/ 9 h 19"/>
                <a:gd name="T4" fmla="*/ 9 w 11"/>
                <a:gd name="T5" fmla="*/ 0 h 19"/>
                <a:gd name="T6" fmla="*/ 0 w 11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9">
                  <a:moveTo>
                    <a:pt x="0" y="19"/>
                  </a:moveTo>
                  <a:cubicBezTo>
                    <a:pt x="0" y="19"/>
                    <a:pt x="11" y="13"/>
                    <a:pt x="11" y="9"/>
                  </a:cubicBezTo>
                  <a:cubicBezTo>
                    <a:pt x="11" y="6"/>
                    <a:pt x="9" y="0"/>
                    <a:pt x="9" y="0"/>
                  </a:cubicBezTo>
                  <a:cubicBezTo>
                    <a:pt x="9" y="0"/>
                    <a:pt x="1" y="16"/>
                    <a:pt x="0" y="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5"/>
            <p:cNvSpPr>
              <a:spLocks/>
            </p:cNvSpPr>
            <p:nvPr/>
          </p:nvSpPr>
          <p:spPr bwMode="auto">
            <a:xfrm>
              <a:off x="4958311" y="1407789"/>
              <a:ext cx="55563" cy="49213"/>
            </a:xfrm>
            <a:custGeom>
              <a:avLst/>
              <a:gdLst>
                <a:gd name="T0" fmla="*/ 1 w 15"/>
                <a:gd name="T1" fmla="*/ 10 h 13"/>
                <a:gd name="T2" fmla="*/ 15 w 15"/>
                <a:gd name="T3" fmla="*/ 0 h 13"/>
                <a:gd name="T4" fmla="*/ 5 w 15"/>
                <a:gd name="T5" fmla="*/ 13 h 13"/>
                <a:gd name="T6" fmla="*/ 1 w 15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1" y="1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13"/>
                    <a:pt x="5" y="13"/>
                  </a:cubicBezTo>
                  <a:cubicBezTo>
                    <a:pt x="0" y="13"/>
                    <a:pt x="1" y="10"/>
                    <a:pt x="1" y="1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6"/>
            <p:cNvSpPr>
              <a:spLocks/>
            </p:cNvSpPr>
            <p:nvPr/>
          </p:nvSpPr>
          <p:spPr bwMode="auto">
            <a:xfrm>
              <a:off x="4758286" y="1799902"/>
              <a:ext cx="90488" cy="450850"/>
            </a:xfrm>
            <a:custGeom>
              <a:avLst/>
              <a:gdLst>
                <a:gd name="T0" fmla="*/ 24 w 24"/>
                <a:gd name="T1" fmla="*/ 0 h 120"/>
                <a:gd name="T2" fmla="*/ 7 w 24"/>
                <a:gd name="T3" fmla="*/ 120 h 120"/>
                <a:gd name="T4" fmla="*/ 1 w 24"/>
                <a:gd name="T5" fmla="*/ 83 h 120"/>
                <a:gd name="T6" fmla="*/ 10 w 24"/>
                <a:gd name="T7" fmla="*/ 21 h 120"/>
                <a:gd name="T8" fmla="*/ 24 w 24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0">
                  <a:moveTo>
                    <a:pt x="24" y="0"/>
                  </a:moveTo>
                  <a:cubicBezTo>
                    <a:pt x="24" y="0"/>
                    <a:pt x="23" y="88"/>
                    <a:pt x="7" y="120"/>
                  </a:cubicBezTo>
                  <a:cubicBezTo>
                    <a:pt x="7" y="120"/>
                    <a:pt x="0" y="118"/>
                    <a:pt x="1" y="83"/>
                  </a:cubicBezTo>
                  <a:cubicBezTo>
                    <a:pt x="2" y="47"/>
                    <a:pt x="7" y="30"/>
                    <a:pt x="10" y="21"/>
                  </a:cubicBezTo>
                  <a:cubicBezTo>
                    <a:pt x="14" y="12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DC464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7"/>
            <p:cNvSpPr>
              <a:spLocks/>
            </p:cNvSpPr>
            <p:nvPr/>
          </p:nvSpPr>
          <p:spPr bwMode="auto">
            <a:xfrm>
              <a:off x="4161386" y="1841177"/>
              <a:ext cx="593725" cy="598488"/>
            </a:xfrm>
            <a:custGeom>
              <a:avLst/>
              <a:gdLst>
                <a:gd name="T0" fmla="*/ 156 w 158"/>
                <a:gd name="T1" fmla="*/ 0 h 159"/>
                <a:gd name="T2" fmla="*/ 158 w 158"/>
                <a:gd name="T3" fmla="*/ 145 h 159"/>
                <a:gd name="T4" fmla="*/ 6 w 158"/>
                <a:gd name="T5" fmla="*/ 88 h 159"/>
                <a:gd name="T6" fmla="*/ 4 w 158"/>
                <a:gd name="T7" fmla="*/ 50 h 159"/>
                <a:gd name="T8" fmla="*/ 8 w 158"/>
                <a:gd name="T9" fmla="*/ 41 h 159"/>
                <a:gd name="T10" fmla="*/ 55 w 158"/>
                <a:gd name="T11" fmla="*/ 69 h 159"/>
                <a:gd name="T12" fmla="*/ 152 w 158"/>
                <a:gd name="T13" fmla="*/ 1 h 159"/>
                <a:gd name="T14" fmla="*/ 156 w 158"/>
                <a:gd name="T1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159">
                  <a:moveTo>
                    <a:pt x="156" y="0"/>
                  </a:moveTo>
                  <a:cubicBezTo>
                    <a:pt x="156" y="0"/>
                    <a:pt x="141" y="86"/>
                    <a:pt x="158" y="145"/>
                  </a:cubicBezTo>
                  <a:cubicBezTo>
                    <a:pt x="158" y="145"/>
                    <a:pt x="84" y="159"/>
                    <a:pt x="6" y="88"/>
                  </a:cubicBezTo>
                  <a:cubicBezTo>
                    <a:pt x="6" y="88"/>
                    <a:pt x="5" y="63"/>
                    <a:pt x="4" y="50"/>
                  </a:cubicBezTo>
                  <a:cubicBezTo>
                    <a:pt x="3" y="37"/>
                    <a:pt x="0" y="30"/>
                    <a:pt x="8" y="41"/>
                  </a:cubicBezTo>
                  <a:cubicBezTo>
                    <a:pt x="16" y="52"/>
                    <a:pt x="27" y="69"/>
                    <a:pt x="55" y="69"/>
                  </a:cubicBezTo>
                  <a:cubicBezTo>
                    <a:pt x="82" y="69"/>
                    <a:pt x="122" y="59"/>
                    <a:pt x="152" y="1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DC464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8"/>
            <p:cNvSpPr>
              <a:spLocks/>
            </p:cNvSpPr>
            <p:nvPr/>
          </p:nvSpPr>
          <p:spPr bwMode="auto">
            <a:xfrm>
              <a:off x="3758161" y="1704652"/>
              <a:ext cx="357188" cy="301625"/>
            </a:xfrm>
            <a:custGeom>
              <a:avLst/>
              <a:gdLst>
                <a:gd name="T0" fmla="*/ 86 w 95"/>
                <a:gd name="T1" fmla="*/ 80 h 80"/>
                <a:gd name="T2" fmla="*/ 47 w 95"/>
                <a:gd name="T3" fmla="*/ 19 h 80"/>
                <a:gd name="T4" fmla="*/ 4 w 95"/>
                <a:gd name="T5" fmla="*/ 10 h 80"/>
                <a:gd name="T6" fmla="*/ 36 w 95"/>
                <a:gd name="T7" fmla="*/ 41 h 80"/>
                <a:gd name="T8" fmla="*/ 86 w 95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80">
                  <a:moveTo>
                    <a:pt x="86" y="80"/>
                  </a:moveTo>
                  <a:cubicBezTo>
                    <a:pt x="86" y="80"/>
                    <a:pt x="95" y="59"/>
                    <a:pt x="47" y="19"/>
                  </a:cubicBezTo>
                  <a:cubicBezTo>
                    <a:pt x="29" y="4"/>
                    <a:pt x="8" y="0"/>
                    <a:pt x="4" y="10"/>
                  </a:cubicBezTo>
                  <a:cubicBezTo>
                    <a:pt x="0" y="20"/>
                    <a:pt x="23" y="37"/>
                    <a:pt x="36" y="41"/>
                  </a:cubicBezTo>
                  <a:cubicBezTo>
                    <a:pt x="49" y="46"/>
                    <a:pt x="82" y="79"/>
                    <a:pt x="86" y="80"/>
                  </a:cubicBezTo>
                  <a:close/>
                </a:path>
              </a:pathLst>
            </a:custGeom>
            <a:solidFill>
              <a:srgbClr val="DC464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9"/>
            <p:cNvSpPr>
              <a:spLocks/>
            </p:cNvSpPr>
            <p:nvPr/>
          </p:nvSpPr>
          <p:spPr bwMode="auto">
            <a:xfrm>
              <a:off x="3691486" y="1871339"/>
              <a:ext cx="511175" cy="692150"/>
            </a:xfrm>
            <a:custGeom>
              <a:avLst/>
              <a:gdLst>
                <a:gd name="T0" fmla="*/ 98 w 136"/>
                <a:gd name="T1" fmla="*/ 61 h 184"/>
                <a:gd name="T2" fmla="*/ 32 w 136"/>
                <a:gd name="T3" fmla="*/ 0 h 184"/>
                <a:gd name="T4" fmla="*/ 32 w 136"/>
                <a:gd name="T5" fmla="*/ 44 h 184"/>
                <a:gd name="T6" fmla="*/ 0 w 136"/>
                <a:gd name="T7" fmla="*/ 105 h 184"/>
                <a:gd name="T8" fmla="*/ 6 w 136"/>
                <a:gd name="T9" fmla="*/ 136 h 184"/>
                <a:gd name="T10" fmla="*/ 45 w 136"/>
                <a:gd name="T11" fmla="*/ 176 h 184"/>
                <a:gd name="T12" fmla="*/ 93 w 136"/>
                <a:gd name="T13" fmla="*/ 172 h 184"/>
                <a:gd name="T14" fmla="*/ 98 w 136"/>
                <a:gd name="T15" fmla="*/ 162 h 184"/>
                <a:gd name="T16" fmla="*/ 113 w 136"/>
                <a:gd name="T17" fmla="*/ 165 h 184"/>
                <a:gd name="T18" fmla="*/ 132 w 136"/>
                <a:gd name="T19" fmla="*/ 141 h 184"/>
                <a:gd name="T20" fmla="*/ 123 w 136"/>
                <a:gd name="T21" fmla="*/ 88 h 184"/>
                <a:gd name="T22" fmla="*/ 89 w 136"/>
                <a:gd name="T23" fmla="*/ 79 h 184"/>
                <a:gd name="T24" fmla="*/ 70 w 136"/>
                <a:gd name="T25" fmla="*/ 82 h 184"/>
                <a:gd name="T26" fmla="*/ 62 w 136"/>
                <a:gd name="T27" fmla="*/ 52 h 184"/>
                <a:gd name="T28" fmla="*/ 73 w 136"/>
                <a:gd name="T29" fmla="*/ 54 h 184"/>
                <a:gd name="T30" fmla="*/ 85 w 136"/>
                <a:gd name="T31" fmla="*/ 69 h 184"/>
                <a:gd name="T32" fmla="*/ 98 w 136"/>
                <a:gd name="T33" fmla="*/ 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84">
                  <a:moveTo>
                    <a:pt x="98" y="61"/>
                  </a:moveTo>
                  <a:cubicBezTo>
                    <a:pt x="98" y="61"/>
                    <a:pt x="92" y="26"/>
                    <a:pt x="32" y="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0" y="76"/>
                    <a:pt x="0" y="105"/>
                  </a:cubicBezTo>
                  <a:cubicBezTo>
                    <a:pt x="0" y="134"/>
                    <a:pt x="5" y="127"/>
                    <a:pt x="6" y="136"/>
                  </a:cubicBezTo>
                  <a:cubicBezTo>
                    <a:pt x="7" y="145"/>
                    <a:pt x="8" y="168"/>
                    <a:pt x="45" y="176"/>
                  </a:cubicBezTo>
                  <a:cubicBezTo>
                    <a:pt x="81" y="184"/>
                    <a:pt x="93" y="172"/>
                    <a:pt x="93" y="172"/>
                  </a:cubicBezTo>
                  <a:cubicBezTo>
                    <a:pt x="93" y="172"/>
                    <a:pt x="92" y="163"/>
                    <a:pt x="98" y="162"/>
                  </a:cubicBezTo>
                  <a:cubicBezTo>
                    <a:pt x="104" y="162"/>
                    <a:pt x="106" y="165"/>
                    <a:pt x="113" y="165"/>
                  </a:cubicBezTo>
                  <a:cubicBezTo>
                    <a:pt x="120" y="165"/>
                    <a:pt x="131" y="157"/>
                    <a:pt x="132" y="141"/>
                  </a:cubicBezTo>
                  <a:cubicBezTo>
                    <a:pt x="134" y="126"/>
                    <a:pt x="136" y="105"/>
                    <a:pt x="123" y="88"/>
                  </a:cubicBezTo>
                  <a:cubicBezTo>
                    <a:pt x="110" y="71"/>
                    <a:pt x="100" y="68"/>
                    <a:pt x="89" y="79"/>
                  </a:cubicBezTo>
                  <a:cubicBezTo>
                    <a:pt x="78" y="90"/>
                    <a:pt x="72" y="95"/>
                    <a:pt x="70" y="82"/>
                  </a:cubicBezTo>
                  <a:cubicBezTo>
                    <a:pt x="69" y="69"/>
                    <a:pt x="67" y="59"/>
                    <a:pt x="62" y="52"/>
                  </a:cubicBezTo>
                  <a:cubicBezTo>
                    <a:pt x="58" y="46"/>
                    <a:pt x="70" y="43"/>
                    <a:pt x="73" y="54"/>
                  </a:cubicBezTo>
                  <a:cubicBezTo>
                    <a:pt x="76" y="65"/>
                    <a:pt x="75" y="73"/>
                    <a:pt x="85" y="69"/>
                  </a:cubicBezTo>
                  <a:cubicBezTo>
                    <a:pt x="94" y="65"/>
                    <a:pt x="98" y="61"/>
                    <a:pt x="98" y="61"/>
                  </a:cubicBezTo>
                  <a:close/>
                </a:path>
              </a:pathLst>
            </a:custGeom>
            <a:solidFill>
              <a:srgbClr val="DC464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40"/>
            <p:cNvSpPr>
              <a:spLocks/>
            </p:cNvSpPr>
            <p:nvPr/>
          </p:nvSpPr>
          <p:spPr bwMode="auto">
            <a:xfrm>
              <a:off x="3551786" y="2357114"/>
              <a:ext cx="981075" cy="454025"/>
            </a:xfrm>
            <a:custGeom>
              <a:avLst/>
              <a:gdLst>
                <a:gd name="T0" fmla="*/ 132 w 261"/>
                <a:gd name="T1" fmla="*/ 51 h 121"/>
                <a:gd name="T2" fmla="*/ 149 w 261"/>
                <a:gd name="T3" fmla="*/ 47 h 121"/>
                <a:gd name="T4" fmla="*/ 147 w 261"/>
                <a:gd name="T5" fmla="*/ 81 h 121"/>
                <a:gd name="T6" fmla="*/ 122 w 261"/>
                <a:gd name="T7" fmla="*/ 100 h 121"/>
                <a:gd name="T8" fmla="*/ 126 w 261"/>
                <a:gd name="T9" fmla="*/ 111 h 121"/>
                <a:gd name="T10" fmla="*/ 159 w 261"/>
                <a:gd name="T11" fmla="*/ 102 h 121"/>
                <a:gd name="T12" fmla="*/ 172 w 261"/>
                <a:gd name="T13" fmla="*/ 73 h 121"/>
                <a:gd name="T14" fmla="*/ 172 w 261"/>
                <a:gd name="T15" fmla="*/ 65 h 121"/>
                <a:gd name="T16" fmla="*/ 176 w 261"/>
                <a:gd name="T17" fmla="*/ 68 h 121"/>
                <a:gd name="T18" fmla="*/ 168 w 261"/>
                <a:gd name="T19" fmla="*/ 100 h 121"/>
                <a:gd name="T20" fmla="*/ 184 w 261"/>
                <a:gd name="T21" fmla="*/ 103 h 121"/>
                <a:gd name="T22" fmla="*/ 194 w 261"/>
                <a:gd name="T23" fmla="*/ 68 h 121"/>
                <a:gd name="T24" fmla="*/ 172 w 261"/>
                <a:gd name="T25" fmla="*/ 36 h 121"/>
                <a:gd name="T26" fmla="*/ 179 w 261"/>
                <a:gd name="T27" fmla="*/ 9 h 121"/>
                <a:gd name="T28" fmla="*/ 191 w 261"/>
                <a:gd name="T29" fmla="*/ 4 h 121"/>
                <a:gd name="T30" fmla="*/ 259 w 261"/>
                <a:gd name="T31" fmla="*/ 63 h 121"/>
                <a:gd name="T32" fmla="*/ 196 w 261"/>
                <a:gd name="T33" fmla="*/ 113 h 121"/>
                <a:gd name="T34" fmla="*/ 96 w 261"/>
                <a:gd name="T35" fmla="*/ 121 h 121"/>
                <a:gd name="T36" fmla="*/ 40 w 261"/>
                <a:gd name="T37" fmla="*/ 116 h 121"/>
                <a:gd name="T38" fmla="*/ 2 w 261"/>
                <a:gd name="T39" fmla="*/ 85 h 121"/>
                <a:gd name="T40" fmla="*/ 41 w 261"/>
                <a:gd name="T41" fmla="*/ 33 h 121"/>
                <a:gd name="T42" fmla="*/ 89 w 261"/>
                <a:gd name="T43" fmla="*/ 58 h 121"/>
                <a:gd name="T44" fmla="*/ 132 w 261"/>
                <a:gd name="T45" fmla="*/ 5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1" h="121">
                  <a:moveTo>
                    <a:pt x="132" y="51"/>
                  </a:moveTo>
                  <a:cubicBezTo>
                    <a:pt x="133" y="48"/>
                    <a:pt x="143" y="46"/>
                    <a:pt x="149" y="47"/>
                  </a:cubicBezTo>
                  <a:cubicBezTo>
                    <a:pt x="155" y="48"/>
                    <a:pt x="157" y="74"/>
                    <a:pt x="147" y="81"/>
                  </a:cubicBezTo>
                  <a:cubicBezTo>
                    <a:pt x="138" y="89"/>
                    <a:pt x="126" y="99"/>
                    <a:pt x="122" y="100"/>
                  </a:cubicBezTo>
                  <a:cubicBezTo>
                    <a:pt x="118" y="101"/>
                    <a:pt x="120" y="109"/>
                    <a:pt x="126" y="111"/>
                  </a:cubicBezTo>
                  <a:cubicBezTo>
                    <a:pt x="132" y="113"/>
                    <a:pt x="149" y="115"/>
                    <a:pt x="159" y="102"/>
                  </a:cubicBezTo>
                  <a:cubicBezTo>
                    <a:pt x="168" y="89"/>
                    <a:pt x="172" y="82"/>
                    <a:pt x="172" y="73"/>
                  </a:cubicBezTo>
                  <a:cubicBezTo>
                    <a:pt x="172" y="65"/>
                    <a:pt x="172" y="65"/>
                    <a:pt x="172" y="65"/>
                  </a:cubicBezTo>
                  <a:cubicBezTo>
                    <a:pt x="172" y="65"/>
                    <a:pt x="176" y="66"/>
                    <a:pt x="176" y="68"/>
                  </a:cubicBezTo>
                  <a:cubicBezTo>
                    <a:pt x="176" y="69"/>
                    <a:pt x="181" y="85"/>
                    <a:pt x="168" y="100"/>
                  </a:cubicBezTo>
                  <a:cubicBezTo>
                    <a:pt x="165" y="103"/>
                    <a:pt x="169" y="109"/>
                    <a:pt x="184" y="103"/>
                  </a:cubicBezTo>
                  <a:cubicBezTo>
                    <a:pt x="200" y="96"/>
                    <a:pt x="204" y="89"/>
                    <a:pt x="194" y="68"/>
                  </a:cubicBezTo>
                  <a:cubicBezTo>
                    <a:pt x="183" y="46"/>
                    <a:pt x="175" y="47"/>
                    <a:pt x="172" y="36"/>
                  </a:cubicBezTo>
                  <a:cubicBezTo>
                    <a:pt x="170" y="25"/>
                    <a:pt x="179" y="17"/>
                    <a:pt x="179" y="9"/>
                  </a:cubicBezTo>
                  <a:cubicBezTo>
                    <a:pt x="179" y="0"/>
                    <a:pt x="184" y="2"/>
                    <a:pt x="191" y="4"/>
                  </a:cubicBezTo>
                  <a:cubicBezTo>
                    <a:pt x="198" y="6"/>
                    <a:pt x="258" y="28"/>
                    <a:pt x="259" y="63"/>
                  </a:cubicBezTo>
                  <a:cubicBezTo>
                    <a:pt x="261" y="99"/>
                    <a:pt x="238" y="107"/>
                    <a:pt x="196" y="113"/>
                  </a:cubicBezTo>
                  <a:cubicBezTo>
                    <a:pt x="154" y="119"/>
                    <a:pt x="119" y="120"/>
                    <a:pt x="96" y="121"/>
                  </a:cubicBezTo>
                  <a:cubicBezTo>
                    <a:pt x="73" y="121"/>
                    <a:pt x="49" y="118"/>
                    <a:pt x="40" y="116"/>
                  </a:cubicBezTo>
                  <a:cubicBezTo>
                    <a:pt x="31" y="113"/>
                    <a:pt x="4" y="107"/>
                    <a:pt x="2" y="85"/>
                  </a:cubicBezTo>
                  <a:cubicBezTo>
                    <a:pt x="0" y="63"/>
                    <a:pt x="10" y="51"/>
                    <a:pt x="41" y="33"/>
                  </a:cubicBezTo>
                  <a:cubicBezTo>
                    <a:pt x="41" y="33"/>
                    <a:pt x="59" y="54"/>
                    <a:pt x="89" y="58"/>
                  </a:cubicBezTo>
                  <a:cubicBezTo>
                    <a:pt x="118" y="63"/>
                    <a:pt x="132" y="51"/>
                    <a:pt x="132" y="51"/>
                  </a:cubicBezTo>
                  <a:close/>
                </a:path>
              </a:pathLst>
            </a:custGeom>
            <a:solidFill>
              <a:srgbClr val="DC464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41"/>
            <p:cNvSpPr>
              <a:spLocks/>
            </p:cNvSpPr>
            <p:nvPr/>
          </p:nvSpPr>
          <p:spPr bwMode="auto">
            <a:xfrm>
              <a:off x="3304136" y="1915789"/>
              <a:ext cx="484188" cy="806450"/>
            </a:xfrm>
            <a:custGeom>
              <a:avLst/>
              <a:gdLst>
                <a:gd name="T0" fmla="*/ 99 w 129"/>
                <a:gd name="T1" fmla="*/ 35 h 214"/>
                <a:gd name="T2" fmla="*/ 110 w 129"/>
                <a:gd name="T3" fmla="*/ 16 h 214"/>
                <a:gd name="T4" fmla="*/ 75 w 129"/>
                <a:gd name="T5" fmla="*/ 14 h 214"/>
                <a:gd name="T6" fmla="*/ 64 w 129"/>
                <a:gd name="T7" fmla="*/ 43 h 214"/>
                <a:gd name="T8" fmla="*/ 26 w 129"/>
                <a:gd name="T9" fmla="*/ 83 h 214"/>
                <a:gd name="T10" fmla="*/ 41 w 129"/>
                <a:gd name="T11" fmla="*/ 120 h 214"/>
                <a:gd name="T12" fmla="*/ 30 w 129"/>
                <a:gd name="T13" fmla="*/ 192 h 214"/>
                <a:gd name="T14" fmla="*/ 114 w 129"/>
                <a:gd name="T15" fmla="*/ 188 h 214"/>
                <a:gd name="T16" fmla="*/ 123 w 129"/>
                <a:gd name="T17" fmla="*/ 143 h 214"/>
                <a:gd name="T18" fmla="*/ 109 w 129"/>
                <a:gd name="T19" fmla="*/ 107 h 214"/>
                <a:gd name="T20" fmla="*/ 127 w 129"/>
                <a:gd name="T21" fmla="*/ 51 h 214"/>
                <a:gd name="T22" fmla="*/ 104 w 129"/>
                <a:gd name="T23" fmla="*/ 38 h 214"/>
                <a:gd name="T24" fmla="*/ 99 w 129"/>
                <a:gd name="T25" fmla="*/ 3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14">
                  <a:moveTo>
                    <a:pt x="99" y="35"/>
                  </a:moveTo>
                  <a:cubicBezTo>
                    <a:pt x="99" y="35"/>
                    <a:pt x="113" y="26"/>
                    <a:pt x="110" y="16"/>
                  </a:cubicBezTo>
                  <a:cubicBezTo>
                    <a:pt x="107" y="6"/>
                    <a:pt x="98" y="0"/>
                    <a:pt x="75" y="14"/>
                  </a:cubicBezTo>
                  <a:cubicBezTo>
                    <a:pt x="64" y="20"/>
                    <a:pt x="58" y="33"/>
                    <a:pt x="64" y="43"/>
                  </a:cubicBezTo>
                  <a:cubicBezTo>
                    <a:pt x="64" y="43"/>
                    <a:pt x="27" y="57"/>
                    <a:pt x="26" y="83"/>
                  </a:cubicBezTo>
                  <a:cubicBezTo>
                    <a:pt x="26" y="108"/>
                    <a:pt x="36" y="116"/>
                    <a:pt x="41" y="120"/>
                  </a:cubicBezTo>
                  <a:cubicBezTo>
                    <a:pt x="41" y="120"/>
                    <a:pt x="0" y="152"/>
                    <a:pt x="30" y="192"/>
                  </a:cubicBezTo>
                  <a:cubicBezTo>
                    <a:pt x="30" y="192"/>
                    <a:pt x="79" y="214"/>
                    <a:pt x="114" y="188"/>
                  </a:cubicBezTo>
                  <a:cubicBezTo>
                    <a:pt x="126" y="178"/>
                    <a:pt x="126" y="159"/>
                    <a:pt x="123" y="143"/>
                  </a:cubicBezTo>
                  <a:cubicBezTo>
                    <a:pt x="120" y="127"/>
                    <a:pt x="102" y="124"/>
                    <a:pt x="109" y="107"/>
                  </a:cubicBezTo>
                  <a:cubicBezTo>
                    <a:pt x="117" y="90"/>
                    <a:pt x="129" y="64"/>
                    <a:pt x="127" y="51"/>
                  </a:cubicBezTo>
                  <a:cubicBezTo>
                    <a:pt x="126" y="38"/>
                    <a:pt x="109" y="37"/>
                    <a:pt x="104" y="38"/>
                  </a:cubicBezTo>
                  <a:cubicBezTo>
                    <a:pt x="100" y="39"/>
                    <a:pt x="98" y="38"/>
                    <a:pt x="99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6" name="Picture 4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250" b="89063" l="5405" r="86486">
                          <a14:foregroundMark x1="32432" y1="37500" x2="32432" y2="37500"/>
                          <a14:foregroundMark x1="54054" y1="12500" x2="54054" y2="12500"/>
                          <a14:foregroundMark x1="62162" y1="9375" x2="62162" y2="9375"/>
                          <a14:foregroundMark x1="62162" y1="76563" x2="62162" y2="76563"/>
                          <a14:foregroundMark x1="72973" y1="42188" x2="72973" y2="42188"/>
                          <a14:foregroundMark x1="67568" y1="71875" x2="67568" y2="71875"/>
                          <a14:foregroundMark x1="62162" y1="31250" x2="62162" y2="31250"/>
                          <a14:foregroundMark x1="62162" y1="14063" x2="62162" y2="14063"/>
                          <a14:foregroundMark x1="43243" y1="14063" x2="43243" y2="14063"/>
                          <a14:foregroundMark x1="67568" y1="7813" x2="67568" y2="7813"/>
                          <a14:foregroundMark x1="67568" y1="6250" x2="67568" y2="6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0041" y="1886133"/>
              <a:ext cx="417513" cy="723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7" name="Freeform 43"/>
            <p:cNvSpPr>
              <a:spLocks/>
            </p:cNvSpPr>
            <p:nvPr/>
          </p:nvSpPr>
          <p:spPr bwMode="auto">
            <a:xfrm>
              <a:off x="2532611" y="1655439"/>
              <a:ext cx="774700" cy="369888"/>
            </a:xfrm>
            <a:custGeom>
              <a:avLst/>
              <a:gdLst>
                <a:gd name="T0" fmla="*/ 72 w 206"/>
                <a:gd name="T1" fmla="*/ 94 h 98"/>
                <a:gd name="T2" fmla="*/ 206 w 206"/>
                <a:gd name="T3" fmla="*/ 28 h 98"/>
                <a:gd name="T4" fmla="*/ 97 w 206"/>
                <a:gd name="T5" fmla="*/ 82 h 98"/>
                <a:gd name="T6" fmla="*/ 89 w 206"/>
                <a:gd name="T7" fmla="*/ 73 h 98"/>
                <a:gd name="T8" fmla="*/ 189 w 206"/>
                <a:gd name="T9" fmla="*/ 27 h 98"/>
                <a:gd name="T10" fmla="*/ 101 w 206"/>
                <a:gd name="T11" fmla="*/ 60 h 98"/>
                <a:gd name="T12" fmla="*/ 116 w 206"/>
                <a:gd name="T13" fmla="*/ 39 h 98"/>
                <a:gd name="T14" fmla="*/ 106 w 206"/>
                <a:gd name="T15" fmla="*/ 49 h 98"/>
                <a:gd name="T16" fmla="*/ 124 w 206"/>
                <a:gd name="T17" fmla="*/ 32 h 98"/>
                <a:gd name="T18" fmla="*/ 113 w 206"/>
                <a:gd name="T19" fmla="*/ 25 h 98"/>
                <a:gd name="T20" fmla="*/ 99 w 206"/>
                <a:gd name="T21" fmla="*/ 22 h 98"/>
                <a:gd name="T22" fmla="*/ 73 w 206"/>
                <a:gd name="T23" fmla="*/ 27 h 98"/>
                <a:gd name="T24" fmla="*/ 85 w 206"/>
                <a:gd name="T25" fmla="*/ 22 h 98"/>
                <a:gd name="T26" fmla="*/ 88 w 206"/>
                <a:gd name="T27" fmla="*/ 27 h 98"/>
                <a:gd name="T28" fmla="*/ 67 w 206"/>
                <a:gd name="T29" fmla="*/ 4 h 98"/>
                <a:gd name="T30" fmla="*/ 53 w 206"/>
                <a:gd name="T31" fmla="*/ 5 h 98"/>
                <a:gd name="T32" fmla="*/ 39 w 206"/>
                <a:gd name="T33" fmla="*/ 4 h 98"/>
                <a:gd name="T34" fmla="*/ 34 w 206"/>
                <a:gd name="T35" fmla="*/ 19 h 98"/>
                <a:gd name="T36" fmla="*/ 36 w 206"/>
                <a:gd name="T37" fmla="*/ 8 h 98"/>
                <a:gd name="T38" fmla="*/ 35 w 206"/>
                <a:gd name="T39" fmla="*/ 27 h 98"/>
                <a:gd name="T40" fmla="*/ 13 w 206"/>
                <a:gd name="T41" fmla="*/ 18 h 98"/>
                <a:gd name="T42" fmla="*/ 5 w 206"/>
                <a:gd name="T43" fmla="*/ 28 h 98"/>
                <a:gd name="T44" fmla="*/ 13 w 206"/>
                <a:gd name="T45" fmla="*/ 60 h 98"/>
                <a:gd name="T46" fmla="*/ 13 w 206"/>
                <a:gd name="T47" fmla="*/ 51 h 98"/>
                <a:gd name="T48" fmla="*/ 30 w 206"/>
                <a:gd name="T49" fmla="*/ 37 h 98"/>
                <a:gd name="T50" fmla="*/ 68 w 206"/>
                <a:gd name="T51" fmla="*/ 29 h 98"/>
                <a:gd name="T52" fmla="*/ 91 w 206"/>
                <a:gd name="T53" fmla="*/ 40 h 98"/>
                <a:gd name="T54" fmla="*/ 73 w 206"/>
                <a:gd name="T55" fmla="*/ 61 h 98"/>
                <a:gd name="T56" fmla="*/ 77 w 206"/>
                <a:gd name="T57" fmla="*/ 38 h 98"/>
                <a:gd name="T58" fmla="*/ 61 w 206"/>
                <a:gd name="T59" fmla="*/ 35 h 98"/>
                <a:gd name="T60" fmla="*/ 38 w 206"/>
                <a:gd name="T61" fmla="*/ 50 h 98"/>
                <a:gd name="T62" fmla="*/ 52 w 206"/>
                <a:gd name="T63" fmla="*/ 45 h 98"/>
                <a:gd name="T64" fmla="*/ 80 w 206"/>
                <a:gd name="T65" fmla="*/ 81 h 98"/>
                <a:gd name="T66" fmla="*/ 50 w 206"/>
                <a:gd name="T67" fmla="*/ 60 h 98"/>
                <a:gd name="T68" fmla="*/ 67 w 206"/>
                <a:gd name="T69" fmla="*/ 82 h 98"/>
                <a:gd name="T70" fmla="*/ 36 w 206"/>
                <a:gd name="T71" fmla="*/ 59 h 98"/>
                <a:gd name="T72" fmla="*/ 36 w 206"/>
                <a:gd name="T73" fmla="*/ 6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6" h="98">
                  <a:moveTo>
                    <a:pt x="36" y="68"/>
                  </a:moveTo>
                  <a:cubicBezTo>
                    <a:pt x="45" y="80"/>
                    <a:pt x="53" y="94"/>
                    <a:pt x="72" y="94"/>
                  </a:cubicBezTo>
                  <a:cubicBezTo>
                    <a:pt x="90" y="94"/>
                    <a:pt x="115" y="98"/>
                    <a:pt x="143" y="62"/>
                  </a:cubicBezTo>
                  <a:cubicBezTo>
                    <a:pt x="154" y="48"/>
                    <a:pt x="168" y="33"/>
                    <a:pt x="206" y="28"/>
                  </a:cubicBezTo>
                  <a:cubicBezTo>
                    <a:pt x="206" y="28"/>
                    <a:pt x="167" y="26"/>
                    <a:pt x="137" y="60"/>
                  </a:cubicBezTo>
                  <a:cubicBezTo>
                    <a:pt x="131" y="67"/>
                    <a:pt x="121" y="83"/>
                    <a:pt x="97" y="82"/>
                  </a:cubicBezTo>
                  <a:cubicBezTo>
                    <a:pt x="74" y="80"/>
                    <a:pt x="76" y="68"/>
                    <a:pt x="76" y="68"/>
                  </a:cubicBezTo>
                  <a:cubicBezTo>
                    <a:pt x="76" y="68"/>
                    <a:pt x="83" y="71"/>
                    <a:pt x="89" y="73"/>
                  </a:cubicBezTo>
                  <a:cubicBezTo>
                    <a:pt x="94" y="75"/>
                    <a:pt x="109" y="80"/>
                    <a:pt x="127" y="63"/>
                  </a:cubicBezTo>
                  <a:cubicBezTo>
                    <a:pt x="145" y="46"/>
                    <a:pt x="166" y="27"/>
                    <a:pt x="189" y="27"/>
                  </a:cubicBezTo>
                  <a:cubicBezTo>
                    <a:pt x="189" y="27"/>
                    <a:pt x="170" y="20"/>
                    <a:pt x="128" y="54"/>
                  </a:cubicBezTo>
                  <a:cubicBezTo>
                    <a:pt x="118" y="63"/>
                    <a:pt x="108" y="68"/>
                    <a:pt x="101" y="60"/>
                  </a:cubicBezTo>
                  <a:cubicBezTo>
                    <a:pt x="94" y="53"/>
                    <a:pt x="97" y="42"/>
                    <a:pt x="101" y="39"/>
                  </a:cubicBezTo>
                  <a:cubicBezTo>
                    <a:pt x="104" y="36"/>
                    <a:pt x="115" y="33"/>
                    <a:pt x="116" y="39"/>
                  </a:cubicBezTo>
                  <a:cubicBezTo>
                    <a:pt x="118" y="45"/>
                    <a:pt x="116" y="48"/>
                    <a:pt x="111" y="45"/>
                  </a:cubicBezTo>
                  <a:cubicBezTo>
                    <a:pt x="107" y="42"/>
                    <a:pt x="106" y="45"/>
                    <a:pt x="106" y="49"/>
                  </a:cubicBezTo>
                  <a:cubicBezTo>
                    <a:pt x="106" y="54"/>
                    <a:pt x="117" y="57"/>
                    <a:pt x="122" y="48"/>
                  </a:cubicBezTo>
                  <a:cubicBezTo>
                    <a:pt x="126" y="39"/>
                    <a:pt x="123" y="37"/>
                    <a:pt x="124" y="32"/>
                  </a:cubicBezTo>
                  <a:cubicBezTo>
                    <a:pt x="125" y="27"/>
                    <a:pt x="123" y="20"/>
                    <a:pt x="120" y="20"/>
                  </a:cubicBezTo>
                  <a:cubicBezTo>
                    <a:pt x="117" y="20"/>
                    <a:pt x="115" y="23"/>
                    <a:pt x="113" y="25"/>
                  </a:cubicBezTo>
                  <a:cubicBezTo>
                    <a:pt x="111" y="27"/>
                    <a:pt x="108" y="29"/>
                    <a:pt x="107" y="22"/>
                  </a:cubicBezTo>
                  <a:cubicBezTo>
                    <a:pt x="107" y="14"/>
                    <a:pt x="104" y="17"/>
                    <a:pt x="99" y="22"/>
                  </a:cubicBezTo>
                  <a:cubicBezTo>
                    <a:pt x="93" y="26"/>
                    <a:pt x="90" y="31"/>
                    <a:pt x="85" y="31"/>
                  </a:cubicBezTo>
                  <a:cubicBezTo>
                    <a:pt x="79" y="31"/>
                    <a:pt x="76" y="32"/>
                    <a:pt x="73" y="27"/>
                  </a:cubicBezTo>
                  <a:cubicBezTo>
                    <a:pt x="69" y="22"/>
                    <a:pt x="73" y="12"/>
                    <a:pt x="80" y="13"/>
                  </a:cubicBezTo>
                  <a:cubicBezTo>
                    <a:pt x="87" y="13"/>
                    <a:pt x="88" y="22"/>
                    <a:pt x="85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22"/>
                    <a:pt x="79" y="30"/>
                    <a:pt x="88" y="27"/>
                  </a:cubicBezTo>
                  <a:cubicBezTo>
                    <a:pt x="96" y="23"/>
                    <a:pt x="92" y="9"/>
                    <a:pt x="86" y="6"/>
                  </a:cubicBezTo>
                  <a:cubicBezTo>
                    <a:pt x="80" y="4"/>
                    <a:pt x="69" y="5"/>
                    <a:pt x="67" y="4"/>
                  </a:cubicBezTo>
                  <a:cubicBezTo>
                    <a:pt x="66" y="4"/>
                    <a:pt x="65" y="0"/>
                    <a:pt x="62" y="1"/>
                  </a:cubicBezTo>
                  <a:cubicBezTo>
                    <a:pt x="58" y="2"/>
                    <a:pt x="54" y="6"/>
                    <a:pt x="53" y="5"/>
                  </a:cubicBezTo>
                  <a:cubicBezTo>
                    <a:pt x="53" y="3"/>
                    <a:pt x="52" y="0"/>
                    <a:pt x="47" y="0"/>
                  </a:cubicBezTo>
                  <a:cubicBezTo>
                    <a:pt x="41" y="0"/>
                    <a:pt x="39" y="4"/>
                    <a:pt x="39" y="4"/>
                  </a:cubicBezTo>
                  <a:cubicBezTo>
                    <a:pt x="39" y="4"/>
                    <a:pt x="30" y="5"/>
                    <a:pt x="28" y="8"/>
                  </a:cubicBezTo>
                  <a:cubicBezTo>
                    <a:pt x="26" y="11"/>
                    <a:pt x="27" y="20"/>
                    <a:pt x="34" y="19"/>
                  </a:cubicBezTo>
                  <a:cubicBezTo>
                    <a:pt x="41" y="17"/>
                    <a:pt x="38" y="14"/>
                    <a:pt x="36" y="13"/>
                  </a:cubicBezTo>
                  <a:cubicBezTo>
                    <a:pt x="33" y="13"/>
                    <a:pt x="31" y="9"/>
                    <a:pt x="36" y="8"/>
                  </a:cubicBezTo>
                  <a:cubicBezTo>
                    <a:pt x="40" y="8"/>
                    <a:pt x="44" y="9"/>
                    <a:pt x="45" y="14"/>
                  </a:cubicBezTo>
                  <a:cubicBezTo>
                    <a:pt x="45" y="19"/>
                    <a:pt x="38" y="27"/>
                    <a:pt x="35" y="27"/>
                  </a:cubicBezTo>
                  <a:cubicBezTo>
                    <a:pt x="32" y="27"/>
                    <a:pt x="28" y="28"/>
                    <a:pt x="23" y="22"/>
                  </a:cubicBezTo>
                  <a:cubicBezTo>
                    <a:pt x="18" y="16"/>
                    <a:pt x="16" y="17"/>
                    <a:pt x="13" y="18"/>
                  </a:cubicBezTo>
                  <a:cubicBezTo>
                    <a:pt x="10" y="20"/>
                    <a:pt x="13" y="23"/>
                    <a:pt x="13" y="26"/>
                  </a:cubicBezTo>
                  <a:cubicBezTo>
                    <a:pt x="12" y="28"/>
                    <a:pt x="8" y="26"/>
                    <a:pt x="5" y="28"/>
                  </a:cubicBezTo>
                  <a:cubicBezTo>
                    <a:pt x="2" y="31"/>
                    <a:pt x="0" y="35"/>
                    <a:pt x="4" y="44"/>
                  </a:cubicBezTo>
                  <a:cubicBezTo>
                    <a:pt x="8" y="53"/>
                    <a:pt x="6" y="60"/>
                    <a:pt x="13" y="60"/>
                  </a:cubicBezTo>
                  <a:cubicBezTo>
                    <a:pt x="20" y="60"/>
                    <a:pt x="20" y="58"/>
                    <a:pt x="20" y="58"/>
                  </a:cubicBezTo>
                  <a:cubicBezTo>
                    <a:pt x="20" y="58"/>
                    <a:pt x="13" y="57"/>
                    <a:pt x="13" y="51"/>
                  </a:cubicBezTo>
                  <a:cubicBezTo>
                    <a:pt x="13" y="44"/>
                    <a:pt x="21" y="41"/>
                    <a:pt x="25" y="44"/>
                  </a:cubicBezTo>
                  <a:cubicBezTo>
                    <a:pt x="30" y="46"/>
                    <a:pt x="27" y="43"/>
                    <a:pt x="30" y="37"/>
                  </a:cubicBezTo>
                  <a:cubicBezTo>
                    <a:pt x="32" y="30"/>
                    <a:pt x="40" y="24"/>
                    <a:pt x="52" y="24"/>
                  </a:cubicBezTo>
                  <a:cubicBezTo>
                    <a:pt x="64" y="25"/>
                    <a:pt x="64" y="28"/>
                    <a:pt x="68" y="29"/>
                  </a:cubicBezTo>
                  <a:cubicBezTo>
                    <a:pt x="73" y="31"/>
                    <a:pt x="78" y="31"/>
                    <a:pt x="81" y="34"/>
                  </a:cubicBezTo>
                  <a:cubicBezTo>
                    <a:pt x="85" y="38"/>
                    <a:pt x="88" y="38"/>
                    <a:pt x="91" y="40"/>
                  </a:cubicBezTo>
                  <a:cubicBezTo>
                    <a:pt x="95" y="43"/>
                    <a:pt x="97" y="58"/>
                    <a:pt x="93" y="62"/>
                  </a:cubicBezTo>
                  <a:cubicBezTo>
                    <a:pt x="88" y="67"/>
                    <a:pt x="80" y="68"/>
                    <a:pt x="73" y="61"/>
                  </a:cubicBezTo>
                  <a:cubicBezTo>
                    <a:pt x="65" y="54"/>
                    <a:pt x="75" y="47"/>
                    <a:pt x="77" y="47"/>
                  </a:cubicBezTo>
                  <a:cubicBezTo>
                    <a:pt x="79" y="46"/>
                    <a:pt x="79" y="41"/>
                    <a:pt x="77" y="38"/>
                  </a:cubicBezTo>
                  <a:cubicBezTo>
                    <a:pt x="74" y="36"/>
                    <a:pt x="71" y="35"/>
                    <a:pt x="68" y="37"/>
                  </a:cubicBezTo>
                  <a:cubicBezTo>
                    <a:pt x="65" y="39"/>
                    <a:pt x="63" y="37"/>
                    <a:pt x="61" y="35"/>
                  </a:cubicBezTo>
                  <a:cubicBezTo>
                    <a:pt x="59" y="32"/>
                    <a:pt x="45" y="31"/>
                    <a:pt x="41" y="35"/>
                  </a:cubicBezTo>
                  <a:cubicBezTo>
                    <a:pt x="36" y="38"/>
                    <a:pt x="35" y="46"/>
                    <a:pt x="38" y="50"/>
                  </a:cubicBezTo>
                  <a:cubicBezTo>
                    <a:pt x="40" y="53"/>
                    <a:pt x="46" y="52"/>
                    <a:pt x="46" y="50"/>
                  </a:cubicBezTo>
                  <a:cubicBezTo>
                    <a:pt x="46" y="48"/>
                    <a:pt x="47" y="44"/>
                    <a:pt x="52" y="45"/>
                  </a:cubicBezTo>
                  <a:cubicBezTo>
                    <a:pt x="56" y="46"/>
                    <a:pt x="54" y="49"/>
                    <a:pt x="54" y="55"/>
                  </a:cubicBezTo>
                  <a:cubicBezTo>
                    <a:pt x="54" y="60"/>
                    <a:pt x="68" y="77"/>
                    <a:pt x="80" y="81"/>
                  </a:cubicBezTo>
                  <a:cubicBezTo>
                    <a:pt x="80" y="81"/>
                    <a:pt x="74" y="88"/>
                    <a:pt x="61" y="74"/>
                  </a:cubicBezTo>
                  <a:cubicBezTo>
                    <a:pt x="58" y="71"/>
                    <a:pt x="53" y="66"/>
                    <a:pt x="50" y="60"/>
                  </a:cubicBezTo>
                  <a:cubicBezTo>
                    <a:pt x="50" y="60"/>
                    <a:pt x="51" y="64"/>
                    <a:pt x="53" y="68"/>
                  </a:cubicBezTo>
                  <a:cubicBezTo>
                    <a:pt x="55" y="72"/>
                    <a:pt x="63" y="80"/>
                    <a:pt x="67" y="82"/>
                  </a:cubicBezTo>
                  <a:cubicBezTo>
                    <a:pt x="70" y="84"/>
                    <a:pt x="61" y="85"/>
                    <a:pt x="49" y="72"/>
                  </a:cubicBezTo>
                  <a:cubicBezTo>
                    <a:pt x="37" y="58"/>
                    <a:pt x="39" y="63"/>
                    <a:pt x="36" y="59"/>
                  </a:cubicBezTo>
                  <a:cubicBezTo>
                    <a:pt x="33" y="54"/>
                    <a:pt x="32" y="56"/>
                    <a:pt x="32" y="59"/>
                  </a:cubicBezTo>
                  <a:cubicBezTo>
                    <a:pt x="32" y="63"/>
                    <a:pt x="36" y="68"/>
                    <a:pt x="36" y="68"/>
                  </a:cubicBezTo>
                  <a:close/>
                </a:path>
              </a:pathLst>
            </a:custGeom>
            <a:solidFill>
              <a:srgbClr val="42BAA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44"/>
            <p:cNvSpPr>
              <a:spLocks/>
            </p:cNvSpPr>
            <p:nvPr/>
          </p:nvSpPr>
          <p:spPr bwMode="auto">
            <a:xfrm>
              <a:off x="4878936" y="1061714"/>
              <a:ext cx="38100" cy="277813"/>
            </a:xfrm>
            <a:custGeom>
              <a:avLst/>
              <a:gdLst>
                <a:gd name="T0" fmla="*/ 6 w 10"/>
                <a:gd name="T1" fmla="*/ 0 h 74"/>
                <a:gd name="T2" fmla="*/ 10 w 10"/>
                <a:gd name="T3" fmla="*/ 30 h 74"/>
                <a:gd name="T4" fmla="*/ 4 w 10"/>
                <a:gd name="T5" fmla="*/ 72 h 74"/>
                <a:gd name="T6" fmla="*/ 0 w 10"/>
                <a:gd name="T7" fmla="*/ 71 h 74"/>
                <a:gd name="T8" fmla="*/ 1 w 10"/>
                <a:gd name="T9" fmla="*/ 50 h 74"/>
                <a:gd name="T10" fmla="*/ 4 w 10"/>
                <a:gd name="T11" fmla="*/ 6 h 74"/>
                <a:gd name="T12" fmla="*/ 6 w 10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4">
                  <a:moveTo>
                    <a:pt x="6" y="0"/>
                  </a:moveTo>
                  <a:cubicBezTo>
                    <a:pt x="8" y="0"/>
                    <a:pt x="10" y="11"/>
                    <a:pt x="10" y="30"/>
                  </a:cubicBezTo>
                  <a:cubicBezTo>
                    <a:pt x="10" y="48"/>
                    <a:pt x="6" y="70"/>
                    <a:pt x="4" y="72"/>
                  </a:cubicBezTo>
                  <a:cubicBezTo>
                    <a:pt x="2" y="74"/>
                    <a:pt x="0" y="71"/>
                    <a:pt x="0" y="71"/>
                  </a:cubicBezTo>
                  <a:cubicBezTo>
                    <a:pt x="0" y="71"/>
                    <a:pt x="1" y="55"/>
                    <a:pt x="1" y="50"/>
                  </a:cubicBezTo>
                  <a:cubicBezTo>
                    <a:pt x="1" y="44"/>
                    <a:pt x="4" y="11"/>
                    <a:pt x="4" y="6"/>
                  </a:cubicBezTo>
                  <a:cubicBezTo>
                    <a:pt x="4" y="0"/>
                    <a:pt x="5" y="0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45"/>
            <p:cNvSpPr>
              <a:spLocks/>
            </p:cNvSpPr>
            <p:nvPr/>
          </p:nvSpPr>
          <p:spPr bwMode="auto">
            <a:xfrm>
              <a:off x="3713711" y="655314"/>
              <a:ext cx="758825" cy="1279525"/>
            </a:xfrm>
            <a:custGeom>
              <a:avLst/>
              <a:gdLst>
                <a:gd name="T0" fmla="*/ 26 w 202"/>
                <a:gd name="T1" fmla="*/ 41 h 340"/>
                <a:gd name="T2" fmla="*/ 28 w 202"/>
                <a:gd name="T3" fmla="*/ 60 h 340"/>
                <a:gd name="T4" fmla="*/ 28 w 202"/>
                <a:gd name="T5" fmla="*/ 68 h 340"/>
                <a:gd name="T6" fmla="*/ 5 w 202"/>
                <a:gd name="T7" fmla="*/ 74 h 340"/>
                <a:gd name="T8" fmla="*/ 9 w 202"/>
                <a:gd name="T9" fmla="*/ 104 h 340"/>
                <a:gd name="T10" fmla="*/ 33 w 202"/>
                <a:gd name="T11" fmla="*/ 147 h 340"/>
                <a:gd name="T12" fmla="*/ 33 w 202"/>
                <a:gd name="T13" fmla="*/ 173 h 340"/>
                <a:gd name="T14" fmla="*/ 11 w 202"/>
                <a:gd name="T15" fmla="*/ 225 h 340"/>
                <a:gd name="T16" fmla="*/ 24 w 202"/>
                <a:gd name="T17" fmla="*/ 247 h 340"/>
                <a:gd name="T18" fmla="*/ 61 w 202"/>
                <a:gd name="T19" fmla="*/ 212 h 340"/>
                <a:gd name="T20" fmla="*/ 73 w 202"/>
                <a:gd name="T21" fmla="*/ 199 h 340"/>
                <a:gd name="T22" fmla="*/ 77 w 202"/>
                <a:gd name="T23" fmla="*/ 292 h 340"/>
                <a:gd name="T24" fmla="*/ 62 w 202"/>
                <a:gd name="T25" fmla="*/ 321 h 340"/>
                <a:gd name="T26" fmla="*/ 83 w 202"/>
                <a:gd name="T27" fmla="*/ 331 h 340"/>
                <a:gd name="T28" fmla="*/ 120 w 202"/>
                <a:gd name="T29" fmla="*/ 279 h 340"/>
                <a:gd name="T30" fmla="*/ 129 w 202"/>
                <a:gd name="T31" fmla="*/ 207 h 340"/>
                <a:gd name="T32" fmla="*/ 141 w 202"/>
                <a:gd name="T33" fmla="*/ 167 h 340"/>
                <a:gd name="T34" fmla="*/ 196 w 202"/>
                <a:gd name="T35" fmla="*/ 90 h 340"/>
                <a:gd name="T36" fmla="*/ 202 w 202"/>
                <a:gd name="T37" fmla="*/ 30 h 340"/>
                <a:gd name="T38" fmla="*/ 202 w 202"/>
                <a:gd name="T39" fmla="*/ 0 h 340"/>
                <a:gd name="T40" fmla="*/ 153 w 202"/>
                <a:gd name="T41" fmla="*/ 5 h 340"/>
                <a:gd name="T42" fmla="*/ 86 w 202"/>
                <a:gd name="T43" fmla="*/ 24 h 340"/>
                <a:gd name="T44" fmla="*/ 29 w 202"/>
                <a:gd name="T45" fmla="*/ 41 h 340"/>
                <a:gd name="T46" fmla="*/ 26 w 202"/>
                <a:gd name="T47" fmla="*/ 4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2" h="340">
                  <a:moveTo>
                    <a:pt x="26" y="41"/>
                  </a:moveTo>
                  <a:cubicBezTo>
                    <a:pt x="26" y="41"/>
                    <a:pt x="22" y="52"/>
                    <a:pt x="28" y="60"/>
                  </a:cubicBezTo>
                  <a:cubicBezTo>
                    <a:pt x="35" y="69"/>
                    <a:pt x="33" y="71"/>
                    <a:pt x="28" y="68"/>
                  </a:cubicBezTo>
                  <a:cubicBezTo>
                    <a:pt x="23" y="65"/>
                    <a:pt x="6" y="68"/>
                    <a:pt x="5" y="74"/>
                  </a:cubicBezTo>
                  <a:cubicBezTo>
                    <a:pt x="4" y="81"/>
                    <a:pt x="0" y="90"/>
                    <a:pt x="9" y="104"/>
                  </a:cubicBezTo>
                  <a:cubicBezTo>
                    <a:pt x="19" y="119"/>
                    <a:pt x="33" y="136"/>
                    <a:pt x="33" y="147"/>
                  </a:cubicBezTo>
                  <a:cubicBezTo>
                    <a:pt x="34" y="157"/>
                    <a:pt x="39" y="160"/>
                    <a:pt x="33" y="173"/>
                  </a:cubicBezTo>
                  <a:cubicBezTo>
                    <a:pt x="28" y="185"/>
                    <a:pt x="11" y="219"/>
                    <a:pt x="11" y="225"/>
                  </a:cubicBezTo>
                  <a:cubicBezTo>
                    <a:pt x="11" y="231"/>
                    <a:pt x="13" y="247"/>
                    <a:pt x="24" y="247"/>
                  </a:cubicBezTo>
                  <a:cubicBezTo>
                    <a:pt x="35" y="247"/>
                    <a:pt x="52" y="242"/>
                    <a:pt x="61" y="212"/>
                  </a:cubicBezTo>
                  <a:cubicBezTo>
                    <a:pt x="70" y="182"/>
                    <a:pt x="70" y="192"/>
                    <a:pt x="73" y="199"/>
                  </a:cubicBezTo>
                  <a:cubicBezTo>
                    <a:pt x="76" y="207"/>
                    <a:pt x="90" y="213"/>
                    <a:pt x="77" y="292"/>
                  </a:cubicBezTo>
                  <a:cubicBezTo>
                    <a:pt x="74" y="314"/>
                    <a:pt x="62" y="303"/>
                    <a:pt x="62" y="321"/>
                  </a:cubicBezTo>
                  <a:cubicBezTo>
                    <a:pt x="62" y="340"/>
                    <a:pt x="75" y="337"/>
                    <a:pt x="83" y="331"/>
                  </a:cubicBezTo>
                  <a:cubicBezTo>
                    <a:pt x="91" y="324"/>
                    <a:pt x="116" y="290"/>
                    <a:pt x="120" y="279"/>
                  </a:cubicBezTo>
                  <a:cubicBezTo>
                    <a:pt x="125" y="268"/>
                    <a:pt x="130" y="218"/>
                    <a:pt x="129" y="207"/>
                  </a:cubicBezTo>
                  <a:cubicBezTo>
                    <a:pt x="128" y="197"/>
                    <a:pt x="134" y="171"/>
                    <a:pt x="141" y="167"/>
                  </a:cubicBezTo>
                  <a:cubicBezTo>
                    <a:pt x="147" y="163"/>
                    <a:pt x="192" y="107"/>
                    <a:pt x="196" y="90"/>
                  </a:cubicBezTo>
                  <a:cubicBezTo>
                    <a:pt x="199" y="72"/>
                    <a:pt x="202" y="46"/>
                    <a:pt x="202" y="30"/>
                  </a:cubicBezTo>
                  <a:cubicBezTo>
                    <a:pt x="202" y="13"/>
                    <a:pt x="202" y="0"/>
                    <a:pt x="202" y="0"/>
                  </a:cubicBezTo>
                  <a:cubicBezTo>
                    <a:pt x="202" y="0"/>
                    <a:pt x="167" y="1"/>
                    <a:pt x="153" y="5"/>
                  </a:cubicBezTo>
                  <a:cubicBezTo>
                    <a:pt x="139" y="10"/>
                    <a:pt x="101" y="22"/>
                    <a:pt x="86" y="24"/>
                  </a:cubicBezTo>
                  <a:cubicBezTo>
                    <a:pt x="71" y="26"/>
                    <a:pt x="29" y="41"/>
                    <a:pt x="29" y="41"/>
                  </a:cubicBezTo>
                  <a:lnTo>
                    <a:pt x="26" y="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46"/>
            <p:cNvSpPr>
              <a:spLocks/>
            </p:cNvSpPr>
            <p:nvPr/>
          </p:nvSpPr>
          <p:spPr bwMode="auto">
            <a:xfrm>
              <a:off x="3423199" y="582289"/>
              <a:ext cx="1392238" cy="392113"/>
            </a:xfrm>
            <a:custGeom>
              <a:avLst/>
              <a:gdLst>
                <a:gd name="T0" fmla="*/ 204 w 370"/>
                <a:gd name="T1" fmla="*/ 24 h 104"/>
                <a:gd name="T2" fmla="*/ 5 w 370"/>
                <a:gd name="T3" fmla="*/ 99 h 104"/>
                <a:gd name="T4" fmla="*/ 11 w 370"/>
                <a:gd name="T5" fmla="*/ 103 h 104"/>
                <a:gd name="T6" fmla="*/ 101 w 370"/>
                <a:gd name="T7" fmla="*/ 66 h 104"/>
                <a:gd name="T8" fmla="*/ 193 w 370"/>
                <a:gd name="T9" fmla="*/ 38 h 104"/>
                <a:gd name="T10" fmla="*/ 213 w 370"/>
                <a:gd name="T11" fmla="*/ 37 h 104"/>
                <a:gd name="T12" fmla="*/ 360 w 370"/>
                <a:gd name="T13" fmla="*/ 36 h 104"/>
                <a:gd name="T14" fmla="*/ 364 w 370"/>
                <a:gd name="T15" fmla="*/ 30 h 104"/>
                <a:gd name="T16" fmla="*/ 318 w 370"/>
                <a:gd name="T17" fmla="*/ 18 h 104"/>
                <a:gd name="T18" fmla="*/ 204 w 370"/>
                <a:gd name="T19" fmla="*/ 2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0" h="104">
                  <a:moveTo>
                    <a:pt x="204" y="24"/>
                  </a:moveTo>
                  <a:cubicBezTo>
                    <a:pt x="204" y="24"/>
                    <a:pt x="117" y="15"/>
                    <a:pt x="5" y="99"/>
                  </a:cubicBezTo>
                  <a:cubicBezTo>
                    <a:pt x="0" y="104"/>
                    <a:pt x="11" y="103"/>
                    <a:pt x="11" y="103"/>
                  </a:cubicBezTo>
                  <a:cubicBezTo>
                    <a:pt x="11" y="103"/>
                    <a:pt x="40" y="82"/>
                    <a:pt x="101" y="66"/>
                  </a:cubicBezTo>
                  <a:cubicBezTo>
                    <a:pt x="114" y="63"/>
                    <a:pt x="183" y="38"/>
                    <a:pt x="193" y="38"/>
                  </a:cubicBezTo>
                  <a:cubicBezTo>
                    <a:pt x="204" y="37"/>
                    <a:pt x="213" y="37"/>
                    <a:pt x="213" y="37"/>
                  </a:cubicBezTo>
                  <a:cubicBezTo>
                    <a:pt x="213" y="37"/>
                    <a:pt x="291" y="7"/>
                    <a:pt x="360" y="36"/>
                  </a:cubicBezTo>
                  <a:cubicBezTo>
                    <a:pt x="370" y="40"/>
                    <a:pt x="367" y="31"/>
                    <a:pt x="364" y="30"/>
                  </a:cubicBezTo>
                  <a:cubicBezTo>
                    <a:pt x="362" y="29"/>
                    <a:pt x="323" y="21"/>
                    <a:pt x="318" y="18"/>
                  </a:cubicBezTo>
                  <a:cubicBezTo>
                    <a:pt x="313" y="15"/>
                    <a:pt x="256" y="0"/>
                    <a:pt x="204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47"/>
            <p:cNvSpPr>
              <a:spLocks/>
            </p:cNvSpPr>
            <p:nvPr/>
          </p:nvSpPr>
          <p:spPr bwMode="auto">
            <a:xfrm>
              <a:off x="3702599" y="710877"/>
              <a:ext cx="393700" cy="117475"/>
            </a:xfrm>
            <a:custGeom>
              <a:avLst/>
              <a:gdLst>
                <a:gd name="T0" fmla="*/ 0 w 105"/>
                <a:gd name="T1" fmla="*/ 31 h 31"/>
                <a:gd name="T2" fmla="*/ 105 w 105"/>
                <a:gd name="T3" fmla="*/ 0 h 31"/>
                <a:gd name="T4" fmla="*/ 0 w 105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1">
                  <a:moveTo>
                    <a:pt x="0" y="31"/>
                  </a:moveTo>
                  <a:cubicBezTo>
                    <a:pt x="0" y="31"/>
                    <a:pt x="65" y="14"/>
                    <a:pt x="105" y="0"/>
                  </a:cubicBezTo>
                  <a:cubicBezTo>
                    <a:pt x="105" y="0"/>
                    <a:pt x="43" y="8"/>
                    <a:pt x="0" y="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48"/>
            <p:cNvSpPr>
              <a:spLocks/>
            </p:cNvSpPr>
            <p:nvPr/>
          </p:nvSpPr>
          <p:spPr bwMode="auto">
            <a:xfrm>
              <a:off x="3807374" y="515614"/>
              <a:ext cx="582613" cy="233363"/>
            </a:xfrm>
            <a:custGeom>
              <a:avLst/>
              <a:gdLst>
                <a:gd name="T0" fmla="*/ 0 w 155"/>
                <a:gd name="T1" fmla="*/ 62 h 62"/>
                <a:gd name="T2" fmla="*/ 148 w 155"/>
                <a:gd name="T3" fmla="*/ 28 h 62"/>
                <a:gd name="T4" fmla="*/ 155 w 155"/>
                <a:gd name="T5" fmla="*/ 36 h 62"/>
                <a:gd name="T6" fmla="*/ 92 w 155"/>
                <a:gd name="T7" fmla="*/ 49 h 62"/>
                <a:gd name="T8" fmla="*/ 0 w 155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62">
                  <a:moveTo>
                    <a:pt x="0" y="62"/>
                  </a:moveTo>
                  <a:cubicBezTo>
                    <a:pt x="0" y="62"/>
                    <a:pt x="74" y="0"/>
                    <a:pt x="148" y="28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92" y="49"/>
                    <a:pt x="92" y="49"/>
                    <a:pt x="92" y="49"/>
                  </a:cubicBez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49"/>
            <p:cNvSpPr>
              <a:spLocks/>
            </p:cNvSpPr>
            <p:nvPr/>
          </p:nvSpPr>
          <p:spPr bwMode="auto">
            <a:xfrm>
              <a:off x="3953424" y="598164"/>
              <a:ext cx="350838" cy="101600"/>
            </a:xfrm>
            <a:custGeom>
              <a:avLst/>
              <a:gdLst>
                <a:gd name="T0" fmla="*/ 0 w 93"/>
                <a:gd name="T1" fmla="*/ 26 h 27"/>
                <a:gd name="T2" fmla="*/ 93 w 93"/>
                <a:gd name="T3" fmla="*/ 9 h 27"/>
                <a:gd name="T4" fmla="*/ 63 w 93"/>
                <a:gd name="T5" fmla="*/ 20 h 27"/>
                <a:gd name="T6" fmla="*/ 2 w 93"/>
                <a:gd name="T7" fmla="*/ 27 h 27"/>
                <a:gd name="T8" fmla="*/ 0 w 93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7">
                  <a:moveTo>
                    <a:pt x="0" y="26"/>
                  </a:moveTo>
                  <a:cubicBezTo>
                    <a:pt x="0" y="26"/>
                    <a:pt x="44" y="0"/>
                    <a:pt x="93" y="9"/>
                  </a:cubicBezTo>
                  <a:cubicBezTo>
                    <a:pt x="93" y="9"/>
                    <a:pt x="72" y="12"/>
                    <a:pt x="63" y="20"/>
                  </a:cubicBezTo>
                  <a:cubicBezTo>
                    <a:pt x="63" y="20"/>
                    <a:pt x="25" y="18"/>
                    <a:pt x="2" y="27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50"/>
            <p:cNvSpPr>
              <a:spLocks/>
            </p:cNvSpPr>
            <p:nvPr/>
          </p:nvSpPr>
          <p:spPr bwMode="auto">
            <a:xfrm>
              <a:off x="3694661" y="809302"/>
              <a:ext cx="266700" cy="812800"/>
            </a:xfrm>
            <a:custGeom>
              <a:avLst/>
              <a:gdLst>
                <a:gd name="T0" fmla="*/ 33 w 71"/>
                <a:gd name="T1" fmla="*/ 3 h 216"/>
                <a:gd name="T2" fmla="*/ 43 w 71"/>
                <a:gd name="T3" fmla="*/ 30 h 216"/>
                <a:gd name="T4" fmla="*/ 58 w 71"/>
                <a:gd name="T5" fmla="*/ 49 h 216"/>
                <a:gd name="T6" fmla="*/ 54 w 71"/>
                <a:gd name="T7" fmla="*/ 54 h 216"/>
                <a:gd name="T8" fmla="*/ 31 w 71"/>
                <a:gd name="T9" fmla="*/ 32 h 216"/>
                <a:gd name="T10" fmla="*/ 12 w 71"/>
                <a:gd name="T11" fmla="*/ 34 h 216"/>
                <a:gd name="T12" fmla="*/ 20 w 71"/>
                <a:gd name="T13" fmla="*/ 66 h 216"/>
                <a:gd name="T14" fmla="*/ 43 w 71"/>
                <a:gd name="T15" fmla="*/ 109 h 216"/>
                <a:gd name="T16" fmla="*/ 38 w 71"/>
                <a:gd name="T17" fmla="*/ 139 h 216"/>
                <a:gd name="T18" fmla="*/ 19 w 71"/>
                <a:gd name="T19" fmla="*/ 181 h 216"/>
                <a:gd name="T20" fmla="*/ 32 w 71"/>
                <a:gd name="T21" fmla="*/ 204 h 216"/>
                <a:gd name="T22" fmla="*/ 64 w 71"/>
                <a:gd name="T23" fmla="*/ 166 h 216"/>
                <a:gd name="T24" fmla="*/ 71 w 71"/>
                <a:gd name="T25" fmla="*/ 156 h 216"/>
                <a:gd name="T26" fmla="*/ 44 w 71"/>
                <a:gd name="T27" fmla="*/ 208 h 216"/>
                <a:gd name="T28" fmla="*/ 14 w 71"/>
                <a:gd name="T29" fmla="*/ 179 h 216"/>
                <a:gd name="T30" fmla="*/ 38 w 71"/>
                <a:gd name="T31" fmla="*/ 115 h 216"/>
                <a:gd name="T32" fmla="*/ 9 w 71"/>
                <a:gd name="T33" fmla="*/ 61 h 216"/>
                <a:gd name="T34" fmla="*/ 22 w 71"/>
                <a:gd name="T35" fmla="*/ 22 h 216"/>
                <a:gd name="T36" fmla="*/ 32 w 71"/>
                <a:gd name="T37" fmla="*/ 23 h 216"/>
                <a:gd name="T38" fmla="*/ 27 w 71"/>
                <a:gd name="T39" fmla="*/ 6 h 216"/>
                <a:gd name="T40" fmla="*/ 33 w 71"/>
                <a:gd name="T41" fmla="*/ 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216">
                  <a:moveTo>
                    <a:pt x="33" y="3"/>
                  </a:moveTo>
                  <a:cubicBezTo>
                    <a:pt x="33" y="3"/>
                    <a:pt x="29" y="13"/>
                    <a:pt x="43" y="30"/>
                  </a:cubicBezTo>
                  <a:cubicBezTo>
                    <a:pt x="58" y="47"/>
                    <a:pt x="58" y="49"/>
                    <a:pt x="58" y="49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39" y="35"/>
                    <a:pt x="31" y="32"/>
                  </a:cubicBezTo>
                  <a:cubicBezTo>
                    <a:pt x="24" y="29"/>
                    <a:pt x="13" y="28"/>
                    <a:pt x="12" y="34"/>
                  </a:cubicBezTo>
                  <a:cubicBezTo>
                    <a:pt x="12" y="39"/>
                    <a:pt x="7" y="49"/>
                    <a:pt x="20" y="66"/>
                  </a:cubicBezTo>
                  <a:cubicBezTo>
                    <a:pt x="32" y="83"/>
                    <a:pt x="40" y="97"/>
                    <a:pt x="43" y="109"/>
                  </a:cubicBezTo>
                  <a:cubicBezTo>
                    <a:pt x="46" y="121"/>
                    <a:pt x="43" y="127"/>
                    <a:pt x="38" y="139"/>
                  </a:cubicBezTo>
                  <a:cubicBezTo>
                    <a:pt x="33" y="151"/>
                    <a:pt x="20" y="171"/>
                    <a:pt x="19" y="181"/>
                  </a:cubicBezTo>
                  <a:cubicBezTo>
                    <a:pt x="19" y="192"/>
                    <a:pt x="17" y="204"/>
                    <a:pt x="32" y="204"/>
                  </a:cubicBezTo>
                  <a:cubicBezTo>
                    <a:pt x="48" y="204"/>
                    <a:pt x="59" y="194"/>
                    <a:pt x="64" y="166"/>
                  </a:cubicBezTo>
                  <a:cubicBezTo>
                    <a:pt x="69" y="139"/>
                    <a:pt x="71" y="155"/>
                    <a:pt x="71" y="156"/>
                  </a:cubicBezTo>
                  <a:cubicBezTo>
                    <a:pt x="71" y="157"/>
                    <a:pt x="63" y="200"/>
                    <a:pt x="44" y="208"/>
                  </a:cubicBezTo>
                  <a:cubicBezTo>
                    <a:pt x="25" y="216"/>
                    <a:pt x="9" y="207"/>
                    <a:pt x="14" y="179"/>
                  </a:cubicBezTo>
                  <a:cubicBezTo>
                    <a:pt x="19" y="151"/>
                    <a:pt x="39" y="139"/>
                    <a:pt x="38" y="115"/>
                  </a:cubicBezTo>
                  <a:cubicBezTo>
                    <a:pt x="36" y="91"/>
                    <a:pt x="17" y="78"/>
                    <a:pt x="9" y="61"/>
                  </a:cubicBezTo>
                  <a:cubicBezTo>
                    <a:pt x="2" y="44"/>
                    <a:pt x="0" y="21"/>
                    <a:pt x="22" y="22"/>
                  </a:cubicBezTo>
                  <a:cubicBezTo>
                    <a:pt x="28" y="23"/>
                    <a:pt x="32" y="23"/>
                    <a:pt x="32" y="23"/>
                  </a:cubicBezTo>
                  <a:cubicBezTo>
                    <a:pt x="32" y="23"/>
                    <a:pt x="28" y="13"/>
                    <a:pt x="27" y="6"/>
                  </a:cubicBezTo>
                  <a:cubicBezTo>
                    <a:pt x="27" y="0"/>
                    <a:pt x="33" y="3"/>
                    <a:pt x="33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51"/>
            <p:cNvSpPr>
              <a:spLocks/>
            </p:cNvSpPr>
            <p:nvPr/>
          </p:nvSpPr>
          <p:spPr bwMode="auto">
            <a:xfrm>
              <a:off x="4442374" y="688652"/>
              <a:ext cx="46038" cy="296863"/>
            </a:xfrm>
            <a:custGeom>
              <a:avLst/>
              <a:gdLst>
                <a:gd name="T0" fmla="*/ 7 w 12"/>
                <a:gd name="T1" fmla="*/ 2 h 79"/>
                <a:gd name="T2" fmla="*/ 1 w 12"/>
                <a:gd name="T3" fmla="*/ 77 h 79"/>
                <a:gd name="T4" fmla="*/ 7 w 12"/>
                <a:gd name="T5" fmla="*/ 79 h 79"/>
                <a:gd name="T6" fmla="*/ 12 w 12"/>
                <a:gd name="T7" fmla="*/ 7 h 79"/>
                <a:gd name="T8" fmla="*/ 7 w 12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9">
                  <a:moveTo>
                    <a:pt x="7" y="2"/>
                  </a:moveTo>
                  <a:cubicBezTo>
                    <a:pt x="7" y="2"/>
                    <a:pt x="0" y="50"/>
                    <a:pt x="1" y="77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79"/>
                    <a:pt x="12" y="13"/>
                    <a:pt x="12" y="7"/>
                  </a:cubicBezTo>
                  <a:cubicBezTo>
                    <a:pt x="12" y="0"/>
                    <a:pt x="7" y="2"/>
                    <a:pt x="7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52"/>
            <p:cNvSpPr>
              <a:spLocks/>
            </p:cNvSpPr>
            <p:nvPr/>
          </p:nvSpPr>
          <p:spPr bwMode="auto">
            <a:xfrm>
              <a:off x="3920086" y="974402"/>
              <a:ext cx="700088" cy="990600"/>
            </a:xfrm>
            <a:custGeom>
              <a:avLst/>
              <a:gdLst>
                <a:gd name="T0" fmla="*/ 173 w 186"/>
                <a:gd name="T1" fmla="*/ 65 h 263"/>
                <a:gd name="T2" fmla="*/ 185 w 186"/>
                <a:gd name="T3" fmla="*/ 116 h 263"/>
                <a:gd name="T4" fmla="*/ 162 w 186"/>
                <a:gd name="T5" fmla="*/ 175 h 263"/>
                <a:gd name="T6" fmla="*/ 158 w 186"/>
                <a:gd name="T7" fmla="*/ 166 h 263"/>
                <a:gd name="T8" fmla="*/ 169 w 186"/>
                <a:gd name="T9" fmla="*/ 136 h 263"/>
                <a:gd name="T10" fmla="*/ 168 w 186"/>
                <a:gd name="T11" fmla="*/ 96 h 263"/>
                <a:gd name="T12" fmla="*/ 162 w 186"/>
                <a:gd name="T13" fmla="*/ 83 h 263"/>
                <a:gd name="T14" fmla="*/ 159 w 186"/>
                <a:gd name="T15" fmla="*/ 88 h 263"/>
                <a:gd name="T16" fmla="*/ 150 w 186"/>
                <a:gd name="T17" fmla="*/ 173 h 263"/>
                <a:gd name="T18" fmla="*/ 136 w 186"/>
                <a:gd name="T19" fmla="*/ 176 h 263"/>
                <a:gd name="T20" fmla="*/ 128 w 186"/>
                <a:gd name="T21" fmla="*/ 179 h 263"/>
                <a:gd name="T22" fmla="*/ 116 w 186"/>
                <a:gd name="T23" fmla="*/ 183 h 263"/>
                <a:gd name="T24" fmla="*/ 109 w 186"/>
                <a:gd name="T25" fmla="*/ 186 h 263"/>
                <a:gd name="T26" fmla="*/ 120 w 186"/>
                <a:gd name="T27" fmla="*/ 173 h 263"/>
                <a:gd name="T28" fmla="*/ 124 w 186"/>
                <a:gd name="T29" fmla="*/ 129 h 263"/>
                <a:gd name="T30" fmla="*/ 122 w 186"/>
                <a:gd name="T31" fmla="*/ 98 h 263"/>
                <a:gd name="T32" fmla="*/ 118 w 186"/>
                <a:gd name="T33" fmla="*/ 100 h 263"/>
                <a:gd name="T34" fmla="*/ 104 w 186"/>
                <a:gd name="T35" fmla="*/ 178 h 263"/>
                <a:gd name="T36" fmla="*/ 102 w 186"/>
                <a:gd name="T37" fmla="*/ 172 h 263"/>
                <a:gd name="T38" fmla="*/ 113 w 186"/>
                <a:gd name="T39" fmla="*/ 105 h 263"/>
                <a:gd name="T40" fmla="*/ 110 w 186"/>
                <a:gd name="T41" fmla="*/ 107 h 263"/>
                <a:gd name="T42" fmla="*/ 87 w 186"/>
                <a:gd name="T43" fmla="*/ 182 h 263"/>
                <a:gd name="T44" fmla="*/ 76 w 186"/>
                <a:gd name="T45" fmla="*/ 158 h 263"/>
                <a:gd name="T46" fmla="*/ 78 w 186"/>
                <a:gd name="T47" fmla="*/ 122 h 263"/>
                <a:gd name="T48" fmla="*/ 74 w 186"/>
                <a:gd name="T49" fmla="*/ 122 h 263"/>
                <a:gd name="T50" fmla="*/ 74 w 186"/>
                <a:gd name="T51" fmla="*/ 179 h 263"/>
                <a:gd name="T52" fmla="*/ 27 w 186"/>
                <a:gd name="T53" fmla="*/ 252 h 263"/>
                <a:gd name="T54" fmla="*/ 0 w 186"/>
                <a:gd name="T55" fmla="*/ 244 h 263"/>
                <a:gd name="T56" fmla="*/ 22 w 186"/>
                <a:gd name="T57" fmla="*/ 200 h 263"/>
                <a:gd name="T58" fmla="*/ 14 w 186"/>
                <a:gd name="T59" fmla="*/ 111 h 263"/>
                <a:gd name="T60" fmla="*/ 20 w 186"/>
                <a:gd name="T61" fmla="*/ 106 h 263"/>
                <a:gd name="T62" fmla="*/ 32 w 186"/>
                <a:gd name="T63" fmla="*/ 161 h 263"/>
                <a:gd name="T64" fmla="*/ 10 w 186"/>
                <a:gd name="T65" fmla="*/ 231 h 263"/>
                <a:gd name="T66" fmla="*/ 13 w 186"/>
                <a:gd name="T67" fmla="*/ 245 h 263"/>
                <a:gd name="T68" fmla="*/ 53 w 186"/>
                <a:gd name="T69" fmla="*/ 210 h 263"/>
                <a:gd name="T70" fmla="*/ 66 w 186"/>
                <a:gd name="T71" fmla="*/ 181 h 263"/>
                <a:gd name="T72" fmla="*/ 71 w 186"/>
                <a:gd name="T73" fmla="*/ 119 h 263"/>
                <a:gd name="T74" fmla="*/ 80 w 186"/>
                <a:gd name="T75" fmla="*/ 73 h 263"/>
                <a:gd name="T76" fmla="*/ 83 w 186"/>
                <a:gd name="T77" fmla="*/ 29 h 263"/>
                <a:gd name="T78" fmla="*/ 132 w 186"/>
                <a:gd name="T79" fmla="*/ 1 h 263"/>
                <a:gd name="T80" fmla="*/ 180 w 186"/>
                <a:gd name="T81" fmla="*/ 20 h 263"/>
                <a:gd name="T82" fmla="*/ 173 w 186"/>
                <a:gd name="T83" fmla="*/ 62 h 263"/>
                <a:gd name="T84" fmla="*/ 173 w 186"/>
                <a:gd name="T85" fmla="*/ 6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63">
                  <a:moveTo>
                    <a:pt x="173" y="65"/>
                  </a:moveTo>
                  <a:cubicBezTo>
                    <a:pt x="173" y="65"/>
                    <a:pt x="186" y="74"/>
                    <a:pt x="185" y="116"/>
                  </a:cubicBezTo>
                  <a:cubicBezTo>
                    <a:pt x="184" y="158"/>
                    <a:pt x="174" y="171"/>
                    <a:pt x="162" y="175"/>
                  </a:cubicBezTo>
                  <a:cubicBezTo>
                    <a:pt x="157" y="176"/>
                    <a:pt x="156" y="173"/>
                    <a:pt x="158" y="166"/>
                  </a:cubicBezTo>
                  <a:cubicBezTo>
                    <a:pt x="161" y="159"/>
                    <a:pt x="168" y="151"/>
                    <a:pt x="169" y="136"/>
                  </a:cubicBezTo>
                  <a:cubicBezTo>
                    <a:pt x="169" y="121"/>
                    <a:pt x="170" y="104"/>
                    <a:pt x="168" y="96"/>
                  </a:cubicBezTo>
                  <a:cubicBezTo>
                    <a:pt x="166" y="88"/>
                    <a:pt x="165" y="84"/>
                    <a:pt x="162" y="83"/>
                  </a:cubicBezTo>
                  <a:cubicBezTo>
                    <a:pt x="159" y="82"/>
                    <a:pt x="158" y="83"/>
                    <a:pt x="159" y="88"/>
                  </a:cubicBezTo>
                  <a:cubicBezTo>
                    <a:pt x="161" y="94"/>
                    <a:pt x="174" y="137"/>
                    <a:pt x="150" y="173"/>
                  </a:cubicBezTo>
                  <a:cubicBezTo>
                    <a:pt x="150" y="173"/>
                    <a:pt x="140" y="175"/>
                    <a:pt x="136" y="176"/>
                  </a:cubicBezTo>
                  <a:cubicBezTo>
                    <a:pt x="132" y="178"/>
                    <a:pt x="135" y="179"/>
                    <a:pt x="128" y="179"/>
                  </a:cubicBezTo>
                  <a:cubicBezTo>
                    <a:pt x="121" y="179"/>
                    <a:pt x="120" y="181"/>
                    <a:pt x="116" y="183"/>
                  </a:cubicBezTo>
                  <a:cubicBezTo>
                    <a:pt x="113" y="186"/>
                    <a:pt x="109" y="186"/>
                    <a:pt x="109" y="186"/>
                  </a:cubicBezTo>
                  <a:cubicBezTo>
                    <a:pt x="120" y="173"/>
                    <a:pt x="120" y="173"/>
                    <a:pt x="120" y="173"/>
                  </a:cubicBezTo>
                  <a:cubicBezTo>
                    <a:pt x="120" y="173"/>
                    <a:pt x="123" y="144"/>
                    <a:pt x="124" y="129"/>
                  </a:cubicBezTo>
                  <a:cubicBezTo>
                    <a:pt x="125" y="115"/>
                    <a:pt x="122" y="99"/>
                    <a:pt x="122" y="98"/>
                  </a:cubicBezTo>
                  <a:cubicBezTo>
                    <a:pt x="122" y="96"/>
                    <a:pt x="118" y="91"/>
                    <a:pt x="118" y="100"/>
                  </a:cubicBezTo>
                  <a:cubicBezTo>
                    <a:pt x="119" y="108"/>
                    <a:pt x="117" y="178"/>
                    <a:pt x="104" y="178"/>
                  </a:cubicBezTo>
                  <a:cubicBezTo>
                    <a:pt x="99" y="179"/>
                    <a:pt x="98" y="174"/>
                    <a:pt x="102" y="172"/>
                  </a:cubicBezTo>
                  <a:cubicBezTo>
                    <a:pt x="107" y="169"/>
                    <a:pt x="115" y="152"/>
                    <a:pt x="113" y="105"/>
                  </a:cubicBezTo>
                  <a:cubicBezTo>
                    <a:pt x="113" y="101"/>
                    <a:pt x="110" y="100"/>
                    <a:pt x="110" y="107"/>
                  </a:cubicBezTo>
                  <a:cubicBezTo>
                    <a:pt x="110" y="114"/>
                    <a:pt x="105" y="178"/>
                    <a:pt x="87" y="182"/>
                  </a:cubicBezTo>
                  <a:cubicBezTo>
                    <a:pt x="83" y="183"/>
                    <a:pt x="76" y="176"/>
                    <a:pt x="76" y="158"/>
                  </a:cubicBezTo>
                  <a:cubicBezTo>
                    <a:pt x="76" y="140"/>
                    <a:pt x="79" y="125"/>
                    <a:pt x="78" y="122"/>
                  </a:cubicBezTo>
                  <a:cubicBezTo>
                    <a:pt x="76" y="119"/>
                    <a:pt x="74" y="122"/>
                    <a:pt x="74" y="122"/>
                  </a:cubicBezTo>
                  <a:cubicBezTo>
                    <a:pt x="74" y="122"/>
                    <a:pt x="74" y="173"/>
                    <a:pt x="74" y="179"/>
                  </a:cubicBezTo>
                  <a:cubicBezTo>
                    <a:pt x="73" y="184"/>
                    <a:pt x="62" y="220"/>
                    <a:pt x="27" y="252"/>
                  </a:cubicBezTo>
                  <a:cubicBezTo>
                    <a:pt x="22" y="257"/>
                    <a:pt x="0" y="263"/>
                    <a:pt x="0" y="244"/>
                  </a:cubicBezTo>
                  <a:cubicBezTo>
                    <a:pt x="1" y="226"/>
                    <a:pt x="19" y="220"/>
                    <a:pt x="22" y="200"/>
                  </a:cubicBezTo>
                  <a:cubicBezTo>
                    <a:pt x="25" y="180"/>
                    <a:pt x="34" y="155"/>
                    <a:pt x="14" y="111"/>
                  </a:cubicBezTo>
                  <a:cubicBezTo>
                    <a:pt x="12" y="106"/>
                    <a:pt x="14" y="98"/>
                    <a:pt x="20" y="106"/>
                  </a:cubicBezTo>
                  <a:cubicBezTo>
                    <a:pt x="25" y="115"/>
                    <a:pt x="34" y="135"/>
                    <a:pt x="32" y="161"/>
                  </a:cubicBezTo>
                  <a:cubicBezTo>
                    <a:pt x="29" y="188"/>
                    <a:pt x="30" y="204"/>
                    <a:pt x="10" y="231"/>
                  </a:cubicBezTo>
                  <a:cubicBezTo>
                    <a:pt x="8" y="233"/>
                    <a:pt x="4" y="242"/>
                    <a:pt x="13" y="245"/>
                  </a:cubicBezTo>
                  <a:cubicBezTo>
                    <a:pt x="22" y="249"/>
                    <a:pt x="37" y="238"/>
                    <a:pt x="53" y="210"/>
                  </a:cubicBezTo>
                  <a:cubicBezTo>
                    <a:pt x="55" y="206"/>
                    <a:pt x="65" y="191"/>
                    <a:pt x="66" y="181"/>
                  </a:cubicBezTo>
                  <a:cubicBezTo>
                    <a:pt x="68" y="171"/>
                    <a:pt x="70" y="131"/>
                    <a:pt x="71" y="119"/>
                  </a:cubicBezTo>
                  <a:cubicBezTo>
                    <a:pt x="71" y="106"/>
                    <a:pt x="78" y="76"/>
                    <a:pt x="80" y="73"/>
                  </a:cubicBezTo>
                  <a:cubicBezTo>
                    <a:pt x="82" y="69"/>
                    <a:pt x="74" y="47"/>
                    <a:pt x="83" y="29"/>
                  </a:cubicBezTo>
                  <a:cubicBezTo>
                    <a:pt x="92" y="12"/>
                    <a:pt x="107" y="2"/>
                    <a:pt x="132" y="1"/>
                  </a:cubicBezTo>
                  <a:cubicBezTo>
                    <a:pt x="157" y="0"/>
                    <a:pt x="174" y="11"/>
                    <a:pt x="180" y="20"/>
                  </a:cubicBezTo>
                  <a:cubicBezTo>
                    <a:pt x="186" y="30"/>
                    <a:pt x="181" y="53"/>
                    <a:pt x="173" y="62"/>
                  </a:cubicBezTo>
                  <a:cubicBezTo>
                    <a:pt x="170" y="64"/>
                    <a:pt x="173" y="65"/>
                    <a:pt x="173" y="6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53"/>
            <p:cNvSpPr>
              <a:spLocks/>
            </p:cNvSpPr>
            <p:nvPr/>
          </p:nvSpPr>
          <p:spPr bwMode="auto">
            <a:xfrm>
              <a:off x="4293149" y="1325239"/>
              <a:ext cx="30163" cy="165100"/>
            </a:xfrm>
            <a:custGeom>
              <a:avLst/>
              <a:gdLst>
                <a:gd name="T0" fmla="*/ 4 w 19"/>
                <a:gd name="T1" fmla="*/ 0 h 104"/>
                <a:gd name="T2" fmla="*/ 19 w 19"/>
                <a:gd name="T3" fmla="*/ 0 h 104"/>
                <a:gd name="T4" fmla="*/ 7 w 19"/>
                <a:gd name="T5" fmla="*/ 104 h 104"/>
                <a:gd name="T6" fmla="*/ 0 w 19"/>
                <a:gd name="T7" fmla="*/ 104 h 104"/>
                <a:gd name="T8" fmla="*/ 4 w 19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04">
                  <a:moveTo>
                    <a:pt x="4" y="0"/>
                  </a:moveTo>
                  <a:lnTo>
                    <a:pt x="19" y="0"/>
                  </a:lnTo>
                  <a:lnTo>
                    <a:pt x="7" y="104"/>
                  </a:lnTo>
                  <a:lnTo>
                    <a:pt x="0" y="10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54"/>
            <p:cNvSpPr>
              <a:spLocks/>
            </p:cNvSpPr>
            <p:nvPr/>
          </p:nvSpPr>
          <p:spPr bwMode="auto">
            <a:xfrm>
              <a:off x="4420149" y="1317302"/>
              <a:ext cx="46038" cy="260350"/>
            </a:xfrm>
            <a:custGeom>
              <a:avLst/>
              <a:gdLst>
                <a:gd name="T0" fmla="*/ 3 w 12"/>
                <a:gd name="T1" fmla="*/ 0 h 69"/>
                <a:gd name="T2" fmla="*/ 10 w 12"/>
                <a:gd name="T3" fmla="*/ 41 h 69"/>
                <a:gd name="T4" fmla="*/ 2 w 12"/>
                <a:gd name="T5" fmla="*/ 69 h 69"/>
                <a:gd name="T6" fmla="*/ 3 w 12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9">
                  <a:moveTo>
                    <a:pt x="3" y="0"/>
                  </a:moveTo>
                  <a:cubicBezTo>
                    <a:pt x="3" y="0"/>
                    <a:pt x="12" y="22"/>
                    <a:pt x="10" y="41"/>
                  </a:cubicBezTo>
                  <a:cubicBezTo>
                    <a:pt x="8" y="60"/>
                    <a:pt x="2" y="69"/>
                    <a:pt x="2" y="69"/>
                  </a:cubicBezTo>
                  <a:cubicBezTo>
                    <a:pt x="2" y="69"/>
                    <a:pt x="0" y="18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55"/>
            <p:cNvSpPr>
              <a:spLocks/>
            </p:cNvSpPr>
            <p:nvPr/>
          </p:nvSpPr>
          <p:spPr bwMode="auto">
            <a:xfrm>
              <a:off x="4447136" y="1309364"/>
              <a:ext cx="63500" cy="301625"/>
            </a:xfrm>
            <a:custGeom>
              <a:avLst/>
              <a:gdLst>
                <a:gd name="T0" fmla="*/ 7 w 17"/>
                <a:gd name="T1" fmla="*/ 3 h 80"/>
                <a:gd name="T2" fmla="*/ 0 w 17"/>
                <a:gd name="T3" fmla="*/ 80 h 80"/>
                <a:gd name="T4" fmla="*/ 7 w 17"/>
                <a:gd name="T5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80">
                  <a:moveTo>
                    <a:pt x="7" y="3"/>
                  </a:moveTo>
                  <a:cubicBezTo>
                    <a:pt x="7" y="0"/>
                    <a:pt x="17" y="60"/>
                    <a:pt x="0" y="80"/>
                  </a:cubicBezTo>
                  <a:cubicBezTo>
                    <a:pt x="0" y="80"/>
                    <a:pt x="7" y="58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56"/>
            <p:cNvSpPr>
              <a:spLocks/>
            </p:cNvSpPr>
            <p:nvPr/>
          </p:nvSpPr>
          <p:spPr bwMode="auto">
            <a:xfrm>
              <a:off x="4491586" y="1290314"/>
              <a:ext cx="38100" cy="249238"/>
            </a:xfrm>
            <a:custGeom>
              <a:avLst/>
              <a:gdLst>
                <a:gd name="T0" fmla="*/ 2 w 10"/>
                <a:gd name="T1" fmla="*/ 3 h 66"/>
                <a:gd name="T2" fmla="*/ 2 w 10"/>
                <a:gd name="T3" fmla="*/ 66 h 66"/>
                <a:gd name="T4" fmla="*/ 0 w 10"/>
                <a:gd name="T5" fmla="*/ 66 h 66"/>
                <a:gd name="T6" fmla="*/ 2 w 10"/>
                <a:gd name="T7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6">
                  <a:moveTo>
                    <a:pt x="2" y="3"/>
                  </a:moveTo>
                  <a:cubicBezTo>
                    <a:pt x="2" y="0"/>
                    <a:pt x="10" y="40"/>
                    <a:pt x="2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6" y="48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57"/>
            <p:cNvSpPr>
              <a:spLocks/>
            </p:cNvSpPr>
            <p:nvPr/>
          </p:nvSpPr>
          <p:spPr bwMode="auto">
            <a:xfrm>
              <a:off x="4228061" y="1325239"/>
              <a:ext cx="60325" cy="296863"/>
            </a:xfrm>
            <a:custGeom>
              <a:avLst/>
              <a:gdLst>
                <a:gd name="T0" fmla="*/ 13 w 16"/>
                <a:gd name="T1" fmla="*/ 0 h 79"/>
                <a:gd name="T2" fmla="*/ 14 w 16"/>
                <a:gd name="T3" fmla="*/ 17 h 79"/>
                <a:gd name="T4" fmla="*/ 10 w 16"/>
                <a:gd name="T5" fmla="*/ 51 h 79"/>
                <a:gd name="T6" fmla="*/ 4 w 16"/>
                <a:gd name="T7" fmla="*/ 79 h 79"/>
                <a:gd name="T8" fmla="*/ 5 w 16"/>
                <a:gd name="T9" fmla="*/ 55 h 79"/>
                <a:gd name="T10" fmla="*/ 10 w 16"/>
                <a:gd name="T11" fmla="*/ 14 h 79"/>
                <a:gd name="T12" fmla="*/ 13 w 1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9">
                  <a:moveTo>
                    <a:pt x="13" y="0"/>
                  </a:moveTo>
                  <a:cubicBezTo>
                    <a:pt x="13" y="0"/>
                    <a:pt x="16" y="11"/>
                    <a:pt x="14" y="17"/>
                  </a:cubicBezTo>
                  <a:cubicBezTo>
                    <a:pt x="13" y="23"/>
                    <a:pt x="10" y="45"/>
                    <a:pt x="10" y="51"/>
                  </a:cubicBezTo>
                  <a:cubicBezTo>
                    <a:pt x="10" y="57"/>
                    <a:pt x="8" y="79"/>
                    <a:pt x="4" y="79"/>
                  </a:cubicBezTo>
                  <a:cubicBezTo>
                    <a:pt x="0" y="79"/>
                    <a:pt x="4" y="60"/>
                    <a:pt x="5" y="55"/>
                  </a:cubicBezTo>
                  <a:cubicBezTo>
                    <a:pt x="6" y="50"/>
                    <a:pt x="10" y="29"/>
                    <a:pt x="10" y="14"/>
                  </a:cubicBezTo>
                  <a:cubicBezTo>
                    <a:pt x="10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58"/>
            <p:cNvSpPr>
              <a:spLocks/>
            </p:cNvSpPr>
            <p:nvPr/>
          </p:nvSpPr>
          <p:spPr bwMode="auto">
            <a:xfrm>
              <a:off x="4232824" y="993452"/>
              <a:ext cx="357188" cy="304800"/>
            </a:xfrm>
            <a:custGeom>
              <a:avLst/>
              <a:gdLst>
                <a:gd name="T0" fmla="*/ 1 w 95"/>
                <a:gd name="T1" fmla="*/ 45 h 81"/>
                <a:gd name="T2" fmla="*/ 33 w 95"/>
                <a:gd name="T3" fmla="*/ 80 h 81"/>
                <a:gd name="T4" fmla="*/ 93 w 95"/>
                <a:gd name="T5" fmla="*/ 38 h 81"/>
                <a:gd name="T6" fmla="*/ 50 w 95"/>
                <a:gd name="T7" fmla="*/ 2 h 81"/>
                <a:gd name="T8" fmla="*/ 1 w 95"/>
                <a:gd name="T9" fmla="*/ 4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81">
                  <a:moveTo>
                    <a:pt x="1" y="45"/>
                  </a:moveTo>
                  <a:cubicBezTo>
                    <a:pt x="0" y="58"/>
                    <a:pt x="5" y="81"/>
                    <a:pt x="33" y="80"/>
                  </a:cubicBezTo>
                  <a:cubicBezTo>
                    <a:pt x="60" y="78"/>
                    <a:pt x="90" y="60"/>
                    <a:pt x="93" y="38"/>
                  </a:cubicBezTo>
                  <a:cubicBezTo>
                    <a:pt x="95" y="16"/>
                    <a:pt x="80" y="0"/>
                    <a:pt x="50" y="2"/>
                  </a:cubicBezTo>
                  <a:cubicBezTo>
                    <a:pt x="21" y="5"/>
                    <a:pt x="3" y="25"/>
                    <a:pt x="1" y="4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59"/>
            <p:cNvSpPr>
              <a:spLocks/>
            </p:cNvSpPr>
            <p:nvPr/>
          </p:nvSpPr>
          <p:spPr bwMode="auto">
            <a:xfrm>
              <a:off x="4059786" y="933127"/>
              <a:ext cx="149225" cy="60325"/>
            </a:xfrm>
            <a:custGeom>
              <a:avLst/>
              <a:gdLst>
                <a:gd name="T0" fmla="*/ 4 w 40"/>
                <a:gd name="T1" fmla="*/ 16 h 16"/>
                <a:gd name="T2" fmla="*/ 40 w 40"/>
                <a:gd name="T3" fmla="*/ 5 h 16"/>
                <a:gd name="T4" fmla="*/ 39 w 40"/>
                <a:gd name="T5" fmla="*/ 0 h 16"/>
                <a:gd name="T6" fmla="*/ 0 w 40"/>
                <a:gd name="T7" fmla="*/ 11 h 16"/>
                <a:gd name="T8" fmla="*/ 4 w 4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6">
                  <a:moveTo>
                    <a:pt x="4" y="16"/>
                  </a:moveTo>
                  <a:cubicBezTo>
                    <a:pt x="4" y="16"/>
                    <a:pt x="29" y="5"/>
                    <a:pt x="40" y="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14" y="0"/>
                    <a:pt x="0" y="11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60"/>
            <p:cNvSpPr>
              <a:spLocks/>
            </p:cNvSpPr>
            <p:nvPr/>
          </p:nvSpPr>
          <p:spPr bwMode="auto">
            <a:xfrm>
              <a:off x="4340774" y="895027"/>
              <a:ext cx="106363" cy="30163"/>
            </a:xfrm>
            <a:custGeom>
              <a:avLst/>
              <a:gdLst>
                <a:gd name="T0" fmla="*/ 0 w 28"/>
                <a:gd name="T1" fmla="*/ 7 h 8"/>
                <a:gd name="T2" fmla="*/ 26 w 28"/>
                <a:gd name="T3" fmla="*/ 8 h 8"/>
                <a:gd name="T4" fmla="*/ 28 w 28"/>
                <a:gd name="T5" fmla="*/ 0 h 8"/>
                <a:gd name="T6" fmla="*/ 2 w 28"/>
                <a:gd name="T7" fmla="*/ 0 h 8"/>
                <a:gd name="T8" fmla="*/ 0 w 28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">
                  <a:moveTo>
                    <a:pt x="0" y="7"/>
                  </a:moveTo>
                  <a:cubicBezTo>
                    <a:pt x="0" y="7"/>
                    <a:pt x="20" y="6"/>
                    <a:pt x="26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4" y="0"/>
                    <a:pt x="2" y="0"/>
                  </a:cubicBezTo>
                  <a:cubicBezTo>
                    <a:pt x="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61"/>
            <p:cNvSpPr>
              <a:spLocks noEditPoints="1"/>
            </p:cNvSpPr>
            <p:nvPr/>
          </p:nvSpPr>
          <p:spPr bwMode="auto">
            <a:xfrm>
              <a:off x="3815311" y="1042664"/>
              <a:ext cx="138113" cy="288925"/>
            </a:xfrm>
            <a:custGeom>
              <a:avLst/>
              <a:gdLst>
                <a:gd name="T0" fmla="*/ 30 w 37"/>
                <a:gd name="T1" fmla="*/ 32 h 77"/>
                <a:gd name="T2" fmla="*/ 9 w 37"/>
                <a:gd name="T3" fmla="*/ 0 h 77"/>
                <a:gd name="T4" fmla="*/ 18 w 37"/>
                <a:gd name="T5" fmla="*/ 20 h 77"/>
                <a:gd name="T6" fmla="*/ 21 w 37"/>
                <a:gd name="T7" fmla="*/ 59 h 77"/>
                <a:gd name="T8" fmla="*/ 30 w 37"/>
                <a:gd name="T9" fmla="*/ 74 h 77"/>
                <a:gd name="T10" fmla="*/ 30 w 37"/>
                <a:gd name="T11" fmla="*/ 32 h 77"/>
                <a:gd name="T12" fmla="*/ 27 w 37"/>
                <a:gd name="T13" fmla="*/ 64 h 77"/>
                <a:gd name="T14" fmla="*/ 27 w 37"/>
                <a:gd name="T15" fmla="*/ 51 h 77"/>
                <a:gd name="T16" fmla="*/ 27 w 37"/>
                <a:gd name="T17" fmla="*/ 6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7">
                  <a:moveTo>
                    <a:pt x="30" y="32"/>
                  </a:moveTo>
                  <a:cubicBezTo>
                    <a:pt x="23" y="9"/>
                    <a:pt x="9" y="0"/>
                    <a:pt x="9" y="0"/>
                  </a:cubicBezTo>
                  <a:cubicBezTo>
                    <a:pt x="0" y="0"/>
                    <a:pt x="14" y="15"/>
                    <a:pt x="18" y="20"/>
                  </a:cubicBezTo>
                  <a:cubicBezTo>
                    <a:pt x="22" y="24"/>
                    <a:pt x="21" y="41"/>
                    <a:pt x="21" y="59"/>
                  </a:cubicBezTo>
                  <a:cubicBezTo>
                    <a:pt x="21" y="77"/>
                    <a:pt x="26" y="76"/>
                    <a:pt x="30" y="74"/>
                  </a:cubicBezTo>
                  <a:cubicBezTo>
                    <a:pt x="35" y="71"/>
                    <a:pt x="37" y="55"/>
                    <a:pt x="30" y="32"/>
                  </a:cubicBezTo>
                  <a:close/>
                  <a:moveTo>
                    <a:pt x="27" y="64"/>
                  </a:moveTo>
                  <a:cubicBezTo>
                    <a:pt x="23" y="64"/>
                    <a:pt x="25" y="52"/>
                    <a:pt x="27" y="51"/>
                  </a:cubicBezTo>
                  <a:cubicBezTo>
                    <a:pt x="27" y="51"/>
                    <a:pt x="30" y="64"/>
                    <a:pt x="27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62"/>
            <p:cNvSpPr>
              <a:spLocks noEditPoints="1"/>
            </p:cNvSpPr>
            <p:nvPr/>
          </p:nvSpPr>
          <p:spPr bwMode="auto">
            <a:xfrm>
              <a:off x="3518449" y="2138039"/>
              <a:ext cx="149225" cy="192088"/>
            </a:xfrm>
            <a:custGeom>
              <a:avLst/>
              <a:gdLst>
                <a:gd name="T0" fmla="*/ 35 w 40"/>
                <a:gd name="T1" fmla="*/ 40 h 51"/>
                <a:gd name="T2" fmla="*/ 30 w 40"/>
                <a:gd name="T3" fmla="*/ 38 h 51"/>
                <a:gd name="T4" fmla="*/ 35 w 40"/>
                <a:gd name="T5" fmla="*/ 21 h 51"/>
                <a:gd name="T6" fmla="*/ 37 w 40"/>
                <a:gd name="T7" fmla="*/ 7 h 51"/>
                <a:gd name="T8" fmla="*/ 31 w 40"/>
                <a:gd name="T9" fmla="*/ 5 h 51"/>
                <a:gd name="T10" fmla="*/ 22 w 40"/>
                <a:gd name="T11" fmla="*/ 13 h 51"/>
                <a:gd name="T12" fmla="*/ 16 w 40"/>
                <a:gd name="T13" fmla="*/ 17 h 51"/>
                <a:gd name="T14" fmla="*/ 13 w 40"/>
                <a:gd name="T15" fmla="*/ 8 h 51"/>
                <a:gd name="T16" fmla="*/ 8 w 40"/>
                <a:gd name="T17" fmla="*/ 7 h 51"/>
                <a:gd name="T18" fmla="*/ 9 w 40"/>
                <a:gd name="T19" fmla="*/ 19 h 51"/>
                <a:gd name="T20" fmla="*/ 3 w 40"/>
                <a:gd name="T21" fmla="*/ 39 h 51"/>
                <a:gd name="T22" fmla="*/ 11 w 40"/>
                <a:gd name="T23" fmla="*/ 51 h 51"/>
                <a:gd name="T24" fmla="*/ 35 w 40"/>
                <a:gd name="T25" fmla="*/ 47 h 51"/>
                <a:gd name="T26" fmla="*/ 35 w 40"/>
                <a:gd name="T27" fmla="*/ 40 h 51"/>
                <a:gd name="T28" fmla="*/ 11 w 40"/>
                <a:gd name="T29" fmla="*/ 47 h 51"/>
                <a:gd name="T30" fmla="*/ 14 w 40"/>
                <a:gd name="T31" fmla="*/ 27 h 51"/>
                <a:gd name="T32" fmla="*/ 20 w 40"/>
                <a:gd name="T33" fmla="*/ 25 h 51"/>
                <a:gd name="T34" fmla="*/ 20 w 40"/>
                <a:gd name="T35" fmla="*/ 42 h 51"/>
                <a:gd name="T36" fmla="*/ 11 w 40"/>
                <a:gd name="T37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51">
                  <a:moveTo>
                    <a:pt x="35" y="40"/>
                  </a:moveTo>
                  <a:cubicBezTo>
                    <a:pt x="31" y="41"/>
                    <a:pt x="28" y="43"/>
                    <a:pt x="30" y="38"/>
                  </a:cubicBezTo>
                  <a:cubicBezTo>
                    <a:pt x="32" y="33"/>
                    <a:pt x="37" y="27"/>
                    <a:pt x="35" y="21"/>
                  </a:cubicBezTo>
                  <a:cubicBezTo>
                    <a:pt x="34" y="15"/>
                    <a:pt x="37" y="11"/>
                    <a:pt x="37" y="7"/>
                  </a:cubicBezTo>
                  <a:cubicBezTo>
                    <a:pt x="37" y="3"/>
                    <a:pt x="34" y="0"/>
                    <a:pt x="31" y="5"/>
                  </a:cubicBezTo>
                  <a:cubicBezTo>
                    <a:pt x="28" y="9"/>
                    <a:pt x="27" y="9"/>
                    <a:pt x="22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3" y="13"/>
                    <a:pt x="13" y="8"/>
                  </a:cubicBezTo>
                  <a:cubicBezTo>
                    <a:pt x="12" y="4"/>
                    <a:pt x="11" y="5"/>
                    <a:pt x="8" y="7"/>
                  </a:cubicBezTo>
                  <a:cubicBezTo>
                    <a:pt x="6" y="8"/>
                    <a:pt x="9" y="14"/>
                    <a:pt x="9" y="19"/>
                  </a:cubicBezTo>
                  <a:cubicBezTo>
                    <a:pt x="9" y="24"/>
                    <a:pt x="6" y="28"/>
                    <a:pt x="3" y="39"/>
                  </a:cubicBezTo>
                  <a:cubicBezTo>
                    <a:pt x="0" y="50"/>
                    <a:pt x="0" y="51"/>
                    <a:pt x="11" y="51"/>
                  </a:cubicBezTo>
                  <a:cubicBezTo>
                    <a:pt x="22" y="51"/>
                    <a:pt x="33" y="49"/>
                    <a:pt x="35" y="47"/>
                  </a:cubicBezTo>
                  <a:cubicBezTo>
                    <a:pt x="37" y="46"/>
                    <a:pt x="40" y="40"/>
                    <a:pt x="35" y="40"/>
                  </a:cubicBezTo>
                  <a:close/>
                  <a:moveTo>
                    <a:pt x="11" y="47"/>
                  </a:moveTo>
                  <a:cubicBezTo>
                    <a:pt x="9" y="45"/>
                    <a:pt x="10" y="36"/>
                    <a:pt x="14" y="27"/>
                  </a:cubicBezTo>
                  <a:cubicBezTo>
                    <a:pt x="16" y="24"/>
                    <a:pt x="20" y="21"/>
                    <a:pt x="20" y="25"/>
                  </a:cubicBezTo>
                  <a:cubicBezTo>
                    <a:pt x="20" y="29"/>
                    <a:pt x="20" y="37"/>
                    <a:pt x="20" y="42"/>
                  </a:cubicBezTo>
                  <a:cubicBezTo>
                    <a:pt x="20" y="47"/>
                    <a:pt x="12" y="49"/>
                    <a:pt x="11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63"/>
            <p:cNvSpPr>
              <a:spLocks/>
            </p:cNvSpPr>
            <p:nvPr/>
          </p:nvSpPr>
          <p:spPr bwMode="auto">
            <a:xfrm>
              <a:off x="5329786" y="1690364"/>
              <a:ext cx="609600" cy="801688"/>
            </a:xfrm>
            <a:custGeom>
              <a:avLst/>
              <a:gdLst>
                <a:gd name="T0" fmla="*/ 142 w 162"/>
                <a:gd name="T1" fmla="*/ 94 h 213"/>
                <a:gd name="T2" fmla="*/ 121 w 162"/>
                <a:gd name="T3" fmla="*/ 97 h 213"/>
                <a:gd name="T4" fmla="*/ 119 w 162"/>
                <a:gd name="T5" fmla="*/ 92 h 213"/>
                <a:gd name="T6" fmla="*/ 125 w 162"/>
                <a:gd name="T7" fmla="*/ 66 h 213"/>
                <a:gd name="T8" fmla="*/ 142 w 162"/>
                <a:gd name="T9" fmla="*/ 22 h 213"/>
                <a:gd name="T10" fmla="*/ 91 w 162"/>
                <a:gd name="T11" fmla="*/ 20 h 213"/>
                <a:gd name="T12" fmla="*/ 51 w 162"/>
                <a:gd name="T13" fmla="*/ 49 h 213"/>
                <a:gd name="T14" fmla="*/ 44 w 162"/>
                <a:gd name="T15" fmla="*/ 44 h 213"/>
                <a:gd name="T16" fmla="*/ 26 w 162"/>
                <a:gd name="T17" fmla="*/ 30 h 213"/>
                <a:gd name="T18" fmla="*/ 30 w 162"/>
                <a:gd name="T19" fmla="*/ 67 h 213"/>
                <a:gd name="T20" fmla="*/ 49 w 162"/>
                <a:gd name="T21" fmla="*/ 84 h 213"/>
                <a:gd name="T22" fmla="*/ 54 w 162"/>
                <a:gd name="T23" fmla="*/ 58 h 213"/>
                <a:gd name="T24" fmla="*/ 89 w 162"/>
                <a:gd name="T25" fmla="*/ 29 h 213"/>
                <a:gd name="T26" fmla="*/ 102 w 162"/>
                <a:gd name="T27" fmla="*/ 38 h 213"/>
                <a:gd name="T28" fmla="*/ 95 w 162"/>
                <a:gd name="T29" fmla="*/ 54 h 213"/>
                <a:gd name="T30" fmla="*/ 75 w 162"/>
                <a:gd name="T31" fmla="*/ 62 h 213"/>
                <a:gd name="T32" fmla="*/ 89 w 162"/>
                <a:gd name="T33" fmla="*/ 88 h 213"/>
                <a:gd name="T34" fmla="*/ 94 w 162"/>
                <a:gd name="T35" fmla="*/ 101 h 213"/>
                <a:gd name="T36" fmla="*/ 1 w 162"/>
                <a:gd name="T37" fmla="*/ 119 h 213"/>
                <a:gd name="T38" fmla="*/ 17 w 162"/>
                <a:gd name="T39" fmla="*/ 135 h 213"/>
                <a:gd name="T40" fmla="*/ 53 w 162"/>
                <a:gd name="T41" fmla="*/ 145 h 213"/>
                <a:gd name="T42" fmla="*/ 93 w 162"/>
                <a:gd name="T43" fmla="*/ 134 h 213"/>
                <a:gd name="T44" fmla="*/ 99 w 162"/>
                <a:gd name="T45" fmla="*/ 134 h 213"/>
                <a:gd name="T46" fmla="*/ 100 w 162"/>
                <a:gd name="T47" fmla="*/ 155 h 213"/>
                <a:gd name="T48" fmla="*/ 27 w 162"/>
                <a:gd name="T49" fmla="*/ 197 h 213"/>
                <a:gd name="T50" fmla="*/ 83 w 162"/>
                <a:gd name="T51" fmla="*/ 207 h 213"/>
                <a:gd name="T52" fmla="*/ 128 w 162"/>
                <a:gd name="T53" fmla="*/ 161 h 213"/>
                <a:gd name="T54" fmla="*/ 130 w 162"/>
                <a:gd name="T55" fmla="*/ 129 h 213"/>
                <a:gd name="T56" fmla="*/ 157 w 162"/>
                <a:gd name="T57" fmla="*/ 123 h 213"/>
                <a:gd name="T58" fmla="*/ 142 w 162"/>
                <a:gd name="T59" fmla="*/ 94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213">
                  <a:moveTo>
                    <a:pt x="142" y="94"/>
                  </a:moveTo>
                  <a:cubicBezTo>
                    <a:pt x="138" y="94"/>
                    <a:pt x="131" y="95"/>
                    <a:pt x="121" y="97"/>
                  </a:cubicBezTo>
                  <a:cubicBezTo>
                    <a:pt x="121" y="95"/>
                    <a:pt x="120" y="94"/>
                    <a:pt x="119" y="92"/>
                  </a:cubicBezTo>
                  <a:cubicBezTo>
                    <a:pt x="115" y="85"/>
                    <a:pt x="115" y="74"/>
                    <a:pt x="125" y="66"/>
                  </a:cubicBezTo>
                  <a:cubicBezTo>
                    <a:pt x="134" y="57"/>
                    <a:pt x="148" y="43"/>
                    <a:pt x="142" y="22"/>
                  </a:cubicBezTo>
                  <a:cubicBezTo>
                    <a:pt x="135" y="0"/>
                    <a:pt x="104" y="14"/>
                    <a:pt x="91" y="20"/>
                  </a:cubicBezTo>
                  <a:cubicBezTo>
                    <a:pt x="82" y="25"/>
                    <a:pt x="51" y="47"/>
                    <a:pt x="51" y="49"/>
                  </a:cubicBezTo>
                  <a:cubicBezTo>
                    <a:pt x="50" y="50"/>
                    <a:pt x="47" y="58"/>
                    <a:pt x="44" y="44"/>
                  </a:cubicBezTo>
                  <a:cubicBezTo>
                    <a:pt x="40" y="29"/>
                    <a:pt x="33" y="21"/>
                    <a:pt x="26" y="30"/>
                  </a:cubicBezTo>
                  <a:cubicBezTo>
                    <a:pt x="23" y="33"/>
                    <a:pt x="26" y="52"/>
                    <a:pt x="30" y="67"/>
                  </a:cubicBezTo>
                  <a:cubicBezTo>
                    <a:pt x="34" y="82"/>
                    <a:pt x="42" y="87"/>
                    <a:pt x="49" y="84"/>
                  </a:cubicBezTo>
                  <a:cubicBezTo>
                    <a:pt x="56" y="82"/>
                    <a:pt x="53" y="59"/>
                    <a:pt x="54" y="58"/>
                  </a:cubicBezTo>
                  <a:cubicBezTo>
                    <a:pt x="56" y="57"/>
                    <a:pt x="75" y="32"/>
                    <a:pt x="89" y="29"/>
                  </a:cubicBezTo>
                  <a:cubicBezTo>
                    <a:pt x="104" y="27"/>
                    <a:pt x="103" y="32"/>
                    <a:pt x="102" y="38"/>
                  </a:cubicBezTo>
                  <a:cubicBezTo>
                    <a:pt x="101" y="43"/>
                    <a:pt x="101" y="54"/>
                    <a:pt x="95" y="54"/>
                  </a:cubicBezTo>
                  <a:cubicBezTo>
                    <a:pt x="89" y="54"/>
                    <a:pt x="76" y="52"/>
                    <a:pt x="75" y="62"/>
                  </a:cubicBezTo>
                  <a:cubicBezTo>
                    <a:pt x="75" y="72"/>
                    <a:pt x="84" y="80"/>
                    <a:pt x="89" y="88"/>
                  </a:cubicBezTo>
                  <a:cubicBezTo>
                    <a:pt x="91" y="90"/>
                    <a:pt x="92" y="95"/>
                    <a:pt x="94" y="101"/>
                  </a:cubicBezTo>
                  <a:cubicBezTo>
                    <a:pt x="52" y="108"/>
                    <a:pt x="1" y="119"/>
                    <a:pt x="1" y="119"/>
                  </a:cubicBezTo>
                  <a:cubicBezTo>
                    <a:pt x="1" y="119"/>
                    <a:pt x="0" y="123"/>
                    <a:pt x="17" y="135"/>
                  </a:cubicBezTo>
                  <a:cubicBezTo>
                    <a:pt x="33" y="147"/>
                    <a:pt x="42" y="149"/>
                    <a:pt x="53" y="145"/>
                  </a:cubicBezTo>
                  <a:cubicBezTo>
                    <a:pt x="65" y="141"/>
                    <a:pt x="78" y="134"/>
                    <a:pt x="93" y="134"/>
                  </a:cubicBezTo>
                  <a:cubicBezTo>
                    <a:pt x="95" y="134"/>
                    <a:pt x="97" y="134"/>
                    <a:pt x="99" y="134"/>
                  </a:cubicBezTo>
                  <a:cubicBezTo>
                    <a:pt x="100" y="143"/>
                    <a:pt x="101" y="151"/>
                    <a:pt x="100" y="155"/>
                  </a:cubicBezTo>
                  <a:cubicBezTo>
                    <a:pt x="99" y="167"/>
                    <a:pt x="67" y="190"/>
                    <a:pt x="27" y="197"/>
                  </a:cubicBezTo>
                  <a:cubicBezTo>
                    <a:pt x="27" y="197"/>
                    <a:pt x="42" y="213"/>
                    <a:pt x="83" y="207"/>
                  </a:cubicBezTo>
                  <a:cubicBezTo>
                    <a:pt x="124" y="200"/>
                    <a:pt x="128" y="172"/>
                    <a:pt x="128" y="161"/>
                  </a:cubicBezTo>
                  <a:cubicBezTo>
                    <a:pt x="129" y="155"/>
                    <a:pt x="131" y="143"/>
                    <a:pt x="130" y="129"/>
                  </a:cubicBezTo>
                  <a:cubicBezTo>
                    <a:pt x="141" y="128"/>
                    <a:pt x="152" y="126"/>
                    <a:pt x="157" y="123"/>
                  </a:cubicBezTo>
                  <a:cubicBezTo>
                    <a:pt x="162" y="120"/>
                    <a:pt x="160" y="94"/>
                    <a:pt x="142" y="94"/>
                  </a:cubicBezTo>
                  <a:close/>
                </a:path>
              </a:pathLst>
            </a:custGeom>
            <a:solidFill>
              <a:srgbClr val="FFFFFF"/>
            </a:solidFill>
            <a:ln w="4603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64"/>
            <p:cNvSpPr>
              <a:spLocks noEditPoints="1"/>
            </p:cNvSpPr>
            <p:nvPr/>
          </p:nvSpPr>
          <p:spPr bwMode="auto">
            <a:xfrm>
              <a:off x="5210724" y="741039"/>
              <a:ext cx="904875" cy="930275"/>
            </a:xfrm>
            <a:custGeom>
              <a:avLst/>
              <a:gdLst>
                <a:gd name="T0" fmla="*/ 239 w 241"/>
                <a:gd name="T1" fmla="*/ 171 h 247"/>
                <a:gd name="T2" fmla="*/ 215 w 241"/>
                <a:gd name="T3" fmla="*/ 159 h 247"/>
                <a:gd name="T4" fmla="*/ 167 w 241"/>
                <a:gd name="T5" fmla="*/ 144 h 247"/>
                <a:gd name="T6" fmla="*/ 156 w 241"/>
                <a:gd name="T7" fmla="*/ 116 h 247"/>
                <a:gd name="T8" fmla="*/ 198 w 241"/>
                <a:gd name="T9" fmla="*/ 109 h 247"/>
                <a:gd name="T10" fmla="*/ 220 w 241"/>
                <a:gd name="T11" fmla="*/ 121 h 247"/>
                <a:gd name="T12" fmla="*/ 203 w 241"/>
                <a:gd name="T13" fmla="*/ 82 h 247"/>
                <a:gd name="T14" fmla="*/ 135 w 241"/>
                <a:gd name="T15" fmla="*/ 105 h 247"/>
                <a:gd name="T16" fmla="*/ 114 w 241"/>
                <a:gd name="T17" fmla="*/ 126 h 247"/>
                <a:gd name="T18" fmla="*/ 116 w 241"/>
                <a:gd name="T19" fmla="*/ 108 h 247"/>
                <a:gd name="T20" fmla="*/ 181 w 241"/>
                <a:gd name="T21" fmla="*/ 65 h 247"/>
                <a:gd name="T22" fmla="*/ 186 w 241"/>
                <a:gd name="T23" fmla="*/ 43 h 247"/>
                <a:gd name="T24" fmla="*/ 151 w 241"/>
                <a:gd name="T25" fmla="*/ 43 h 247"/>
                <a:gd name="T26" fmla="*/ 94 w 241"/>
                <a:gd name="T27" fmla="*/ 66 h 247"/>
                <a:gd name="T28" fmla="*/ 91 w 241"/>
                <a:gd name="T29" fmla="*/ 57 h 247"/>
                <a:gd name="T30" fmla="*/ 135 w 241"/>
                <a:gd name="T31" fmla="*/ 37 h 247"/>
                <a:gd name="T32" fmla="*/ 133 w 241"/>
                <a:gd name="T33" fmla="*/ 27 h 247"/>
                <a:gd name="T34" fmla="*/ 90 w 241"/>
                <a:gd name="T35" fmla="*/ 27 h 247"/>
                <a:gd name="T36" fmla="*/ 89 w 241"/>
                <a:gd name="T37" fmla="*/ 11 h 247"/>
                <a:gd name="T38" fmla="*/ 78 w 241"/>
                <a:gd name="T39" fmla="*/ 1 h 247"/>
                <a:gd name="T40" fmla="*/ 68 w 241"/>
                <a:gd name="T41" fmla="*/ 22 h 247"/>
                <a:gd name="T42" fmla="*/ 60 w 241"/>
                <a:gd name="T43" fmla="*/ 31 h 247"/>
                <a:gd name="T44" fmla="*/ 30 w 241"/>
                <a:gd name="T45" fmla="*/ 45 h 247"/>
                <a:gd name="T46" fmla="*/ 61 w 241"/>
                <a:gd name="T47" fmla="*/ 56 h 247"/>
                <a:gd name="T48" fmla="*/ 67 w 241"/>
                <a:gd name="T49" fmla="*/ 69 h 247"/>
                <a:gd name="T50" fmla="*/ 62 w 241"/>
                <a:gd name="T51" fmla="*/ 80 h 247"/>
                <a:gd name="T52" fmla="*/ 33 w 241"/>
                <a:gd name="T53" fmla="*/ 87 h 247"/>
                <a:gd name="T54" fmla="*/ 21 w 241"/>
                <a:gd name="T55" fmla="*/ 106 h 247"/>
                <a:gd name="T56" fmla="*/ 35 w 241"/>
                <a:gd name="T57" fmla="*/ 110 h 247"/>
                <a:gd name="T58" fmla="*/ 54 w 241"/>
                <a:gd name="T59" fmla="*/ 106 h 247"/>
                <a:gd name="T60" fmla="*/ 72 w 241"/>
                <a:gd name="T61" fmla="*/ 111 h 247"/>
                <a:gd name="T62" fmla="*/ 87 w 241"/>
                <a:gd name="T63" fmla="*/ 98 h 247"/>
                <a:gd name="T64" fmla="*/ 94 w 241"/>
                <a:gd name="T65" fmla="*/ 87 h 247"/>
                <a:gd name="T66" fmla="*/ 129 w 241"/>
                <a:gd name="T67" fmla="*/ 61 h 247"/>
                <a:gd name="T68" fmla="*/ 160 w 241"/>
                <a:gd name="T69" fmla="*/ 57 h 247"/>
                <a:gd name="T70" fmla="*/ 156 w 241"/>
                <a:gd name="T71" fmla="*/ 65 h 247"/>
                <a:gd name="T72" fmla="*/ 92 w 241"/>
                <a:gd name="T73" fmla="*/ 116 h 247"/>
                <a:gd name="T74" fmla="*/ 30 w 241"/>
                <a:gd name="T75" fmla="*/ 181 h 247"/>
                <a:gd name="T76" fmla="*/ 13 w 241"/>
                <a:gd name="T77" fmla="*/ 241 h 247"/>
                <a:gd name="T78" fmla="*/ 44 w 241"/>
                <a:gd name="T79" fmla="*/ 211 h 247"/>
                <a:gd name="T80" fmla="*/ 78 w 241"/>
                <a:gd name="T81" fmla="*/ 155 h 247"/>
                <a:gd name="T82" fmla="*/ 98 w 241"/>
                <a:gd name="T83" fmla="*/ 142 h 247"/>
                <a:gd name="T84" fmla="*/ 101 w 241"/>
                <a:gd name="T85" fmla="*/ 168 h 247"/>
                <a:gd name="T86" fmla="*/ 92 w 241"/>
                <a:gd name="T87" fmla="*/ 211 h 247"/>
                <a:gd name="T88" fmla="*/ 120 w 241"/>
                <a:gd name="T89" fmla="*/ 234 h 247"/>
                <a:gd name="T90" fmla="*/ 158 w 241"/>
                <a:gd name="T91" fmla="*/ 233 h 247"/>
                <a:gd name="T92" fmla="*/ 188 w 241"/>
                <a:gd name="T93" fmla="*/ 212 h 247"/>
                <a:gd name="T94" fmla="*/ 209 w 241"/>
                <a:gd name="T95" fmla="*/ 198 h 247"/>
                <a:gd name="T96" fmla="*/ 230 w 241"/>
                <a:gd name="T97" fmla="*/ 190 h 247"/>
                <a:gd name="T98" fmla="*/ 239 w 241"/>
                <a:gd name="T99" fmla="*/ 171 h 247"/>
                <a:gd name="T100" fmla="*/ 184 w 241"/>
                <a:gd name="T101" fmla="*/ 187 h 247"/>
                <a:gd name="T102" fmla="*/ 136 w 241"/>
                <a:gd name="T103" fmla="*/ 216 h 247"/>
                <a:gd name="T104" fmla="*/ 113 w 241"/>
                <a:gd name="T105" fmla="*/ 197 h 247"/>
                <a:gd name="T106" fmla="*/ 124 w 241"/>
                <a:gd name="T107" fmla="*/ 135 h 247"/>
                <a:gd name="T108" fmla="*/ 152 w 241"/>
                <a:gd name="T109" fmla="*/ 99 h 247"/>
                <a:gd name="T110" fmla="*/ 163 w 241"/>
                <a:gd name="T111" fmla="*/ 103 h 247"/>
                <a:gd name="T112" fmla="*/ 144 w 241"/>
                <a:gd name="T113" fmla="*/ 138 h 247"/>
                <a:gd name="T114" fmla="*/ 165 w 241"/>
                <a:gd name="T115" fmla="*/ 161 h 247"/>
                <a:gd name="T116" fmla="*/ 184 w 241"/>
                <a:gd name="T117" fmla="*/ 18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1" h="247">
                  <a:moveTo>
                    <a:pt x="239" y="171"/>
                  </a:moveTo>
                  <a:cubicBezTo>
                    <a:pt x="236" y="165"/>
                    <a:pt x="229" y="163"/>
                    <a:pt x="215" y="159"/>
                  </a:cubicBezTo>
                  <a:cubicBezTo>
                    <a:pt x="200" y="156"/>
                    <a:pt x="183" y="152"/>
                    <a:pt x="167" y="144"/>
                  </a:cubicBezTo>
                  <a:cubicBezTo>
                    <a:pt x="151" y="136"/>
                    <a:pt x="147" y="129"/>
                    <a:pt x="156" y="116"/>
                  </a:cubicBezTo>
                  <a:cubicBezTo>
                    <a:pt x="165" y="102"/>
                    <a:pt x="198" y="109"/>
                    <a:pt x="198" y="109"/>
                  </a:cubicBezTo>
                  <a:cubicBezTo>
                    <a:pt x="214" y="114"/>
                    <a:pt x="216" y="127"/>
                    <a:pt x="220" y="121"/>
                  </a:cubicBezTo>
                  <a:cubicBezTo>
                    <a:pt x="228" y="111"/>
                    <a:pt x="229" y="97"/>
                    <a:pt x="203" y="82"/>
                  </a:cubicBezTo>
                  <a:cubicBezTo>
                    <a:pt x="178" y="66"/>
                    <a:pt x="142" y="96"/>
                    <a:pt x="135" y="105"/>
                  </a:cubicBezTo>
                  <a:cubicBezTo>
                    <a:pt x="127" y="114"/>
                    <a:pt x="123" y="130"/>
                    <a:pt x="114" y="126"/>
                  </a:cubicBezTo>
                  <a:cubicBezTo>
                    <a:pt x="104" y="122"/>
                    <a:pt x="108" y="118"/>
                    <a:pt x="116" y="108"/>
                  </a:cubicBezTo>
                  <a:cubicBezTo>
                    <a:pt x="124" y="99"/>
                    <a:pt x="173" y="72"/>
                    <a:pt x="181" y="65"/>
                  </a:cubicBezTo>
                  <a:cubicBezTo>
                    <a:pt x="190" y="58"/>
                    <a:pt x="195" y="49"/>
                    <a:pt x="186" y="43"/>
                  </a:cubicBezTo>
                  <a:cubicBezTo>
                    <a:pt x="178" y="38"/>
                    <a:pt x="167" y="38"/>
                    <a:pt x="151" y="43"/>
                  </a:cubicBezTo>
                  <a:cubicBezTo>
                    <a:pt x="134" y="47"/>
                    <a:pt x="101" y="66"/>
                    <a:pt x="94" y="66"/>
                  </a:cubicBezTo>
                  <a:cubicBezTo>
                    <a:pt x="88" y="66"/>
                    <a:pt x="87" y="60"/>
                    <a:pt x="91" y="57"/>
                  </a:cubicBezTo>
                  <a:cubicBezTo>
                    <a:pt x="95" y="54"/>
                    <a:pt x="131" y="38"/>
                    <a:pt x="135" y="37"/>
                  </a:cubicBezTo>
                  <a:cubicBezTo>
                    <a:pt x="140" y="35"/>
                    <a:pt x="135" y="27"/>
                    <a:pt x="133" y="27"/>
                  </a:cubicBezTo>
                  <a:cubicBezTo>
                    <a:pt x="132" y="27"/>
                    <a:pt x="90" y="27"/>
                    <a:pt x="90" y="27"/>
                  </a:cubicBezTo>
                  <a:cubicBezTo>
                    <a:pt x="90" y="27"/>
                    <a:pt x="89" y="21"/>
                    <a:pt x="89" y="11"/>
                  </a:cubicBezTo>
                  <a:cubicBezTo>
                    <a:pt x="89" y="0"/>
                    <a:pt x="83" y="0"/>
                    <a:pt x="78" y="1"/>
                  </a:cubicBezTo>
                  <a:cubicBezTo>
                    <a:pt x="72" y="2"/>
                    <a:pt x="68" y="15"/>
                    <a:pt x="68" y="22"/>
                  </a:cubicBezTo>
                  <a:cubicBezTo>
                    <a:pt x="68" y="29"/>
                    <a:pt x="64" y="30"/>
                    <a:pt x="60" y="31"/>
                  </a:cubicBezTo>
                  <a:cubicBezTo>
                    <a:pt x="50" y="31"/>
                    <a:pt x="33" y="35"/>
                    <a:pt x="30" y="45"/>
                  </a:cubicBezTo>
                  <a:cubicBezTo>
                    <a:pt x="33" y="54"/>
                    <a:pt x="53" y="56"/>
                    <a:pt x="61" y="56"/>
                  </a:cubicBezTo>
                  <a:cubicBezTo>
                    <a:pt x="69" y="56"/>
                    <a:pt x="67" y="61"/>
                    <a:pt x="67" y="69"/>
                  </a:cubicBezTo>
                  <a:cubicBezTo>
                    <a:pt x="67" y="78"/>
                    <a:pt x="66" y="80"/>
                    <a:pt x="62" y="80"/>
                  </a:cubicBezTo>
                  <a:cubicBezTo>
                    <a:pt x="58" y="80"/>
                    <a:pt x="45" y="81"/>
                    <a:pt x="33" y="87"/>
                  </a:cubicBezTo>
                  <a:cubicBezTo>
                    <a:pt x="21" y="94"/>
                    <a:pt x="19" y="100"/>
                    <a:pt x="21" y="106"/>
                  </a:cubicBezTo>
                  <a:cubicBezTo>
                    <a:pt x="23" y="111"/>
                    <a:pt x="32" y="114"/>
                    <a:pt x="35" y="110"/>
                  </a:cubicBezTo>
                  <a:cubicBezTo>
                    <a:pt x="38" y="106"/>
                    <a:pt x="50" y="104"/>
                    <a:pt x="54" y="106"/>
                  </a:cubicBezTo>
                  <a:cubicBezTo>
                    <a:pt x="59" y="108"/>
                    <a:pt x="60" y="109"/>
                    <a:pt x="72" y="111"/>
                  </a:cubicBezTo>
                  <a:cubicBezTo>
                    <a:pt x="84" y="113"/>
                    <a:pt x="87" y="104"/>
                    <a:pt x="87" y="98"/>
                  </a:cubicBezTo>
                  <a:cubicBezTo>
                    <a:pt x="88" y="92"/>
                    <a:pt x="89" y="91"/>
                    <a:pt x="94" y="87"/>
                  </a:cubicBezTo>
                  <a:cubicBezTo>
                    <a:pt x="99" y="83"/>
                    <a:pt x="122" y="66"/>
                    <a:pt x="129" y="61"/>
                  </a:cubicBezTo>
                  <a:cubicBezTo>
                    <a:pt x="137" y="55"/>
                    <a:pt x="158" y="54"/>
                    <a:pt x="160" y="57"/>
                  </a:cubicBezTo>
                  <a:cubicBezTo>
                    <a:pt x="162" y="60"/>
                    <a:pt x="159" y="62"/>
                    <a:pt x="156" y="65"/>
                  </a:cubicBezTo>
                  <a:cubicBezTo>
                    <a:pt x="152" y="67"/>
                    <a:pt x="109" y="101"/>
                    <a:pt x="92" y="116"/>
                  </a:cubicBezTo>
                  <a:cubicBezTo>
                    <a:pt x="75" y="131"/>
                    <a:pt x="43" y="161"/>
                    <a:pt x="30" y="181"/>
                  </a:cubicBezTo>
                  <a:cubicBezTo>
                    <a:pt x="16" y="201"/>
                    <a:pt x="0" y="235"/>
                    <a:pt x="13" y="241"/>
                  </a:cubicBezTo>
                  <a:cubicBezTo>
                    <a:pt x="27" y="247"/>
                    <a:pt x="38" y="222"/>
                    <a:pt x="44" y="211"/>
                  </a:cubicBezTo>
                  <a:cubicBezTo>
                    <a:pt x="50" y="200"/>
                    <a:pt x="73" y="164"/>
                    <a:pt x="78" y="155"/>
                  </a:cubicBezTo>
                  <a:cubicBezTo>
                    <a:pt x="84" y="146"/>
                    <a:pt x="87" y="139"/>
                    <a:pt x="98" y="142"/>
                  </a:cubicBezTo>
                  <a:cubicBezTo>
                    <a:pt x="109" y="144"/>
                    <a:pt x="104" y="156"/>
                    <a:pt x="101" y="168"/>
                  </a:cubicBezTo>
                  <a:cubicBezTo>
                    <a:pt x="98" y="181"/>
                    <a:pt x="92" y="198"/>
                    <a:pt x="92" y="211"/>
                  </a:cubicBezTo>
                  <a:cubicBezTo>
                    <a:pt x="92" y="224"/>
                    <a:pt x="106" y="230"/>
                    <a:pt x="120" y="234"/>
                  </a:cubicBezTo>
                  <a:cubicBezTo>
                    <a:pt x="135" y="239"/>
                    <a:pt x="151" y="239"/>
                    <a:pt x="158" y="233"/>
                  </a:cubicBezTo>
                  <a:cubicBezTo>
                    <a:pt x="165" y="226"/>
                    <a:pt x="181" y="215"/>
                    <a:pt x="188" y="212"/>
                  </a:cubicBezTo>
                  <a:cubicBezTo>
                    <a:pt x="195" y="208"/>
                    <a:pt x="202" y="201"/>
                    <a:pt x="209" y="198"/>
                  </a:cubicBezTo>
                  <a:cubicBezTo>
                    <a:pt x="217" y="196"/>
                    <a:pt x="224" y="195"/>
                    <a:pt x="230" y="190"/>
                  </a:cubicBezTo>
                  <a:cubicBezTo>
                    <a:pt x="237" y="184"/>
                    <a:pt x="241" y="176"/>
                    <a:pt x="239" y="171"/>
                  </a:cubicBezTo>
                  <a:close/>
                  <a:moveTo>
                    <a:pt x="184" y="187"/>
                  </a:moveTo>
                  <a:cubicBezTo>
                    <a:pt x="175" y="196"/>
                    <a:pt x="147" y="216"/>
                    <a:pt x="136" y="216"/>
                  </a:cubicBezTo>
                  <a:cubicBezTo>
                    <a:pt x="125" y="216"/>
                    <a:pt x="115" y="216"/>
                    <a:pt x="113" y="197"/>
                  </a:cubicBezTo>
                  <a:cubicBezTo>
                    <a:pt x="111" y="179"/>
                    <a:pt x="116" y="153"/>
                    <a:pt x="124" y="135"/>
                  </a:cubicBezTo>
                  <a:cubicBezTo>
                    <a:pt x="131" y="118"/>
                    <a:pt x="139" y="104"/>
                    <a:pt x="152" y="99"/>
                  </a:cubicBezTo>
                  <a:cubicBezTo>
                    <a:pt x="160" y="95"/>
                    <a:pt x="169" y="97"/>
                    <a:pt x="163" y="103"/>
                  </a:cubicBezTo>
                  <a:cubicBezTo>
                    <a:pt x="156" y="109"/>
                    <a:pt x="136" y="124"/>
                    <a:pt x="144" y="138"/>
                  </a:cubicBezTo>
                  <a:cubicBezTo>
                    <a:pt x="153" y="152"/>
                    <a:pt x="155" y="153"/>
                    <a:pt x="165" y="161"/>
                  </a:cubicBezTo>
                  <a:cubicBezTo>
                    <a:pt x="175" y="170"/>
                    <a:pt x="193" y="178"/>
                    <a:pt x="184" y="187"/>
                  </a:cubicBezTo>
                  <a:close/>
                </a:path>
              </a:pathLst>
            </a:custGeom>
            <a:solidFill>
              <a:srgbClr val="FFFFFF"/>
            </a:solidFill>
            <a:ln w="4603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65"/>
            <p:cNvSpPr>
              <a:spLocks/>
            </p:cNvSpPr>
            <p:nvPr/>
          </p:nvSpPr>
          <p:spPr bwMode="auto">
            <a:xfrm>
              <a:off x="5329786" y="1690364"/>
              <a:ext cx="609600" cy="801688"/>
            </a:xfrm>
            <a:custGeom>
              <a:avLst/>
              <a:gdLst>
                <a:gd name="T0" fmla="*/ 142 w 162"/>
                <a:gd name="T1" fmla="*/ 94 h 213"/>
                <a:gd name="T2" fmla="*/ 121 w 162"/>
                <a:gd name="T3" fmla="*/ 97 h 213"/>
                <a:gd name="T4" fmla="*/ 119 w 162"/>
                <a:gd name="T5" fmla="*/ 92 h 213"/>
                <a:gd name="T6" fmla="*/ 125 w 162"/>
                <a:gd name="T7" fmla="*/ 66 h 213"/>
                <a:gd name="T8" fmla="*/ 142 w 162"/>
                <a:gd name="T9" fmla="*/ 22 h 213"/>
                <a:gd name="T10" fmla="*/ 91 w 162"/>
                <a:gd name="T11" fmla="*/ 20 h 213"/>
                <a:gd name="T12" fmla="*/ 51 w 162"/>
                <a:gd name="T13" fmla="*/ 49 h 213"/>
                <a:gd name="T14" fmla="*/ 44 w 162"/>
                <a:gd name="T15" fmla="*/ 44 h 213"/>
                <a:gd name="T16" fmla="*/ 26 w 162"/>
                <a:gd name="T17" fmla="*/ 30 h 213"/>
                <a:gd name="T18" fmla="*/ 30 w 162"/>
                <a:gd name="T19" fmla="*/ 67 h 213"/>
                <a:gd name="T20" fmla="*/ 49 w 162"/>
                <a:gd name="T21" fmla="*/ 84 h 213"/>
                <a:gd name="T22" fmla="*/ 54 w 162"/>
                <a:gd name="T23" fmla="*/ 58 h 213"/>
                <a:gd name="T24" fmla="*/ 89 w 162"/>
                <a:gd name="T25" fmla="*/ 29 h 213"/>
                <a:gd name="T26" fmla="*/ 102 w 162"/>
                <a:gd name="T27" fmla="*/ 38 h 213"/>
                <a:gd name="T28" fmla="*/ 95 w 162"/>
                <a:gd name="T29" fmla="*/ 54 h 213"/>
                <a:gd name="T30" fmla="*/ 75 w 162"/>
                <a:gd name="T31" fmla="*/ 62 h 213"/>
                <a:gd name="T32" fmla="*/ 89 w 162"/>
                <a:gd name="T33" fmla="*/ 88 h 213"/>
                <a:gd name="T34" fmla="*/ 94 w 162"/>
                <a:gd name="T35" fmla="*/ 101 h 213"/>
                <a:gd name="T36" fmla="*/ 1 w 162"/>
                <a:gd name="T37" fmla="*/ 119 h 213"/>
                <a:gd name="T38" fmla="*/ 17 w 162"/>
                <a:gd name="T39" fmla="*/ 135 h 213"/>
                <a:gd name="T40" fmla="*/ 53 w 162"/>
                <a:gd name="T41" fmla="*/ 145 h 213"/>
                <a:gd name="T42" fmla="*/ 93 w 162"/>
                <a:gd name="T43" fmla="*/ 134 h 213"/>
                <a:gd name="T44" fmla="*/ 99 w 162"/>
                <a:gd name="T45" fmla="*/ 134 h 213"/>
                <a:gd name="T46" fmla="*/ 100 w 162"/>
                <a:gd name="T47" fmla="*/ 155 h 213"/>
                <a:gd name="T48" fmla="*/ 27 w 162"/>
                <a:gd name="T49" fmla="*/ 197 h 213"/>
                <a:gd name="T50" fmla="*/ 83 w 162"/>
                <a:gd name="T51" fmla="*/ 207 h 213"/>
                <a:gd name="T52" fmla="*/ 128 w 162"/>
                <a:gd name="T53" fmla="*/ 161 h 213"/>
                <a:gd name="T54" fmla="*/ 130 w 162"/>
                <a:gd name="T55" fmla="*/ 129 h 213"/>
                <a:gd name="T56" fmla="*/ 157 w 162"/>
                <a:gd name="T57" fmla="*/ 123 h 213"/>
                <a:gd name="T58" fmla="*/ 142 w 162"/>
                <a:gd name="T59" fmla="*/ 94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213">
                  <a:moveTo>
                    <a:pt x="142" y="94"/>
                  </a:moveTo>
                  <a:cubicBezTo>
                    <a:pt x="138" y="94"/>
                    <a:pt x="131" y="95"/>
                    <a:pt x="121" y="97"/>
                  </a:cubicBezTo>
                  <a:cubicBezTo>
                    <a:pt x="121" y="95"/>
                    <a:pt x="120" y="94"/>
                    <a:pt x="119" y="92"/>
                  </a:cubicBezTo>
                  <a:cubicBezTo>
                    <a:pt x="115" y="85"/>
                    <a:pt x="115" y="74"/>
                    <a:pt x="125" y="66"/>
                  </a:cubicBezTo>
                  <a:cubicBezTo>
                    <a:pt x="134" y="57"/>
                    <a:pt x="148" y="43"/>
                    <a:pt x="142" y="22"/>
                  </a:cubicBezTo>
                  <a:cubicBezTo>
                    <a:pt x="135" y="0"/>
                    <a:pt x="104" y="14"/>
                    <a:pt x="91" y="20"/>
                  </a:cubicBezTo>
                  <a:cubicBezTo>
                    <a:pt x="82" y="25"/>
                    <a:pt x="51" y="47"/>
                    <a:pt x="51" y="49"/>
                  </a:cubicBezTo>
                  <a:cubicBezTo>
                    <a:pt x="50" y="50"/>
                    <a:pt x="47" y="58"/>
                    <a:pt x="44" y="44"/>
                  </a:cubicBezTo>
                  <a:cubicBezTo>
                    <a:pt x="40" y="29"/>
                    <a:pt x="33" y="21"/>
                    <a:pt x="26" y="30"/>
                  </a:cubicBezTo>
                  <a:cubicBezTo>
                    <a:pt x="23" y="33"/>
                    <a:pt x="26" y="52"/>
                    <a:pt x="30" y="67"/>
                  </a:cubicBezTo>
                  <a:cubicBezTo>
                    <a:pt x="34" y="82"/>
                    <a:pt x="42" y="87"/>
                    <a:pt x="49" y="84"/>
                  </a:cubicBezTo>
                  <a:cubicBezTo>
                    <a:pt x="56" y="82"/>
                    <a:pt x="53" y="59"/>
                    <a:pt x="54" y="58"/>
                  </a:cubicBezTo>
                  <a:cubicBezTo>
                    <a:pt x="56" y="57"/>
                    <a:pt x="75" y="32"/>
                    <a:pt x="89" y="29"/>
                  </a:cubicBezTo>
                  <a:cubicBezTo>
                    <a:pt x="104" y="27"/>
                    <a:pt x="103" y="32"/>
                    <a:pt x="102" y="38"/>
                  </a:cubicBezTo>
                  <a:cubicBezTo>
                    <a:pt x="101" y="43"/>
                    <a:pt x="101" y="54"/>
                    <a:pt x="95" y="54"/>
                  </a:cubicBezTo>
                  <a:cubicBezTo>
                    <a:pt x="89" y="54"/>
                    <a:pt x="76" y="52"/>
                    <a:pt x="75" y="62"/>
                  </a:cubicBezTo>
                  <a:cubicBezTo>
                    <a:pt x="75" y="72"/>
                    <a:pt x="84" y="80"/>
                    <a:pt x="89" y="88"/>
                  </a:cubicBezTo>
                  <a:cubicBezTo>
                    <a:pt x="91" y="90"/>
                    <a:pt x="92" y="95"/>
                    <a:pt x="94" y="101"/>
                  </a:cubicBezTo>
                  <a:cubicBezTo>
                    <a:pt x="52" y="108"/>
                    <a:pt x="1" y="119"/>
                    <a:pt x="1" y="119"/>
                  </a:cubicBezTo>
                  <a:cubicBezTo>
                    <a:pt x="1" y="119"/>
                    <a:pt x="0" y="123"/>
                    <a:pt x="17" y="135"/>
                  </a:cubicBezTo>
                  <a:cubicBezTo>
                    <a:pt x="33" y="147"/>
                    <a:pt x="42" y="149"/>
                    <a:pt x="53" y="145"/>
                  </a:cubicBezTo>
                  <a:cubicBezTo>
                    <a:pt x="65" y="141"/>
                    <a:pt x="78" y="134"/>
                    <a:pt x="93" y="134"/>
                  </a:cubicBezTo>
                  <a:cubicBezTo>
                    <a:pt x="95" y="134"/>
                    <a:pt x="97" y="134"/>
                    <a:pt x="99" y="134"/>
                  </a:cubicBezTo>
                  <a:cubicBezTo>
                    <a:pt x="100" y="143"/>
                    <a:pt x="101" y="151"/>
                    <a:pt x="100" y="155"/>
                  </a:cubicBezTo>
                  <a:cubicBezTo>
                    <a:pt x="99" y="167"/>
                    <a:pt x="67" y="190"/>
                    <a:pt x="27" y="197"/>
                  </a:cubicBezTo>
                  <a:cubicBezTo>
                    <a:pt x="27" y="197"/>
                    <a:pt x="42" y="213"/>
                    <a:pt x="83" y="207"/>
                  </a:cubicBezTo>
                  <a:cubicBezTo>
                    <a:pt x="124" y="200"/>
                    <a:pt x="128" y="172"/>
                    <a:pt x="128" y="161"/>
                  </a:cubicBezTo>
                  <a:cubicBezTo>
                    <a:pt x="129" y="155"/>
                    <a:pt x="131" y="143"/>
                    <a:pt x="130" y="129"/>
                  </a:cubicBezTo>
                  <a:cubicBezTo>
                    <a:pt x="141" y="128"/>
                    <a:pt x="152" y="126"/>
                    <a:pt x="157" y="123"/>
                  </a:cubicBezTo>
                  <a:cubicBezTo>
                    <a:pt x="162" y="120"/>
                    <a:pt x="160" y="94"/>
                    <a:pt x="142" y="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66"/>
            <p:cNvSpPr>
              <a:spLocks noEditPoints="1"/>
            </p:cNvSpPr>
            <p:nvPr/>
          </p:nvSpPr>
          <p:spPr bwMode="auto">
            <a:xfrm>
              <a:off x="5210724" y="741039"/>
              <a:ext cx="904875" cy="930275"/>
            </a:xfrm>
            <a:custGeom>
              <a:avLst/>
              <a:gdLst>
                <a:gd name="T0" fmla="*/ 239 w 241"/>
                <a:gd name="T1" fmla="*/ 171 h 247"/>
                <a:gd name="T2" fmla="*/ 215 w 241"/>
                <a:gd name="T3" fmla="*/ 159 h 247"/>
                <a:gd name="T4" fmla="*/ 167 w 241"/>
                <a:gd name="T5" fmla="*/ 144 h 247"/>
                <a:gd name="T6" fmla="*/ 156 w 241"/>
                <a:gd name="T7" fmla="*/ 116 h 247"/>
                <a:gd name="T8" fmla="*/ 198 w 241"/>
                <a:gd name="T9" fmla="*/ 109 h 247"/>
                <a:gd name="T10" fmla="*/ 220 w 241"/>
                <a:gd name="T11" fmla="*/ 121 h 247"/>
                <a:gd name="T12" fmla="*/ 203 w 241"/>
                <a:gd name="T13" fmla="*/ 82 h 247"/>
                <a:gd name="T14" fmla="*/ 135 w 241"/>
                <a:gd name="T15" fmla="*/ 105 h 247"/>
                <a:gd name="T16" fmla="*/ 114 w 241"/>
                <a:gd name="T17" fmla="*/ 126 h 247"/>
                <a:gd name="T18" fmla="*/ 116 w 241"/>
                <a:gd name="T19" fmla="*/ 108 h 247"/>
                <a:gd name="T20" fmla="*/ 181 w 241"/>
                <a:gd name="T21" fmla="*/ 65 h 247"/>
                <a:gd name="T22" fmla="*/ 186 w 241"/>
                <a:gd name="T23" fmla="*/ 43 h 247"/>
                <a:gd name="T24" fmla="*/ 151 w 241"/>
                <a:gd name="T25" fmla="*/ 43 h 247"/>
                <a:gd name="T26" fmla="*/ 94 w 241"/>
                <a:gd name="T27" fmla="*/ 66 h 247"/>
                <a:gd name="T28" fmla="*/ 91 w 241"/>
                <a:gd name="T29" fmla="*/ 57 h 247"/>
                <a:gd name="T30" fmla="*/ 135 w 241"/>
                <a:gd name="T31" fmla="*/ 37 h 247"/>
                <a:gd name="T32" fmla="*/ 133 w 241"/>
                <a:gd name="T33" fmla="*/ 27 h 247"/>
                <a:gd name="T34" fmla="*/ 90 w 241"/>
                <a:gd name="T35" fmla="*/ 27 h 247"/>
                <a:gd name="T36" fmla="*/ 89 w 241"/>
                <a:gd name="T37" fmla="*/ 11 h 247"/>
                <a:gd name="T38" fmla="*/ 78 w 241"/>
                <a:gd name="T39" fmla="*/ 1 h 247"/>
                <a:gd name="T40" fmla="*/ 68 w 241"/>
                <a:gd name="T41" fmla="*/ 22 h 247"/>
                <a:gd name="T42" fmla="*/ 60 w 241"/>
                <a:gd name="T43" fmla="*/ 31 h 247"/>
                <a:gd name="T44" fmla="*/ 30 w 241"/>
                <a:gd name="T45" fmla="*/ 45 h 247"/>
                <a:gd name="T46" fmla="*/ 61 w 241"/>
                <a:gd name="T47" fmla="*/ 56 h 247"/>
                <a:gd name="T48" fmla="*/ 67 w 241"/>
                <a:gd name="T49" fmla="*/ 69 h 247"/>
                <a:gd name="T50" fmla="*/ 62 w 241"/>
                <a:gd name="T51" fmla="*/ 80 h 247"/>
                <a:gd name="T52" fmla="*/ 33 w 241"/>
                <a:gd name="T53" fmla="*/ 87 h 247"/>
                <a:gd name="T54" fmla="*/ 21 w 241"/>
                <a:gd name="T55" fmla="*/ 106 h 247"/>
                <a:gd name="T56" fmla="*/ 35 w 241"/>
                <a:gd name="T57" fmla="*/ 110 h 247"/>
                <a:gd name="T58" fmla="*/ 54 w 241"/>
                <a:gd name="T59" fmla="*/ 106 h 247"/>
                <a:gd name="T60" fmla="*/ 72 w 241"/>
                <a:gd name="T61" fmla="*/ 111 h 247"/>
                <a:gd name="T62" fmla="*/ 87 w 241"/>
                <a:gd name="T63" fmla="*/ 98 h 247"/>
                <a:gd name="T64" fmla="*/ 94 w 241"/>
                <a:gd name="T65" fmla="*/ 87 h 247"/>
                <a:gd name="T66" fmla="*/ 129 w 241"/>
                <a:gd name="T67" fmla="*/ 61 h 247"/>
                <a:gd name="T68" fmla="*/ 160 w 241"/>
                <a:gd name="T69" fmla="*/ 57 h 247"/>
                <a:gd name="T70" fmla="*/ 156 w 241"/>
                <a:gd name="T71" fmla="*/ 65 h 247"/>
                <a:gd name="T72" fmla="*/ 92 w 241"/>
                <a:gd name="T73" fmla="*/ 116 h 247"/>
                <a:gd name="T74" fmla="*/ 30 w 241"/>
                <a:gd name="T75" fmla="*/ 181 h 247"/>
                <a:gd name="T76" fmla="*/ 13 w 241"/>
                <a:gd name="T77" fmla="*/ 241 h 247"/>
                <a:gd name="T78" fmla="*/ 44 w 241"/>
                <a:gd name="T79" fmla="*/ 211 h 247"/>
                <a:gd name="T80" fmla="*/ 78 w 241"/>
                <a:gd name="T81" fmla="*/ 155 h 247"/>
                <a:gd name="T82" fmla="*/ 98 w 241"/>
                <a:gd name="T83" fmla="*/ 142 h 247"/>
                <a:gd name="T84" fmla="*/ 101 w 241"/>
                <a:gd name="T85" fmla="*/ 168 h 247"/>
                <a:gd name="T86" fmla="*/ 92 w 241"/>
                <a:gd name="T87" fmla="*/ 211 h 247"/>
                <a:gd name="T88" fmla="*/ 120 w 241"/>
                <a:gd name="T89" fmla="*/ 234 h 247"/>
                <a:gd name="T90" fmla="*/ 158 w 241"/>
                <a:gd name="T91" fmla="*/ 233 h 247"/>
                <a:gd name="T92" fmla="*/ 188 w 241"/>
                <a:gd name="T93" fmla="*/ 212 h 247"/>
                <a:gd name="T94" fmla="*/ 209 w 241"/>
                <a:gd name="T95" fmla="*/ 198 h 247"/>
                <a:gd name="T96" fmla="*/ 230 w 241"/>
                <a:gd name="T97" fmla="*/ 190 h 247"/>
                <a:gd name="T98" fmla="*/ 239 w 241"/>
                <a:gd name="T99" fmla="*/ 171 h 247"/>
                <a:gd name="T100" fmla="*/ 184 w 241"/>
                <a:gd name="T101" fmla="*/ 187 h 247"/>
                <a:gd name="T102" fmla="*/ 136 w 241"/>
                <a:gd name="T103" fmla="*/ 216 h 247"/>
                <a:gd name="T104" fmla="*/ 113 w 241"/>
                <a:gd name="T105" fmla="*/ 197 h 247"/>
                <a:gd name="T106" fmla="*/ 124 w 241"/>
                <a:gd name="T107" fmla="*/ 135 h 247"/>
                <a:gd name="T108" fmla="*/ 152 w 241"/>
                <a:gd name="T109" fmla="*/ 99 h 247"/>
                <a:gd name="T110" fmla="*/ 163 w 241"/>
                <a:gd name="T111" fmla="*/ 103 h 247"/>
                <a:gd name="T112" fmla="*/ 144 w 241"/>
                <a:gd name="T113" fmla="*/ 138 h 247"/>
                <a:gd name="T114" fmla="*/ 165 w 241"/>
                <a:gd name="T115" fmla="*/ 161 h 247"/>
                <a:gd name="T116" fmla="*/ 184 w 241"/>
                <a:gd name="T117" fmla="*/ 18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1" h="247">
                  <a:moveTo>
                    <a:pt x="239" y="171"/>
                  </a:moveTo>
                  <a:cubicBezTo>
                    <a:pt x="236" y="165"/>
                    <a:pt x="229" y="163"/>
                    <a:pt x="215" y="159"/>
                  </a:cubicBezTo>
                  <a:cubicBezTo>
                    <a:pt x="200" y="156"/>
                    <a:pt x="183" y="152"/>
                    <a:pt x="167" y="144"/>
                  </a:cubicBezTo>
                  <a:cubicBezTo>
                    <a:pt x="151" y="136"/>
                    <a:pt x="147" y="129"/>
                    <a:pt x="156" y="116"/>
                  </a:cubicBezTo>
                  <a:cubicBezTo>
                    <a:pt x="165" y="102"/>
                    <a:pt x="198" y="109"/>
                    <a:pt x="198" y="109"/>
                  </a:cubicBezTo>
                  <a:cubicBezTo>
                    <a:pt x="214" y="114"/>
                    <a:pt x="216" y="127"/>
                    <a:pt x="220" y="121"/>
                  </a:cubicBezTo>
                  <a:cubicBezTo>
                    <a:pt x="228" y="111"/>
                    <a:pt x="229" y="97"/>
                    <a:pt x="203" y="82"/>
                  </a:cubicBezTo>
                  <a:cubicBezTo>
                    <a:pt x="178" y="66"/>
                    <a:pt x="142" y="96"/>
                    <a:pt x="135" y="105"/>
                  </a:cubicBezTo>
                  <a:cubicBezTo>
                    <a:pt x="127" y="114"/>
                    <a:pt x="123" y="130"/>
                    <a:pt x="114" y="126"/>
                  </a:cubicBezTo>
                  <a:cubicBezTo>
                    <a:pt x="104" y="122"/>
                    <a:pt x="108" y="118"/>
                    <a:pt x="116" y="108"/>
                  </a:cubicBezTo>
                  <a:cubicBezTo>
                    <a:pt x="124" y="99"/>
                    <a:pt x="173" y="72"/>
                    <a:pt x="181" y="65"/>
                  </a:cubicBezTo>
                  <a:cubicBezTo>
                    <a:pt x="190" y="58"/>
                    <a:pt x="195" y="49"/>
                    <a:pt x="186" y="43"/>
                  </a:cubicBezTo>
                  <a:cubicBezTo>
                    <a:pt x="178" y="38"/>
                    <a:pt x="167" y="38"/>
                    <a:pt x="151" y="43"/>
                  </a:cubicBezTo>
                  <a:cubicBezTo>
                    <a:pt x="134" y="47"/>
                    <a:pt x="101" y="66"/>
                    <a:pt x="94" y="66"/>
                  </a:cubicBezTo>
                  <a:cubicBezTo>
                    <a:pt x="88" y="66"/>
                    <a:pt x="87" y="60"/>
                    <a:pt x="91" y="57"/>
                  </a:cubicBezTo>
                  <a:cubicBezTo>
                    <a:pt x="95" y="54"/>
                    <a:pt x="131" y="38"/>
                    <a:pt x="135" y="37"/>
                  </a:cubicBezTo>
                  <a:cubicBezTo>
                    <a:pt x="140" y="35"/>
                    <a:pt x="135" y="27"/>
                    <a:pt x="133" y="27"/>
                  </a:cubicBezTo>
                  <a:cubicBezTo>
                    <a:pt x="132" y="27"/>
                    <a:pt x="90" y="27"/>
                    <a:pt x="90" y="27"/>
                  </a:cubicBezTo>
                  <a:cubicBezTo>
                    <a:pt x="90" y="27"/>
                    <a:pt x="89" y="21"/>
                    <a:pt x="89" y="11"/>
                  </a:cubicBezTo>
                  <a:cubicBezTo>
                    <a:pt x="89" y="0"/>
                    <a:pt x="83" y="0"/>
                    <a:pt x="78" y="1"/>
                  </a:cubicBezTo>
                  <a:cubicBezTo>
                    <a:pt x="72" y="2"/>
                    <a:pt x="68" y="15"/>
                    <a:pt x="68" y="22"/>
                  </a:cubicBezTo>
                  <a:cubicBezTo>
                    <a:pt x="68" y="29"/>
                    <a:pt x="64" y="30"/>
                    <a:pt x="60" y="31"/>
                  </a:cubicBezTo>
                  <a:cubicBezTo>
                    <a:pt x="50" y="31"/>
                    <a:pt x="33" y="35"/>
                    <a:pt x="30" y="45"/>
                  </a:cubicBezTo>
                  <a:cubicBezTo>
                    <a:pt x="33" y="54"/>
                    <a:pt x="53" y="56"/>
                    <a:pt x="61" y="56"/>
                  </a:cubicBezTo>
                  <a:cubicBezTo>
                    <a:pt x="69" y="56"/>
                    <a:pt x="67" y="61"/>
                    <a:pt x="67" y="69"/>
                  </a:cubicBezTo>
                  <a:cubicBezTo>
                    <a:pt x="67" y="78"/>
                    <a:pt x="66" y="80"/>
                    <a:pt x="62" y="80"/>
                  </a:cubicBezTo>
                  <a:cubicBezTo>
                    <a:pt x="58" y="80"/>
                    <a:pt x="45" y="81"/>
                    <a:pt x="33" y="87"/>
                  </a:cubicBezTo>
                  <a:cubicBezTo>
                    <a:pt x="21" y="94"/>
                    <a:pt x="19" y="100"/>
                    <a:pt x="21" y="106"/>
                  </a:cubicBezTo>
                  <a:cubicBezTo>
                    <a:pt x="23" y="111"/>
                    <a:pt x="32" y="114"/>
                    <a:pt x="35" y="110"/>
                  </a:cubicBezTo>
                  <a:cubicBezTo>
                    <a:pt x="38" y="106"/>
                    <a:pt x="50" y="104"/>
                    <a:pt x="54" y="106"/>
                  </a:cubicBezTo>
                  <a:cubicBezTo>
                    <a:pt x="59" y="108"/>
                    <a:pt x="60" y="109"/>
                    <a:pt x="72" y="111"/>
                  </a:cubicBezTo>
                  <a:cubicBezTo>
                    <a:pt x="84" y="113"/>
                    <a:pt x="87" y="104"/>
                    <a:pt x="87" y="98"/>
                  </a:cubicBezTo>
                  <a:cubicBezTo>
                    <a:pt x="88" y="92"/>
                    <a:pt x="89" y="91"/>
                    <a:pt x="94" y="87"/>
                  </a:cubicBezTo>
                  <a:cubicBezTo>
                    <a:pt x="99" y="83"/>
                    <a:pt x="122" y="66"/>
                    <a:pt x="129" y="61"/>
                  </a:cubicBezTo>
                  <a:cubicBezTo>
                    <a:pt x="137" y="55"/>
                    <a:pt x="158" y="54"/>
                    <a:pt x="160" y="57"/>
                  </a:cubicBezTo>
                  <a:cubicBezTo>
                    <a:pt x="162" y="60"/>
                    <a:pt x="159" y="62"/>
                    <a:pt x="156" y="65"/>
                  </a:cubicBezTo>
                  <a:cubicBezTo>
                    <a:pt x="152" y="67"/>
                    <a:pt x="109" y="101"/>
                    <a:pt x="92" y="116"/>
                  </a:cubicBezTo>
                  <a:cubicBezTo>
                    <a:pt x="75" y="131"/>
                    <a:pt x="43" y="161"/>
                    <a:pt x="30" y="181"/>
                  </a:cubicBezTo>
                  <a:cubicBezTo>
                    <a:pt x="16" y="201"/>
                    <a:pt x="0" y="235"/>
                    <a:pt x="13" y="241"/>
                  </a:cubicBezTo>
                  <a:cubicBezTo>
                    <a:pt x="27" y="247"/>
                    <a:pt x="38" y="222"/>
                    <a:pt x="44" y="211"/>
                  </a:cubicBezTo>
                  <a:cubicBezTo>
                    <a:pt x="50" y="200"/>
                    <a:pt x="73" y="164"/>
                    <a:pt x="78" y="155"/>
                  </a:cubicBezTo>
                  <a:cubicBezTo>
                    <a:pt x="84" y="146"/>
                    <a:pt x="87" y="139"/>
                    <a:pt x="98" y="142"/>
                  </a:cubicBezTo>
                  <a:cubicBezTo>
                    <a:pt x="109" y="144"/>
                    <a:pt x="104" y="156"/>
                    <a:pt x="101" y="168"/>
                  </a:cubicBezTo>
                  <a:cubicBezTo>
                    <a:pt x="98" y="181"/>
                    <a:pt x="92" y="198"/>
                    <a:pt x="92" y="211"/>
                  </a:cubicBezTo>
                  <a:cubicBezTo>
                    <a:pt x="92" y="224"/>
                    <a:pt x="106" y="230"/>
                    <a:pt x="120" y="234"/>
                  </a:cubicBezTo>
                  <a:cubicBezTo>
                    <a:pt x="135" y="239"/>
                    <a:pt x="151" y="239"/>
                    <a:pt x="158" y="233"/>
                  </a:cubicBezTo>
                  <a:cubicBezTo>
                    <a:pt x="165" y="226"/>
                    <a:pt x="181" y="215"/>
                    <a:pt x="188" y="212"/>
                  </a:cubicBezTo>
                  <a:cubicBezTo>
                    <a:pt x="195" y="208"/>
                    <a:pt x="202" y="201"/>
                    <a:pt x="209" y="198"/>
                  </a:cubicBezTo>
                  <a:cubicBezTo>
                    <a:pt x="217" y="196"/>
                    <a:pt x="224" y="195"/>
                    <a:pt x="230" y="190"/>
                  </a:cubicBezTo>
                  <a:cubicBezTo>
                    <a:pt x="237" y="184"/>
                    <a:pt x="241" y="176"/>
                    <a:pt x="239" y="171"/>
                  </a:cubicBezTo>
                  <a:close/>
                  <a:moveTo>
                    <a:pt x="184" y="187"/>
                  </a:moveTo>
                  <a:cubicBezTo>
                    <a:pt x="175" y="196"/>
                    <a:pt x="147" y="216"/>
                    <a:pt x="136" y="216"/>
                  </a:cubicBezTo>
                  <a:cubicBezTo>
                    <a:pt x="125" y="216"/>
                    <a:pt x="115" y="216"/>
                    <a:pt x="113" y="197"/>
                  </a:cubicBezTo>
                  <a:cubicBezTo>
                    <a:pt x="111" y="179"/>
                    <a:pt x="116" y="153"/>
                    <a:pt x="124" y="135"/>
                  </a:cubicBezTo>
                  <a:cubicBezTo>
                    <a:pt x="131" y="118"/>
                    <a:pt x="139" y="104"/>
                    <a:pt x="152" y="99"/>
                  </a:cubicBezTo>
                  <a:cubicBezTo>
                    <a:pt x="160" y="95"/>
                    <a:pt x="169" y="97"/>
                    <a:pt x="163" y="103"/>
                  </a:cubicBezTo>
                  <a:cubicBezTo>
                    <a:pt x="156" y="109"/>
                    <a:pt x="136" y="124"/>
                    <a:pt x="144" y="138"/>
                  </a:cubicBezTo>
                  <a:cubicBezTo>
                    <a:pt x="153" y="152"/>
                    <a:pt x="155" y="153"/>
                    <a:pt x="165" y="161"/>
                  </a:cubicBezTo>
                  <a:cubicBezTo>
                    <a:pt x="175" y="170"/>
                    <a:pt x="193" y="178"/>
                    <a:pt x="184" y="18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77935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7016408" y="1189038"/>
            <a:ext cx="2019292" cy="3623307"/>
            <a:chOff x="7016408" y="1189038"/>
            <a:chExt cx="2019292" cy="3623307"/>
          </a:xfrm>
        </p:grpSpPr>
        <p:pic>
          <p:nvPicPr>
            <p:cNvPr id="105" name="图片 10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65" r="34816" b="37069"/>
            <a:stretch/>
          </p:blipFill>
          <p:spPr>
            <a:xfrm>
              <a:off x="7017744" y="1189038"/>
              <a:ext cx="1994493" cy="3501447"/>
            </a:xfrm>
            <a:prstGeom prst="rect">
              <a:avLst/>
            </a:prstGeom>
          </p:spPr>
        </p:pic>
        <p:sp>
          <p:nvSpPr>
            <p:cNvPr id="97" name="Rectangle 23"/>
            <p:cNvSpPr/>
            <p:nvPr/>
          </p:nvSpPr>
          <p:spPr bwMode="auto">
            <a:xfrm>
              <a:off x="7016408" y="4191736"/>
              <a:ext cx="2019292" cy="620609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279781" tIns="46630" rIns="46630" bIns="466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1939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88900" algn="l"/>
                </a:tabLst>
                <a:defRPr/>
              </a:pPr>
              <a:r>
                <a:rPr kumimoji="0" lang="en-US" sz="37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 Light"/>
                  <a:ea typeface="Segoe UI" pitchFamily="34" charset="0"/>
                  <a:cs typeface="Segoe UI" pitchFamily="34" charset="0"/>
                </a:rPr>
                <a:t>04</a:t>
              </a:r>
              <a:r>
                <a:rPr lang="zh-CN" altLang="en-US" sz="20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Light"/>
                  <a:ea typeface="Segoe UI" pitchFamily="34" charset="0"/>
                  <a:cs typeface="Segoe UI" pitchFamily="34" charset="0"/>
                </a:rPr>
                <a:t>未来规划</a:t>
              </a:r>
              <a:endParaRPr lang="en-US" sz="2000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 Light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2875" y="1189038"/>
            <a:ext cx="2022138" cy="3623307"/>
            <a:chOff x="142875" y="1189038"/>
            <a:chExt cx="2022138" cy="3623307"/>
          </a:xfrm>
        </p:grpSpPr>
        <p:sp>
          <p:nvSpPr>
            <p:cNvPr id="83" name="Rectangle 1"/>
            <p:cNvSpPr/>
            <p:nvPr/>
          </p:nvSpPr>
          <p:spPr bwMode="auto">
            <a:xfrm>
              <a:off x="145721" y="4191736"/>
              <a:ext cx="2019292" cy="620609"/>
            </a:xfrm>
            <a:prstGeom prst="rect">
              <a:avLst/>
            </a:prstGeom>
            <a:solidFill>
              <a:srgbClr val="EB625C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279781" tIns="46630" rIns="46630" bIns="466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31939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88900" algn="l"/>
                </a:tabLst>
                <a:defRPr/>
              </a:pPr>
              <a:r>
                <a:rPr kumimoji="0" lang="en-US" sz="37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 Light"/>
                  <a:ea typeface="Segoe UI" pitchFamily="34" charset="0"/>
                  <a:cs typeface="Segoe UI" pitchFamily="34" charset="0"/>
                </a:rPr>
                <a:t>01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 Light"/>
                  <a:ea typeface="Segoe UI" pitchFamily="34" charset="0"/>
                  <a:cs typeface="Segoe UI" pitchFamily="34" charset="0"/>
                </a:rPr>
                <a:t>个人综述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Light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01" name="Picture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32" t="1098" r="32539" b="2524"/>
            <a:stretch/>
          </p:blipFill>
          <p:spPr>
            <a:xfrm>
              <a:off x="142875" y="1189038"/>
              <a:ext cx="2016125" cy="3024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" name="组合 6"/>
          <p:cNvGrpSpPr/>
          <p:nvPr/>
        </p:nvGrpSpPr>
        <p:grpSpPr>
          <a:xfrm>
            <a:off x="4689032" y="1189038"/>
            <a:ext cx="2108269" cy="3636032"/>
            <a:chOff x="4689032" y="1189038"/>
            <a:chExt cx="2108269" cy="3636032"/>
          </a:xfrm>
        </p:grpSpPr>
        <p:pic>
          <p:nvPicPr>
            <p:cNvPr id="103" name="图片 10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86" r="56475"/>
            <a:stretch/>
          </p:blipFill>
          <p:spPr>
            <a:xfrm>
              <a:off x="4714875" y="1189038"/>
              <a:ext cx="2038350" cy="3117274"/>
            </a:xfrm>
            <a:prstGeom prst="rect">
              <a:avLst/>
            </a:prstGeom>
          </p:spPr>
        </p:pic>
        <p:sp>
          <p:nvSpPr>
            <p:cNvPr id="87" name="Rectangle 22"/>
            <p:cNvSpPr/>
            <p:nvPr/>
          </p:nvSpPr>
          <p:spPr bwMode="auto">
            <a:xfrm>
              <a:off x="4726182" y="4191734"/>
              <a:ext cx="2019292" cy="620609"/>
            </a:xfrm>
            <a:prstGeom prst="rect">
              <a:avLst/>
            </a:prstGeom>
            <a:solidFill>
              <a:srgbClr val="42BAA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279781" tIns="46630" rIns="46630" bIns="466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31939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Light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689032" y="4220289"/>
              <a:ext cx="2108269" cy="6047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31939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7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Light"/>
                  <a:ea typeface="Segoe UI" pitchFamily="34" charset="0"/>
                  <a:cs typeface="Segoe UI" pitchFamily="34" charset="0"/>
                </a:rPr>
                <a:t>03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九大能力自评呈现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424935" y="1189038"/>
            <a:ext cx="2037528" cy="3633830"/>
            <a:chOff x="2424935" y="1189038"/>
            <a:chExt cx="2037528" cy="3633830"/>
          </a:xfrm>
        </p:grpSpPr>
        <p:pic>
          <p:nvPicPr>
            <p:cNvPr id="102" name="图片 10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06" r="36194" b="10579"/>
            <a:stretch/>
          </p:blipFill>
          <p:spPr>
            <a:xfrm flipH="1">
              <a:off x="2435225" y="1189038"/>
              <a:ext cx="2027238" cy="3402327"/>
            </a:xfrm>
            <a:prstGeom prst="rect">
              <a:avLst/>
            </a:prstGeom>
          </p:spPr>
        </p:pic>
        <p:sp>
          <p:nvSpPr>
            <p:cNvPr id="92" name="Rectangle 21"/>
            <p:cNvSpPr/>
            <p:nvPr/>
          </p:nvSpPr>
          <p:spPr bwMode="auto">
            <a:xfrm>
              <a:off x="2424935" y="4191736"/>
              <a:ext cx="2037527" cy="620609"/>
            </a:xfrm>
            <a:prstGeom prst="rect">
              <a:avLst/>
            </a:prstGeom>
            <a:solidFill>
              <a:srgbClr val="0072C6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279781" tIns="46630" rIns="46630" bIns="466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defTabSz="931939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Light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452057" y="4176537"/>
              <a:ext cx="197041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931939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000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Light"/>
                  <a:ea typeface="Segoe UI" pitchFamily="34" charset="0"/>
                  <a:cs typeface="Segoe UI" pitchFamily="34" charset="0"/>
                </a:rPr>
                <a:t>02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工作目标及成果</a:t>
              </a:r>
              <a:endParaRPr lang="en-US" altLang="zh-CN" sz="1400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 Light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107" name="TextBox 12"/>
          <p:cNvSpPr txBox="1"/>
          <p:nvPr/>
        </p:nvSpPr>
        <p:spPr>
          <a:xfrm>
            <a:off x="3040657" y="212303"/>
            <a:ext cx="1355075" cy="553998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914400">
              <a:spcAft>
                <a:spcPts val="1200"/>
              </a:spcAft>
            </a:pPr>
            <a:r>
              <a:rPr lang="zh-CN" altLang="en-US" sz="3600" b="1" dirty="0" smtClean="0">
                <a:solidFill>
                  <a:schemeClr val="bg1"/>
                </a:solidFill>
                <a:latin typeface="Lato Black" pitchFamily="34" charset="0"/>
                <a:ea typeface="Open Sans" pitchFamily="34" charset="0"/>
                <a:cs typeface="Open Sans" pitchFamily="34" charset="0"/>
              </a:rPr>
              <a:t>目 录</a:t>
            </a:r>
            <a:endParaRPr lang="en-US" sz="3600" b="1" dirty="0">
              <a:solidFill>
                <a:schemeClr val="bg1"/>
              </a:solidFill>
              <a:latin typeface="Lato Black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08" name="TextBox 12"/>
          <p:cNvSpPr txBox="1"/>
          <p:nvPr/>
        </p:nvSpPr>
        <p:spPr>
          <a:xfrm>
            <a:off x="4186411" y="300438"/>
            <a:ext cx="2071167" cy="553998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914400">
              <a:spcAft>
                <a:spcPts val="1200"/>
              </a:spcAft>
            </a:pPr>
            <a:r>
              <a:rPr lang="en-US" altLang="zh-CN" sz="3600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Open Sans" pitchFamily="34" charset="0"/>
                <a:cs typeface="Open Sans" pitchFamily="34" charset="0"/>
              </a:rPr>
              <a:t>Content</a:t>
            </a:r>
            <a:endParaRPr lang="en-US" sz="3600" dirty="0">
              <a:solidFill>
                <a:schemeClr val="bg1">
                  <a:lumMod val="50000"/>
                </a:schemeClr>
              </a:solidFill>
              <a:latin typeface="Broadway" panose="04040905080B02020502" pitchFamily="82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9922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3318191" y="1123950"/>
            <a:ext cx="2543692" cy="2543690"/>
            <a:chOff x="3318191" y="1123950"/>
            <a:chExt cx="2543692" cy="2543690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956709" y="2395795"/>
              <a:ext cx="1271846" cy="1271845"/>
            </a:xfrm>
            <a:custGeom>
              <a:avLst/>
              <a:gdLst/>
              <a:ahLst/>
              <a:cxnLst>
                <a:cxn ang="0">
                  <a:pos x="7047" y="2645"/>
                </a:cxn>
                <a:cxn ang="0">
                  <a:pos x="7217" y="2624"/>
                </a:cxn>
                <a:cxn ang="0">
                  <a:pos x="7381" y="2577"/>
                </a:cxn>
                <a:cxn ang="0">
                  <a:pos x="7538" y="2504"/>
                </a:cxn>
                <a:cxn ang="0">
                  <a:pos x="7684" y="2404"/>
                </a:cxn>
                <a:cxn ang="0">
                  <a:pos x="7848" y="2240"/>
                </a:cxn>
                <a:cxn ang="0">
                  <a:pos x="8011" y="1961"/>
                </a:cxn>
                <a:cxn ang="0">
                  <a:pos x="8085" y="1654"/>
                </a:cxn>
                <a:cxn ang="0">
                  <a:pos x="8069" y="1340"/>
                </a:cxn>
                <a:cxn ang="0">
                  <a:pos x="7963" y="1041"/>
                </a:cxn>
                <a:cxn ang="0">
                  <a:pos x="7766" y="777"/>
                </a:cxn>
                <a:cxn ang="0">
                  <a:pos x="7501" y="584"/>
                </a:cxn>
                <a:cxn ang="0">
                  <a:pos x="7201" y="480"/>
                </a:cxn>
                <a:cxn ang="0">
                  <a:pos x="6887" y="467"/>
                </a:cxn>
                <a:cxn ang="0">
                  <a:pos x="6581" y="542"/>
                </a:cxn>
                <a:cxn ang="0">
                  <a:pos x="6303" y="708"/>
                </a:cxn>
                <a:cxn ang="0">
                  <a:pos x="6140" y="873"/>
                </a:cxn>
                <a:cxn ang="0">
                  <a:pos x="6041" y="1020"/>
                </a:cxn>
                <a:cxn ang="0">
                  <a:pos x="5969" y="1177"/>
                </a:cxn>
                <a:cxn ang="0">
                  <a:pos x="5924" y="1342"/>
                </a:cxn>
                <a:cxn ang="0">
                  <a:pos x="5905" y="1512"/>
                </a:cxn>
                <a:cxn ang="0">
                  <a:pos x="2730" y="1551"/>
                </a:cxn>
                <a:cxn ang="0">
                  <a:pos x="2667" y="1284"/>
                </a:cxn>
                <a:cxn ang="0">
                  <a:pos x="2538" y="1036"/>
                </a:cxn>
                <a:cxn ang="0">
                  <a:pos x="2331" y="815"/>
                </a:cxn>
                <a:cxn ang="0">
                  <a:pos x="2051" y="651"/>
                </a:cxn>
                <a:cxn ang="0">
                  <a:pos x="1744" y="578"/>
                </a:cxn>
                <a:cxn ang="0">
                  <a:pos x="1430" y="594"/>
                </a:cxn>
                <a:cxn ang="0">
                  <a:pos x="1130" y="701"/>
                </a:cxn>
                <a:cxn ang="0">
                  <a:pos x="866" y="896"/>
                </a:cxn>
                <a:cxn ang="0">
                  <a:pos x="673" y="1161"/>
                </a:cxn>
                <a:cxn ang="0">
                  <a:pos x="569" y="1461"/>
                </a:cxn>
                <a:cxn ang="0">
                  <a:pos x="556" y="1775"/>
                </a:cxn>
                <a:cxn ang="0">
                  <a:pos x="632" y="2082"/>
                </a:cxn>
                <a:cxn ang="0">
                  <a:pos x="798" y="2360"/>
                </a:cxn>
                <a:cxn ang="0">
                  <a:pos x="945" y="2508"/>
                </a:cxn>
                <a:cxn ang="0">
                  <a:pos x="1184" y="2658"/>
                </a:cxn>
                <a:cxn ang="0">
                  <a:pos x="1447" y="2741"/>
                </a:cxn>
                <a:cxn ang="0">
                  <a:pos x="5743" y="7078"/>
                </a:cxn>
                <a:cxn ang="0">
                  <a:pos x="5540" y="6999"/>
                </a:cxn>
                <a:cxn ang="0">
                  <a:pos x="5354" y="6877"/>
                </a:cxn>
                <a:cxn ang="0">
                  <a:pos x="5159" y="6676"/>
                </a:cxn>
                <a:cxn ang="0">
                  <a:pos x="5008" y="6391"/>
                </a:cxn>
                <a:cxn ang="0">
                  <a:pos x="4947" y="6082"/>
                </a:cxn>
                <a:cxn ang="0">
                  <a:pos x="4976" y="5769"/>
                </a:cxn>
                <a:cxn ang="0">
                  <a:pos x="5094" y="5473"/>
                </a:cxn>
                <a:cxn ang="0">
                  <a:pos x="5302" y="5216"/>
                </a:cxn>
                <a:cxn ang="0">
                  <a:pos x="5574" y="5035"/>
                </a:cxn>
                <a:cxn ang="0">
                  <a:pos x="5877" y="4944"/>
                </a:cxn>
                <a:cxn ang="0">
                  <a:pos x="6191" y="4943"/>
                </a:cxn>
                <a:cxn ang="0">
                  <a:pos x="6495" y="5031"/>
                </a:cxn>
                <a:cxn ang="0">
                  <a:pos x="6768" y="5210"/>
                </a:cxn>
                <a:cxn ang="0">
                  <a:pos x="6931" y="5393"/>
                </a:cxn>
                <a:cxn ang="0">
                  <a:pos x="7040" y="5585"/>
                </a:cxn>
                <a:cxn ang="0">
                  <a:pos x="8573" y="4268"/>
                </a:cxn>
              </a:cxnLst>
              <a:rect l="0" t="0" r="r" b="b"/>
              <a:pathLst>
                <a:path w="8573" h="8573">
                  <a:moveTo>
                    <a:pt x="8573" y="4268"/>
                  </a:moveTo>
                  <a:lnTo>
                    <a:pt x="6935" y="2644"/>
                  </a:lnTo>
                  <a:lnTo>
                    <a:pt x="6963" y="2645"/>
                  </a:lnTo>
                  <a:lnTo>
                    <a:pt x="6991" y="2646"/>
                  </a:lnTo>
                  <a:lnTo>
                    <a:pt x="7020" y="2646"/>
                  </a:lnTo>
                  <a:lnTo>
                    <a:pt x="7047" y="2645"/>
                  </a:lnTo>
                  <a:lnTo>
                    <a:pt x="7076" y="2643"/>
                  </a:lnTo>
                  <a:lnTo>
                    <a:pt x="7104" y="2641"/>
                  </a:lnTo>
                  <a:lnTo>
                    <a:pt x="7132" y="2638"/>
                  </a:lnTo>
                  <a:lnTo>
                    <a:pt x="7161" y="2634"/>
                  </a:lnTo>
                  <a:lnTo>
                    <a:pt x="7189" y="2629"/>
                  </a:lnTo>
                  <a:lnTo>
                    <a:pt x="7217" y="2624"/>
                  </a:lnTo>
                  <a:lnTo>
                    <a:pt x="7245" y="2618"/>
                  </a:lnTo>
                  <a:lnTo>
                    <a:pt x="7272" y="2611"/>
                  </a:lnTo>
                  <a:lnTo>
                    <a:pt x="7300" y="2604"/>
                  </a:lnTo>
                  <a:lnTo>
                    <a:pt x="7327" y="2596"/>
                  </a:lnTo>
                  <a:lnTo>
                    <a:pt x="7354" y="2586"/>
                  </a:lnTo>
                  <a:lnTo>
                    <a:pt x="7381" y="2577"/>
                  </a:lnTo>
                  <a:lnTo>
                    <a:pt x="7408" y="2567"/>
                  </a:lnTo>
                  <a:lnTo>
                    <a:pt x="7435" y="2555"/>
                  </a:lnTo>
                  <a:lnTo>
                    <a:pt x="7461" y="2543"/>
                  </a:lnTo>
                  <a:lnTo>
                    <a:pt x="7486" y="2531"/>
                  </a:lnTo>
                  <a:lnTo>
                    <a:pt x="7512" y="2518"/>
                  </a:lnTo>
                  <a:lnTo>
                    <a:pt x="7538" y="2504"/>
                  </a:lnTo>
                  <a:lnTo>
                    <a:pt x="7563" y="2489"/>
                  </a:lnTo>
                  <a:lnTo>
                    <a:pt x="7588" y="2474"/>
                  </a:lnTo>
                  <a:lnTo>
                    <a:pt x="7613" y="2458"/>
                  </a:lnTo>
                  <a:lnTo>
                    <a:pt x="7636" y="2441"/>
                  </a:lnTo>
                  <a:lnTo>
                    <a:pt x="7660" y="2422"/>
                  </a:lnTo>
                  <a:lnTo>
                    <a:pt x="7684" y="2404"/>
                  </a:lnTo>
                  <a:lnTo>
                    <a:pt x="7706" y="2386"/>
                  </a:lnTo>
                  <a:lnTo>
                    <a:pt x="7729" y="2365"/>
                  </a:lnTo>
                  <a:lnTo>
                    <a:pt x="7751" y="2345"/>
                  </a:lnTo>
                  <a:lnTo>
                    <a:pt x="7773" y="2324"/>
                  </a:lnTo>
                  <a:lnTo>
                    <a:pt x="7811" y="2283"/>
                  </a:lnTo>
                  <a:lnTo>
                    <a:pt x="7848" y="2240"/>
                  </a:lnTo>
                  <a:lnTo>
                    <a:pt x="7881" y="2197"/>
                  </a:lnTo>
                  <a:lnTo>
                    <a:pt x="7912" y="2152"/>
                  </a:lnTo>
                  <a:lnTo>
                    <a:pt x="7940" y="2106"/>
                  </a:lnTo>
                  <a:lnTo>
                    <a:pt x="7967" y="2059"/>
                  </a:lnTo>
                  <a:lnTo>
                    <a:pt x="7990" y="2010"/>
                  </a:lnTo>
                  <a:lnTo>
                    <a:pt x="8011" y="1961"/>
                  </a:lnTo>
                  <a:lnTo>
                    <a:pt x="8030" y="1912"/>
                  </a:lnTo>
                  <a:lnTo>
                    <a:pt x="8045" y="1861"/>
                  </a:lnTo>
                  <a:lnTo>
                    <a:pt x="8059" y="1810"/>
                  </a:lnTo>
                  <a:lnTo>
                    <a:pt x="8070" y="1758"/>
                  </a:lnTo>
                  <a:lnTo>
                    <a:pt x="8078" y="1706"/>
                  </a:lnTo>
                  <a:lnTo>
                    <a:pt x="8085" y="1654"/>
                  </a:lnTo>
                  <a:lnTo>
                    <a:pt x="8088" y="1602"/>
                  </a:lnTo>
                  <a:lnTo>
                    <a:pt x="8089" y="1549"/>
                  </a:lnTo>
                  <a:lnTo>
                    <a:pt x="8088" y="1496"/>
                  </a:lnTo>
                  <a:lnTo>
                    <a:pt x="8084" y="1444"/>
                  </a:lnTo>
                  <a:lnTo>
                    <a:pt x="8077" y="1391"/>
                  </a:lnTo>
                  <a:lnTo>
                    <a:pt x="8069" y="1340"/>
                  </a:lnTo>
                  <a:lnTo>
                    <a:pt x="8057" y="1288"/>
                  </a:lnTo>
                  <a:lnTo>
                    <a:pt x="8043" y="1238"/>
                  </a:lnTo>
                  <a:lnTo>
                    <a:pt x="8027" y="1188"/>
                  </a:lnTo>
                  <a:lnTo>
                    <a:pt x="8008" y="1137"/>
                  </a:lnTo>
                  <a:lnTo>
                    <a:pt x="7986" y="1089"/>
                  </a:lnTo>
                  <a:lnTo>
                    <a:pt x="7963" y="1041"/>
                  </a:lnTo>
                  <a:lnTo>
                    <a:pt x="7936" y="993"/>
                  </a:lnTo>
                  <a:lnTo>
                    <a:pt x="7907" y="947"/>
                  </a:lnTo>
                  <a:lnTo>
                    <a:pt x="7876" y="903"/>
                  </a:lnTo>
                  <a:lnTo>
                    <a:pt x="7841" y="859"/>
                  </a:lnTo>
                  <a:lnTo>
                    <a:pt x="7806" y="817"/>
                  </a:lnTo>
                  <a:lnTo>
                    <a:pt x="7766" y="777"/>
                  </a:lnTo>
                  <a:lnTo>
                    <a:pt x="7725" y="738"/>
                  </a:lnTo>
                  <a:lnTo>
                    <a:pt x="7684" y="703"/>
                  </a:lnTo>
                  <a:lnTo>
                    <a:pt x="7640" y="669"/>
                  </a:lnTo>
                  <a:lnTo>
                    <a:pt x="7595" y="638"/>
                  </a:lnTo>
                  <a:lnTo>
                    <a:pt x="7548" y="609"/>
                  </a:lnTo>
                  <a:lnTo>
                    <a:pt x="7501" y="584"/>
                  </a:lnTo>
                  <a:lnTo>
                    <a:pt x="7453" y="560"/>
                  </a:lnTo>
                  <a:lnTo>
                    <a:pt x="7404" y="539"/>
                  </a:lnTo>
                  <a:lnTo>
                    <a:pt x="7354" y="520"/>
                  </a:lnTo>
                  <a:lnTo>
                    <a:pt x="7304" y="504"/>
                  </a:lnTo>
                  <a:lnTo>
                    <a:pt x="7252" y="491"/>
                  </a:lnTo>
                  <a:lnTo>
                    <a:pt x="7201" y="480"/>
                  </a:lnTo>
                  <a:lnTo>
                    <a:pt x="7149" y="471"/>
                  </a:lnTo>
                  <a:lnTo>
                    <a:pt x="7097" y="466"/>
                  </a:lnTo>
                  <a:lnTo>
                    <a:pt x="7044" y="461"/>
                  </a:lnTo>
                  <a:lnTo>
                    <a:pt x="6992" y="460"/>
                  </a:lnTo>
                  <a:lnTo>
                    <a:pt x="6939" y="462"/>
                  </a:lnTo>
                  <a:lnTo>
                    <a:pt x="6887" y="467"/>
                  </a:lnTo>
                  <a:lnTo>
                    <a:pt x="6835" y="473"/>
                  </a:lnTo>
                  <a:lnTo>
                    <a:pt x="6783" y="482"/>
                  </a:lnTo>
                  <a:lnTo>
                    <a:pt x="6731" y="493"/>
                  </a:lnTo>
                  <a:lnTo>
                    <a:pt x="6681" y="507"/>
                  </a:lnTo>
                  <a:lnTo>
                    <a:pt x="6630" y="524"/>
                  </a:lnTo>
                  <a:lnTo>
                    <a:pt x="6581" y="542"/>
                  </a:lnTo>
                  <a:lnTo>
                    <a:pt x="6532" y="563"/>
                  </a:lnTo>
                  <a:lnTo>
                    <a:pt x="6483" y="588"/>
                  </a:lnTo>
                  <a:lnTo>
                    <a:pt x="6436" y="614"/>
                  </a:lnTo>
                  <a:lnTo>
                    <a:pt x="6391" y="643"/>
                  </a:lnTo>
                  <a:lnTo>
                    <a:pt x="6346" y="675"/>
                  </a:lnTo>
                  <a:lnTo>
                    <a:pt x="6303" y="708"/>
                  </a:lnTo>
                  <a:lnTo>
                    <a:pt x="6260" y="744"/>
                  </a:lnTo>
                  <a:lnTo>
                    <a:pt x="6220" y="783"/>
                  </a:lnTo>
                  <a:lnTo>
                    <a:pt x="6199" y="806"/>
                  </a:lnTo>
                  <a:lnTo>
                    <a:pt x="6179" y="827"/>
                  </a:lnTo>
                  <a:lnTo>
                    <a:pt x="6159" y="851"/>
                  </a:lnTo>
                  <a:lnTo>
                    <a:pt x="6140" y="873"/>
                  </a:lnTo>
                  <a:lnTo>
                    <a:pt x="6122" y="897"/>
                  </a:lnTo>
                  <a:lnTo>
                    <a:pt x="6105" y="920"/>
                  </a:lnTo>
                  <a:lnTo>
                    <a:pt x="6087" y="945"/>
                  </a:lnTo>
                  <a:lnTo>
                    <a:pt x="6071" y="970"/>
                  </a:lnTo>
                  <a:lnTo>
                    <a:pt x="6056" y="994"/>
                  </a:lnTo>
                  <a:lnTo>
                    <a:pt x="6041" y="1020"/>
                  </a:lnTo>
                  <a:lnTo>
                    <a:pt x="6028" y="1046"/>
                  </a:lnTo>
                  <a:lnTo>
                    <a:pt x="6014" y="1072"/>
                  </a:lnTo>
                  <a:lnTo>
                    <a:pt x="6003" y="1097"/>
                  </a:lnTo>
                  <a:lnTo>
                    <a:pt x="5991" y="1124"/>
                  </a:lnTo>
                  <a:lnTo>
                    <a:pt x="5980" y="1150"/>
                  </a:lnTo>
                  <a:lnTo>
                    <a:pt x="5969" y="1177"/>
                  </a:lnTo>
                  <a:lnTo>
                    <a:pt x="5961" y="1205"/>
                  </a:lnTo>
                  <a:lnTo>
                    <a:pt x="5952" y="1232"/>
                  </a:lnTo>
                  <a:lnTo>
                    <a:pt x="5944" y="1259"/>
                  </a:lnTo>
                  <a:lnTo>
                    <a:pt x="5936" y="1286"/>
                  </a:lnTo>
                  <a:lnTo>
                    <a:pt x="5930" y="1314"/>
                  </a:lnTo>
                  <a:lnTo>
                    <a:pt x="5924" y="1342"/>
                  </a:lnTo>
                  <a:lnTo>
                    <a:pt x="5919" y="1370"/>
                  </a:lnTo>
                  <a:lnTo>
                    <a:pt x="5915" y="1398"/>
                  </a:lnTo>
                  <a:lnTo>
                    <a:pt x="5911" y="1427"/>
                  </a:lnTo>
                  <a:lnTo>
                    <a:pt x="5908" y="1455"/>
                  </a:lnTo>
                  <a:lnTo>
                    <a:pt x="5906" y="1483"/>
                  </a:lnTo>
                  <a:lnTo>
                    <a:pt x="5905" y="1512"/>
                  </a:lnTo>
                  <a:lnTo>
                    <a:pt x="5904" y="1539"/>
                  </a:lnTo>
                  <a:lnTo>
                    <a:pt x="5904" y="1568"/>
                  </a:lnTo>
                  <a:lnTo>
                    <a:pt x="5905" y="1596"/>
                  </a:lnTo>
                  <a:lnTo>
                    <a:pt x="5906" y="1624"/>
                  </a:lnTo>
                  <a:lnTo>
                    <a:pt x="4268" y="0"/>
                  </a:lnTo>
                  <a:lnTo>
                    <a:pt x="2730" y="1551"/>
                  </a:lnTo>
                  <a:lnTo>
                    <a:pt x="2724" y="1505"/>
                  </a:lnTo>
                  <a:lnTo>
                    <a:pt x="2717" y="1460"/>
                  </a:lnTo>
                  <a:lnTo>
                    <a:pt x="2707" y="1416"/>
                  </a:lnTo>
                  <a:lnTo>
                    <a:pt x="2696" y="1371"/>
                  </a:lnTo>
                  <a:lnTo>
                    <a:pt x="2682" y="1327"/>
                  </a:lnTo>
                  <a:lnTo>
                    <a:pt x="2667" y="1284"/>
                  </a:lnTo>
                  <a:lnTo>
                    <a:pt x="2650" y="1241"/>
                  </a:lnTo>
                  <a:lnTo>
                    <a:pt x="2632" y="1198"/>
                  </a:lnTo>
                  <a:lnTo>
                    <a:pt x="2611" y="1156"/>
                  </a:lnTo>
                  <a:lnTo>
                    <a:pt x="2588" y="1116"/>
                  </a:lnTo>
                  <a:lnTo>
                    <a:pt x="2564" y="1076"/>
                  </a:lnTo>
                  <a:lnTo>
                    <a:pt x="2538" y="1036"/>
                  </a:lnTo>
                  <a:lnTo>
                    <a:pt x="2510" y="999"/>
                  </a:lnTo>
                  <a:lnTo>
                    <a:pt x="2480" y="961"/>
                  </a:lnTo>
                  <a:lnTo>
                    <a:pt x="2448" y="925"/>
                  </a:lnTo>
                  <a:lnTo>
                    <a:pt x="2413" y="889"/>
                  </a:lnTo>
                  <a:lnTo>
                    <a:pt x="2372" y="851"/>
                  </a:lnTo>
                  <a:lnTo>
                    <a:pt x="2331" y="815"/>
                  </a:lnTo>
                  <a:lnTo>
                    <a:pt x="2287" y="782"/>
                  </a:lnTo>
                  <a:lnTo>
                    <a:pt x="2242" y="751"/>
                  </a:lnTo>
                  <a:lnTo>
                    <a:pt x="2195" y="722"/>
                  </a:lnTo>
                  <a:lnTo>
                    <a:pt x="2148" y="696"/>
                  </a:lnTo>
                  <a:lnTo>
                    <a:pt x="2100" y="673"/>
                  </a:lnTo>
                  <a:lnTo>
                    <a:pt x="2051" y="651"/>
                  </a:lnTo>
                  <a:lnTo>
                    <a:pt x="2001" y="633"/>
                  </a:lnTo>
                  <a:lnTo>
                    <a:pt x="1951" y="617"/>
                  </a:lnTo>
                  <a:lnTo>
                    <a:pt x="1899" y="604"/>
                  </a:lnTo>
                  <a:lnTo>
                    <a:pt x="1848" y="592"/>
                  </a:lnTo>
                  <a:lnTo>
                    <a:pt x="1796" y="584"/>
                  </a:lnTo>
                  <a:lnTo>
                    <a:pt x="1744" y="578"/>
                  </a:lnTo>
                  <a:lnTo>
                    <a:pt x="1691" y="574"/>
                  </a:lnTo>
                  <a:lnTo>
                    <a:pt x="1639" y="573"/>
                  </a:lnTo>
                  <a:lnTo>
                    <a:pt x="1586" y="575"/>
                  </a:lnTo>
                  <a:lnTo>
                    <a:pt x="1534" y="578"/>
                  </a:lnTo>
                  <a:lnTo>
                    <a:pt x="1482" y="586"/>
                  </a:lnTo>
                  <a:lnTo>
                    <a:pt x="1430" y="594"/>
                  </a:lnTo>
                  <a:lnTo>
                    <a:pt x="1378" y="606"/>
                  </a:lnTo>
                  <a:lnTo>
                    <a:pt x="1328" y="620"/>
                  </a:lnTo>
                  <a:lnTo>
                    <a:pt x="1277" y="636"/>
                  </a:lnTo>
                  <a:lnTo>
                    <a:pt x="1227" y="654"/>
                  </a:lnTo>
                  <a:lnTo>
                    <a:pt x="1178" y="676"/>
                  </a:lnTo>
                  <a:lnTo>
                    <a:pt x="1130" y="701"/>
                  </a:lnTo>
                  <a:lnTo>
                    <a:pt x="1083" y="726"/>
                  </a:lnTo>
                  <a:lnTo>
                    <a:pt x="1038" y="755"/>
                  </a:lnTo>
                  <a:lnTo>
                    <a:pt x="993" y="787"/>
                  </a:lnTo>
                  <a:lnTo>
                    <a:pt x="949" y="821"/>
                  </a:lnTo>
                  <a:lnTo>
                    <a:pt x="907" y="857"/>
                  </a:lnTo>
                  <a:lnTo>
                    <a:pt x="866" y="896"/>
                  </a:lnTo>
                  <a:lnTo>
                    <a:pt x="829" y="937"/>
                  </a:lnTo>
                  <a:lnTo>
                    <a:pt x="792" y="979"/>
                  </a:lnTo>
                  <a:lnTo>
                    <a:pt x="759" y="1023"/>
                  </a:lnTo>
                  <a:lnTo>
                    <a:pt x="728" y="1067"/>
                  </a:lnTo>
                  <a:lnTo>
                    <a:pt x="699" y="1114"/>
                  </a:lnTo>
                  <a:lnTo>
                    <a:pt x="673" y="1161"/>
                  </a:lnTo>
                  <a:lnTo>
                    <a:pt x="650" y="1209"/>
                  </a:lnTo>
                  <a:lnTo>
                    <a:pt x="628" y="1258"/>
                  </a:lnTo>
                  <a:lnTo>
                    <a:pt x="610" y="1309"/>
                  </a:lnTo>
                  <a:lnTo>
                    <a:pt x="594" y="1359"/>
                  </a:lnTo>
                  <a:lnTo>
                    <a:pt x="581" y="1410"/>
                  </a:lnTo>
                  <a:lnTo>
                    <a:pt x="569" y="1461"/>
                  </a:lnTo>
                  <a:lnTo>
                    <a:pt x="561" y="1514"/>
                  </a:lnTo>
                  <a:lnTo>
                    <a:pt x="555" y="1566"/>
                  </a:lnTo>
                  <a:lnTo>
                    <a:pt x="552" y="1618"/>
                  </a:lnTo>
                  <a:lnTo>
                    <a:pt x="551" y="1670"/>
                  </a:lnTo>
                  <a:lnTo>
                    <a:pt x="552" y="1723"/>
                  </a:lnTo>
                  <a:lnTo>
                    <a:pt x="556" y="1775"/>
                  </a:lnTo>
                  <a:lnTo>
                    <a:pt x="563" y="1828"/>
                  </a:lnTo>
                  <a:lnTo>
                    <a:pt x="571" y="1879"/>
                  </a:lnTo>
                  <a:lnTo>
                    <a:pt x="583" y="1931"/>
                  </a:lnTo>
                  <a:lnTo>
                    <a:pt x="597" y="1982"/>
                  </a:lnTo>
                  <a:lnTo>
                    <a:pt x="613" y="2033"/>
                  </a:lnTo>
                  <a:lnTo>
                    <a:pt x="632" y="2082"/>
                  </a:lnTo>
                  <a:lnTo>
                    <a:pt x="654" y="2132"/>
                  </a:lnTo>
                  <a:lnTo>
                    <a:pt x="678" y="2179"/>
                  </a:lnTo>
                  <a:lnTo>
                    <a:pt x="703" y="2226"/>
                  </a:lnTo>
                  <a:lnTo>
                    <a:pt x="732" y="2272"/>
                  </a:lnTo>
                  <a:lnTo>
                    <a:pt x="764" y="2317"/>
                  </a:lnTo>
                  <a:lnTo>
                    <a:pt x="798" y="2360"/>
                  </a:lnTo>
                  <a:lnTo>
                    <a:pt x="834" y="2402"/>
                  </a:lnTo>
                  <a:lnTo>
                    <a:pt x="873" y="2443"/>
                  </a:lnTo>
                  <a:lnTo>
                    <a:pt x="891" y="2460"/>
                  </a:lnTo>
                  <a:lnTo>
                    <a:pt x="908" y="2476"/>
                  </a:lnTo>
                  <a:lnTo>
                    <a:pt x="926" y="2492"/>
                  </a:lnTo>
                  <a:lnTo>
                    <a:pt x="945" y="2508"/>
                  </a:lnTo>
                  <a:lnTo>
                    <a:pt x="982" y="2538"/>
                  </a:lnTo>
                  <a:lnTo>
                    <a:pt x="1021" y="2566"/>
                  </a:lnTo>
                  <a:lnTo>
                    <a:pt x="1060" y="2592"/>
                  </a:lnTo>
                  <a:lnTo>
                    <a:pt x="1101" y="2615"/>
                  </a:lnTo>
                  <a:lnTo>
                    <a:pt x="1142" y="2638"/>
                  </a:lnTo>
                  <a:lnTo>
                    <a:pt x="1184" y="2658"/>
                  </a:lnTo>
                  <a:lnTo>
                    <a:pt x="1227" y="2677"/>
                  </a:lnTo>
                  <a:lnTo>
                    <a:pt x="1270" y="2694"/>
                  </a:lnTo>
                  <a:lnTo>
                    <a:pt x="1313" y="2709"/>
                  </a:lnTo>
                  <a:lnTo>
                    <a:pt x="1358" y="2722"/>
                  </a:lnTo>
                  <a:lnTo>
                    <a:pt x="1402" y="2732"/>
                  </a:lnTo>
                  <a:lnTo>
                    <a:pt x="1447" y="2741"/>
                  </a:lnTo>
                  <a:lnTo>
                    <a:pt x="1492" y="2748"/>
                  </a:lnTo>
                  <a:lnTo>
                    <a:pt x="1537" y="2754"/>
                  </a:lnTo>
                  <a:lnTo>
                    <a:pt x="0" y="4305"/>
                  </a:lnTo>
                  <a:lnTo>
                    <a:pt x="4303" y="8573"/>
                  </a:lnTo>
                  <a:lnTo>
                    <a:pt x="5778" y="7087"/>
                  </a:lnTo>
                  <a:lnTo>
                    <a:pt x="5743" y="7078"/>
                  </a:lnTo>
                  <a:lnTo>
                    <a:pt x="5709" y="7067"/>
                  </a:lnTo>
                  <a:lnTo>
                    <a:pt x="5674" y="7055"/>
                  </a:lnTo>
                  <a:lnTo>
                    <a:pt x="5640" y="7044"/>
                  </a:lnTo>
                  <a:lnTo>
                    <a:pt x="5607" y="7030"/>
                  </a:lnTo>
                  <a:lnTo>
                    <a:pt x="5574" y="7015"/>
                  </a:lnTo>
                  <a:lnTo>
                    <a:pt x="5540" y="6999"/>
                  </a:lnTo>
                  <a:lnTo>
                    <a:pt x="5508" y="6981"/>
                  </a:lnTo>
                  <a:lnTo>
                    <a:pt x="5476" y="6963"/>
                  </a:lnTo>
                  <a:lnTo>
                    <a:pt x="5445" y="6944"/>
                  </a:lnTo>
                  <a:lnTo>
                    <a:pt x="5414" y="6922"/>
                  </a:lnTo>
                  <a:lnTo>
                    <a:pt x="5384" y="6901"/>
                  </a:lnTo>
                  <a:lnTo>
                    <a:pt x="5354" y="6877"/>
                  </a:lnTo>
                  <a:lnTo>
                    <a:pt x="5325" y="6854"/>
                  </a:lnTo>
                  <a:lnTo>
                    <a:pt x="5296" y="6828"/>
                  </a:lnTo>
                  <a:lnTo>
                    <a:pt x="5269" y="6801"/>
                  </a:lnTo>
                  <a:lnTo>
                    <a:pt x="5229" y="6762"/>
                  </a:lnTo>
                  <a:lnTo>
                    <a:pt x="5194" y="6719"/>
                  </a:lnTo>
                  <a:lnTo>
                    <a:pt x="5159" y="6676"/>
                  </a:lnTo>
                  <a:lnTo>
                    <a:pt x="5128" y="6631"/>
                  </a:lnTo>
                  <a:lnTo>
                    <a:pt x="5099" y="6586"/>
                  </a:lnTo>
                  <a:lnTo>
                    <a:pt x="5073" y="6538"/>
                  </a:lnTo>
                  <a:lnTo>
                    <a:pt x="5049" y="6490"/>
                  </a:lnTo>
                  <a:lnTo>
                    <a:pt x="5028" y="6441"/>
                  </a:lnTo>
                  <a:lnTo>
                    <a:pt x="5008" y="6391"/>
                  </a:lnTo>
                  <a:lnTo>
                    <a:pt x="4992" y="6341"/>
                  </a:lnTo>
                  <a:lnTo>
                    <a:pt x="4978" y="6291"/>
                  </a:lnTo>
                  <a:lnTo>
                    <a:pt x="4966" y="6239"/>
                  </a:lnTo>
                  <a:lnTo>
                    <a:pt x="4958" y="6187"/>
                  </a:lnTo>
                  <a:lnTo>
                    <a:pt x="4951" y="6135"/>
                  </a:lnTo>
                  <a:lnTo>
                    <a:pt x="4947" y="6082"/>
                  </a:lnTo>
                  <a:lnTo>
                    <a:pt x="4946" y="6030"/>
                  </a:lnTo>
                  <a:lnTo>
                    <a:pt x="4947" y="5977"/>
                  </a:lnTo>
                  <a:lnTo>
                    <a:pt x="4950" y="5925"/>
                  </a:lnTo>
                  <a:lnTo>
                    <a:pt x="4957" y="5872"/>
                  </a:lnTo>
                  <a:lnTo>
                    <a:pt x="4965" y="5821"/>
                  </a:lnTo>
                  <a:lnTo>
                    <a:pt x="4976" y="5769"/>
                  </a:lnTo>
                  <a:lnTo>
                    <a:pt x="4989" y="5718"/>
                  </a:lnTo>
                  <a:lnTo>
                    <a:pt x="5005" y="5667"/>
                  </a:lnTo>
                  <a:lnTo>
                    <a:pt x="5024" y="5618"/>
                  </a:lnTo>
                  <a:lnTo>
                    <a:pt x="5045" y="5569"/>
                  </a:lnTo>
                  <a:lnTo>
                    <a:pt x="5068" y="5520"/>
                  </a:lnTo>
                  <a:lnTo>
                    <a:pt x="5094" y="5473"/>
                  </a:lnTo>
                  <a:lnTo>
                    <a:pt x="5123" y="5427"/>
                  </a:lnTo>
                  <a:lnTo>
                    <a:pt x="5154" y="5382"/>
                  </a:lnTo>
                  <a:lnTo>
                    <a:pt x="5187" y="5338"/>
                  </a:lnTo>
                  <a:lnTo>
                    <a:pt x="5224" y="5296"/>
                  </a:lnTo>
                  <a:lnTo>
                    <a:pt x="5262" y="5255"/>
                  </a:lnTo>
                  <a:lnTo>
                    <a:pt x="5302" y="5216"/>
                  </a:lnTo>
                  <a:lnTo>
                    <a:pt x="5345" y="5180"/>
                  </a:lnTo>
                  <a:lnTo>
                    <a:pt x="5388" y="5146"/>
                  </a:lnTo>
                  <a:lnTo>
                    <a:pt x="5433" y="5115"/>
                  </a:lnTo>
                  <a:lnTo>
                    <a:pt x="5479" y="5086"/>
                  </a:lnTo>
                  <a:lnTo>
                    <a:pt x="5525" y="5059"/>
                  </a:lnTo>
                  <a:lnTo>
                    <a:pt x="5574" y="5035"/>
                  </a:lnTo>
                  <a:lnTo>
                    <a:pt x="5623" y="5014"/>
                  </a:lnTo>
                  <a:lnTo>
                    <a:pt x="5672" y="4995"/>
                  </a:lnTo>
                  <a:lnTo>
                    <a:pt x="5723" y="4979"/>
                  </a:lnTo>
                  <a:lnTo>
                    <a:pt x="5773" y="4965"/>
                  </a:lnTo>
                  <a:lnTo>
                    <a:pt x="5825" y="4953"/>
                  </a:lnTo>
                  <a:lnTo>
                    <a:pt x="5877" y="4944"/>
                  </a:lnTo>
                  <a:lnTo>
                    <a:pt x="5929" y="4938"/>
                  </a:lnTo>
                  <a:lnTo>
                    <a:pt x="5981" y="4934"/>
                  </a:lnTo>
                  <a:lnTo>
                    <a:pt x="6034" y="4933"/>
                  </a:lnTo>
                  <a:lnTo>
                    <a:pt x="6086" y="4934"/>
                  </a:lnTo>
                  <a:lnTo>
                    <a:pt x="6139" y="4937"/>
                  </a:lnTo>
                  <a:lnTo>
                    <a:pt x="6191" y="4943"/>
                  </a:lnTo>
                  <a:lnTo>
                    <a:pt x="6243" y="4952"/>
                  </a:lnTo>
                  <a:lnTo>
                    <a:pt x="6294" y="4963"/>
                  </a:lnTo>
                  <a:lnTo>
                    <a:pt x="6346" y="4976"/>
                  </a:lnTo>
                  <a:lnTo>
                    <a:pt x="6396" y="4992"/>
                  </a:lnTo>
                  <a:lnTo>
                    <a:pt x="6447" y="5011"/>
                  </a:lnTo>
                  <a:lnTo>
                    <a:pt x="6495" y="5031"/>
                  </a:lnTo>
                  <a:lnTo>
                    <a:pt x="6543" y="5055"/>
                  </a:lnTo>
                  <a:lnTo>
                    <a:pt x="6591" y="5081"/>
                  </a:lnTo>
                  <a:lnTo>
                    <a:pt x="6637" y="5110"/>
                  </a:lnTo>
                  <a:lnTo>
                    <a:pt x="6682" y="5141"/>
                  </a:lnTo>
                  <a:lnTo>
                    <a:pt x="6726" y="5174"/>
                  </a:lnTo>
                  <a:lnTo>
                    <a:pt x="6768" y="5210"/>
                  </a:lnTo>
                  <a:lnTo>
                    <a:pt x="6808" y="5249"/>
                  </a:lnTo>
                  <a:lnTo>
                    <a:pt x="6835" y="5276"/>
                  </a:lnTo>
                  <a:lnTo>
                    <a:pt x="6861" y="5305"/>
                  </a:lnTo>
                  <a:lnTo>
                    <a:pt x="6886" y="5334"/>
                  </a:lnTo>
                  <a:lnTo>
                    <a:pt x="6909" y="5363"/>
                  </a:lnTo>
                  <a:lnTo>
                    <a:pt x="6931" y="5393"/>
                  </a:lnTo>
                  <a:lnTo>
                    <a:pt x="6952" y="5424"/>
                  </a:lnTo>
                  <a:lnTo>
                    <a:pt x="6971" y="5455"/>
                  </a:lnTo>
                  <a:lnTo>
                    <a:pt x="6991" y="5486"/>
                  </a:lnTo>
                  <a:lnTo>
                    <a:pt x="7008" y="5519"/>
                  </a:lnTo>
                  <a:lnTo>
                    <a:pt x="7024" y="5551"/>
                  </a:lnTo>
                  <a:lnTo>
                    <a:pt x="7040" y="5585"/>
                  </a:lnTo>
                  <a:lnTo>
                    <a:pt x="7054" y="5618"/>
                  </a:lnTo>
                  <a:lnTo>
                    <a:pt x="7067" y="5652"/>
                  </a:lnTo>
                  <a:lnTo>
                    <a:pt x="7079" y="5687"/>
                  </a:lnTo>
                  <a:lnTo>
                    <a:pt x="7088" y="5721"/>
                  </a:lnTo>
                  <a:lnTo>
                    <a:pt x="7098" y="5755"/>
                  </a:lnTo>
                  <a:lnTo>
                    <a:pt x="8573" y="4268"/>
                  </a:lnTo>
                </a:path>
              </a:pathLst>
            </a:custGeom>
            <a:solidFill>
              <a:srgbClr val="DC4646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3951518" y="1123950"/>
              <a:ext cx="1271846" cy="1271845"/>
            </a:xfrm>
            <a:custGeom>
              <a:avLst/>
              <a:gdLst/>
              <a:ahLst/>
              <a:cxnLst>
                <a:cxn ang="0">
                  <a:pos x="5906" y="1511"/>
                </a:cxn>
                <a:cxn ang="0">
                  <a:pos x="5926" y="1342"/>
                </a:cxn>
                <a:cxn ang="0">
                  <a:pos x="5971" y="1176"/>
                </a:cxn>
                <a:cxn ang="0">
                  <a:pos x="6043" y="1020"/>
                </a:cxn>
                <a:cxn ang="0">
                  <a:pos x="6142" y="873"/>
                </a:cxn>
                <a:cxn ang="0">
                  <a:pos x="6304" y="708"/>
                </a:cxn>
                <a:cxn ang="0">
                  <a:pos x="6581" y="541"/>
                </a:cxn>
                <a:cxn ang="0">
                  <a:pos x="6888" y="465"/>
                </a:cxn>
                <a:cxn ang="0">
                  <a:pos x="7202" y="479"/>
                </a:cxn>
                <a:cxn ang="0">
                  <a:pos x="7503" y="583"/>
                </a:cxn>
                <a:cxn ang="0">
                  <a:pos x="7768" y="776"/>
                </a:cxn>
                <a:cxn ang="0">
                  <a:pos x="7964" y="1040"/>
                </a:cxn>
                <a:cxn ang="0">
                  <a:pos x="8070" y="1339"/>
                </a:cxn>
                <a:cxn ang="0">
                  <a:pos x="8086" y="1654"/>
                </a:cxn>
                <a:cxn ang="0">
                  <a:pos x="8012" y="1961"/>
                </a:cxn>
                <a:cxn ang="0">
                  <a:pos x="7849" y="2239"/>
                </a:cxn>
                <a:cxn ang="0">
                  <a:pos x="7685" y="2404"/>
                </a:cxn>
                <a:cxn ang="0">
                  <a:pos x="7539" y="2503"/>
                </a:cxn>
                <a:cxn ang="0">
                  <a:pos x="7383" y="2576"/>
                </a:cxn>
                <a:cxn ang="0">
                  <a:pos x="7219" y="2624"/>
                </a:cxn>
                <a:cxn ang="0">
                  <a:pos x="7049" y="2645"/>
                </a:cxn>
                <a:cxn ang="0">
                  <a:pos x="7036" y="5819"/>
                </a:cxn>
                <a:cxn ang="0">
                  <a:pos x="6974" y="5552"/>
                </a:cxn>
                <a:cxn ang="0">
                  <a:pos x="6843" y="5305"/>
                </a:cxn>
                <a:cxn ang="0">
                  <a:pos x="6636" y="5083"/>
                </a:cxn>
                <a:cxn ang="0">
                  <a:pos x="6357" y="4920"/>
                </a:cxn>
                <a:cxn ang="0">
                  <a:pos x="6049" y="4846"/>
                </a:cxn>
                <a:cxn ang="0">
                  <a:pos x="5736" y="4862"/>
                </a:cxn>
                <a:cxn ang="0">
                  <a:pos x="5437" y="4969"/>
                </a:cxn>
                <a:cxn ang="0">
                  <a:pos x="5173" y="5165"/>
                </a:cxn>
                <a:cxn ang="0">
                  <a:pos x="4979" y="5430"/>
                </a:cxn>
                <a:cxn ang="0">
                  <a:pos x="4876" y="5730"/>
                </a:cxn>
                <a:cxn ang="0">
                  <a:pos x="4862" y="6045"/>
                </a:cxn>
                <a:cxn ang="0">
                  <a:pos x="4938" y="6350"/>
                </a:cxn>
                <a:cxn ang="0">
                  <a:pos x="5104" y="6628"/>
                </a:cxn>
                <a:cxn ang="0">
                  <a:pos x="5251" y="6776"/>
                </a:cxn>
                <a:cxn ang="0">
                  <a:pos x="5489" y="6927"/>
                </a:cxn>
                <a:cxn ang="0">
                  <a:pos x="5752" y="7010"/>
                </a:cxn>
                <a:cxn ang="0">
                  <a:pos x="2724" y="6950"/>
                </a:cxn>
                <a:cxn ang="0">
                  <a:pos x="2893" y="6938"/>
                </a:cxn>
                <a:cxn ang="0">
                  <a:pos x="3060" y="6900"/>
                </a:cxn>
                <a:cxn ang="0">
                  <a:pos x="3219" y="6835"/>
                </a:cxn>
                <a:cxn ang="0">
                  <a:pos x="3368" y="6744"/>
                </a:cxn>
                <a:cxn ang="0">
                  <a:pos x="3506" y="6628"/>
                </a:cxn>
                <a:cxn ang="0">
                  <a:pos x="3699" y="6362"/>
                </a:cxn>
                <a:cxn ang="0">
                  <a:pos x="3803" y="6062"/>
                </a:cxn>
                <a:cxn ang="0">
                  <a:pos x="3816" y="5748"/>
                </a:cxn>
                <a:cxn ang="0">
                  <a:pos x="3740" y="5442"/>
                </a:cxn>
                <a:cxn ang="0">
                  <a:pos x="3574" y="5164"/>
                </a:cxn>
                <a:cxn ang="0">
                  <a:pos x="3328" y="4942"/>
                </a:cxn>
                <a:cxn ang="0">
                  <a:pos x="3036" y="4809"/>
                </a:cxn>
                <a:cxn ang="0">
                  <a:pos x="2725" y="4765"/>
                </a:cxn>
                <a:cxn ang="0">
                  <a:pos x="2413" y="4811"/>
                </a:cxn>
                <a:cxn ang="0">
                  <a:pos x="2123" y="4947"/>
                </a:cxn>
                <a:cxn ang="0">
                  <a:pos x="1911" y="5132"/>
                </a:cxn>
                <a:cxn ang="0">
                  <a:pos x="1804" y="5273"/>
                </a:cxn>
                <a:cxn ang="0">
                  <a:pos x="1723" y="5428"/>
                </a:cxn>
                <a:cxn ang="0">
                  <a:pos x="1669" y="5591"/>
                </a:cxn>
                <a:cxn ang="0">
                  <a:pos x="1640" y="5759"/>
                </a:cxn>
                <a:cxn ang="0">
                  <a:pos x="1638" y="5929"/>
                </a:cxn>
              </a:cxnLst>
              <a:rect l="0" t="0" r="r" b="b"/>
              <a:pathLst>
                <a:path w="8573" h="8573">
                  <a:moveTo>
                    <a:pt x="4270" y="0"/>
                  </a:moveTo>
                  <a:lnTo>
                    <a:pt x="5908" y="1624"/>
                  </a:lnTo>
                  <a:lnTo>
                    <a:pt x="5906" y="1596"/>
                  </a:lnTo>
                  <a:lnTo>
                    <a:pt x="5906" y="1567"/>
                  </a:lnTo>
                  <a:lnTo>
                    <a:pt x="5906" y="1539"/>
                  </a:lnTo>
                  <a:lnTo>
                    <a:pt x="5906" y="1511"/>
                  </a:lnTo>
                  <a:lnTo>
                    <a:pt x="5908" y="1482"/>
                  </a:lnTo>
                  <a:lnTo>
                    <a:pt x="5910" y="1454"/>
                  </a:lnTo>
                  <a:lnTo>
                    <a:pt x="5912" y="1426"/>
                  </a:lnTo>
                  <a:lnTo>
                    <a:pt x="5916" y="1397"/>
                  </a:lnTo>
                  <a:lnTo>
                    <a:pt x="5921" y="1369"/>
                  </a:lnTo>
                  <a:lnTo>
                    <a:pt x="5926" y="1342"/>
                  </a:lnTo>
                  <a:lnTo>
                    <a:pt x="5931" y="1314"/>
                  </a:lnTo>
                  <a:lnTo>
                    <a:pt x="5938" y="1286"/>
                  </a:lnTo>
                  <a:lnTo>
                    <a:pt x="5945" y="1259"/>
                  </a:lnTo>
                  <a:lnTo>
                    <a:pt x="5953" y="1231"/>
                  </a:lnTo>
                  <a:lnTo>
                    <a:pt x="5961" y="1204"/>
                  </a:lnTo>
                  <a:lnTo>
                    <a:pt x="5971" y="1176"/>
                  </a:lnTo>
                  <a:lnTo>
                    <a:pt x="5982" y="1150"/>
                  </a:lnTo>
                  <a:lnTo>
                    <a:pt x="5992" y="1124"/>
                  </a:lnTo>
                  <a:lnTo>
                    <a:pt x="6004" y="1097"/>
                  </a:lnTo>
                  <a:lnTo>
                    <a:pt x="6016" y="1071"/>
                  </a:lnTo>
                  <a:lnTo>
                    <a:pt x="6029" y="1046"/>
                  </a:lnTo>
                  <a:lnTo>
                    <a:pt x="6043" y="1020"/>
                  </a:lnTo>
                  <a:lnTo>
                    <a:pt x="6058" y="994"/>
                  </a:lnTo>
                  <a:lnTo>
                    <a:pt x="6073" y="969"/>
                  </a:lnTo>
                  <a:lnTo>
                    <a:pt x="6089" y="945"/>
                  </a:lnTo>
                  <a:lnTo>
                    <a:pt x="6106" y="920"/>
                  </a:lnTo>
                  <a:lnTo>
                    <a:pt x="6123" y="896"/>
                  </a:lnTo>
                  <a:lnTo>
                    <a:pt x="6142" y="873"/>
                  </a:lnTo>
                  <a:lnTo>
                    <a:pt x="6160" y="850"/>
                  </a:lnTo>
                  <a:lnTo>
                    <a:pt x="6180" y="827"/>
                  </a:lnTo>
                  <a:lnTo>
                    <a:pt x="6201" y="805"/>
                  </a:lnTo>
                  <a:lnTo>
                    <a:pt x="6221" y="783"/>
                  </a:lnTo>
                  <a:lnTo>
                    <a:pt x="6262" y="744"/>
                  </a:lnTo>
                  <a:lnTo>
                    <a:pt x="6304" y="708"/>
                  </a:lnTo>
                  <a:lnTo>
                    <a:pt x="6348" y="673"/>
                  </a:lnTo>
                  <a:lnTo>
                    <a:pt x="6393" y="642"/>
                  </a:lnTo>
                  <a:lnTo>
                    <a:pt x="6438" y="613"/>
                  </a:lnTo>
                  <a:lnTo>
                    <a:pt x="6485" y="587"/>
                  </a:lnTo>
                  <a:lnTo>
                    <a:pt x="6533" y="563"/>
                  </a:lnTo>
                  <a:lnTo>
                    <a:pt x="6581" y="541"/>
                  </a:lnTo>
                  <a:lnTo>
                    <a:pt x="6632" y="523"/>
                  </a:lnTo>
                  <a:lnTo>
                    <a:pt x="6682" y="506"/>
                  </a:lnTo>
                  <a:lnTo>
                    <a:pt x="6733" y="492"/>
                  </a:lnTo>
                  <a:lnTo>
                    <a:pt x="6784" y="481"/>
                  </a:lnTo>
                  <a:lnTo>
                    <a:pt x="6837" y="472"/>
                  </a:lnTo>
                  <a:lnTo>
                    <a:pt x="6888" y="465"/>
                  </a:lnTo>
                  <a:lnTo>
                    <a:pt x="6941" y="462"/>
                  </a:lnTo>
                  <a:lnTo>
                    <a:pt x="6993" y="460"/>
                  </a:lnTo>
                  <a:lnTo>
                    <a:pt x="7046" y="461"/>
                  </a:lnTo>
                  <a:lnTo>
                    <a:pt x="7098" y="465"/>
                  </a:lnTo>
                  <a:lnTo>
                    <a:pt x="7151" y="471"/>
                  </a:lnTo>
                  <a:lnTo>
                    <a:pt x="7202" y="479"/>
                  </a:lnTo>
                  <a:lnTo>
                    <a:pt x="7254" y="490"/>
                  </a:lnTo>
                  <a:lnTo>
                    <a:pt x="7305" y="504"/>
                  </a:lnTo>
                  <a:lnTo>
                    <a:pt x="7356" y="520"/>
                  </a:lnTo>
                  <a:lnTo>
                    <a:pt x="7405" y="538"/>
                  </a:lnTo>
                  <a:lnTo>
                    <a:pt x="7455" y="560"/>
                  </a:lnTo>
                  <a:lnTo>
                    <a:pt x="7503" y="583"/>
                  </a:lnTo>
                  <a:lnTo>
                    <a:pt x="7550" y="609"/>
                  </a:lnTo>
                  <a:lnTo>
                    <a:pt x="7596" y="638"/>
                  </a:lnTo>
                  <a:lnTo>
                    <a:pt x="7641" y="668"/>
                  </a:lnTo>
                  <a:lnTo>
                    <a:pt x="7685" y="702"/>
                  </a:lnTo>
                  <a:lnTo>
                    <a:pt x="7727" y="738"/>
                  </a:lnTo>
                  <a:lnTo>
                    <a:pt x="7768" y="776"/>
                  </a:lnTo>
                  <a:lnTo>
                    <a:pt x="7806" y="817"/>
                  </a:lnTo>
                  <a:lnTo>
                    <a:pt x="7843" y="859"/>
                  </a:lnTo>
                  <a:lnTo>
                    <a:pt x="7877" y="903"/>
                  </a:lnTo>
                  <a:lnTo>
                    <a:pt x="7908" y="947"/>
                  </a:lnTo>
                  <a:lnTo>
                    <a:pt x="7937" y="993"/>
                  </a:lnTo>
                  <a:lnTo>
                    <a:pt x="7964" y="1040"/>
                  </a:lnTo>
                  <a:lnTo>
                    <a:pt x="7988" y="1088"/>
                  </a:lnTo>
                  <a:lnTo>
                    <a:pt x="8009" y="1137"/>
                  </a:lnTo>
                  <a:lnTo>
                    <a:pt x="8029" y="1187"/>
                  </a:lnTo>
                  <a:lnTo>
                    <a:pt x="8045" y="1238"/>
                  </a:lnTo>
                  <a:lnTo>
                    <a:pt x="8059" y="1288"/>
                  </a:lnTo>
                  <a:lnTo>
                    <a:pt x="8070" y="1339"/>
                  </a:lnTo>
                  <a:lnTo>
                    <a:pt x="8079" y="1391"/>
                  </a:lnTo>
                  <a:lnTo>
                    <a:pt x="8085" y="1444"/>
                  </a:lnTo>
                  <a:lnTo>
                    <a:pt x="8090" y="1496"/>
                  </a:lnTo>
                  <a:lnTo>
                    <a:pt x="8091" y="1549"/>
                  </a:lnTo>
                  <a:lnTo>
                    <a:pt x="8090" y="1601"/>
                  </a:lnTo>
                  <a:lnTo>
                    <a:pt x="8086" y="1654"/>
                  </a:lnTo>
                  <a:lnTo>
                    <a:pt x="8080" y="1705"/>
                  </a:lnTo>
                  <a:lnTo>
                    <a:pt x="8071" y="1758"/>
                  </a:lnTo>
                  <a:lnTo>
                    <a:pt x="8061" y="1809"/>
                  </a:lnTo>
                  <a:lnTo>
                    <a:pt x="8047" y="1861"/>
                  </a:lnTo>
                  <a:lnTo>
                    <a:pt x="8031" y="1911"/>
                  </a:lnTo>
                  <a:lnTo>
                    <a:pt x="8012" y="1961"/>
                  </a:lnTo>
                  <a:lnTo>
                    <a:pt x="7992" y="2010"/>
                  </a:lnTo>
                  <a:lnTo>
                    <a:pt x="7968" y="2058"/>
                  </a:lnTo>
                  <a:lnTo>
                    <a:pt x="7942" y="2105"/>
                  </a:lnTo>
                  <a:lnTo>
                    <a:pt x="7914" y="2152"/>
                  </a:lnTo>
                  <a:lnTo>
                    <a:pt x="7883" y="2197"/>
                  </a:lnTo>
                  <a:lnTo>
                    <a:pt x="7849" y="2239"/>
                  </a:lnTo>
                  <a:lnTo>
                    <a:pt x="7813" y="2282"/>
                  </a:lnTo>
                  <a:lnTo>
                    <a:pt x="7774" y="2323"/>
                  </a:lnTo>
                  <a:lnTo>
                    <a:pt x="7753" y="2345"/>
                  </a:lnTo>
                  <a:lnTo>
                    <a:pt x="7730" y="2365"/>
                  </a:lnTo>
                  <a:lnTo>
                    <a:pt x="7708" y="2384"/>
                  </a:lnTo>
                  <a:lnTo>
                    <a:pt x="7685" y="2404"/>
                  </a:lnTo>
                  <a:lnTo>
                    <a:pt x="7662" y="2422"/>
                  </a:lnTo>
                  <a:lnTo>
                    <a:pt x="7638" y="2440"/>
                  </a:lnTo>
                  <a:lnTo>
                    <a:pt x="7613" y="2457"/>
                  </a:lnTo>
                  <a:lnTo>
                    <a:pt x="7590" y="2473"/>
                  </a:lnTo>
                  <a:lnTo>
                    <a:pt x="7564" y="2488"/>
                  </a:lnTo>
                  <a:lnTo>
                    <a:pt x="7539" y="2503"/>
                  </a:lnTo>
                  <a:lnTo>
                    <a:pt x="7514" y="2517"/>
                  </a:lnTo>
                  <a:lnTo>
                    <a:pt x="7488" y="2530"/>
                  </a:lnTo>
                  <a:lnTo>
                    <a:pt x="7462" y="2543"/>
                  </a:lnTo>
                  <a:lnTo>
                    <a:pt x="7436" y="2555"/>
                  </a:lnTo>
                  <a:lnTo>
                    <a:pt x="7410" y="2566"/>
                  </a:lnTo>
                  <a:lnTo>
                    <a:pt x="7383" y="2576"/>
                  </a:lnTo>
                  <a:lnTo>
                    <a:pt x="7356" y="2586"/>
                  </a:lnTo>
                  <a:lnTo>
                    <a:pt x="7328" y="2595"/>
                  </a:lnTo>
                  <a:lnTo>
                    <a:pt x="7301" y="2603"/>
                  </a:lnTo>
                  <a:lnTo>
                    <a:pt x="7273" y="2611"/>
                  </a:lnTo>
                  <a:lnTo>
                    <a:pt x="7245" y="2617"/>
                  </a:lnTo>
                  <a:lnTo>
                    <a:pt x="7219" y="2624"/>
                  </a:lnTo>
                  <a:lnTo>
                    <a:pt x="7191" y="2629"/>
                  </a:lnTo>
                  <a:lnTo>
                    <a:pt x="7162" y="2633"/>
                  </a:lnTo>
                  <a:lnTo>
                    <a:pt x="7134" y="2637"/>
                  </a:lnTo>
                  <a:lnTo>
                    <a:pt x="7106" y="2641"/>
                  </a:lnTo>
                  <a:lnTo>
                    <a:pt x="7078" y="2643"/>
                  </a:lnTo>
                  <a:lnTo>
                    <a:pt x="7049" y="2645"/>
                  </a:lnTo>
                  <a:lnTo>
                    <a:pt x="7021" y="2645"/>
                  </a:lnTo>
                  <a:lnTo>
                    <a:pt x="6992" y="2646"/>
                  </a:lnTo>
                  <a:lnTo>
                    <a:pt x="6964" y="2645"/>
                  </a:lnTo>
                  <a:lnTo>
                    <a:pt x="6936" y="2644"/>
                  </a:lnTo>
                  <a:lnTo>
                    <a:pt x="8573" y="4268"/>
                  </a:lnTo>
                  <a:lnTo>
                    <a:pt x="7036" y="5819"/>
                  </a:lnTo>
                  <a:lnTo>
                    <a:pt x="7030" y="5774"/>
                  </a:lnTo>
                  <a:lnTo>
                    <a:pt x="7022" y="5729"/>
                  </a:lnTo>
                  <a:lnTo>
                    <a:pt x="7014" y="5684"/>
                  </a:lnTo>
                  <a:lnTo>
                    <a:pt x="7002" y="5640"/>
                  </a:lnTo>
                  <a:lnTo>
                    <a:pt x="6989" y="5596"/>
                  </a:lnTo>
                  <a:lnTo>
                    <a:pt x="6974" y="5552"/>
                  </a:lnTo>
                  <a:lnTo>
                    <a:pt x="6957" y="5509"/>
                  </a:lnTo>
                  <a:lnTo>
                    <a:pt x="6938" y="5467"/>
                  </a:lnTo>
                  <a:lnTo>
                    <a:pt x="6917" y="5426"/>
                  </a:lnTo>
                  <a:lnTo>
                    <a:pt x="6895" y="5385"/>
                  </a:lnTo>
                  <a:lnTo>
                    <a:pt x="6870" y="5344"/>
                  </a:lnTo>
                  <a:lnTo>
                    <a:pt x="6843" y="5305"/>
                  </a:lnTo>
                  <a:lnTo>
                    <a:pt x="6815" y="5267"/>
                  </a:lnTo>
                  <a:lnTo>
                    <a:pt x="6785" y="5229"/>
                  </a:lnTo>
                  <a:lnTo>
                    <a:pt x="6753" y="5193"/>
                  </a:lnTo>
                  <a:lnTo>
                    <a:pt x="6720" y="5158"/>
                  </a:lnTo>
                  <a:lnTo>
                    <a:pt x="6679" y="5120"/>
                  </a:lnTo>
                  <a:lnTo>
                    <a:pt x="6636" y="5083"/>
                  </a:lnTo>
                  <a:lnTo>
                    <a:pt x="6592" y="5050"/>
                  </a:lnTo>
                  <a:lnTo>
                    <a:pt x="6547" y="5019"/>
                  </a:lnTo>
                  <a:lnTo>
                    <a:pt x="6501" y="4990"/>
                  </a:lnTo>
                  <a:lnTo>
                    <a:pt x="6454" y="4964"/>
                  </a:lnTo>
                  <a:lnTo>
                    <a:pt x="6405" y="4941"/>
                  </a:lnTo>
                  <a:lnTo>
                    <a:pt x="6357" y="4920"/>
                  </a:lnTo>
                  <a:lnTo>
                    <a:pt x="6307" y="4901"/>
                  </a:lnTo>
                  <a:lnTo>
                    <a:pt x="6256" y="4886"/>
                  </a:lnTo>
                  <a:lnTo>
                    <a:pt x="6206" y="4872"/>
                  </a:lnTo>
                  <a:lnTo>
                    <a:pt x="6153" y="4861"/>
                  </a:lnTo>
                  <a:lnTo>
                    <a:pt x="6102" y="4853"/>
                  </a:lnTo>
                  <a:lnTo>
                    <a:pt x="6049" y="4846"/>
                  </a:lnTo>
                  <a:lnTo>
                    <a:pt x="5997" y="4843"/>
                  </a:lnTo>
                  <a:lnTo>
                    <a:pt x="5945" y="4842"/>
                  </a:lnTo>
                  <a:lnTo>
                    <a:pt x="5893" y="4843"/>
                  </a:lnTo>
                  <a:lnTo>
                    <a:pt x="5840" y="4847"/>
                  </a:lnTo>
                  <a:lnTo>
                    <a:pt x="5788" y="4854"/>
                  </a:lnTo>
                  <a:lnTo>
                    <a:pt x="5736" y="4862"/>
                  </a:lnTo>
                  <a:lnTo>
                    <a:pt x="5685" y="4874"/>
                  </a:lnTo>
                  <a:lnTo>
                    <a:pt x="5633" y="4888"/>
                  </a:lnTo>
                  <a:lnTo>
                    <a:pt x="5583" y="4904"/>
                  </a:lnTo>
                  <a:lnTo>
                    <a:pt x="5533" y="4924"/>
                  </a:lnTo>
                  <a:lnTo>
                    <a:pt x="5484" y="4945"/>
                  </a:lnTo>
                  <a:lnTo>
                    <a:pt x="5437" y="4969"/>
                  </a:lnTo>
                  <a:lnTo>
                    <a:pt x="5390" y="4995"/>
                  </a:lnTo>
                  <a:lnTo>
                    <a:pt x="5343" y="5024"/>
                  </a:lnTo>
                  <a:lnTo>
                    <a:pt x="5298" y="5055"/>
                  </a:lnTo>
                  <a:lnTo>
                    <a:pt x="5255" y="5090"/>
                  </a:lnTo>
                  <a:lnTo>
                    <a:pt x="5214" y="5125"/>
                  </a:lnTo>
                  <a:lnTo>
                    <a:pt x="5173" y="5165"/>
                  </a:lnTo>
                  <a:lnTo>
                    <a:pt x="5134" y="5206"/>
                  </a:lnTo>
                  <a:lnTo>
                    <a:pt x="5098" y="5247"/>
                  </a:lnTo>
                  <a:lnTo>
                    <a:pt x="5065" y="5291"/>
                  </a:lnTo>
                  <a:lnTo>
                    <a:pt x="5033" y="5337"/>
                  </a:lnTo>
                  <a:lnTo>
                    <a:pt x="5006" y="5383"/>
                  </a:lnTo>
                  <a:lnTo>
                    <a:pt x="4979" y="5430"/>
                  </a:lnTo>
                  <a:lnTo>
                    <a:pt x="4955" y="5478"/>
                  </a:lnTo>
                  <a:lnTo>
                    <a:pt x="4935" y="5526"/>
                  </a:lnTo>
                  <a:lnTo>
                    <a:pt x="4916" y="5577"/>
                  </a:lnTo>
                  <a:lnTo>
                    <a:pt x="4900" y="5627"/>
                  </a:lnTo>
                  <a:lnTo>
                    <a:pt x="4886" y="5679"/>
                  </a:lnTo>
                  <a:lnTo>
                    <a:pt x="4876" y="5730"/>
                  </a:lnTo>
                  <a:lnTo>
                    <a:pt x="4867" y="5782"/>
                  </a:lnTo>
                  <a:lnTo>
                    <a:pt x="4861" y="5834"/>
                  </a:lnTo>
                  <a:lnTo>
                    <a:pt x="4857" y="5887"/>
                  </a:lnTo>
                  <a:lnTo>
                    <a:pt x="4856" y="5939"/>
                  </a:lnTo>
                  <a:lnTo>
                    <a:pt x="4857" y="5992"/>
                  </a:lnTo>
                  <a:lnTo>
                    <a:pt x="4862" y="6045"/>
                  </a:lnTo>
                  <a:lnTo>
                    <a:pt x="4868" y="6096"/>
                  </a:lnTo>
                  <a:lnTo>
                    <a:pt x="4877" y="6149"/>
                  </a:lnTo>
                  <a:lnTo>
                    <a:pt x="4889" y="6200"/>
                  </a:lnTo>
                  <a:lnTo>
                    <a:pt x="4903" y="6250"/>
                  </a:lnTo>
                  <a:lnTo>
                    <a:pt x="4919" y="6301"/>
                  </a:lnTo>
                  <a:lnTo>
                    <a:pt x="4938" y="6350"/>
                  </a:lnTo>
                  <a:lnTo>
                    <a:pt x="4959" y="6400"/>
                  </a:lnTo>
                  <a:lnTo>
                    <a:pt x="4983" y="6448"/>
                  </a:lnTo>
                  <a:lnTo>
                    <a:pt x="5010" y="6495"/>
                  </a:lnTo>
                  <a:lnTo>
                    <a:pt x="5039" y="6540"/>
                  </a:lnTo>
                  <a:lnTo>
                    <a:pt x="5070" y="6585"/>
                  </a:lnTo>
                  <a:lnTo>
                    <a:pt x="5104" y="6628"/>
                  </a:lnTo>
                  <a:lnTo>
                    <a:pt x="5141" y="6671"/>
                  </a:lnTo>
                  <a:lnTo>
                    <a:pt x="5179" y="6711"/>
                  </a:lnTo>
                  <a:lnTo>
                    <a:pt x="5196" y="6728"/>
                  </a:lnTo>
                  <a:lnTo>
                    <a:pt x="5215" y="6745"/>
                  </a:lnTo>
                  <a:lnTo>
                    <a:pt x="5233" y="6761"/>
                  </a:lnTo>
                  <a:lnTo>
                    <a:pt x="5251" y="6776"/>
                  </a:lnTo>
                  <a:lnTo>
                    <a:pt x="5289" y="6806"/>
                  </a:lnTo>
                  <a:lnTo>
                    <a:pt x="5327" y="6834"/>
                  </a:lnTo>
                  <a:lnTo>
                    <a:pt x="5367" y="6860"/>
                  </a:lnTo>
                  <a:lnTo>
                    <a:pt x="5407" y="6884"/>
                  </a:lnTo>
                  <a:lnTo>
                    <a:pt x="5447" y="6907"/>
                  </a:lnTo>
                  <a:lnTo>
                    <a:pt x="5489" y="6927"/>
                  </a:lnTo>
                  <a:lnTo>
                    <a:pt x="5532" y="6946"/>
                  </a:lnTo>
                  <a:lnTo>
                    <a:pt x="5575" y="6962"/>
                  </a:lnTo>
                  <a:lnTo>
                    <a:pt x="5619" y="6977"/>
                  </a:lnTo>
                  <a:lnTo>
                    <a:pt x="5663" y="6990"/>
                  </a:lnTo>
                  <a:lnTo>
                    <a:pt x="5708" y="7000"/>
                  </a:lnTo>
                  <a:lnTo>
                    <a:pt x="5752" y="7010"/>
                  </a:lnTo>
                  <a:lnTo>
                    <a:pt x="5797" y="7016"/>
                  </a:lnTo>
                  <a:lnTo>
                    <a:pt x="5843" y="7022"/>
                  </a:lnTo>
                  <a:lnTo>
                    <a:pt x="4305" y="8573"/>
                  </a:lnTo>
                  <a:lnTo>
                    <a:pt x="2667" y="6949"/>
                  </a:lnTo>
                  <a:lnTo>
                    <a:pt x="2695" y="6950"/>
                  </a:lnTo>
                  <a:lnTo>
                    <a:pt x="2724" y="6950"/>
                  </a:lnTo>
                  <a:lnTo>
                    <a:pt x="2752" y="6950"/>
                  </a:lnTo>
                  <a:lnTo>
                    <a:pt x="2781" y="6949"/>
                  </a:lnTo>
                  <a:lnTo>
                    <a:pt x="2809" y="6948"/>
                  </a:lnTo>
                  <a:lnTo>
                    <a:pt x="2836" y="6945"/>
                  </a:lnTo>
                  <a:lnTo>
                    <a:pt x="2865" y="6941"/>
                  </a:lnTo>
                  <a:lnTo>
                    <a:pt x="2893" y="6938"/>
                  </a:lnTo>
                  <a:lnTo>
                    <a:pt x="2921" y="6934"/>
                  </a:lnTo>
                  <a:lnTo>
                    <a:pt x="2949" y="6928"/>
                  </a:lnTo>
                  <a:lnTo>
                    <a:pt x="2977" y="6922"/>
                  </a:lnTo>
                  <a:lnTo>
                    <a:pt x="3005" y="6916"/>
                  </a:lnTo>
                  <a:lnTo>
                    <a:pt x="3032" y="6908"/>
                  </a:lnTo>
                  <a:lnTo>
                    <a:pt x="3060" y="6900"/>
                  </a:lnTo>
                  <a:lnTo>
                    <a:pt x="3086" y="6891"/>
                  </a:lnTo>
                  <a:lnTo>
                    <a:pt x="3113" y="6881"/>
                  </a:lnTo>
                  <a:lnTo>
                    <a:pt x="3140" y="6871"/>
                  </a:lnTo>
                  <a:lnTo>
                    <a:pt x="3167" y="6860"/>
                  </a:lnTo>
                  <a:lnTo>
                    <a:pt x="3194" y="6848"/>
                  </a:lnTo>
                  <a:lnTo>
                    <a:pt x="3219" y="6835"/>
                  </a:lnTo>
                  <a:lnTo>
                    <a:pt x="3245" y="6822"/>
                  </a:lnTo>
                  <a:lnTo>
                    <a:pt x="3271" y="6807"/>
                  </a:lnTo>
                  <a:lnTo>
                    <a:pt x="3296" y="6793"/>
                  </a:lnTo>
                  <a:lnTo>
                    <a:pt x="3320" y="6777"/>
                  </a:lnTo>
                  <a:lnTo>
                    <a:pt x="3345" y="6761"/>
                  </a:lnTo>
                  <a:lnTo>
                    <a:pt x="3368" y="6744"/>
                  </a:lnTo>
                  <a:lnTo>
                    <a:pt x="3393" y="6727"/>
                  </a:lnTo>
                  <a:lnTo>
                    <a:pt x="3416" y="6709"/>
                  </a:lnTo>
                  <a:lnTo>
                    <a:pt x="3439" y="6689"/>
                  </a:lnTo>
                  <a:lnTo>
                    <a:pt x="3462" y="6670"/>
                  </a:lnTo>
                  <a:lnTo>
                    <a:pt x="3484" y="6648"/>
                  </a:lnTo>
                  <a:lnTo>
                    <a:pt x="3506" y="6628"/>
                  </a:lnTo>
                  <a:lnTo>
                    <a:pt x="3544" y="6586"/>
                  </a:lnTo>
                  <a:lnTo>
                    <a:pt x="3580" y="6544"/>
                  </a:lnTo>
                  <a:lnTo>
                    <a:pt x="3613" y="6500"/>
                  </a:lnTo>
                  <a:lnTo>
                    <a:pt x="3644" y="6455"/>
                  </a:lnTo>
                  <a:lnTo>
                    <a:pt x="3673" y="6409"/>
                  </a:lnTo>
                  <a:lnTo>
                    <a:pt x="3699" y="6362"/>
                  </a:lnTo>
                  <a:lnTo>
                    <a:pt x="3722" y="6314"/>
                  </a:lnTo>
                  <a:lnTo>
                    <a:pt x="3744" y="6266"/>
                  </a:lnTo>
                  <a:lnTo>
                    <a:pt x="3762" y="6215"/>
                  </a:lnTo>
                  <a:lnTo>
                    <a:pt x="3778" y="6165"/>
                  </a:lnTo>
                  <a:lnTo>
                    <a:pt x="3791" y="6114"/>
                  </a:lnTo>
                  <a:lnTo>
                    <a:pt x="3803" y="6062"/>
                  </a:lnTo>
                  <a:lnTo>
                    <a:pt x="3812" y="6010"/>
                  </a:lnTo>
                  <a:lnTo>
                    <a:pt x="3817" y="5958"/>
                  </a:lnTo>
                  <a:lnTo>
                    <a:pt x="3821" y="5905"/>
                  </a:lnTo>
                  <a:lnTo>
                    <a:pt x="3822" y="5853"/>
                  </a:lnTo>
                  <a:lnTo>
                    <a:pt x="3820" y="5801"/>
                  </a:lnTo>
                  <a:lnTo>
                    <a:pt x="3816" y="5748"/>
                  </a:lnTo>
                  <a:lnTo>
                    <a:pt x="3809" y="5696"/>
                  </a:lnTo>
                  <a:lnTo>
                    <a:pt x="3801" y="5644"/>
                  </a:lnTo>
                  <a:lnTo>
                    <a:pt x="3789" y="5593"/>
                  </a:lnTo>
                  <a:lnTo>
                    <a:pt x="3775" y="5541"/>
                  </a:lnTo>
                  <a:lnTo>
                    <a:pt x="3759" y="5491"/>
                  </a:lnTo>
                  <a:lnTo>
                    <a:pt x="3740" y="5442"/>
                  </a:lnTo>
                  <a:lnTo>
                    <a:pt x="3719" y="5392"/>
                  </a:lnTo>
                  <a:lnTo>
                    <a:pt x="3695" y="5345"/>
                  </a:lnTo>
                  <a:lnTo>
                    <a:pt x="3669" y="5298"/>
                  </a:lnTo>
                  <a:lnTo>
                    <a:pt x="3640" y="5252"/>
                  </a:lnTo>
                  <a:lnTo>
                    <a:pt x="3608" y="5207"/>
                  </a:lnTo>
                  <a:lnTo>
                    <a:pt x="3574" y="5164"/>
                  </a:lnTo>
                  <a:lnTo>
                    <a:pt x="3538" y="5122"/>
                  </a:lnTo>
                  <a:lnTo>
                    <a:pt x="3499" y="5081"/>
                  </a:lnTo>
                  <a:lnTo>
                    <a:pt x="3459" y="5043"/>
                  </a:lnTo>
                  <a:lnTo>
                    <a:pt x="3416" y="5006"/>
                  </a:lnTo>
                  <a:lnTo>
                    <a:pt x="3372" y="4973"/>
                  </a:lnTo>
                  <a:lnTo>
                    <a:pt x="3328" y="4942"/>
                  </a:lnTo>
                  <a:lnTo>
                    <a:pt x="3282" y="4914"/>
                  </a:lnTo>
                  <a:lnTo>
                    <a:pt x="3234" y="4887"/>
                  </a:lnTo>
                  <a:lnTo>
                    <a:pt x="3186" y="4863"/>
                  </a:lnTo>
                  <a:lnTo>
                    <a:pt x="3137" y="4843"/>
                  </a:lnTo>
                  <a:lnTo>
                    <a:pt x="3086" y="4825"/>
                  </a:lnTo>
                  <a:lnTo>
                    <a:pt x="3036" y="4809"/>
                  </a:lnTo>
                  <a:lnTo>
                    <a:pt x="2986" y="4795"/>
                  </a:lnTo>
                  <a:lnTo>
                    <a:pt x="2934" y="4784"/>
                  </a:lnTo>
                  <a:lnTo>
                    <a:pt x="2881" y="4775"/>
                  </a:lnTo>
                  <a:lnTo>
                    <a:pt x="2829" y="4769"/>
                  </a:lnTo>
                  <a:lnTo>
                    <a:pt x="2777" y="4766"/>
                  </a:lnTo>
                  <a:lnTo>
                    <a:pt x="2725" y="4765"/>
                  </a:lnTo>
                  <a:lnTo>
                    <a:pt x="2672" y="4766"/>
                  </a:lnTo>
                  <a:lnTo>
                    <a:pt x="2620" y="4770"/>
                  </a:lnTo>
                  <a:lnTo>
                    <a:pt x="2567" y="4777"/>
                  </a:lnTo>
                  <a:lnTo>
                    <a:pt x="2516" y="4785"/>
                  </a:lnTo>
                  <a:lnTo>
                    <a:pt x="2464" y="4797"/>
                  </a:lnTo>
                  <a:lnTo>
                    <a:pt x="2413" y="4811"/>
                  </a:lnTo>
                  <a:lnTo>
                    <a:pt x="2362" y="4827"/>
                  </a:lnTo>
                  <a:lnTo>
                    <a:pt x="2313" y="4846"/>
                  </a:lnTo>
                  <a:lnTo>
                    <a:pt x="2264" y="4868"/>
                  </a:lnTo>
                  <a:lnTo>
                    <a:pt x="2216" y="4891"/>
                  </a:lnTo>
                  <a:lnTo>
                    <a:pt x="2169" y="4918"/>
                  </a:lnTo>
                  <a:lnTo>
                    <a:pt x="2123" y="4947"/>
                  </a:lnTo>
                  <a:lnTo>
                    <a:pt x="2078" y="4978"/>
                  </a:lnTo>
                  <a:lnTo>
                    <a:pt x="2035" y="5013"/>
                  </a:lnTo>
                  <a:lnTo>
                    <a:pt x="1993" y="5049"/>
                  </a:lnTo>
                  <a:lnTo>
                    <a:pt x="1952" y="5088"/>
                  </a:lnTo>
                  <a:lnTo>
                    <a:pt x="1931" y="5109"/>
                  </a:lnTo>
                  <a:lnTo>
                    <a:pt x="1911" y="5132"/>
                  </a:lnTo>
                  <a:lnTo>
                    <a:pt x="1891" y="5154"/>
                  </a:lnTo>
                  <a:lnTo>
                    <a:pt x="1872" y="5178"/>
                  </a:lnTo>
                  <a:lnTo>
                    <a:pt x="1854" y="5201"/>
                  </a:lnTo>
                  <a:lnTo>
                    <a:pt x="1837" y="5225"/>
                  </a:lnTo>
                  <a:lnTo>
                    <a:pt x="1821" y="5250"/>
                  </a:lnTo>
                  <a:lnTo>
                    <a:pt x="1804" y="5273"/>
                  </a:lnTo>
                  <a:lnTo>
                    <a:pt x="1788" y="5299"/>
                  </a:lnTo>
                  <a:lnTo>
                    <a:pt x="1774" y="5324"/>
                  </a:lnTo>
                  <a:lnTo>
                    <a:pt x="1760" y="5349"/>
                  </a:lnTo>
                  <a:lnTo>
                    <a:pt x="1748" y="5375"/>
                  </a:lnTo>
                  <a:lnTo>
                    <a:pt x="1735" y="5402"/>
                  </a:lnTo>
                  <a:lnTo>
                    <a:pt x="1723" y="5428"/>
                  </a:lnTo>
                  <a:lnTo>
                    <a:pt x="1712" y="5455"/>
                  </a:lnTo>
                  <a:lnTo>
                    <a:pt x="1703" y="5481"/>
                  </a:lnTo>
                  <a:lnTo>
                    <a:pt x="1693" y="5508"/>
                  </a:lnTo>
                  <a:lnTo>
                    <a:pt x="1684" y="5536"/>
                  </a:lnTo>
                  <a:lnTo>
                    <a:pt x="1676" y="5563"/>
                  </a:lnTo>
                  <a:lnTo>
                    <a:pt x="1669" y="5591"/>
                  </a:lnTo>
                  <a:lnTo>
                    <a:pt x="1663" y="5619"/>
                  </a:lnTo>
                  <a:lnTo>
                    <a:pt x="1656" y="5647"/>
                  </a:lnTo>
                  <a:lnTo>
                    <a:pt x="1651" y="5674"/>
                  </a:lnTo>
                  <a:lnTo>
                    <a:pt x="1647" y="5702"/>
                  </a:lnTo>
                  <a:lnTo>
                    <a:pt x="1644" y="5730"/>
                  </a:lnTo>
                  <a:lnTo>
                    <a:pt x="1640" y="5759"/>
                  </a:lnTo>
                  <a:lnTo>
                    <a:pt x="1638" y="5787"/>
                  </a:lnTo>
                  <a:lnTo>
                    <a:pt x="1637" y="5815"/>
                  </a:lnTo>
                  <a:lnTo>
                    <a:pt x="1636" y="5844"/>
                  </a:lnTo>
                  <a:lnTo>
                    <a:pt x="1636" y="5872"/>
                  </a:lnTo>
                  <a:lnTo>
                    <a:pt x="1637" y="5901"/>
                  </a:lnTo>
                  <a:lnTo>
                    <a:pt x="1638" y="5929"/>
                  </a:lnTo>
                  <a:lnTo>
                    <a:pt x="0" y="4305"/>
                  </a:lnTo>
                  <a:lnTo>
                    <a:pt x="4270" y="0"/>
                  </a:lnTo>
                </a:path>
              </a:pathLst>
            </a:custGeom>
            <a:solidFill>
              <a:srgbClr val="D52323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318191" y="1762468"/>
              <a:ext cx="1271846" cy="1271845"/>
            </a:xfrm>
            <a:custGeom>
              <a:avLst/>
              <a:gdLst/>
              <a:ahLst/>
              <a:cxnLst>
                <a:cxn ang="0">
                  <a:pos x="5904" y="1567"/>
                </a:cxn>
                <a:cxn ang="0">
                  <a:pos x="5908" y="1453"/>
                </a:cxn>
                <a:cxn ang="0">
                  <a:pos x="5924" y="1342"/>
                </a:cxn>
                <a:cxn ang="0">
                  <a:pos x="5952" y="1231"/>
                </a:cxn>
                <a:cxn ang="0">
                  <a:pos x="5991" y="1123"/>
                </a:cxn>
                <a:cxn ang="0">
                  <a:pos x="6042" y="1019"/>
                </a:cxn>
                <a:cxn ang="0">
                  <a:pos x="6105" y="920"/>
                </a:cxn>
                <a:cxn ang="0">
                  <a:pos x="6179" y="827"/>
                </a:cxn>
                <a:cxn ang="0">
                  <a:pos x="6303" y="708"/>
                </a:cxn>
                <a:cxn ang="0">
                  <a:pos x="6484" y="586"/>
                </a:cxn>
                <a:cxn ang="0">
                  <a:pos x="6681" y="506"/>
                </a:cxn>
                <a:cxn ang="0">
                  <a:pos x="6888" y="465"/>
                </a:cxn>
                <a:cxn ang="0">
                  <a:pos x="7097" y="464"/>
                </a:cxn>
                <a:cxn ang="0">
                  <a:pos x="7304" y="504"/>
                </a:cxn>
                <a:cxn ang="0">
                  <a:pos x="7502" y="582"/>
                </a:cxn>
                <a:cxn ang="0">
                  <a:pos x="7684" y="701"/>
                </a:cxn>
                <a:cxn ang="0">
                  <a:pos x="7842" y="859"/>
                </a:cxn>
                <a:cxn ang="0">
                  <a:pos x="7963" y="1040"/>
                </a:cxn>
                <a:cxn ang="0">
                  <a:pos x="8043" y="1236"/>
                </a:cxn>
                <a:cxn ang="0">
                  <a:pos x="8084" y="1443"/>
                </a:cxn>
                <a:cxn ang="0">
                  <a:pos x="8085" y="1653"/>
                </a:cxn>
                <a:cxn ang="0">
                  <a:pos x="8046" y="1860"/>
                </a:cxn>
                <a:cxn ang="0">
                  <a:pos x="7967" y="2057"/>
                </a:cxn>
                <a:cxn ang="0">
                  <a:pos x="7848" y="2239"/>
                </a:cxn>
                <a:cxn ang="0">
                  <a:pos x="7730" y="2365"/>
                </a:cxn>
                <a:cxn ang="0">
                  <a:pos x="7636" y="2439"/>
                </a:cxn>
                <a:cxn ang="0">
                  <a:pos x="7539" y="2502"/>
                </a:cxn>
                <a:cxn ang="0">
                  <a:pos x="7435" y="2555"/>
                </a:cxn>
                <a:cxn ang="0">
                  <a:pos x="7328" y="2595"/>
                </a:cxn>
                <a:cxn ang="0">
                  <a:pos x="7217" y="2623"/>
                </a:cxn>
                <a:cxn ang="0">
                  <a:pos x="7104" y="2640"/>
                </a:cxn>
                <a:cxn ang="0">
                  <a:pos x="6992" y="2645"/>
                </a:cxn>
                <a:cxn ang="0">
                  <a:pos x="7035" y="5819"/>
                </a:cxn>
                <a:cxn ang="0">
                  <a:pos x="7001" y="5639"/>
                </a:cxn>
                <a:cxn ang="0">
                  <a:pos x="6937" y="5466"/>
                </a:cxn>
                <a:cxn ang="0">
                  <a:pos x="6843" y="5304"/>
                </a:cxn>
                <a:cxn ang="0">
                  <a:pos x="6718" y="5157"/>
                </a:cxn>
                <a:cxn ang="0">
                  <a:pos x="6547" y="5019"/>
                </a:cxn>
                <a:cxn ang="0">
                  <a:pos x="6356" y="4919"/>
                </a:cxn>
                <a:cxn ang="0">
                  <a:pos x="6153" y="4860"/>
                </a:cxn>
                <a:cxn ang="0">
                  <a:pos x="5944" y="4841"/>
                </a:cxn>
                <a:cxn ang="0">
                  <a:pos x="5735" y="4862"/>
                </a:cxn>
                <a:cxn ang="0">
                  <a:pos x="5532" y="4922"/>
                </a:cxn>
                <a:cxn ang="0">
                  <a:pos x="5343" y="5023"/>
                </a:cxn>
                <a:cxn ang="0">
                  <a:pos x="5171" y="5164"/>
                </a:cxn>
                <a:cxn ang="0">
                  <a:pos x="5033" y="5335"/>
                </a:cxn>
                <a:cxn ang="0">
                  <a:pos x="4933" y="5526"/>
                </a:cxn>
                <a:cxn ang="0">
                  <a:pos x="4874" y="5729"/>
                </a:cxn>
                <a:cxn ang="0">
                  <a:pos x="4856" y="5938"/>
                </a:cxn>
                <a:cxn ang="0">
                  <a:pos x="4876" y="6147"/>
                </a:cxn>
                <a:cxn ang="0">
                  <a:pos x="4937" y="6350"/>
                </a:cxn>
                <a:cxn ang="0">
                  <a:pos x="5037" y="6540"/>
                </a:cxn>
                <a:cxn ang="0">
                  <a:pos x="5178" y="6711"/>
                </a:cxn>
                <a:cxn ang="0">
                  <a:pos x="5250" y="6776"/>
                </a:cxn>
                <a:cxn ang="0">
                  <a:pos x="5406" y="6883"/>
                </a:cxn>
                <a:cxn ang="0">
                  <a:pos x="5575" y="6962"/>
                </a:cxn>
                <a:cxn ang="0">
                  <a:pos x="5752" y="7009"/>
                </a:cxn>
                <a:cxn ang="0">
                  <a:pos x="0" y="4303"/>
                </a:cxn>
              </a:cxnLst>
              <a:rect l="0" t="0" r="r" b="b"/>
              <a:pathLst>
                <a:path w="8573" h="8573">
                  <a:moveTo>
                    <a:pt x="4268" y="0"/>
                  </a:moveTo>
                  <a:lnTo>
                    <a:pt x="5906" y="1624"/>
                  </a:lnTo>
                  <a:lnTo>
                    <a:pt x="5905" y="1596"/>
                  </a:lnTo>
                  <a:lnTo>
                    <a:pt x="5904" y="1567"/>
                  </a:lnTo>
                  <a:lnTo>
                    <a:pt x="5904" y="1539"/>
                  </a:lnTo>
                  <a:lnTo>
                    <a:pt x="5905" y="1510"/>
                  </a:lnTo>
                  <a:lnTo>
                    <a:pt x="5906" y="1482"/>
                  </a:lnTo>
                  <a:lnTo>
                    <a:pt x="5908" y="1453"/>
                  </a:lnTo>
                  <a:lnTo>
                    <a:pt x="5912" y="1425"/>
                  </a:lnTo>
                  <a:lnTo>
                    <a:pt x="5915" y="1397"/>
                  </a:lnTo>
                  <a:lnTo>
                    <a:pt x="5919" y="1369"/>
                  </a:lnTo>
                  <a:lnTo>
                    <a:pt x="5924" y="1342"/>
                  </a:lnTo>
                  <a:lnTo>
                    <a:pt x="5931" y="1314"/>
                  </a:lnTo>
                  <a:lnTo>
                    <a:pt x="5937" y="1286"/>
                  </a:lnTo>
                  <a:lnTo>
                    <a:pt x="5944" y="1258"/>
                  </a:lnTo>
                  <a:lnTo>
                    <a:pt x="5952" y="1231"/>
                  </a:lnTo>
                  <a:lnTo>
                    <a:pt x="5961" y="1203"/>
                  </a:lnTo>
                  <a:lnTo>
                    <a:pt x="5971" y="1176"/>
                  </a:lnTo>
                  <a:lnTo>
                    <a:pt x="5980" y="1150"/>
                  </a:lnTo>
                  <a:lnTo>
                    <a:pt x="5991" y="1123"/>
                  </a:lnTo>
                  <a:lnTo>
                    <a:pt x="6003" y="1097"/>
                  </a:lnTo>
                  <a:lnTo>
                    <a:pt x="6016" y="1070"/>
                  </a:lnTo>
                  <a:lnTo>
                    <a:pt x="6028" y="1044"/>
                  </a:lnTo>
                  <a:lnTo>
                    <a:pt x="6042" y="1019"/>
                  </a:lnTo>
                  <a:lnTo>
                    <a:pt x="6056" y="994"/>
                  </a:lnTo>
                  <a:lnTo>
                    <a:pt x="6072" y="968"/>
                  </a:lnTo>
                  <a:lnTo>
                    <a:pt x="6089" y="945"/>
                  </a:lnTo>
                  <a:lnTo>
                    <a:pt x="6105" y="920"/>
                  </a:lnTo>
                  <a:lnTo>
                    <a:pt x="6122" y="896"/>
                  </a:lnTo>
                  <a:lnTo>
                    <a:pt x="6140" y="873"/>
                  </a:lnTo>
                  <a:lnTo>
                    <a:pt x="6159" y="849"/>
                  </a:lnTo>
                  <a:lnTo>
                    <a:pt x="6179" y="827"/>
                  </a:lnTo>
                  <a:lnTo>
                    <a:pt x="6199" y="804"/>
                  </a:lnTo>
                  <a:lnTo>
                    <a:pt x="6220" y="783"/>
                  </a:lnTo>
                  <a:lnTo>
                    <a:pt x="6261" y="744"/>
                  </a:lnTo>
                  <a:lnTo>
                    <a:pt x="6303" y="708"/>
                  </a:lnTo>
                  <a:lnTo>
                    <a:pt x="6346" y="673"/>
                  </a:lnTo>
                  <a:lnTo>
                    <a:pt x="6391" y="642"/>
                  </a:lnTo>
                  <a:lnTo>
                    <a:pt x="6437" y="613"/>
                  </a:lnTo>
                  <a:lnTo>
                    <a:pt x="6484" y="586"/>
                  </a:lnTo>
                  <a:lnTo>
                    <a:pt x="6532" y="563"/>
                  </a:lnTo>
                  <a:lnTo>
                    <a:pt x="6581" y="541"/>
                  </a:lnTo>
                  <a:lnTo>
                    <a:pt x="6630" y="522"/>
                  </a:lnTo>
                  <a:lnTo>
                    <a:pt x="6681" y="506"/>
                  </a:lnTo>
                  <a:lnTo>
                    <a:pt x="6732" y="492"/>
                  </a:lnTo>
                  <a:lnTo>
                    <a:pt x="6784" y="480"/>
                  </a:lnTo>
                  <a:lnTo>
                    <a:pt x="6835" y="472"/>
                  </a:lnTo>
                  <a:lnTo>
                    <a:pt x="6888" y="465"/>
                  </a:lnTo>
                  <a:lnTo>
                    <a:pt x="6940" y="461"/>
                  </a:lnTo>
                  <a:lnTo>
                    <a:pt x="6993" y="460"/>
                  </a:lnTo>
                  <a:lnTo>
                    <a:pt x="7045" y="461"/>
                  </a:lnTo>
                  <a:lnTo>
                    <a:pt x="7097" y="464"/>
                  </a:lnTo>
                  <a:lnTo>
                    <a:pt x="7149" y="470"/>
                  </a:lnTo>
                  <a:lnTo>
                    <a:pt x="7202" y="479"/>
                  </a:lnTo>
                  <a:lnTo>
                    <a:pt x="7254" y="490"/>
                  </a:lnTo>
                  <a:lnTo>
                    <a:pt x="7304" y="504"/>
                  </a:lnTo>
                  <a:lnTo>
                    <a:pt x="7354" y="520"/>
                  </a:lnTo>
                  <a:lnTo>
                    <a:pt x="7405" y="538"/>
                  </a:lnTo>
                  <a:lnTo>
                    <a:pt x="7454" y="558"/>
                  </a:lnTo>
                  <a:lnTo>
                    <a:pt x="7502" y="582"/>
                  </a:lnTo>
                  <a:lnTo>
                    <a:pt x="7550" y="609"/>
                  </a:lnTo>
                  <a:lnTo>
                    <a:pt x="7596" y="637"/>
                  </a:lnTo>
                  <a:lnTo>
                    <a:pt x="7640" y="668"/>
                  </a:lnTo>
                  <a:lnTo>
                    <a:pt x="7684" y="701"/>
                  </a:lnTo>
                  <a:lnTo>
                    <a:pt x="7727" y="738"/>
                  </a:lnTo>
                  <a:lnTo>
                    <a:pt x="7767" y="776"/>
                  </a:lnTo>
                  <a:lnTo>
                    <a:pt x="7806" y="817"/>
                  </a:lnTo>
                  <a:lnTo>
                    <a:pt x="7842" y="859"/>
                  </a:lnTo>
                  <a:lnTo>
                    <a:pt x="7876" y="902"/>
                  </a:lnTo>
                  <a:lnTo>
                    <a:pt x="7908" y="947"/>
                  </a:lnTo>
                  <a:lnTo>
                    <a:pt x="7937" y="993"/>
                  </a:lnTo>
                  <a:lnTo>
                    <a:pt x="7963" y="1040"/>
                  </a:lnTo>
                  <a:lnTo>
                    <a:pt x="7987" y="1087"/>
                  </a:lnTo>
                  <a:lnTo>
                    <a:pt x="8008" y="1137"/>
                  </a:lnTo>
                  <a:lnTo>
                    <a:pt x="8027" y="1186"/>
                  </a:lnTo>
                  <a:lnTo>
                    <a:pt x="8043" y="1236"/>
                  </a:lnTo>
                  <a:lnTo>
                    <a:pt x="8057" y="1288"/>
                  </a:lnTo>
                  <a:lnTo>
                    <a:pt x="8069" y="1339"/>
                  </a:lnTo>
                  <a:lnTo>
                    <a:pt x="8077" y="1391"/>
                  </a:lnTo>
                  <a:lnTo>
                    <a:pt x="8084" y="1443"/>
                  </a:lnTo>
                  <a:lnTo>
                    <a:pt x="8088" y="1496"/>
                  </a:lnTo>
                  <a:lnTo>
                    <a:pt x="8090" y="1548"/>
                  </a:lnTo>
                  <a:lnTo>
                    <a:pt x="8089" y="1600"/>
                  </a:lnTo>
                  <a:lnTo>
                    <a:pt x="8085" y="1653"/>
                  </a:lnTo>
                  <a:lnTo>
                    <a:pt x="8080" y="1705"/>
                  </a:lnTo>
                  <a:lnTo>
                    <a:pt x="8071" y="1757"/>
                  </a:lnTo>
                  <a:lnTo>
                    <a:pt x="8059" y="1809"/>
                  </a:lnTo>
                  <a:lnTo>
                    <a:pt x="8046" y="1860"/>
                  </a:lnTo>
                  <a:lnTo>
                    <a:pt x="8030" y="1910"/>
                  </a:lnTo>
                  <a:lnTo>
                    <a:pt x="8012" y="1961"/>
                  </a:lnTo>
                  <a:lnTo>
                    <a:pt x="7990" y="2009"/>
                  </a:lnTo>
                  <a:lnTo>
                    <a:pt x="7967" y="2057"/>
                  </a:lnTo>
                  <a:lnTo>
                    <a:pt x="7941" y="2104"/>
                  </a:lnTo>
                  <a:lnTo>
                    <a:pt x="7912" y="2150"/>
                  </a:lnTo>
                  <a:lnTo>
                    <a:pt x="7881" y="2195"/>
                  </a:lnTo>
                  <a:lnTo>
                    <a:pt x="7848" y="2239"/>
                  </a:lnTo>
                  <a:lnTo>
                    <a:pt x="7812" y="2281"/>
                  </a:lnTo>
                  <a:lnTo>
                    <a:pt x="7774" y="2323"/>
                  </a:lnTo>
                  <a:lnTo>
                    <a:pt x="7752" y="2343"/>
                  </a:lnTo>
                  <a:lnTo>
                    <a:pt x="7730" y="2365"/>
                  </a:lnTo>
                  <a:lnTo>
                    <a:pt x="7707" y="2384"/>
                  </a:lnTo>
                  <a:lnTo>
                    <a:pt x="7684" y="2404"/>
                  </a:lnTo>
                  <a:lnTo>
                    <a:pt x="7661" y="2422"/>
                  </a:lnTo>
                  <a:lnTo>
                    <a:pt x="7636" y="2439"/>
                  </a:lnTo>
                  <a:lnTo>
                    <a:pt x="7613" y="2456"/>
                  </a:lnTo>
                  <a:lnTo>
                    <a:pt x="7588" y="2472"/>
                  </a:lnTo>
                  <a:lnTo>
                    <a:pt x="7564" y="2488"/>
                  </a:lnTo>
                  <a:lnTo>
                    <a:pt x="7539" y="2502"/>
                  </a:lnTo>
                  <a:lnTo>
                    <a:pt x="7513" y="2517"/>
                  </a:lnTo>
                  <a:lnTo>
                    <a:pt x="7487" y="2530"/>
                  </a:lnTo>
                  <a:lnTo>
                    <a:pt x="7462" y="2543"/>
                  </a:lnTo>
                  <a:lnTo>
                    <a:pt x="7435" y="2555"/>
                  </a:lnTo>
                  <a:lnTo>
                    <a:pt x="7408" y="2566"/>
                  </a:lnTo>
                  <a:lnTo>
                    <a:pt x="7381" y="2576"/>
                  </a:lnTo>
                  <a:lnTo>
                    <a:pt x="7354" y="2586"/>
                  </a:lnTo>
                  <a:lnTo>
                    <a:pt x="7328" y="2595"/>
                  </a:lnTo>
                  <a:lnTo>
                    <a:pt x="7300" y="2603"/>
                  </a:lnTo>
                  <a:lnTo>
                    <a:pt x="7273" y="2611"/>
                  </a:lnTo>
                  <a:lnTo>
                    <a:pt x="7245" y="2617"/>
                  </a:lnTo>
                  <a:lnTo>
                    <a:pt x="7217" y="2623"/>
                  </a:lnTo>
                  <a:lnTo>
                    <a:pt x="7189" y="2629"/>
                  </a:lnTo>
                  <a:lnTo>
                    <a:pt x="7161" y="2633"/>
                  </a:lnTo>
                  <a:lnTo>
                    <a:pt x="7133" y="2636"/>
                  </a:lnTo>
                  <a:lnTo>
                    <a:pt x="7104" y="2640"/>
                  </a:lnTo>
                  <a:lnTo>
                    <a:pt x="7077" y="2643"/>
                  </a:lnTo>
                  <a:lnTo>
                    <a:pt x="7049" y="2644"/>
                  </a:lnTo>
                  <a:lnTo>
                    <a:pt x="7020" y="2645"/>
                  </a:lnTo>
                  <a:lnTo>
                    <a:pt x="6992" y="2645"/>
                  </a:lnTo>
                  <a:lnTo>
                    <a:pt x="6963" y="2645"/>
                  </a:lnTo>
                  <a:lnTo>
                    <a:pt x="6935" y="2644"/>
                  </a:lnTo>
                  <a:lnTo>
                    <a:pt x="8573" y="4268"/>
                  </a:lnTo>
                  <a:lnTo>
                    <a:pt x="7035" y="5819"/>
                  </a:lnTo>
                  <a:lnTo>
                    <a:pt x="7029" y="5773"/>
                  </a:lnTo>
                  <a:lnTo>
                    <a:pt x="7022" y="5728"/>
                  </a:lnTo>
                  <a:lnTo>
                    <a:pt x="7012" y="5684"/>
                  </a:lnTo>
                  <a:lnTo>
                    <a:pt x="7001" y="5639"/>
                  </a:lnTo>
                  <a:lnTo>
                    <a:pt x="6987" y="5595"/>
                  </a:lnTo>
                  <a:lnTo>
                    <a:pt x="6972" y="5552"/>
                  </a:lnTo>
                  <a:lnTo>
                    <a:pt x="6955" y="5509"/>
                  </a:lnTo>
                  <a:lnTo>
                    <a:pt x="6937" y="5466"/>
                  </a:lnTo>
                  <a:lnTo>
                    <a:pt x="6916" y="5424"/>
                  </a:lnTo>
                  <a:lnTo>
                    <a:pt x="6893" y="5384"/>
                  </a:lnTo>
                  <a:lnTo>
                    <a:pt x="6869" y="5344"/>
                  </a:lnTo>
                  <a:lnTo>
                    <a:pt x="6843" y="5304"/>
                  </a:lnTo>
                  <a:lnTo>
                    <a:pt x="6815" y="5267"/>
                  </a:lnTo>
                  <a:lnTo>
                    <a:pt x="6785" y="5229"/>
                  </a:lnTo>
                  <a:lnTo>
                    <a:pt x="6753" y="5193"/>
                  </a:lnTo>
                  <a:lnTo>
                    <a:pt x="6718" y="5157"/>
                  </a:lnTo>
                  <a:lnTo>
                    <a:pt x="6677" y="5119"/>
                  </a:lnTo>
                  <a:lnTo>
                    <a:pt x="6636" y="5083"/>
                  </a:lnTo>
                  <a:lnTo>
                    <a:pt x="6592" y="5050"/>
                  </a:lnTo>
                  <a:lnTo>
                    <a:pt x="6547" y="5019"/>
                  </a:lnTo>
                  <a:lnTo>
                    <a:pt x="6500" y="4990"/>
                  </a:lnTo>
                  <a:lnTo>
                    <a:pt x="6453" y="4964"/>
                  </a:lnTo>
                  <a:lnTo>
                    <a:pt x="6405" y="4941"/>
                  </a:lnTo>
                  <a:lnTo>
                    <a:pt x="6356" y="4919"/>
                  </a:lnTo>
                  <a:lnTo>
                    <a:pt x="6306" y="4901"/>
                  </a:lnTo>
                  <a:lnTo>
                    <a:pt x="6256" y="4885"/>
                  </a:lnTo>
                  <a:lnTo>
                    <a:pt x="6204" y="4872"/>
                  </a:lnTo>
                  <a:lnTo>
                    <a:pt x="6153" y="4860"/>
                  </a:lnTo>
                  <a:lnTo>
                    <a:pt x="6101" y="4852"/>
                  </a:lnTo>
                  <a:lnTo>
                    <a:pt x="6049" y="4846"/>
                  </a:lnTo>
                  <a:lnTo>
                    <a:pt x="5996" y="4842"/>
                  </a:lnTo>
                  <a:lnTo>
                    <a:pt x="5944" y="4841"/>
                  </a:lnTo>
                  <a:lnTo>
                    <a:pt x="5891" y="4843"/>
                  </a:lnTo>
                  <a:lnTo>
                    <a:pt x="5839" y="4846"/>
                  </a:lnTo>
                  <a:lnTo>
                    <a:pt x="5787" y="4854"/>
                  </a:lnTo>
                  <a:lnTo>
                    <a:pt x="5735" y="4862"/>
                  </a:lnTo>
                  <a:lnTo>
                    <a:pt x="5683" y="4874"/>
                  </a:lnTo>
                  <a:lnTo>
                    <a:pt x="5633" y="4888"/>
                  </a:lnTo>
                  <a:lnTo>
                    <a:pt x="5582" y="4904"/>
                  </a:lnTo>
                  <a:lnTo>
                    <a:pt x="5532" y="4922"/>
                  </a:lnTo>
                  <a:lnTo>
                    <a:pt x="5483" y="4944"/>
                  </a:lnTo>
                  <a:lnTo>
                    <a:pt x="5435" y="4969"/>
                  </a:lnTo>
                  <a:lnTo>
                    <a:pt x="5388" y="4994"/>
                  </a:lnTo>
                  <a:lnTo>
                    <a:pt x="5343" y="5023"/>
                  </a:lnTo>
                  <a:lnTo>
                    <a:pt x="5298" y="5055"/>
                  </a:lnTo>
                  <a:lnTo>
                    <a:pt x="5254" y="5089"/>
                  </a:lnTo>
                  <a:lnTo>
                    <a:pt x="5212" y="5125"/>
                  </a:lnTo>
                  <a:lnTo>
                    <a:pt x="5171" y="5164"/>
                  </a:lnTo>
                  <a:lnTo>
                    <a:pt x="5134" y="5205"/>
                  </a:lnTo>
                  <a:lnTo>
                    <a:pt x="5097" y="5247"/>
                  </a:lnTo>
                  <a:lnTo>
                    <a:pt x="5064" y="5291"/>
                  </a:lnTo>
                  <a:lnTo>
                    <a:pt x="5033" y="5335"/>
                  </a:lnTo>
                  <a:lnTo>
                    <a:pt x="5004" y="5382"/>
                  </a:lnTo>
                  <a:lnTo>
                    <a:pt x="4978" y="5429"/>
                  </a:lnTo>
                  <a:lnTo>
                    <a:pt x="4955" y="5477"/>
                  </a:lnTo>
                  <a:lnTo>
                    <a:pt x="4933" y="5526"/>
                  </a:lnTo>
                  <a:lnTo>
                    <a:pt x="4915" y="5577"/>
                  </a:lnTo>
                  <a:lnTo>
                    <a:pt x="4899" y="5627"/>
                  </a:lnTo>
                  <a:lnTo>
                    <a:pt x="4886" y="5678"/>
                  </a:lnTo>
                  <a:lnTo>
                    <a:pt x="4874" y="5729"/>
                  </a:lnTo>
                  <a:lnTo>
                    <a:pt x="4866" y="5782"/>
                  </a:lnTo>
                  <a:lnTo>
                    <a:pt x="4860" y="5834"/>
                  </a:lnTo>
                  <a:lnTo>
                    <a:pt x="4857" y="5886"/>
                  </a:lnTo>
                  <a:lnTo>
                    <a:pt x="4856" y="5938"/>
                  </a:lnTo>
                  <a:lnTo>
                    <a:pt x="4857" y="5991"/>
                  </a:lnTo>
                  <a:lnTo>
                    <a:pt x="4861" y="6043"/>
                  </a:lnTo>
                  <a:lnTo>
                    <a:pt x="4868" y="6096"/>
                  </a:lnTo>
                  <a:lnTo>
                    <a:pt x="4876" y="6147"/>
                  </a:lnTo>
                  <a:lnTo>
                    <a:pt x="4888" y="6199"/>
                  </a:lnTo>
                  <a:lnTo>
                    <a:pt x="4902" y="6250"/>
                  </a:lnTo>
                  <a:lnTo>
                    <a:pt x="4918" y="6301"/>
                  </a:lnTo>
                  <a:lnTo>
                    <a:pt x="4937" y="6350"/>
                  </a:lnTo>
                  <a:lnTo>
                    <a:pt x="4959" y="6400"/>
                  </a:lnTo>
                  <a:lnTo>
                    <a:pt x="4983" y="6447"/>
                  </a:lnTo>
                  <a:lnTo>
                    <a:pt x="5008" y="6494"/>
                  </a:lnTo>
                  <a:lnTo>
                    <a:pt x="5037" y="6540"/>
                  </a:lnTo>
                  <a:lnTo>
                    <a:pt x="5069" y="6585"/>
                  </a:lnTo>
                  <a:lnTo>
                    <a:pt x="5103" y="6628"/>
                  </a:lnTo>
                  <a:lnTo>
                    <a:pt x="5139" y="6670"/>
                  </a:lnTo>
                  <a:lnTo>
                    <a:pt x="5178" y="6711"/>
                  </a:lnTo>
                  <a:lnTo>
                    <a:pt x="5196" y="6728"/>
                  </a:lnTo>
                  <a:lnTo>
                    <a:pt x="5213" y="6744"/>
                  </a:lnTo>
                  <a:lnTo>
                    <a:pt x="5231" y="6760"/>
                  </a:lnTo>
                  <a:lnTo>
                    <a:pt x="5250" y="6776"/>
                  </a:lnTo>
                  <a:lnTo>
                    <a:pt x="5287" y="6806"/>
                  </a:lnTo>
                  <a:lnTo>
                    <a:pt x="5326" y="6834"/>
                  </a:lnTo>
                  <a:lnTo>
                    <a:pt x="5365" y="6860"/>
                  </a:lnTo>
                  <a:lnTo>
                    <a:pt x="5406" y="6883"/>
                  </a:lnTo>
                  <a:lnTo>
                    <a:pt x="5447" y="6906"/>
                  </a:lnTo>
                  <a:lnTo>
                    <a:pt x="5489" y="6926"/>
                  </a:lnTo>
                  <a:lnTo>
                    <a:pt x="5532" y="6945"/>
                  </a:lnTo>
                  <a:lnTo>
                    <a:pt x="5575" y="6962"/>
                  </a:lnTo>
                  <a:lnTo>
                    <a:pt x="5618" y="6977"/>
                  </a:lnTo>
                  <a:lnTo>
                    <a:pt x="5663" y="6990"/>
                  </a:lnTo>
                  <a:lnTo>
                    <a:pt x="5707" y="7000"/>
                  </a:lnTo>
                  <a:lnTo>
                    <a:pt x="5752" y="7009"/>
                  </a:lnTo>
                  <a:lnTo>
                    <a:pt x="5797" y="7016"/>
                  </a:lnTo>
                  <a:lnTo>
                    <a:pt x="5842" y="7022"/>
                  </a:lnTo>
                  <a:lnTo>
                    <a:pt x="4305" y="8573"/>
                  </a:lnTo>
                  <a:lnTo>
                    <a:pt x="0" y="4303"/>
                  </a:lnTo>
                  <a:lnTo>
                    <a:pt x="4268" y="0"/>
                  </a:lnTo>
                  <a:close/>
                </a:path>
              </a:pathLst>
            </a:custGeom>
            <a:solidFill>
              <a:srgbClr val="005FA5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590037" y="1757277"/>
              <a:ext cx="1271846" cy="1271845"/>
            </a:xfrm>
            <a:custGeom>
              <a:avLst/>
              <a:gdLst/>
              <a:ahLst/>
              <a:cxnLst>
                <a:cxn ang="0">
                  <a:pos x="7105" y="2641"/>
                </a:cxn>
                <a:cxn ang="0">
                  <a:pos x="7328" y="2596"/>
                </a:cxn>
                <a:cxn ang="0">
                  <a:pos x="7539" y="2504"/>
                </a:cxn>
                <a:cxn ang="0">
                  <a:pos x="7730" y="2365"/>
                </a:cxn>
                <a:cxn ang="0">
                  <a:pos x="7967" y="2059"/>
                </a:cxn>
                <a:cxn ang="0">
                  <a:pos x="8085" y="1654"/>
                </a:cxn>
                <a:cxn ang="0">
                  <a:pos x="8045" y="1238"/>
                </a:cxn>
                <a:cxn ang="0">
                  <a:pos x="7843" y="860"/>
                </a:cxn>
                <a:cxn ang="0">
                  <a:pos x="7503" y="584"/>
                </a:cxn>
                <a:cxn ang="0">
                  <a:pos x="7098" y="466"/>
                </a:cxn>
                <a:cxn ang="0">
                  <a:pos x="6681" y="507"/>
                </a:cxn>
                <a:cxn ang="0">
                  <a:pos x="6303" y="709"/>
                </a:cxn>
                <a:cxn ang="0">
                  <a:pos x="6105" y="922"/>
                </a:cxn>
                <a:cxn ang="0">
                  <a:pos x="5992" y="1124"/>
                </a:cxn>
                <a:cxn ang="0">
                  <a:pos x="5925" y="1343"/>
                </a:cxn>
                <a:cxn ang="0">
                  <a:pos x="5904" y="1568"/>
                </a:cxn>
                <a:cxn ang="0">
                  <a:pos x="2697" y="1372"/>
                </a:cxn>
                <a:cxn ang="0">
                  <a:pos x="2538" y="1037"/>
                </a:cxn>
                <a:cxn ang="0">
                  <a:pos x="2242" y="751"/>
                </a:cxn>
                <a:cxn ang="0">
                  <a:pos x="1848" y="593"/>
                </a:cxn>
                <a:cxn ang="0">
                  <a:pos x="1431" y="594"/>
                </a:cxn>
                <a:cxn ang="0">
                  <a:pos x="1038" y="756"/>
                </a:cxn>
                <a:cxn ang="0">
                  <a:pos x="728" y="1069"/>
                </a:cxn>
                <a:cxn ang="0">
                  <a:pos x="571" y="1462"/>
                </a:cxn>
                <a:cxn ang="0">
                  <a:pos x="572" y="1881"/>
                </a:cxn>
                <a:cxn ang="0">
                  <a:pos x="734" y="2272"/>
                </a:cxn>
                <a:cxn ang="0">
                  <a:pos x="946" y="2508"/>
                </a:cxn>
                <a:cxn ang="0">
                  <a:pos x="1270" y="2694"/>
                </a:cxn>
                <a:cxn ang="0">
                  <a:pos x="1638" y="5929"/>
                </a:cxn>
                <a:cxn ang="0">
                  <a:pos x="1647" y="5703"/>
                </a:cxn>
                <a:cxn ang="0">
                  <a:pos x="1701" y="5482"/>
                </a:cxn>
                <a:cxn ang="0">
                  <a:pos x="1803" y="5275"/>
                </a:cxn>
                <a:cxn ang="0">
                  <a:pos x="1952" y="5088"/>
                </a:cxn>
                <a:cxn ang="0">
                  <a:pos x="2313" y="4847"/>
                </a:cxn>
                <a:cxn ang="0">
                  <a:pos x="2724" y="4765"/>
                </a:cxn>
                <a:cxn ang="0">
                  <a:pos x="3136" y="4844"/>
                </a:cxn>
                <a:cxn ang="0">
                  <a:pos x="3498" y="5082"/>
                </a:cxn>
                <a:cxn ang="0">
                  <a:pos x="3740" y="5442"/>
                </a:cxn>
                <a:cxn ang="0">
                  <a:pos x="3821" y="5854"/>
                </a:cxn>
                <a:cxn ang="0">
                  <a:pos x="3743" y="6266"/>
                </a:cxn>
                <a:cxn ang="0">
                  <a:pos x="3505" y="6629"/>
                </a:cxn>
                <a:cxn ang="0">
                  <a:pos x="3320" y="6779"/>
                </a:cxn>
                <a:cxn ang="0">
                  <a:pos x="3113" y="6882"/>
                </a:cxn>
                <a:cxn ang="0">
                  <a:pos x="2893" y="6939"/>
                </a:cxn>
                <a:cxn ang="0">
                  <a:pos x="2667" y="6949"/>
                </a:cxn>
                <a:cxn ang="0">
                  <a:pos x="5574" y="7015"/>
                </a:cxn>
                <a:cxn ang="0">
                  <a:pos x="5325" y="6854"/>
                </a:cxn>
                <a:cxn ang="0">
                  <a:pos x="5074" y="6538"/>
                </a:cxn>
                <a:cxn ang="0">
                  <a:pos x="4952" y="6135"/>
                </a:cxn>
                <a:cxn ang="0">
                  <a:pos x="4990" y="5718"/>
                </a:cxn>
                <a:cxn ang="0">
                  <a:pos x="5189" y="5339"/>
                </a:cxn>
                <a:cxn ang="0">
                  <a:pos x="5527" y="5060"/>
                </a:cxn>
                <a:cxn ang="0">
                  <a:pos x="5930" y="4938"/>
                </a:cxn>
                <a:cxn ang="0">
                  <a:pos x="6346" y="4977"/>
                </a:cxn>
                <a:cxn ang="0">
                  <a:pos x="6726" y="5175"/>
                </a:cxn>
                <a:cxn ang="0">
                  <a:pos x="6952" y="5424"/>
                </a:cxn>
                <a:cxn ang="0">
                  <a:pos x="7079" y="5687"/>
                </a:cxn>
              </a:cxnLst>
              <a:rect l="0" t="0" r="r" b="b"/>
              <a:pathLst>
                <a:path w="8573" h="8573">
                  <a:moveTo>
                    <a:pt x="8573" y="4270"/>
                  </a:moveTo>
                  <a:lnTo>
                    <a:pt x="6935" y="2645"/>
                  </a:lnTo>
                  <a:lnTo>
                    <a:pt x="6963" y="2647"/>
                  </a:lnTo>
                  <a:lnTo>
                    <a:pt x="6992" y="2647"/>
                  </a:lnTo>
                  <a:lnTo>
                    <a:pt x="7020" y="2647"/>
                  </a:lnTo>
                  <a:lnTo>
                    <a:pt x="7049" y="2645"/>
                  </a:lnTo>
                  <a:lnTo>
                    <a:pt x="7077" y="2644"/>
                  </a:lnTo>
                  <a:lnTo>
                    <a:pt x="7105" y="2641"/>
                  </a:lnTo>
                  <a:lnTo>
                    <a:pt x="7134" y="2638"/>
                  </a:lnTo>
                  <a:lnTo>
                    <a:pt x="7162" y="2635"/>
                  </a:lnTo>
                  <a:lnTo>
                    <a:pt x="7190" y="2629"/>
                  </a:lnTo>
                  <a:lnTo>
                    <a:pt x="7217" y="2625"/>
                  </a:lnTo>
                  <a:lnTo>
                    <a:pt x="7245" y="2619"/>
                  </a:lnTo>
                  <a:lnTo>
                    <a:pt x="7273" y="2612"/>
                  </a:lnTo>
                  <a:lnTo>
                    <a:pt x="7301" y="2605"/>
                  </a:lnTo>
                  <a:lnTo>
                    <a:pt x="7328" y="2596"/>
                  </a:lnTo>
                  <a:lnTo>
                    <a:pt x="7355" y="2588"/>
                  </a:lnTo>
                  <a:lnTo>
                    <a:pt x="7383" y="2578"/>
                  </a:lnTo>
                  <a:lnTo>
                    <a:pt x="7408" y="2567"/>
                  </a:lnTo>
                  <a:lnTo>
                    <a:pt x="7435" y="2556"/>
                  </a:lnTo>
                  <a:lnTo>
                    <a:pt x="7462" y="2545"/>
                  </a:lnTo>
                  <a:lnTo>
                    <a:pt x="7488" y="2532"/>
                  </a:lnTo>
                  <a:lnTo>
                    <a:pt x="7514" y="2518"/>
                  </a:lnTo>
                  <a:lnTo>
                    <a:pt x="7539" y="2504"/>
                  </a:lnTo>
                  <a:lnTo>
                    <a:pt x="7564" y="2490"/>
                  </a:lnTo>
                  <a:lnTo>
                    <a:pt x="7589" y="2474"/>
                  </a:lnTo>
                  <a:lnTo>
                    <a:pt x="7613" y="2458"/>
                  </a:lnTo>
                  <a:lnTo>
                    <a:pt x="7638" y="2441"/>
                  </a:lnTo>
                  <a:lnTo>
                    <a:pt x="7662" y="2423"/>
                  </a:lnTo>
                  <a:lnTo>
                    <a:pt x="7684" y="2405"/>
                  </a:lnTo>
                  <a:lnTo>
                    <a:pt x="7708" y="2386"/>
                  </a:lnTo>
                  <a:lnTo>
                    <a:pt x="7730" y="2365"/>
                  </a:lnTo>
                  <a:lnTo>
                    <a:pt x="7753" y="2345"/>
                  </a:lnTo>
                  <a:lnTo>
                    <a:pt x="7774" y="2324"/>
                  </a:lnTo>
                  <a:lnTo>
                    <a:pt x="7813" y="2283"/>
                  </a:lnTo>
                  <a:lnTo>
                    <a:pt x="7848" y="2241"/>
                  </a:lnTo>
                  <a:lnTo>
                    <a:pt x="7881" y="2197"/>
                  </a:lnTo>
                  <a:lnTo>
                    <a:pt x="7913" y="2152"/>
                  </a:lnTo>
                  <a:lnTo>
                    <a:pt x="7942" y="2106"/>
                  </a:lnTo>
                  <a:lnTo>
                    <a:pt x="7967" y="2059"/>
                  </a:lnTo>
                  <a:lnTo>
                    <a:pt x="7991" y="2010"/>
                  </a:lnTo>
                  <a:lnTo>
                    <a:pt x="8012" y="1962"/>
                  </a:lnTo>
                  <a:lnTo>
                    <a:pt x="8031" y="1912"/>
                  </a:lnTo>
                  <a:lnTo>
                    <a:pt x="8047" y="1861"/>
                  </a:lnTo>
                  <a:lnTo>
                    <a:pt x="8060" y="1810"/>
                  </a:lnTo>
                  <a:lnTo>
                    <a:pt x="8071" y="1758"/>
                  </a:lnTo>
                  <a:lnTo>
                    <a:pt x="8080" y="1707"/>
                  </a:lnTo>
                  <a:lnTo>
                    <a:pt x="8085" y="1654"/>
                  </a:lnTo>
                  <a:lnTo>
                    <a:pt x="8090" y="1602"/>
                  </a:lnTo>
                  <a:lnTo>
                    <a:pt x="8091" y="1549"/>
                  </a:lnTo>
                  <a:lnTo>
                    <a:pt x="8089" y="1497"/>
                  </a:lnTo>
                  <a:lnTo>
                    <a:pt x="8085" y="1445"/>
                  </a:lnTo>
                  <a:lnTo>
                    <a:pt x="8078" y="1392"/>
                  </a:lnTo>
                  <a:lnTo>
                    <a:pt x="8069" y="1340"/>
                  </a:lnTo>
                  <a:lnTo>
                    <a:pt x="8057" y="1289"/>
                  </a:lnTo>
                  <a:lnTo>
                    <a:pt x="8045" y="1238"/>
                  </a:lnTo>
                  <a:lnTo>
                    <a:pt x="8027" y="1188"/>
                  </a:lnTo>
                  <a:lnTo>
                    <a:pt x="8009" y="1138"/>
                  </a:lnTo>
                  <a:lnTo>
                    <a:pt x="7988" y="1089"/>
                  </a:lnTo>
                  <a:lnTo>
                    <a:pt x="7963" y="1041"/>
                  </a:lnTo>
                  <a:lnTo>
                    <a:pt x="7937" y="994"/>
                  </a:lnTo>
                  <a:lnTo>
                    <a:pt x="7908" y="948"/>
                  </a:lnTo>
                  <a:lnTo>
                    <a:pt x="7876" y="903"/>
                  </a:lnTo>
                  <a:lnTo>
                    <a:pt x="7843" y="860"/>
                  </a:lnTo>
                  <a:lnTo>
                    <a:pt x="7806" y="817"/>
                  </a:lnTo>
                  <a:lnTo>
                    <a:pt x="7768" y="778"/>
                  </a:lnTo>
                  <a:lnTo>
                    <a:pt x="7727" y="739"/>
                  </a:lnTo>
                  <a:lnTo>
                    <a:pt x="7684" y="703"/>
                  </a:lnTo>
                  <a:lnTo>
                    <a:pt x="7641" y="669"/>
                  </a:lnTo>
                  <a:lnTo>
                    <a:pt x="7596" y="638"/>
                  </a:lnTo>
                  <a:lnTo>
                    <a:pt x="7550" y="609"/>
                  </a:lnTo>
                  <a:lnTo>
                    <a:pt x="7503" y="584"/>
                  </a:lnTo>
                  <a:lnTo>
                    <a:pt x="7455" y="560"/>
                  </a:lnTo>
                  <a:lnTo>
                    <a:pt x="7405" y="540"/>
                  </a:lnTo>
                  <a:lnTo>
                    <a:pt x="7355" y="520"/>
                  </a:lnTo>
                  <a:lnTo>
                    <a:pt x="7304" y="505"/>
                  </a:lnTo>
                  <a:lnTo>
                    <a:pt x="7254" y="491"/>
                  </a:lnTo>
                  <a:lnTo>
                    <a:pt x="7202" y="481"/>
                  </a:lnTo>
                  <a:lnTo>
                    <a:pt x="7150" y="472"/>
                  </a:lnTo>
                  <a:lnTo>
                    <a:pt x="7098" y="466"/>
                  </a:lnTo>
                  <a:lnTo>
                    <a:pt x="7046" y="462"/>
                  </a:lnTo>
                  <a:lnTo>
                    <a:pt x="6993" y="461"/>
                  </a:lnTo>
                  <a:lnTo>
                    <a:pt x="6941" y="462"/>
                  </a:lnTo>
                  <a:lnTo>
                    <a:pt x="6888" y="467"/>
                  </a:lnTo>
                  <a:lnTo>
                    <a:pt x="6836" y="473"/>
                  </a:lnTo>
                  <a:lnTo>
                    <a:pt x="6784" y="482"/>
                  </a:lnTo>
                  <a:lnTo>
                    <a:pt x="6733" y="494"/>
                  </a:lnTo>
                  <a:lnTo>
                    <a:pt x="6681" y="507"/>
                  </a:lnTo>
                  <a:lnTo>
                    <a:pt x="6631" y="524"/>
                  </a:lnTo>
                  <a:lnTo>
                    <a:pt x="6581" y="543"/>
                  </a:lnTo>
                  <a:lnTo>
                    <a:pt x="6532" y="564"/>
                  </a:lnTo>
                  <a:lnTo>
                    <a:pt x="6485" y="588"/>
                  </a:lnTo>
                  <a:lnTo>
                    <a:pt x="6438" y="615"/>
                  </a:lnTo>
                  <a:lnTo>
                    <a:pt x="6391" y="644"/>
                  </a:lnTo>
                  <a:lnTo>
                    <a:pt x="6346" y="675"/>
                  </a:lnTo>
                  <a:lnTo>
                    <a:pt x="6303" y="709"/>
                  </a:lnTo>
                  <a:lnTo>
                    <a:pt x="6262" y="745"/>
                  </a:lnTo>
                  <a:lnTo>
                    <a:pt x="6221" y="784"/>
                  </a:lnTo>
                  <a:lnTo>
                    <a:pt x="6199" y="806"/>
                  </a:lnTo>
                  <a:lnTo>
                    <a:pt x="6179" y="828"/>
                  </a:lnTo>
                  <a:lnTo>
                    <a:pt x="6160" y="851"/>
                  </a:lnTo>
                  <a:lnTo>
                    <a:pt x="6140" y="874"/>
                  </a:lnTo>
                  <a:lnTo>
                    <a:pt x="6122" y="898"/>
                  </a:lnTo>
                  <a:lnTo>
                    <a:pt x="6105" y="922"/>
                  </a:lnTo>
                  <a:lnTo>
                    <a:pt x="6089" y="945"/>
                  </a:lnTo>
                  <a:lnTo>
                    <a:pt x="6073" y="970"/>
                  </a:lnTo>
                  <a:lnTo>
                    <a:pt x="6057" y="996"/>
                  </a:lnTo>
                  <a:lnTo>
                    <a:pt x="6043" y="1020"/>
                  </a:lnTo>
                  <a:lnTo>
                    <a:pt x="6029" y="1046"/>
                  </a:lnTo>
                  <a:lnTo>
                    <a:pt x="6016" y="1072"/>
                  </a:lnTo>
                  <a:lnTo>
                    <a:pt x="6003" y="1097"/>
                  </a:lnTo>
                  <a:lnTo>
                    <a:pt x="5992" y="1124"/>
                  </a:lnTo>
                  <a:lnTo>
                    <a:pt x="5981" y="1151"/>
                  </a:lnTo>
                  <a:lnTo>
                    <a:pt x="5971" y="1178"/>
                  </a:lnTo>
                  <a:lnTo>
                    <a:pt x="5961" y="1205"/>
                  </a:lnTo>
                  <a:lnTo>
                    <a:pt x="5953" y="1232"/>
                  </a:lnTo>
                  <a:lnTo>
                    <a:pt x="5945" y="1259"/>
                  </a:lnTo>
                  <a:lnTo>
                    <a:pt x="5938" y="1287"/>
                  </a:lnTo>
                  <a:lnTo>
                    <a:pt x="5931" y="1315"/>
                  </a:lnTo>
                  <a:lnTo>
                    <a:pt x="5925" y="1343"/>
                  </a:lnTo>
                  <a:lnTo>
                    <a:pt x="5921" y="1371"/>
                  </a:lnTo>
                  <a:lnTo>
                    <a:pt x="5915" y="1399"/>
                  </a:lnTo>
                  <a:lnTo>
                    <a:pt x="5912" y="1427"/>
                  </a:lnTo>
                  <a:lnTo>
                    <a:pt x="5909" y="1455"/>
                  </a:lnTo>
                  <a:lnTo>
                    <a:pt x="5907" y="1484"/>
                  </a:lnTo>
                  <a:lnTo>
                    <a:pt x="5905" y="1512"/>
                  </a:lnTo>
                  <a:lnTo>
                    <a:pt x="5904" y="1541"/>
                  </a:lnTo>
                  <a:lnTo>
                    <a:pt x="5904" y="1568"/>
                  </a:lnTo>
                  <a:lnTo>
                    <a:pt x="5905" y="1596"/>
                  </a:lnTo>
                  <a:lnTo>
                    <a:pt x="5907" y="1625"/>
                  </a:lnTo>
                  <a:lnTo>
                    <a:pt x="4268" y="0"/>
                  </a:lnTo>
                  <a:lnTo>
                    <a:pt x="2731" y="1551"/>
                  </a:lnTo>
                  <a:lnTo>
                    <a:pt x="2725" y="1506"/>
                  </a:lnTo>
                  <a:lnTo>
                    <a:pt x="2717" y="1461"/>
                  </a:lnTo>
                  <a:lnTo>
                    <a:pt x="2709" y="1416"/>
                  </a:lnTo>
                  <a:lnTo>
                    <a:pt x="2697" y="1372"/>
                  </a:lnTo>
                  <a:lnTo>
                    <a:pt x="2684" y="1328"/>
                  </a:lnTo>
                  <a:lnTo>
                    <a:pt x="2669" y="1284"/>
                  </a:lnTo>
                  <a:lnTo>
                    <a:pt x="2652" y="1241"/>
                  </a:lnTo>
                  <a:lnTo>
                    <a:pt x="2633" y="1199"/>
                  </a:lnTo>
                  <a:lnTo>
                    <a:pt x="2612" y="1158"/>
                  </a:lnTo>
                  <a:lnTo>
                    <a:pt x="2590" y="1117"/>
                  </a:lnTo>
                  <a:lnTo>
                    <a:pt x="2565" y="1076"/>
                  </a:lnTo>
                  <a:lnTo>
                    <a:pt x="2538" y="1037"/>
                  </a:lnTo>
                  <a:lnTo>
                    <a:pt x="2510" y="999"/>
                  </a:lnTo>
                  <a:lnTo>
                    <a:pt x="2480" y="961"/>
                  </a:lnTo>
                  <a:lnTo>
                    <a:pt x="2448" y="925"/>
                  </a:lnTo>
                  <a:lnTo>
                    <a:pt x="2415" y="890"/>
                  </a:lnTo>
                  <a:lnTo>
                    <a:pt x="2374" y="852"/>
                  </a:lnTo>
                  <a:lnTo>
                    <a:pt x="2331" y="815"/>
                  </a:lnTo>
                  <a:lnTo>
                    <a:pt x="2287" y="782"/>
                  </a:lnTo>
                  <a:lnTo>
                    <a:pt x="2242" y="751"/>
                  </a:lnTo>
                  <a:lnTo>
                    <a:pt x="2196" y="722"/>
                  </a:lnTo>
                  <a:lnTo>
                    <a:pt x="2149" y="696"/>
                  </a:lnTo>
                  <a:lnTo>
                    <a:pt x="2100" y="673"/>
                  </a:lnTo>
                  <a:lnTo>
                    <a:pt x="2052" y="652"/>
                  </a:lnTo>
                  <a:lnTo>
                    <a:pt x="2002" y="633"/>
                  </a:lnTo>
                  <a:lnTo>
                    <a:pt x="1951" y="618"/>
                  </a:lnTo>
                  <a:lnTo>
                    <a:pt x="1901" y="604"/>
                  </a:lnTo>
                  <a:lnTo>
                    <a:pt x="1848" y="593"/>
                  </a:lnTo>
                  <a:lnTo>
                    <a:pt x="1797" y="585"/>
                  </a:lnTo>
                  <a:lnTo>
                    <a:pt x="1744" y="578"/>
                  </a:lnTo>
                  <a:lnTo>
                    <a:pt x="1692" y="575"/>
                  </a:lnTo>
                  <a:lnTo>
                    <a:pt x="1640" y="574"/>
                  </a:lnTo>
                  <a:lnTo>
                    <a:pt x="1588" y="575"/>
                  </a:lnTo>
                  <a:lnTo>
                    <a:pt x="1535" y="579"/>
                  </a:lnTo>
                  <a:lnTo>
                    <a:pt x="1483" y="586"/>
                  </a:lnTo>
                  <a:lnTo>
                    <a:pt x="1431" y="594"/>
                  </a:lnTo>
                  <a:lnTo>
                    <a:pt x="1380" y="606"/>
                  </a:lnTo>
                  <a:lnTo>
                    <a:pt x="1328" y="620"/>
                  </a:lnTo>
                  <a:lnTo>
                    <a:pt x="1278" y="636"/>
                  </a:lnTo>
                  <a:lnTo>
                    <a:pt x="1228" y="656"/>
                  </a:lnTo>
                  <a:lnTo>
                    <a:pt x="1179" y="677"/>
                  </a:lnTo>
                  <a:lnTo>
                    <a:pt x="1132" y="701"/>
                  </a:lnTo>
                  <a:lnTo>
                    <a:pt x="1085" y="727"/>
                  </a:lnTo>
                  <a:lnTo>
                    <a:pt x="1038" y="756"/>
                  </a:lnTo>
                  <a:lnTo>
                    <a:pt x="993" y="787"/>
                  </a:lnTo>
                  <a:lnTo>
                    <a:pt x="950" y="822"/>
                  </a:lnTo>
                  <a:lnTo>
                    <a:pt x="909" y="857"/>
                  </a:lnTo>
                  <a:lnTo>
                    <a:pt x="868" y="897"/>
                  </a:lnTo>
                  <a:lnTo>
                    <a:pt x="829" y="938"/>
                  </a:lnTo>
                  <a:lnTo>
                    <a:pt x="793" y="979"/>
                  </a:lnTo>
                  <a:lnTo>
                    <a:pt x="760" y="1023"/>
                  </a:lnTo>
                  <a:lnTo>
                    <a:pt x="728" y="1069"/>
                  </a:lnTo>
                  <a:lnTo>
                    <a:pt x="701" y="1115"/>
                  </a:lnTo>
                  <a:lnTo>
                    <a:pt x="674" y="1162"/>
                  </a:lnTo>
                  <a:lnTo>
                    <a:pt x="650" y="1210"/>
                  </a:lnTo>
                  <a:lnTo>
                    <a:pt x="630" y="1258"/>
                  </a:lnTo>
                  <a:lnTo>
                    <a:pt x="611" y="1309"/>
                  </a:lnTo>
                  <a:lnTo>
                    <a:pt x="595" y="1359"/>
                  </a:lnTo>
                  <a:lnTo>
                    <a:pt x="581" y="1411"/>
                  </a:lnTo>
                  <a:lnTo>
                    <a:pt x="571" y="1462"/>
                  </a:lnTo>
                  <a:lnTo>
                    <a:pt x="562" y="1514"/>
                  </a:lnTo>
                  <a:lnTo>
                    <a:pt x="556" y="1566"/>
                  </a:lnTo>
                  <a:lnTo>
                    <a:pt x="552" y="1619"/>
                  </a:lnTo>
                  <a:lnTo>
                    <a:pt x="551" y="1671"/>
                  </a:lnTo>
                  <a:lnTo>
                    <a:pt x="552" y="1724"/>
                  </a:lnTo>
                  <a:lnTo>
                    <a:pt x="557" y="1777"/>
                  </a:lnTo>
                  <a:lnTo>
                    <a:pt x="563" y="1828"/>
                  </a:lnTo>
                  <a:lnTo>
                    <a:pt x="572" y="1881"/>
                  </a:lnTo>
                  <a:lnTo>
                    <a:pt x="584" y="1932"/>
                  </a:lnTo>
                  <a:lnTo>
                    <a:pt x="598" y="1982"/>
                  </a:lnTo>
                  <a:lnTo>
                    <a:pt x="614" y="2033"/>
                  </a:lnTo>
                  <a:lnTo>
                    <a:pt x="633" y="2082"/>
                  </a:lnTo>
                  <a:lnTo>
                    <a:pt x="654" y="2132"/>
                  </a:lnTo>
                  <a:lnTo>
                    <a:pt x="678" y="2180"/>
                  </a:lnTo>
                  <a:lnTo>
                    <a:pt x="705" y="2227"/>
                  </a:lnTo>
                  <a:lnTo>
                    <a:pt x="734" y="2272"/>
                  </a:lnTo>
                  <a:lnTo>
                    <a:pt x="765" y="2317"/>
                  </a:lnTo>
                  <a:lnTo>
                    <a:pt x="799" y="2360"/>
                  </a:lnTo>
                  <a:lnTo>
                    <a:pt x="836" y="2403"/>
                  </a:lnTo>
                  <a:lnTo>
                    <a:pt x="874" y="2443"/>
                  </a:lnTo>
                  <a:lnTo>
                    <a:pt x="891" y="2460"/>
                  </a:lnTo>
                  <a:lnTo>
                    <a:pt x="910" y="2477"/>
                  </a:lnTo>
                  <a:lnTo>
                    <a:pt x="928" y="2493"/>
                  </a:lnTo>
                  <a:lnTo>
                    <a:pt x="946" y="2508"/>
                  </a:lnTo>
                  <a:lnTo>
                    <a:pt x="984" y="2538"/>
                  </a:lnTo>
                  <a:lnTo>
                    <a:pt x="1022" y="2566"/>
                  </a:lnTo>
                  <a:lnTo>
                    <a:pt x="1062" y="2592"/>
                  </a:lnTo>
                  <a:lnTo>
                    <a:pt x="1102" y="2616"/>
                  </a:lnTo>
                  <a:lnTo>
                    <a:pt x="1142" y="2639"/>
                  </a:lnTo>
                  <a:lnTo>
                    <a:pt x="1184" y="2659"/>
                  </a:lnTo>
                  <a:lnTo>
                    <a:pt x="1227" y="2678"/>
                  </a:lnTo>
                  <a:lnTo>
                    <a:pt x="1270" y="2694"/>
                  </a:lnTo>
                  <a:lnTo>
                    <a:pt x="1314" y="2709"/>
                  </a:lnTo>
                  <a:lnTo>
                    <a:pt x="1358" y="2722"/>
                  </a:lnTo>
                  <a:lnTo>
                    <a:pt x="1403" y="2732"/>
                  </a:lnTo>
                  <a:lnTo>
                    <a:pt x="1447" y="2742"/>
                  </a:lnTo>
                  <a:lnTo>
                    <a:pt x="1492" y="2748"/>
                  </a:lnTo>
                  <a:lnTo>
                    <a:pt x="1538" y="2754"/>
                  </a:lnTo>
                  <a:lnTo>
                    <a:pt x="0" y="4305"/>
                  </a:lnTo>
                  <a:lnTo>
                    <a:pt x="1638" y="5929"/>
                  </a:lnTo>
                  <a:lnTo>
                    <a:pt x="1637" y="5901"/>
                  </a:lnTo>
                  <a:lnTo>
                    <a:pt x="1636" y="5873"/>
                  </a:lnTo>
                  <a:lnTo>
                    <a:pt x="1636" y="5844"/>
                  </a:lnTo>
                  <a:lnTo>
                    <a:pt x="1637" y="5817"/>
                  </a:lnTo>
                  <a:lnTo>
                    <a:pt x="1638" y="5788"/>
                  </a:lnTo>
                  <a:lnTo>
                    <a:pt x="1640" y="5760"/>
                  </a:lnTo>
                  <a:lnTo>
                    <a:pt x="1643" y="5732"/>
                  </a:lnTo>
                  <a:lnTo>
                    <a:pt x="1647" y="5703"/>
                  </a:lnTo>
                  <a:lnTo>
                    <a:pt x="1651" y="5675"/>
                  </a:lnTo>
                  <a:lnTo>
                    <a:pt x="1656" y="5647"/>
                  </a:lnTo>
                  <a:lnTo>
                    <a:pt x="1662" y="5619"/>
                  </a:lnTo>
                  <a:lnTo>
                    <a:pt x="1668" y="5591"/>
                  </a:lnTo>
                  <a:lnTo>
                    <a:pt x="1676" y="5564"/>
                  </a:lnTo>
                  <a:lnTo>
                    <a:pt x="1684" y="5537"/>
                  </a:lnTo>
                  <a:lnTo>
                    <a:pt x="1693" y="5510"/>
                  </a:lnTo>
                  <a:lnTo>
                    <a:pt x="1701" y="5482"/>
                  </a:lnTo>
                  <a:lnTo>
                    <a:pt x="1712" y="5455"/>
                  </a:lnTo>
                  <a:lnTo>
                    <a:pt x="1723" y="5429"/>
                  </a:lnTo>
                  <a:lnTo>
                    <a:pt x="1735" y="5402"/>
                  </a:lnTo>
                  <a:lnTo>
                    <a:pt x="1746" y="5377"/>
                  </a:lnTo>
                  <a:lnTo>
                    <a:pt x="1760" y="5351"/>
                  </a:lnTo>
                  <a:lnTo>
                    <a:pt x="1773" y="5325"/>
                  </a:lnTo>
                  <a:lnTo>
                    <a:pt x="1788" y="5299"/>
                  </a:lnTo>
                  <a:lnTo>
                    <a:pt x="1803" y="5275"/>
                  </a:lnTo>
                  <a:lnTo>
                    <a:pt x="1819" y="5250"/>
                  </a:lnTo>
                  <a:lnTo>
                    <a:pt x="1837" y="5225"/>
                  </a:lnTo>
                  <a:lnTo>
                    <a:pt x="1854" y="5202"/>
                  </a:lnTo>
                  <a:lnTo>
                    <a:pt x="1872" y="5178"/>
                  </a:lnTo>
                  <a:lnTo>
                    <a:pt x="1891" y="5156"/>
                  </a:lnTo>
                  <a:lnTo>
                    <a:pt x="1911" y="5132"/>
                  </a:lnTo>
                  <a:lnTo>
                    <a:pt x="1931" y="5111"/>
                  </a:lnTo>
                  <a:lnTo>
                    <a:pt x="1952" y="5088"/>
                  </a:lnTo>
                  <a:lnTo>
                    <a:pt x="1992" y="5049"/>
                  </a:lnTo>
                  <a:lnTo>
                    <a:pt x="2035" y="5013"/>
                  </a:lnTo>
                  <a:lnTo>
                    <a:pt x="2078" y="4980"/>
                  </a:lnTo>
                  <a:lnTo>
                    <a:pt x="2123" y="4948"/>
                  </a:lnTo>
                  <a:lnTo>
                    <a:pt x="2168" y="4919"/>
                  </a:lnTo>
                  <a:lnTo>
                    <a:pt x="2215" y="4893"/>
                  </a:lnTo>
                  <a:lnTo>
                    <a:pt x="2264" y="4868"/>
                  </a:lnTo>
                  <a:lnTo>
                    <a:pt x="2313" y="4847"/>
                  </a:lnTo>
                  <a:lnTo>
                    <a:pt x="2362" y="4829"/>
                  </a:lnTo>
                  <a:lnTo>
                    <a:pt x="2413" y="4812"/>
                  </a:lnTo>
                  <a:lnTo>
                    <a:pt x="2463" y="4798"/>
                  </a:lnTo>
                  <a:lnTo>
                    <a:pt x="2515" y="4787"/>
                  </a:lnTo>
                  <a:lnTo>
                    <a:pt x="2567" y="4778"/>
                  </a:lnTo>
                  <a:lnTo>
                    <a:pt x="2619" y="4772"/>
                  </a:lnTo>
                  <a:lnTo>
                    <a:pt x="2671" y="4767"/>
                  </a:lnTo>
                  <a:lnTo>
                    <a:pt x="2724" y="4765"/>
                  </a:lnTo>
                  <a:lnTo>
                    <a:pt x="2776" y="4766"/>
                  </a:lnTo>
                  <a:lnTo>
                    <a:pt x="2829" y="4771"/>
                  </a:lnTo>
                  <a:lnTo>
                    <a:pt x="2881" y="4776"/>
                  </a:lnTo>
                  <a:lnTo>
                    <a:pt x="2933" y="4785"/>
                  </a:lnTo>
                  <a:lnTo>
                    <a:pt x="2984" y="4796"/>
                  </a:lnTo>
                  <a:lnTo>
                    <a:pt x="3036" y="4809"/>
                  </a:lnTo>
                  <a:lnTo>
                    <a:pt x="3086" y="4825"/>
                  </a:lnTo>
                  <a:lnTo>
                    <a:pt x="3136" y="4844"/>
                  </a:lnTo>
                  <a:lnTo>
                    <a:pt x="3185" y="4865"/>
                  </a:lnTo>
                  <a:lnTo>
                    <a:pt x="3233" y="4889"/>
                  </a:lnTo>
                  <a:lnTo>
                    <a:pt x="3280" y="4914"/>
                  </a:lnTo>
                  <a:lnTo>
                    <a:pt x="3327" y="4943"/>
                  </a:lnTo>
                  <a:lnTo>
                    <a:pt x="3372" y="4974"/>
                  </a:lnTo>
                  <a:lnTo>
                    <a:pt x="3416" y="5008"/>
                  </a:lnTo>
                  <a:lnTo>
                    <a:pt x="3457" y="5043"/>
                  </a:lnTo>
                  <a:lnTo>
                    <a:pt x="3498" y="5082"/>
                  </a:lnTo>
                  <a:lnTo>
                    <a:pt x="3538" y="5122"/>
                  </a:lnTo>
                  <a:lnTo>
                    <a:pt x="3573" y="5164"/>
                  </a:lnTo>
                  <a:lnTo>
                    <a:pt x="3608" y="5208"/>
                  </a:lnTo>
                  <a:lnTo>
                    <a:pt x="3639" y="5252"/>
                  </a:lnTo>
                  <a:lnTo>
                    <a:pt x="3668" y="5298"/>
                  </a:lnTo>
                  <a:lnTo>
                    <a:pt x="3695" y="5346"/>
                  </a:lnTo>
                  <a:lnTo>
                    <a:pt x="3718" y="5394"/>
                  </a:lnTo>
                  <a:lnTo>
                    <a:pt x="3740" y="5442"/>
                  </a:lnTo>
                  <a:lnTo>
                    <a:pt x="3759" y="5493"/>
                  </a:lnTo>
                  <a:lnTo>
                    <a:pt x="3775" y="5543"/>
                  </a:lnTo>
                  <a:lnTo>
                    <a:pt x="3789" y="5593"/>
                  </a:lnTo>
                  <a:lnTo>
                    <a:pt x="3801" y="5645"/>
                  </a:lnTo>
                  <a:lnTo>
                    <a:pt x="3809" y="5696"/>
                  </a:lnTo>
                  <a:lnTo>
                    <a:pt x="3816" y="5749"/>
                  </a:lnTo>
                  <a:lnTo>
                    <a:pt x="3820" y="5801"/>
                  </a:lnTo>
                  <a:lnTo>
                    <a:pt x="3821" y="5854"/>
                  </a:lnTo>
                  <a:lnTo>
                    <a:pt x="3820" y="5907"/>
                  </a:lnTo>
                  <a:lnTo>
                    <a:pt x="3817" y="5959"/>
                  </a:lnTo>
                  <a:lnTo>
                    <a:pt x="3810" y="6011"/>
                  </a:lnTo>
                  <a:lnTo>
                    <a:pt x="3802" y="6063"/>
                  </a:lnTo>
                  <a:lnTo>
                    <a:pt x="3791" y="6115"/>
                  </a:lnTo>
                  <a:lnTo>
                    <a:pt x="3777" y="6166"/>
                  </a:lnTo>
                  <a:lnTo>
                    <a:pt x="3762" y="6217"/>
                  </a:lnTo>
                  <a:lnTo>
                    <a:pt x="3743" y="6266"/>
                  </a:lnTo>
                  <a:lnTo>
                    <a:pt x="3722" y="6315"/>
                  </a:lnTo>
                  <a:lnTo>
                    <a:pt x="3699" y="6364"/>
                  </a:lnTo>
                  <a:lnTo>
                    <a:pt x="3672" y="6411"/>
                  </a:lnTo>
                  <a:lnTo>
                    <a:pt x="3644" y="6457"/>
                  </a:lnTo>
                  <a:lnTo>
                    <a:pt x="3613" y="6502"/>
                  </a:lnTo>
                  <a:lnTo>
                    <a:pt x="3580" y="6545"/>
                  </a:lnTo>
                  <a:lnTo>
                    <a:pt x="3543" y="6588"/>
                  </a:lnTo>
                  <a:lnTo>
                    <a:pt x="3505" y="6629"/>
                  </a:lnTo>
                  <a:lnTo>
                    <a:pt x="3483" y="6650"/>
                  </a:lnTo>
                  <a:lnTo>
                    <a:pt x="3461" y="6670"/>
                  </a:lnTo>
                  <a:lnTo>
                    <a:pt x="3438" y="6691"/>
                  </a:lnTo>
                  <a:lnTo>
                    <a:pt x="3416" y="6709"/>
                  </a:lnTo>
                  <a:lnTo>
                    <a:pt x="3392" y="6727"/>
                  </a:lnTo>
                  <a:lnTo>
                    <a:pt x="3368" y="6746"/>
                  </a:lnTo>
                  <a:lnTo>
                    <a:pt x="3345" y="6763"/>
                  </a:lnTo>
                  <a:lnTo>
                    <a:pt x="3320" y="6779"/>
                  </a:lnTo>
                  <a:lnTo>
                    <a:pt x="3295" y="6794"/>
                  </a:lnTo>
                  <a:lnTo>
                    <a:pt x="3270" y="6809"/>
                  </a:lnTo>
                  <a:lnTo>
                    <a:pt x="3244" y="6823"/>
                  </a:lnTo>
                  <a:lnTo>
                    <a:pt x="3218" y="6836"/>
                  </a:lnTo>
                  <a:lnTo>
                    <a:pt x="3193" y="6848"/>
                  </a:lnTo>
                  <a:lnTo>
                    <a:pt x="3167" y="6860"/>
                  </a:lnTo>
                  <a:lnTo>
                    <a:pt x="3140" y="6872"/>
                  </a:lnTo>
                  <a:lnTo>
                    <a:pt x="3113" y="6882"/>
                  </a:lnTo>
                  <a:lnTo>
                    <a:pt x="3086" y="6891"/>
                  </a:lnTo>
                  <a:lnTo>
                    <a:pt x="3059" y="6901"/>
                  </a:lnTo>
                  <a:lnTo>
                    <a:pt x="3032" y="6909"/>
                  </a:lnTo>
                  <a:lnTo>
                    <a:pt x="3004" y="6916"/>
                  </a:lnTo>
                  <a:lnTo>
                    <a:pt x="2977" y="6923"/>
                  </a:lnTo>
                  <a:lnTo>
                    <a:pt x="2949" y="6929"/>
                  </a:lnTo>
                  <a:lnTo>
                    <a:pt x="2921" y="6934"/>
                  </a:lnTo>
                  <a:lnTo>
                    <a:pt x="2893" y="6939"/>
                  </a:lnTo>
                  <a:lnTo>
                    <a:pt x="2864" y="6943"/>
                  </a:lnTo>
                  <a:lnTo>
                    <a:pt x="2836" y="6946"/>
                  </a:lnTo>
                  <a:lnTo>
                    <a:pt x="2808" y="6948"/>
                  </a:lnTo>
                  <a:lnTo>
                    <a:pt x="2779" y="6950"/>
                  </a:lnTo>
                  <a:lnTo>
                    <a:pt x="2752" y="6951"/>
                  </a:lnTo>
                  <a:lnTo>
                    <a:pt x="2723" y="6951"/>
                  </a:lnTo>
                  <a:lnTo>
                    <a:pt x="2695" y="6950"/>
                  </a:lnTo>
                  <a:lnTo>
                    <a:pt x="2667" y="6949"/>
                  </a:lnTo>
                  <a:lnTo>
                    <a:pt x="4305" y="8573"/>
                  </a:lnTo>
                  <a:lnTo>
                    <a:pt x="5779" y="7088"/>
                  </a:lnTo>
                  <a:lnTo>
                    <a:pt x="5745" y="7078"/>
                  </a:lnTo>
                  <a:lnTo>
                    <a:pt x="5709" y="7068"/>
                  </a:lnTo>
                  <a:lnTo>
                    <a:pt x="5675" y="7057"/>
                  </a:lnTo>
                  <a:lnTo>
                    <a:pt x="5642" y="7044"/>
                  </a:lnTo>
                  <a:lnTo>
                    <a:pt x="5607" y="7030"/>
                  </a:lnTo>
                  <a:lnTo>
                    <a:pt x="5574" y="7015"/>
                  </a:lnTo>
                  <a:lnTo>
                    <a:pt x="5542" y="6999"/>
                  </a:lnTo>
                  <a:lnTo>
                    <a:pt x="5509" y="6982"/>
                  </a:lnTo>
                  <a:lnTo>
                    <a:pt x="5477" y="6963"/>
                  </a:lnTo>
                  <a:lnTo>
                    <a:pt x="5445" y="6944"/>
                  </a:lnTo>
                  <a:lnTo>
                    <a:pt x="5414" y="6924"/>
                  </a:lnTo>
                  <a:lnTo>
                    <a:pt x="5384" y="6901"/>
                  </a:lnTo>
                  <a:lnTo>
                    <a:pt x="5354" y="6879"/>
                  </a:lnTo>
                  <a:lnTo>
                    <a:pt x="5325" y="6854"/>
                  </a:lnTo>
                  <a:lnTo>
                    <a:pt x="5297" y="6829"/>
                  </a:lnTo>
                  <a:lnTo>
                    <a:pt x="5269" y="6802"/>
                  </a:lnTo>
                  <a:lnTo>
                    <a:pt x="5231" y="6762"/>
                  </a:lnTo>
                  <a:lnTo>
                    <a:pt x="5194" y="6720"/>
                  </a:lnTo>
                  <a:lnTo>
                    <a:pt x="5160" y="6676"/>
                  </a:lnTo>
                  <a:lnTo>
                    <a:pt x="5129" y="6632"/>
                  </a:lnTo>
                  <a:lnTo>
                    <a:pt x="5100" y="6586"/>
                  </a:lnTo>
                  <a:lnTo>
                    <a:pt x="5074" y="6538"/>
                  </a:lnTo>
                  <a:lnTo>
                    <a:pt x="5049" y="6490"/>
                  </a:lnTo>
                  <a:lnTo>
                    <a:pt x="5028" y="6442"/>
                  </a:lnTo>
                  <a:lnTo>
                    <a:pt x="5010" y="6393"/>
                  </a:lnTo>
                  <a:lnTo>
                    <a:pt x="4993" y="6342"/>
                  </a:lnTo>
                  <a:lnTo>
                    <a:pt x="4979" y="6291"/>
                  </a:lnTo>
                  <a:lnTo>
                    <a:pt x="4968" y="6239"/>
                  </a:lnTo>
                  <a:lnTo>
                    <a:pt x="4958" y="6188"/>
                  </a:lnTo>
                  <a:lnTo>
                    <a:pt x="4952" y="6135"/>
                  </a:lnTo>
                  <a:lnTo>
                    <a:pt x="4949" y="6083"/>
                  </a:lnTo>
                  <a:lnTo>
                    <a:pt x="4946" y="6030"/>
                  </a:lnTo>
                  <a:lnTo>
                    <a:pt x="4948" y="5977"/>
                  </a:lnTo>
                  <a:lnTo>
                    <a:pt x="4952" y="5925"/>
                  </a:lnTo>
                  <a:lnTo>
                    <a:pt x="4957" y="5873"/>
                  </a:lnTo>
                  <a:lnTo>
                    <a:pt x="4966" y="5821"/>
                  </a:lnTo>
                  <a:lnTo>
                    <a:pt x="4976" y="5769"/>
                  </a:lnTo>
                  <a:lnTo>
                    <a:pt x="4990" y="5718"/>
                  </a:lnTo>
                  <a:lnTo>
                    <a:pt x="5007" y="5667"/>
                  </a:lnTo>
                  <a:lnTo>
                    <a:pt x="5025" y="5618"/>
                  </a:lnTo>
                  <a:lnTo>
                    <a:pt x="5046" y="5569"/>
                  </a:lnTo>
                  <a:lnTo>
                    <a:pt x="5070" y="5520"/>
                  </a:lnTo>
                  <a:lnTo>
                    <a:pt x="5096" y="5473"/>
                  </a:lnTo>
                  <a:lnTo>
                    <a:pt x="5123" y="5427"/>
                  </a:lnTo>
                  <a:lnTo>
                    <a:pt x="5155" y="5382"/>
                  </a:lnTo>
                  <a:lnTo>
                    <a:pt x="5189" y="5339"/>
                  </a:lnTo>
                  <a:lnTo>
                    <a:pt x="5224" y="5296"/>
                  </a:lnTo>
                  <a:lnTo>
                    <a:pt x="5263" y="5255"/>
                  </a:lnTo>
                  <a:lnTo>
                    <a:pt x="5304" y="5217"/>
                  </a:lnTo>
                  <a:lnTo>
                    <a:pt x="5346" y="5180"/>
                  </a:lnTo>
                  <a:lnTo>
                    <a:pt x="5389" y="5146"/>
                  </a:lnTo>
                  <a:lnTo>
                    <a:pt x="5433" y="5115"/>
                  </a:lnTo>
                  <a:lnTo>
                    <a:pt x="5480" y="5086"/>
                  </a:lnTo>
                  <a:lnTo>
                    <a:pt x="5527" y="5060"/>
                  </a:lnTo>
                  <a:lnTo>
                    <a:pt x="5575" y="5036"/>
                  </a:lnTo>
                  <a:lnTo>
                    <a:pt x="5623" y="5014"/>
                  </a:lnTo>
                  <a:lnTo>
                    <a:pt x="5673" y="4996"/>
                  </a:lnTo>
                  <a:lnTo>
                    <a:pt x="5723" y="4979"/>
                  </a:lnTo>
                  <a:lnTo>
                    <a:pt x="5775" y="4965"/>
                  </a:lnTo>
                  <a:lnTo>
                    <a:pt x="5826" y="4954"/>
                  </a:lnTo>
                  <a:lnTo>
                    <a:pt x="5878" y="4944"/>
                  </a:lnTo>
                  <a:lnTo>
                    <a:pt x="5930" y="4938"/>
                  </a:lnTo>
                  <a:lnTo>
                    <a:pt x="5983" y="4935"/>
                  </a:lnTo>
                  <a:lnTo>
                    <a:pt x="6035" y="4933"/>
                  </a:lnTo>
                  <a:lnTo>
                    <a:pt x="6088" y="4934"/>
                  </a:lnTo>
                  <a:lnTo>
                    <a:pt x="6140" y="4938"/>
                  </a:lnTo>
                  <a:lnTo>
                    <a:pt x="6192" y="4943"/>
                  </a:lnTo>
                  <a:lnTo>
                    <a:pt x="6244" y="4952"/>
                  </a:lnTo>
                  <a:lnTo>
                    <a:pt x="6296" y="4963"/>
                  </a:lnTo>
                  <a:lnTo>
                    <a:pt x="6346" y="4977"/>
                  </a:lnTo>
                  <a:lnTo>
                    <a:pt x="6398" y="4993"/>
                  </a:lnTo>
                  <a:lnTo>
                    <a:pt x="6447" y="5011"/>
                  </a:lnTo>
                  <a:lnTo>
                    <a:pt x="6497" y="5032"/>
                  </a:lnTo>
                  <a:lnTo>
                    <a:pt x="6545" y="5056"/>
                  </a:lnTo>
                  <a:lnTo>
                    <a:pt x="6592" y="5082"/>
                  </a:lnTo>
                  <a:lnTo>
                    <a:pt x="6638" y="5110"/>
                  </a:lnTo>
                  <a:lnTo>
                    <a:pt x="6683" y="5141"/>
                  </a:lnTo>
                  <a:lnTo>
                    <a:pt x="6726" y="5175"/>
                  </a:lnTo>
                  <a:lnTo>
                    <a:pt x="6769" y="5210"/>
                  </a:lnTo>
                  <a:lnTo>
                    <a:pt x="6810" y="5249"/>
                  </a:lnTo>
                  <a:lnTo>
                    <a:pt x="6837" y="5277"/>
                  </a:lnTo>
                  <a:lnTo>
                    <a:pt x="6862" y="5305"/>
                  </a:lnTo>
                  <a:lnTo>
                    <a:pt x="6887" y="5334"/>
                  </a:lnTo>
                  <a:lnTo>
                    <a:pt x="6910" y="5363"/>
                  </a:lnTo>
                  <a:lnTo>
                    <a:pt x="6932" y="5394"/>
                  </a:lnTo>
                  <a:lnTo>
                    <a:pt x="6952" y="5424"/>
                  </a:lnTo>
                  <a:lnTo>
                    <a:pt x="6973" y="5455"/>
                  </a:lnTo>
                  <a:lnTo>
                    <a:pt x="6991" y="5487"/>
                  </a:lnTo>
                  <a:lnTo>
                    <a:pt x="7009" y="5519"/>
                  </a:lnTo>
                  <a:lnTo>
                    <a:pt x="7025" y="5553"/>
                  </a:lnTo>
                  <a:lnTo>
                    <a:pt x="7040" y="5585"/>
                  </a:lnTo>
                  <a:lnTo>
                    <a:pt x="7054" y="5619"/>
                  </a:lnTo>
                  <a:lnTo>
                    <a:pt x="7067" y="5652"/>
                  </a:lnTo>
                  <a:lnTo>
                    <a:pt x="7079" y="5687"/>
                  </a:lnTo>
                  <a:lnTo>
                    <a:pt x="7090" y="5721"/>
                  </a:lnTo>
                  <a:lnTo>
                    <a:pt x="7099" y="5756"/>
                  </a:lnTo>
                  <a:lnTo>
                    <a:pt x="8573" y="4270"/>
                  </a:lnTo>
                </a:path>
              </a:pathLst>
            </a:custGeom>
            <a:solidFill>
              <a:srgbClr val="5596BE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66800" y="895350"/>
            <a:ext cx="3697069" cy="1251466"/>
            <a:chOff x="1066800" y="895350"/>
            <a:chExt cx="3697069" cy="1251466"/>
          </a:xfrm>
        </p:grpSpPr>
        <p:sp>
          <p:nvSpPr>
            <p:cNvPr id="7" name="TextBox 11"/>
            <p:cNvSpPr txBox="1"/>
            <p:nvPr/>
          </p:nvSpPr>
          <p:spPr>
            <a:xfrm>
              <a:off x="1066800" y="1223486"/>
              <a:ext cx="2514600" cy="923330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914400" rtl="1"/>
              <a:r>
                <a:rPr lang="zh-CN" altLang="en-US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  <a:r>
                <a:rPr lang="zh-CN" altLang="en-US" sz="12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魔幻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defTabSz="914400" rtl="1"/>
              <a:r>
                <a:rPr lang="zh-CN" altLang="en-US" sz="12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学历：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发展与教育心理系研究生</a:t>
              </a:r>
              <a:endParaRPr lang="en-US" altLang="zh-CN" sz="1200" kern="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r" defTabSz="914400" rtl="1"/>
              <a:r>
                <a:rPr lang="zh-CN" altLang="en-US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  <a:r>
                <a:rPr lang="zh-CN" altLang="en-US" sz="12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自由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设计师</a:t>
              </a:r>
              <a:endParaRPr lang="en-US" altLang="zh-CN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 defTabSz="914400" rtl="1"/>
              <a:r>
                <a:rPr lang="zh-CN" altLang="en-US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入</a:t>
              </a:r>
              <a:r>
                <a:rPr lang="zh-CN" altLang="en-US" sz="12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职：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</a:t>
              </a:r>
              <a:endPara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400" rtl="1"/>
              <a:endParaRPr lang="zh-CN" altLang="zh-CN" sz="1200" kern="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TextBox 12"/>
            <p:cNvSpPr txBox="1"/>
            <p:nvPr/>
          </p:nvSpPr>
          <p:spPr>
            <a:xfrm>
              <a:off x="2743200" y="895350"/>
              <a:ext cx="1066800" cy="246221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914400">
                <a:spcAft>
                  <a:spcPts val="1200"/>
                </a:spcAft>
              </a:pPr>
              <a:r>
                <a:rPr lang="zh-CN" altLang="en-US" sz="1600" b="1" dirty="0">
                  <a:solidFill>
                    <a:srgbClr val="DC4646"/>
                  </a:solidFill>
                  <a:latin typeface="Lato Black" pitchFamily="34" charset="0"/>
                  <a:ea typeface="Open Sans" pitchFamily="34" charset="0"/>
                  <a:cs typeface="Open Sans" pitchFamily="34" charset="0"/>
                </a:rPr>
                <a:t>个人简介</a:t>
              </a:r>
              <a:endParaRPr lang="en-US" sz="1600" b="1" dirty="0">
                <a:solidFill>
                  <a:srgbClr val="DC4646"/>
                </a:solidFill>
                <a:latin typeface="Lato Black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4" name="Group 58"/>
            <p:cNvGrpSpPr/>
            <p:nvPr/>
          </p:nvGrpSpPr>
          <p:grpSpPr>
            <a:xfrm>
              <a:off x="4431270" y="1470983"/>
              <a:ext cx="332599" cy="291024"/>
              <a:chOff x="2336800" y="2800350"/>
              <a:chExt cx="406400" cy="355600"/>
            </a:xfrm>
            <a:solidFill>
              <a:srgbClr val="FFFFFF"/>
            </a:solidFill>
          </p:grpSpPr>
          <p:sp>
            <p:nvSpPr>
              <p:cNvPr id="15" name="Freeform 123"/>
              <p:cNvSpPr>
                <a:spLocks noEditPoints="1"/>
              </p:cNvSpPr>
              <p:nvPr/>
            </p:nvSpPr>
            <p:spPr bwMode="auto">
              <a:xfrm>
                <a:off x="2336800" y="2800350"/>
                <a:ext cx="406400" cy="292100"/>
              </a:xfrm>
              <a:custGeom>
                <a:avLst/>
                <a:gdLst/>
                <a:ahLst/>
                <a:cxnLst>
                  <a:cxn ang="0">
                    <a:pos x="256" y="48"/>
                  </a:cxn>
                  <a:cxn ang="0">
                    <a:pos x="250" y="34"/>
                  </a:cxn>
                  <a:cxn ang="0">
                    <a:pos x="238" y="24"/>
                  </a:cxn>
                  <a:cxn ang="0">
                    <a:pos x="134" y="0"/>
                  </a:cxn>
                  <a:cxn ang="0">
                    <a:pos x="128" y="0"/>
                  </a:cxn>
                  <a:cxn ang="0">
                    <a:pos x="18" y="24"/>
                  </a:cxn>
                  <a:cxn ang="0">
                    <a:pos x="12" y="28"/>
                  </a:cxn>
                  <a:cxn ang="0">
                    <a:pos x="2" y="40"/>
                  </a:cxn>
                  <a:cxn ang="0">
                    <a:pos x="0" y="48"/>
                  </a:cxn>
                  <a:cxn ang="0">
                    <a:pos x="6" y="62"/>
                  </a:cxn>
                  <a:cxn ang="0">
                    <a:pos x="18" y="72"/>
                  </a:cxn>
                  <a:cxn ang="0">
                    <a:pos x="40" y="144"/>
                  </a:cxn>
                  <a:cxn ang="0">
                    <a:pos x="42" y="152"/>
                  </a:cxn>
                  <a:cxn ang="0">
                    <a:pos x="52" y="166"/>
                  </a:cxn>
                  <a:cxn ang="0">
                    <a:pos x="72" y="176"/>
                  </a:cxn>
                  <a:cxn ang="0">
                    <a:pos x="106" y="184"/>
                  </a:cxn>
                  <a:cxn ang="0">
                    <a:pos x="128" y="184"/>
                  </a:cxn>
                  <a:cxn ang="0">
                    <a:pos x="168" y="180"/>
                  </a:cxn>
                  <a:cxn ang="0">
                    <a:pos x="196" y="172"/>
                  </a:cxn>
                  <a:cxn ang="0">
                    <a:pos x="212" y="160"/>
                  </a:cxn>
                  <a:cxn ang="0">
                    <a:pos x="216" y="144"/>
                  </a:cxn>
                  <a:cxn ang="0">
                    <a:pos x="238" y="72"/>
                  </a:cxn>
                  <a:cxn ang="0">
                    <a:pos x="244" y="68"/>
                  </a:cxn>
                  <a:cxn ang="0">
                    <a:pos x="254" y="56"/>
                  </a:cxn>
                  <a:cxn ang="0">
                    <a:pos x="200" y="144"/>
                  </a:cxn>
                  <a:cxn ang="0">
                    <a:pos x="198" y="148"/>
                  </a:cxn>
                  <a:cxn ang="0">
                    <a:pos x="190" y="156"/>
                  </a:cxn>
                  <a:cxn ang="0">
                    <a:pos x="172" y="162"/>
                  </a:cxn>
                  <a:cxn ang="0">
                    <a:pos x="144" y="168"/>
                  </a:cxn>
                  <a:cxn ang="0">
                    <a:pos x="128" y="168"/>
                  </a:cxn>
                  <a:cxn ang="0">
                    <a:pos x="96" y="166"/>
                  </a:cxn>
                  <a:cxn ang="0">
                    <a:pos x="74" y="160"/>
                  </a:cxn>
                  <a:cxn ang="0">
                    <a:pos x="60" y="152"/>
                  </a:cxn>
                  <a:cxn ang="0">
                    <a:pos x="56" y="144"/>
                  </a:cxn>
                  <a:cxn ang="0">
                    <a:pos x="122" y="96"/>
                  </a:cxn>
                  <a:cxn ang="0">
                    <a:pos x="128" y="96"/>
                  </a:cxn>
                  <a:cxn ang="0">
                    <a:pos x="134" y="96"/>
                  </a:cxn>
                  <a:cxn ang="0">
                    <a:pos x="200" y="144"/>
                  </a:cxn>
                  <a:cxn ang="0">
                    <a:pos x="130" y="80"/>
                  </a:cxn>
                  <a:cxn ang="0">
                    <a:pos x="128" y="80"/>
                  </a:cxn>
                  <a:cxn ang="0">
                    <a:pos x="22" y="56"/>
                  </a:cxn>
                  <a:cxn ang="0">
                    <a:pos x="18" y="52"/>
                  </a:cxn>
                  <a:cxn ang="0">
                    <a:pos x="16" y="48"/>
                  </a:cxn>
                  <a:cxn ang="0">
                    <a:pos x="22" y="40"/>
                  </a:cxn>
                  <a:cxn ang="0">
                    <a:pos x="126" y="16"/>
                  </a:cxn>
                  <a:cxn ang="0">
                    <a:pos x="128" y="16"/>
                  </a:cxn>
                  <a:cxn ang="0">
                    <a:pos x="234" y="40"/>
                  </a:cxn>
                  <a:cxn ang="0">
                    <a:pos x="238" y="44"/>
                  </a:cxn>
                  <a:cxn ang="0">
                    <a:pos x="240" y="48"/>
                  </a:cxn>
                  <a:cxn ang="0">
                    <a:pos x="234" y="56"/>
                  </a:cxn>
                </a:cxnLst>
                <a:rect l="0" t="0" r="r" b="b"/>
                <a:pathLst>
                  <a:path w="256" h="184">
                    <a:moveTo>
                      <a:pt x="256" y="48"/>
                    </a:moveTo>
                    <a:lnTo>
                      <a:pt x="256" y="48"/>
                    </a:lnTo>
                    <a:lnTo>
                      <a:pt x="254" y="40"/>
                    </a:lnTo>
                    <a:lnTo>
                      <a:pt x="250" y="34"/>
                    </a:lnTo>
                    <a:lnTo>
                      <a:pt x="244" y="28"/>
                    </a:lnTo>
                    <a:lnTo>
                      <a:pt x="238" y="24"/>
                    </a:lnTo>
                    <a:lnTo>
                      <a:pt x="134" y="0"/>
                    </a:lnTo>
                    <a:lnTo>
                      <a:pt x="134" y="0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122" y="0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2" y="28"/>
                    </a:lnTo>
                    <a:lnTo>
                      <a:pt x="6" y="34"/>
                    </a:lnTo>
                    <a:lnTo>
                      <a:pt x="2" y="4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6"/>
                    </a:lnTo>
                    <a:lnTo>
                      <a:pt x="6" y="62"/>
                    </a:lnTo>
                    <a:lnTo>
                      <a:pt x="12" y="68"/>
                    </a:lnTo>
                    <a:lnTo>
                      <a:pt x="18" y="72"/>
                    </a:lnTo>
                    <a:lnTo>
                      <a:pt x="40" y="76"/>
                    </a:lnTo>
                    <a:lnTo>
                      <a:pt x="40" y="144"/>
                    </a:lnTo>
                    <a:lnTo>
                      <a:pt x="40" y="144"/>
                    </a:lnTo>
                    <a:lnTo>
                      <a:pt x="42" y="152"/>
                    </a:lnTo>
                    <a:lnTo>
                      <a:pt x="44" y="160"/>
                    </a:lnTo>
                    <a:lnTo>
                      <a:pt x="52" y="166"/>
                    </a:lnTo>
                    <a:lnTo>
                      <a:pt x="60" y="172"/>
                    </a:lnTo>
                    <a:lnTo>
                      <a:pt x="72" y="176"/>
                    </a:lnTo>
                    <a:lnTo>
                      <a:pt x="88" y="180"/>
                    </a:lnTo>
                    <a:lnTo>
                      <a:pt x="106" y="184"/>
                    </a:lnTo>
                    <a:lnTo>
                      <a:pt x="128" y="184"/>
                    </a:lnTo>
                    <a:lnTo>
                      <a:pt x="128" y="184"/>
                    </a:lnTo>
                    <a:lnTo>
                      <a:pt x="150" y="184"/>
                    </a:lnTo>
                    <a:lnTo>
                      <a:pt x="168" y="180"/>
                    </a:lnTo>
                    <a:lnTo>
                      <a:pt x="184" y="176"/>
                    </a:lnTo>
                    <a:lnTo>
                      <a:pt x="196" y="172"/>
                    </a:lnTo>
                    <a:lnTo>
                      <a:pt x="204" y="166"/>
                    </a:lnTo>
                    <a:lnTo>
                      <a:pt x="212" y="160"/>
                    </a:lnTo>
                    <a:lnTo>
                      <a:pt x="214" y="152"/>
                    </a:lnTo>
                    <a:lnTo>
                      <a:pt x="216" y="144"/>
                    </a:lnTo>
                    <a:lnTo>
                      <a:pt x="216" y="76"/>
                    </a:lnTo>
                    <a:lnTo>
                      <a:pt x="238" y="72"/>
                    </a:lnTo>
                    <a:lnTo>
                      <a:pt x="238" y="72"/>
                    </a:lnTo>
                    <a:lnTo>
                      <a:pt x="244" y="68"/>
                    </a:lnTo>
                    <a:lnTo>
                      <a:pt x="250" y="62"/>
                    </a:lnTo>
                    <a:lnTo>
                      <a:pt x="254" y="56"/>
                    </a:lnTo>
                    <a:lnTo>
                      <a:pt x="256" y="48"/>
                    </a:lnTo>
                    <a:close/>
                    <a:moveTo>
                      <a:pt x="200" y="144"/>
                    </a:moveTo>
                    <a:lnTo>
                      <a:pt x="200" y="144"/>
                    </a:lnTo>
                    <a:lnTo>
                      <a:pt x="198" y="148"/>
                    </a:lnTo>
                    <a:lnTo>
                      <a:pt x="196" y="152"/>
                    </a:lnTo>
                    <a:lnTo>
                      <a:pt x="190" y="156"/>
                    </a:lnTo>
                    <a:lnTo>
                      <a:pt x="182" y="160"/>
                    </a:lnTo>
                    <a:lnTo>
                      <a:pt x="172" y="162"/>
                    </a:lnTo>
                    <a:lnTo>
                      <a:pt x="160" y="166"/>
                    </a:lnTo>
                    <a:lnTo>
                      <a:pt x="144" y="168"/>
                    </a:lnTo>
                    <a:lnTo>
                      <a:pt x="128" y="168"/>
                    </a:lnTo>
                    <a:lnTo>
                      <a:pt x="128" y="168"/>
                    </a:lnTo>
                    <a:lnTo>
                      <a:pt x="112" y="168"/>
                    </a:lnTo>
                    <a:lnTo>
                      <a:pt x="96" y="166"/>
                    </a:lnTo>
                    <a:lnTo>
                      <a:pt x="84" y="162"/>
                    </a:lnTo>
                    <a:lnTo>
                      <a:pt x="74" y="160"/>
                    </a:lnTo>
                    <a:lnTo>
                      <a:pt x="66" y="156"/>
                    </a:lnTo>
                    <a:lnTo>
                      <a:pt x="60" y="152"/>
                    </a:lnTo>
                    <a:lnTo>
                      <a:pt x="58" y="148"/>
                    </a:lnTo>
                    <a:lnTo>
                      <a:pt x="56" y="144"/>
                    </a:lnTo>
                    <a:lnTo>
                      <a:pt x="56" y="80"/>
                    </a:lnTo>
                    <a:lnTo>
                      <a:pt x="122" y="96"/>
                    </a:lnTo>
                    <a:lnTo>
                      <a:pt x="122" y="96"/>
                    </a:lnTo>
                    <a:lnTo>
                      <a:pt x="128" y="96"/>
                    </a:lnTo>
                    <a:lnTo>
                      <a:pt x="128" y="96"/>
                    </a:lnTo>
                    <a:lnTo>
                      <a:pt x="134" y="96"/>
                    </a:lnTo>
                    <a:lnTo>
                      <a:pt x="200" y="80"/>
                    </a:lnTo>
                    <a:lnTo>
                      <a:pt x="200" y="144"/>
                    </a:lnTo>
                    <a:close/>
                    <a:moveTo>
                      <a:pt x="130" y="80"/>
                    </a:moveTo>
                    <a:lnTo>
                      <a:pt x="130" y="80"/>
                    </a:lnTo>
                    <a:lnTo>
                      <a:pt x="128" y="80"/>
                    </a:lnTo>
                    <a:lnTo>
                      <a:pt x="128" y="80"/>
                    </a:lnTo>
                    <a:lnTo>
                      <a:pt x="126" y="80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18" y="52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8" y="44"/>
                    </a:lnTo>
                    <a:lnTo>
                      <a:pt x="22" y="40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8" y="16"/>
                    </a:lnTo>
                    <a:lnTo>
                      <a:pt x="128" y="16"/>
                    </a:lnTo>
                    <a:lnTo>
                      <a:pt x="130" y="16"/>
                    </a:lnTo>
                    <a:lnTo>
                      <a:pt x="234" y="40"/>
                    </a:lnTo>
                    <a:lnTo>
                      <a:pt x="234" y="40"/>
                    </a:lnTo>
                    <a:lnTo>
                      <a:pt x="238" y="44"/>
                    </a:lnTo>
                    <a:lnTo>
                      <a:pt x="240" y="48"/>
                    </a:lnTo>
                    <a:lnTo>
                      <a:pt x="240" y="48"/>
                    </a:lnTo>
                    <a:lnTo>
                      <a:pt x="238" y="52"/>
                    </a:lnTo>
                    <a:lnTo>
                      <a:pt x="234" y="56"/>
                    </a:lnTo>
                    <a:lnTo>
                      <a:pt x="130" y="8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Freeform 127"/>
              <p:cNvSpPr>
                <a:spLocks/>
              </p:cNvSpPr>
              <p:nvPr/>
            </p:nvSpPr>
            <p:spPr bwMode="auto">
              <a:xfrm>
                <a:off x="2705100" y="2927350"/>
                <a:ext cx="25400" cy="13970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0" y="84"/>
                  </a:cxn>
                  <a:cxn ang="0">
                    <a:pos x="2" y="86"/>
                  </a:cxn>
                  <a:cxn ang="0">
                    <a:pos x="4" y="88"/>
                  </a:cxn>
                  <a:cxn ang="0">
                    <a:pos x="8" y="88"/>
                  </a:cxn>
                  <a:cxn ang="0">
                    <a:pos x="8" y="88"/>
                  </a:cxn>
                  <a:cxn ang="0">
                    <a:pos x="12" y="88"/>
                  </a:cxn>
                  <a:cxn ang="0">
                    <a:pos x="14" y="86"/>
                  </a:cxn>
                  <a:cxn ang="0">
                    <a:pos x="16" y="84"/>
                  </a:cxn>
                  <a:cxn ang="0">
                    <a:pos x="16" y="80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</a:cxnLst>
                <a:rect l="0" t="0" r="r" b="b"/>
                <a:pathLst>
                  <a:path w="16" h="88">
                    <a:moveTo>
                      <a:pt x="0" y="8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88"/>
                    </a:lnTo>
                    <a:lnTo>
                      <a:pt x="8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4" y="86"/>
                    </a:lnTo>
                    <a:lnTo>
                      <a:pt x="16" y="84"/>
                    </a:lnTo>
                    <a:lnTo>
                      <a:pt x="16" y="80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Freeform 129"/>
              <p:cNvSpPr>
                <a:spLocks/>
              </p:cNvSpPr>
              <p:nvPr/>
            </p:nvSpPr>
            <p:spPr bwMode="auto">
              <a:xfrm>
                <a:off x="2692400" y="3079750"/>
                <a:ext cx="50800" cy="762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12" y="2"/>
                  </a:cxn>
                  <a:cxn ang="0">
                    <a:pos x="10" y="4"/>
                  </a:cxn>
                  <a:cxn ang="0">
                    <a:pos x="4" y="12"/>
                  </a:cxn>
                  <a:cxn ang="0">
                    <a:pos x="2" y="24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2" y="38"/>
                  </a:cxn>
                  <a:cxn ang="0">
                    <a:pos x="4" y="44"/>
                  </a:cxn>
                  <a:cxn ang="0">
                    <a:pos x="10" y="46"/>
                  </a:cxn>
                  <a:cxn ang="0">
                    <a:pos x="16" y="48"/>
                  </a:cxn>
                  <a:cxn ang="0">
                    <a:pos x="16" y="48"/>
                  </a:cxn>
                  <a:cxn ang="0">
                    <a:pos x="22" y="46"/>
                  </a:cxn>
                  <a:cxn ang="0">
                    <a:pos x="28" y="44"/>
                  </a:cxn>
                  <a:cxn ang="0">
                    <a:pos x="30" y="38"/>
                  </a:cxn>
                  <a:cxn ang="0">
                    <a:pos x="32" y="32"/>
                  </a:cxn>
                  <a:cxn ang="0">
                    <a:pos x="32" y="32"/>
                  </a:cxn>
                  <a:cxn ang="0">
                    <a:pos x="30" y="24"/>
                  </a:cxn>
                  <a:cxn ang="0">
                    <a:pos x="28" y="12"/>
                  </a:cxn>
                  <a:cxn ang="0">
                    <a:pos x="22" y="4"/>
                  </a:cxn>
                  <a:cxn ang="0">
                    <a:pos x="20" y="2"/>
                  </a:cxn>
                  <a:cxn ang="0">
                    <a:pos x="16" y="0"/>
                  </a:cxn>
                </a:cxnLst>
                <a:rect l="0" t="0" r="r" b="b"/>
                <a:pathLst>
                  <a:path w="32" h="48">
                    <a:moveTo>
                      <a:pt x="16" y="0"/>
                    </a:moveTo>
                    <a:lnTo>
                      <a:pt x="16" y="0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4" y="12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8"/>
                    </a:lnTo>
                    <a:lnTo>
                      <a:pt x="4" y="44"/>
                    </a:lnTo>
                    <a:lnTo>
                      <a:pt x="10" y="46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22" y="46"/>
                    </a:lnTo>
                    <a:lnTo>
                      <a:pt x="28" y="44"/>
                    </a:lnTo>
                    <a:lnTo>
                      <a:pt x="30" y="38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0" y="24"/>
                    </a:lnTo>
                    <a:lnTo>
                      <a:pt x="28" y="12"/>
                    </a:lnTo>
                    <a:lnTo>
                      <a:pt x="22" y="4"/>
                    </a:lnTo>
                    <a:lnTo>
                      <a:pt x="20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Group 42"/>
            <p:cNvGrpSpPr/>
            <p:nvPr/>
          </p:nvGrpSpPr>
          <p:grpSpPr>
            <a:xfrm>
              <a:off x="2636109" y="1129482"/>
              <a:ext cx="1645919" cy="64008"/>
              <a:chOff x="2628900" y="1909491"/>
              <a:chExt cx="1645919" cy="64008"/>
            </a:xfrm>
          </p:grpSpPr>
          <p:cxnSp>
            <p:nvCxnSpPr>
              <p:cNvPr id="23" name="Straight Connector 9"/>
              <p:cNvCxnSpPr>
                <a:stCxn id="24" idx="6"/>
              </p:cNvCxnSpPr>
              <p:nvPr/>
            </p:nvCxnSpPr>
            <p:spPr>
              <a:xfrm>
                <a:off x="2692907" y="1941495"/>
                <a:ext cx="1581912" cy="158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24" name="Oval 40"/>
              <p:cNvSpPr/>
              <p:nvPr/>
            </p:nvSpPr>
            <p:spPr>
              <a:xfrm>
                <a:off x="2628900" y="1909491"/>
                <a:ext cx="64008" cy="64008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4459534" y="2845555"/>
            <a:ext cx="4379666" cy="1097795"/>
            <a:chOff x="4459534" y="2845555"/>
            <a:chExt cx="4379666" cy="1097795"/>
          </a:xfrm>
        </p:grpSpPr>
        <p:sp>
          <p:nvSpPr>
            <p:cNvPr id="12" name="TextBox 56"/>
            <p:cNvSpPr txBox="1"/>
            <p:nvPr/>
          </p:nvSpPr>
          <p:spPr>
            <a:xfrm>
              <a:off x="6553200" y="3776638"/>
              <a:ext cx="2286000" cy="166712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914400">
                <a:lnSpc>
                  <a:spcPts val="1300"/>
                </a:lnSpc>
                <a:spcAft>
                  <a:spcPts val="1200"/>
                </a:spcAft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不断提升</a:t>
              </a:r>
              <a:r>
                <a:rPr lang="zh-CN" altLang="en-US" sz="1200" b="1" kern="100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专业水平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</a:t>
              </a:r>
              <a:r>
                <a:rPr lang="zh-CN" altLang="en-US" sz="1200" b="1" kern="100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团队管理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</a:t>
              </a:r>
              <a:endParaRPr 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57"/>
            <p:cNvSpPr txBox="1"/>
            <p:nvPr/>
          </p:nvSpPr>
          <p:spPr>
            <a:xfrm>
              <a:off x="6553200" y="3471838"/>
              <a:ext cx="1763711" cy="246221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914400" rtl="1">
                <a:defRPr/>
              </a:pPr>
              <a:r>
                <a:rPr lang="zh-CN" altLang="en-US" sz="1600" b="1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自我发展需求</a:t>
              </a:r>
            </a:p>
          </p:txBody>
        </p:sp>
        <p:grpSp>
          <p:nvGrpSpPr>
            <p:cNvPr id="18" name="Group 62"/>
            <p:cNvGrpSpPr/>
            <p:nvPr/>
          </p:nvGrpSpPr>
          <p:grpSpPr>
            <a:xfrm>
              <a:off x="4459534" y="2845555"/>
              <a:ext cx="228662" cy="332599"/>
              <a:chOff x="4838700" y="2774950"/>
              <a:chExt cx="279400" cy="406400"/>
            </a:xfrm>
            <a:solidFill>
              <a:srgbClr val="FFFFFF"/>
            </a:solidFill>
          </p:grpSpPr>
          <p:sp>
            <p:nvSpPr>
              <p:cNvPr id="19" name="Freeform 60"/>
              <p:cNvSpPr>
                <a:spLocks noEditPoints="1"/>
              </p:cNvSpPr>
              <p:nvPr/>
            </p:nvSpPr>
            <p:spPr bwMode="auto">
              <a:xfrm>
                <a:off x="4838700" y="2774950"/>
                <a:ext cx="279400" cy="406400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54" y="6"/>
                  </a:cxn>
                  <a:cxn ang="0">
                    <a:pos x="26" y="26"/>
                  </a:cxn>
                  <a:cxn ang="0">
                    <a:pos x="6" y="54"/>
                  </a:cxn>
                  <a:cxn ang="0">
                    <a:pos x="0" y="88"/>
                  </a:cxn>
                  <a:cxn ang="0">
                    <a:pos x="2" y="100"/>
                  </a:cxn>
                  <a:cxn ang="0">
                    <a:pos x="16" y="138"/>
                  </a:cxn>
                  <a:cxn ang="0">
                    <a:pos x="40" y="184"/>
                  </a:cxn>
                  <a:cxn ang="0">
                    <a:pos x="50" y="214"/>
                  </a:cxn>
                  <a:cxn ang="0">
                    <a:pos x="62" y="246"/>
                  </a:cxn>
                  <a:cxn ang="0">
                    <a:pos x="76" y="254"/>
                  </a:cxn>
                  <a:cxn ang="0">
                    <a:pos x="88" y="256"/>
                  </a:cxn>
                  <a:cxn ang="0">
                    <a:pos x="108" y="252"/>
                  </a:cxn>
                  <a:cxn ang="0">
                    <a:pos x="118" y="238"/>
                  </a:cxn>
                  <a:cxn ang="0">
                    <a:pos x="136" y="184"/>
                  </a:cxn>
                  <a:cxn ang="0">
                    <a:pos x="146" y="162"/>
                  </a:cxn>
                  <a:cxn ang="0">
                    <a:pos x="172" y="112"/>
                  </a:cxn>
                  <a:cxn ang="0">
                    <a:pos x="176" y="88"/>
                  </a:cxn>
                  <a:cxn ang="0">
                    <a:pos x="174" y="70"/>
                  </a:cxn>
                  <a:cxn ang="0">
                    <a:pos x="160" y="38"/>
                  </a:cxn>
                  <a:cxn ang="0">
                    <a:pos x="138" y="16"/>
                  </a:cxn>
                  <a:cxn ang="0">
                    <a:pos x="106" y="2"/>
                  </a:cxn>
                  <a:cxn ang="0">
                    <a:pos x="108" y="218"/>
                  </a:cxn>
                  <a:cxn ang="0">
                    <a:pos x="70" y="222"/>
                  </a:cxn>
                  <a:cxn ang="0">
                    <a:pos x="64" y="208"/>
                  </a:cxn>
                  <a:cxn ang="0">
                    <a:pos x="114" y="200"/>
                  </a:cxn>
                  <a:cxn ang="0">
                    <a:pos x="112" y="208"/>
                  </a:cxn>
                  <a:cxn ang="0">
                    <a:pos x="108" y="218"/>
                  </a:cxn>
                  <a:cxn ang="0">
                    <a:pos x="62" y="200"/>
                  </a:cxn>
                  <a:cxn ang="0">
                    <a:pos x="120" y="184"/>
                  </a:cxn>
                  <a:cxn ang="0">
                    <a:pos x="116" y="192"/>
                  </a:cxn>
                  <a:cxn ang="0">
                    <a:pos x="88" y="240"/>
                  </a:cxn>
                  <a:cxn ang="0">
                    <a:pos x="82" y="240"/>
                  </a:cxn>
                  <a:cxn ang="0">
                    <a:pos x="76" y="236"/>
                  </a:cxn>
                  <a:cxn ang="0">
                    <a:pos x="106" y="226"/>
                  </a:cxn>
                  <a:cxn ang="0">
                    <a:pos x="102" y="234"/>
                  </a:cxn>
                  <a:cxn ang="0">
                    <a:pos x="94" y="240"/>
                  </a:cxn>
                  <a:cxn ang="0">
                    <a:pos x="126" y="168"/>
                  </a:cxn>
                  <a:cxn ang="0">
                    <a:pos x="50" y="168"/>
                  </a:cxn>
                  <a:cxn ang="0">
                    <a:pos x="38" y="142"/>
                  </a:cxn>
                  <a:cxn ang="0">
                    <a:pos x="18" y="100"/>
                  </a:cxn>
                  <a:cxn ang="0">
                    <a:pos x="16" y="88"/>
                  </a:cxn>
                  <a:cxn ang="0">
                    <a:pos x="22" y="60"/>
                  </a:cxn>
                  <a:cxn ang="0">
                    <a:pos x="38" y="38"/>
                  </a:cxn>
                  <a:cxn ang="0">
                    <a:pos x="60" y="22"/>
                  </a:cxn>
                  <a:cxn ang="0">
                    <a:pos x="88" y="16"/>
                  </a:cxn>
                  <a:cxn ang="0">
                    <a:pos x="102" y="18"/>
                  </a:cxn>
                  <a:cxn ang="0">
                    <a:pos x="128" y="28"/>
                  </a:cxn>
                  <a:cxn ang="0">
                    <a:pos x="148" y="48"/>
                  </a:cxn>
                  <a:cxn ang="0">
                    <a:pos x="158" y="74"/>
                  </a:cxn>
                  <a:cxn ang="0">
                    <a:pos x="160" y="88"/>
                  </a:cxn>
                  <a:cxn ang="0">
                    <a:pos x="154" y="114"/>
                  </a:cxn>
                  <a:cxn ang="0">
                    <a:pos x="138" y="142"/>
                  </a:cxn>
                </a:cxnLst>
                <a:rect l="0" t="0" r="r" b="b"/>
                <a:pathLst>
                  <a:path w="176" h="256">
                    <a:moveTo>
                      <a:pt x="88" y="0"/>
                    </a:moveTo>
                    <a:lnTo>
                      <a:pt x="88" y="0"/>
                    </a:lnTo>
                    <a:lnTo>
                      <a:pt x="70" y="2"/>
                    </a:lnTo>
                    <a:lnTo>
                      <a:pt x="54" y="6"/>
                    </a:lnTo>
                    <a:lnTo>
                      <a:pt x="38" y="16"/>
                    </a:lnTo>
                    <a:lnTo>
                      <a:pt x="26" y="26"/>
                    </a:lnTo>
                    <a:lnTo>
                      <a:pt x="16" y="38"/>
                    </a:lnTo>
                    <a:lnTo>
                      <a:pt x="6" y="54"/>
                    </a:lnTo>
                    <a:lnTo>
                      <a:pt x="2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2" y="100"/>
                    </a:lnTo>
                    <a:lnTo>
                      <a:pt x="4" y="112"/>
                    </a:lnTo>
                    <a:lnTo>
                      <a:pt x="16" y="138"/>
                    </a:lnTo>
                    <a:lnTo>
                      <a:pt x="30" y="162"/>
                    </a:lnTo>
                    <a:lnTo>
                      <a:pt x="40" y="184"/>
                    </a:lnTo>
                    <a:lnTo>
                      <a:pt x="40" y="184"/>
                    </a:lnTo>
                    <a:lnTo>
                      <a:pt x="50" y="214"/>
                    </a:lnTo>
                    <a:lnTo>
                      <a:pt x="58" y="238"/>
                    </a:lnTo>
                    <a:lnTo>
                      <a:pt x="62" y="246"/>
                    </a:lnTo>
                    <a:lnTo>
                      <a:pt x="68" y="252"/>
                    </a:lnTo>
                    <a:lnTo>
                      <a:pt x="76" y="254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100" y="254"/>
                    </a:lnTo>
                    <a:lnTo>
                      <a:pt x="108" y="252"/>
                    </a:lnTo>
                    <a:lnTo>
                      <a:pt x="114" y="246"/>
                    </a:lnTo>
                    <a:lnTo>
                      <a:pt x="118" y="238"/>
                    </a:lnTo>
                    <a:lnTo>
                      <a:pt x="126" y="214"/>
                    </a:lnTo>
                    <a:lnTo>
                      <a:pt x="136" y="184"/>
                    </a:lnTo>
                    <a:lnTo>
                      <a:pt x="136" y="184"/>
                    </a:lnTo>
                    <a:lnTo>
                      <a:pt x="146" y="162"/>
                    </a:lnTo>
                    <a:lnTo>
                      <a:pt x="160" y="138"/>
                    </a:lnTo>
                    <a:lnTo>
                      <a:pt x="172" y="112"/>
                    </a:lnTo>
                    <a:lnTo>
                      <a:pt x="174" y="100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4" y="70"/>
                    </a:lnTo>
                    <a:lnTo>
                      <a:pt x="170" y="54"/>
                    </a:lnTo>
                    <a:lnTo>
                      <a:pt x="160" y="38"/>
                    </a:lnTo>
                    <a:lnTo>
                      <a:pt x="150" y="26"/>
                    </a:lnTo>
                    <a:lnTo>
                      <a:pt x="138" y="16"/>
                    </a:lnTo>
                    <a:lnTo>
                      <a:pt x="122" y="6"/>
                    </a:lnTo>
                    <a:lnTo>
                      <a:pt x="106" y="2"/>
                    </a:lnTo>
                    <a:lnTo>
                      <a:pt x="88" y="0"/>
                    </a:lnTo>
                    <a:close/>
                    <a:moveTo>
                      <a:pt x="108" y="218"/>
                    </a:moveTo>
                    <a:lnTo>
                      <a:pt x="70" y="222"/>
                    </a:lnTo>
                    <a:lnTo>
                      <a:pt x="70" y="222"/>
                    </a:lnTo>
                    <a:lnTo>
                      <a:pt x="64" y="208"/>
                    </a:lnTo>
                    <a:lnTo>
                      <a:pt x="64" y="208"/>
                    </a:lnTo>
                    <a:lnTo>
                      <a:pt x="64" y="206"/>
                    </a:lnTo>
                    <a:lnTo>
                      <a:pt x="114" y="200"/>
                    </a:lnTo>
                    <a:lnTo>
                      <a:pt x="114" y="200"/>
                    </a:lnTo>
                    <a:lnTo>
                      <a:pt x="112" y="208"/>
                    </a:lnTo>
                    <a:lnTo>
                      <a:pt x="112" y="208"/>
                    </a:lnTo>
                    <a:lnTo>
                      <a:pt x="108" y="218"/>
                    </a:lnTo>
                    <a:close/>
                    <a:moveTo>
                      <a:pt x="62" y="200"/>
                    </a:moveTo>
                    <a:lnTo>
                      <a:pt x="62" y="200"/>
                    </a:lnTo>
                    <a:lnTo>
                      <a:pt x="56" y="184"/>
                    </a:lnTo>
                    <a:lnTo>
                      <a:pt x="120" y="184"/>
                    </a:lnTo>
                    <a:lnTo>
                      <a:pt x="120" y="184"/>
                    </a:lnTo>
                    <a:lnTo>
                      <a:pt x="116" y="192"/>
                    </a:lnTo>
                    <a:lnTo>
                      <a:pt x="62" y="200"/>
                    </a:lnTo>
                    <a:close/>
                    <a:moveTo>
                      <a:pt x="88" y="240"/>
                    </a:moveTo>
                    <a:lnTo>
                      <a:pt x="88" y="240"/>
                    </a:lnTo>
                    <a:lnTo>
                      <a:pt x="82" y="240"/>
                    </a:lnTo>
                    <a:lnTo>
                      <a:pt x="78" y="238"/>
                    </a:lnTo>
                    <a:lnTo>
                      <a:pt x="76" y="236"/>
                    </a:lnTo>
                    <a:lnTo>
                      <a:pt x="72" y="230"/>
                    </a:lnTo>
                    <a:lnTo>
                      <a:pt x="106" y="226"/>
                    </a:lnTo>
                    <a:lnTo>
                      <a:pt x="106" y="226"/>
                    </a:lnTo>
                    <a:lnTo>
                      <a:pt x="102" y="234"/>
                    </a:lnTo>
                    <a:lnTo>
                      <a:pt x="98" y="238"/>
                    </a:lnTo>
                    <a:lnTo>
                      <a:pt x="94" y="240"/>
                    </a:lnTo>
                    <a:lnTo>
                      <a:pt x="88" y="240"/>
                    </a:lnTo>
                    <a:close/>
                    <a:moveTo>
                      <a:pt x="126" y="168"/>
                    </a:moveTo>
                    <a:lnTo>
                      <a:pt x="50" y="168"/>
                    </a:lnTo>
                    <a:lnTo>
                      <a:pt x="50" y="168"/>
                    </a:lnTo>
                    <a:lnTo>
                      <a:pt x="38" y="142"/>
                    </a:lnTo>
                    <a:lnTo>
                      <a:pt x="38" y="142"/>
                    </a:lnTo>
                    <a:lnTo>
                      <a:pt x="22" y="114"/>
                    </a:lnTo>
                    <a:lnTo>
                      <a:pt x="18" y="100"/>
                    </a:lnTo>
                    <a:lnTo>
                      <a:pt x="16" y="88"/>
                    </a:lnTo>
                    <a:lnTo>
                      <a:pt x="16" y="88"/>
                    </a:lnTo>
                    <a:lnTo>
                      <a:pt x="18" y="74"/>
                    </a:lnTo>
                    <a:lnTo>
                      <a:pt x="22" y="60"/>
                    </a:lnTo>
                    <a:lnTo>
                      <a:pt x="28" y="48"/>
                    </a:lnTo>
                    <a:lnTo>
                      <a:pt x="38" y="38"/>
                    </a:lnTo>
                    <a:lnTo>
                      <a:pt x="48" y="28"/>
                    </a:lnTo>
                    <a:lnTo>
                      <a:pt x="60" y="22"/>
                    </a:lnTo>
                    <a:lnTo>
                      <a:pt x="74" y="18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102" y="18"/>
                    </a:lnTo>
                    <a:lnTo>
                      <a:pt x="116" y="22"/>
                    </a:lnTo>
                    <a:lnTo>
                      <a:pt x="128" y="28"/>
                    </a:lnTo>
                    <a:lnTo>
                      <a:pt x="138" y="38"/>
                    </a:lnTo>
                    <a:lnTo>
                      <a:pt x="148" y="48"/>
                    </a:lnTo>
                    <a:lnTo>
                      <a:pt x="154" y="60"/>
                    </a:lnTo>
                    <a:lnTo>
                      <a:pt x="158" y="74"/>
                    </a:lnTo>
                    <a:lnTo>
                      <a:pt x="160" y="88"/>
                    </a:lnTo>
                    <a:lnTo>
                      <a:pt x="160" y="88"/>
                    </a:lnTo>
                    <a:lnTo>
                      <a:pt x="158" y="100"/>
                    </a:lnTo>
                    <a:lnTo>
                      <a:pt x="154" y="114"/>
                    </a:lnTo>
                    <a:lnTo>
                      <a:pt x="138" y="142"/>
                    </a:lnTo>
                    <a:lnTo>
                      <a:pt x="138" y="142"/>
                    </a:lnTo>
                    <a:lnTo>
                      <a:pt x="126" y="16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Freeform 66"/>
              <p:cNvSpPr>
                <a:spLocks/>
              </p:cNvSpPr>
              <p:nvPr/>
            </p:nvSpPr>
            <p:spPr bwMode="auto">
              <a:xfrm>
                <a:off x="4902200" y="2838450"/>
                <a:ext cx="82550" cy="8255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0" y="4"/>
                  </a:cxn>
                  <a:cxn ang="0">
                    <a:pos x="22" y="8"/>
                  </a:cxn>
                  <a:cxn ang="0">
                    <a:pos x="14" y="14"/>
                  </a:cxn>
                  <a:cxn ang="0">
                    <a:pos x="8" y="22"/>
                  </a:cxn>
                  <a:cxn ang="0">
                    <a:pos x="4" y="30"/>
                  </a:cxn>
                  <a:cxn ang="0">
                    <a:pos x="0" y="3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" y="50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6" y="50"/>
                  </a:cxn>
                  <a:cxn ang="0">
                    <a:pos x="8" y="48"/>
                  </a:cxn>
                  <a:cxn ang="0">
                    <a:pos x="8" y="48"/>
                  </a:cxn>
                  <a:cxn ang="0">
                    <a:pos x="8" y="40"/>
                  </a:cxn>
                  <a:cxn ang="0">
                    <a:pos x="12" y="32"/>
                  </a:cxn>
                  <a:cxn ang="0">
                    <a:pos x="14" y="26"/>
                  </a:cxn>
                  <a:cxn ang="0">
                    <a:pos x="20" y="20"/>
                  </a:cxn>
                  <a:cxn ang="0">
                    <a:pos x="26" y="14"/>
                  </a:cxn>
                  <a:cxn ang="0">
                    <a:pos x="32" y="12"/>
                  </a:cxn>
                  <a:cxn ang="0">
                    <a:pos x="40" y="8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8" y="0"/>
                  </a:cxn>
                </a:cxnLst>
                <a:rect l="0" t="0" r="r" b="b"/>
                <a:pathLst>
                  <a:path w="52" h="52">
                    <a:moveTo>
                      <a:pt x="48" y="0"/>
                    </a:moveTo>
                    <a:lnTo>
                      <a:pt x="48" y="0"/>
                    </a:lnTo>
                    <a:lnTo>
                      <a:pt x="38" y="0"/>
                    </a:lnTo>
                    <a:lnTo>
                      <a:pt x="30" y="4"/>
                    </a:lnTo>
                    <a:lnTo>
                      <a:pt x="22" y="8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4" y="30"/>
                    </a:lnTo>
                    <a:lnTo>
                      <a:pt x="0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6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0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6" y="14"/>
                    </a:lnTo>
                    <a:lnTo>
                      <a:pt x="32" y="12"/>
                    </a:lnTo>
                    <a:lnTo>
                      <a:pt x="4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Freeform 67"/>
              <p:cNvSpPr>
                <a:spLocks/>
              </p:cNvSpPr>
              <p:nvPr/>
            </p:nvSpPr>
            <p:spPr bwMode="auto">
              <a:xfrm>
                <a:off x="4902200" y="2838450"/>
                <a:ext cx="82550" cy="8255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0" y="4"/>
                  </a:cxn>
                  <a:cxn ang="0">
                    <a:pos x="22" y="8"/>
                  </a:cxn>
                  <a:cxn ang="0">
                    <a:pos x="14" y="14"/>
                  </a:cxn>
                  <a:cxn ang="0">
                    <a:pos x="8" y="22"/>
                  </a:cxn>
                  <a:cxn ang="0">
                    <a:pos x="4" y="30"/>
                  </a:cxn>
                  <a:cxn ang="0">
                    <a:pos x="0" y="3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" y="50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6" y="50"/>
                  </a:cxn>
                  <a:cxn ang="0">
                    <a:pos x="8" y="48"/>
                  </a:cxn>
                  <a:cxn ang="0">
                    <a:pos x="8" y="48"/>
                  </a:cxn>
                  <a:cxn ang="0">
                    <a:pos x="8" y="40"/>
                  </a:cxn>
                  <a:cxn ang="0">
                    <a:pos x="12" y="32"/>
                  </a:cxn>
                  <a:cxn ang="0">
                    <a:pos x="14" y="26"/>
                  </a:cxn>
                  <a:cxn ang="0">
                    <a:pos x="20" y="20"/>
                  </a:cxn>
                  <a:cxn ang="0">
                    <a:pos x="26" y="14"/>
                  </a:cxn>
                  <a:cxn ang="0">
                    <a:pos x="32" y="12"/>
                  </a:cxn>
                  <a:cxn ang="0">
                    <a:pos x="40" y="8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8" y="0"/>
                  </a:cxn>
                </a:cxnLst>
                <a:rect l="0" t="0" r="r" b="b"/>
                <a:pathLst>
                  <a:path w="52" h="52">
                    <a:moveTo>
                      <a:pt x="48" y="0"/>
                    </a:moveTo>
                    <a:lnTo>
                      <a:pt x="48" y="0"/>
                    </a:lnTo>
                    <a:lnTo>
                      <a:pt x="38" y="0"/>
                    </a:lnTo>
                    <a:lnTo>
                      <a:pt x="30" y="4"/>
                    </a:lnTo>
                    <a:lnTo>
                      <a:pt x="22" y="8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4" y="30"/>
                    </a:lnTo>
                    <a:lnTo>
                      <a:pt x="0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6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0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6" y="14"/>
                    </a:lnTo>
                    <a:lnTo>
                      <a:pt x="32" y="12"/>
                    </a:lnTo>
                    <a:lnTo>
                      <a:pt x="4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8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1" name="Group 52"/>
            <p:cNvGrpSpPr/>
            <p:nvPr/>
          </p:nvGrpSpPr>
          <p:grpSpPr>
            <a:xfrm rot="10800000">
              <a:off x="4884195" y="3644329"/>
              <a:ext cx="1645919" cy="64008"/>
              <a:chOff x="2628900" y="1909491"/>
              <a:chExt cx="1645919" cy="64008"/>
            </a:xfrm>
          </p:grpSpPr>
          <p:cxnSp>
            <p:nvCxnSpPr>
              <p:cNvPr id="32" name="Straight Connector 74"/>
              <p:cNvCxnSpPr>
                <a:stCxn id="33" idx="6"/>
              </p:cNvCxnSpPr>
              <p:nvPr/>
            </p:nvCxnSpPr>
            <p:spPr>
              <a:xfrm>
                <a:off x="2692907" y="1941495"/>
                <a:ext cx="1581912" cy="158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33" name="Oval 77"/>
              <p:cNvSpPr/>
              <p:nvPr/>
            </p:nvSpPr>
            <p:spPr>
              <a:xfrm>
                <a:off x="2628900" y="1909491"/>
                <a:ext cx="64008" cy="64008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427382" y="2081416"/>
            <a:ext cx="3696275" cy="2404953"/>
            <a:chOff x="427382" y="2081416"/>
            <a:chExt cx="3696275" cy="2404953"/>
          </a:xfrm>
        </p:grpSpPr>
        <p:sp>
          <p:nvSpPr>
            <p:cNvPr id="9" name="TextBox 22"/>
            <p:cNvSpPr txBox="1"/>
            <p:nvPr/>
          </p:nvSpPr>
          <p:spPr>
            <a:xfrm>
              <a:off x="838200" y="2288895"/>
              <a:ext cx="1763711" cy="246221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914400">
                <a:spcAft>
                  <a:spcPts val="1200"/>
                </a:spcAft>
              </a:pPr>
              <a:r>
                <a:rPr lang="zh-CN" altLang="en-US" sz="1600" b="1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获得奖项</a:t>
              </a:r>
              <a:endParaRPr lang="en-US" sz="1600" b="1" dirty="0">
                <a:solidFill>
                  <a:srgbClr val="DC4646"/>
                </a:solidFill>
                <a:latin typeface="Lato Black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25" name="Group 43"/>
            <p:cNvGrpSpPr/>
            <p:nvPr/>
          </p:nvGrpSpPr>
          <p:grpSpPr>
            <a:xfrm>
              <a:off x="2636109" y="2385186"/>
              <a:ext cx="612647" cy="64008"/>
              <a:chOff x="2628900" y="1909491"/>
              <a:chExt cx="612647" cy="64008"/>
            </a:xfrm>
          </p:grpSpPr>
          <p:cxnSp>
            <p:nvCxnSpPr>
              <p:cNvPr id="26" name="Straight Connector 45"/>
              <p:cNvCxnSpPr>
                <a:stCxn id="27" idx="6"/>
              </p:cNvCxnSpPr>
              <p:nvPr/>
            </p:nvCxnSpPr>
            <p:spPr>
              <a:xfrm>
                <a:off x="2692907" y="1941495"/>
                <a:ext cx="548640" cy="158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27" name="Oval 46"/>
              <p:cNvSpPr/>
              <p:nvPr/>
            </p:nvSpPr>
            <p:spPr>
              <a:xfrm>
                <a:off x="2628900" y="1909491"/>
                <a:ext cx="64008" cy="64008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6400" y="3044732"/>
              <a:ext cx="1617383" cy="1213037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273332"/>
              <a:ext cx="1617383" cy="1213037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>
              <a:off x="427382" y="2527435"/>
              <a:ext cx="225949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zh-CN" sz="1200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分校</a:t>
              </a:r>
              <a:r>
                <a:rPr lang="zh-CN" altLang="zh-CN" sz="1200" b="1" kern="100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“优质服务标兵”</a:t>
              </a:r>
              <a:r>
                <a:rPr lang="zh-CN" altLang="zh-CN" sz="1200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奖</a:t>
              </a:r>
              <a:endParaRPr lang="en-US" altLang="zh-CN" sz="1200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r"/>
              <a:r>
                <a:rPr lang="zh-CN" altLang="zh-CN" sz="1200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集团</a:t>
              </a:r>
              <a:r>
                <a:rPr lang="zh-CN" altLang="zh-CN" sz="1200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财务部</a:t>
              </a:r>
              <a:r>
                <a:rPr lang="zh-CN" altLang="zh-CN" sz="1200" b="1" kern="100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“先进个人”</a:t>
              </a:r>
              <a:r>
                <a:rPr lang="zh-CN" altLang="zh-CN" sz="1200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奖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1946" y="2081416"/>
              <a:ext cx="391711" cy="391711"/>
            </a:xfrm>
            <a:prstGeom prst="rect">
              <a:avLst/>
            </a:prstGeom>
          </p:spPr>
        </p:pic>
      </p:grpSp>
      <p:grpSp>
        <p:nvGrpSpPr>
          <p:cNvPr id="54" name="组合 53"/>
          <p:cNvGrpSpPr/>
          <p:nvPr/>
        </p:nvGrpSpPr>
        <p:grpSpPr>
          <a:xfrm>
            <a:off x="5130351" y="1733550"/>
            <a:ext cx="3785049" cy="1195762"/>
            <a:chOff x="5130351" y="1733550"/>
            <a:chExt cx="3785049" cy="1195762"/>
          </a:xfrm>
        </p:grpSpPr>
        <p:sp>
          <p:nvSpPr>
            <p:cNvPr id="10" name="TextBox 54"/>
            <p:cNvSpPr txBox="1"/>
            <p:nvPr/>
          </p:nvSpPr>
          <p:spPr>
            <a:xfrm>
              <a:off x="6553200" y="2005982"/>
              <a:ext cx="2362200" cy="923330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914400"/>
              <a:r>
                <a:rPr lang="zh-CN" altLang="en-US" sz="1200" b="1" kern="100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税法知识水平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提高后，可对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集团税务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筹划尽绵薄之力</a:t>
              </a:r>
              <a:endParaRPr lang="en-US" altLang="zh-CN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400"/>
              <a:r>
                <a:rPr lang="zh-CN" altLang="en-US" sz="1200" b="1" kern="100" dirty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预算分析能力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如能进一步加强，将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为营运伙伴了解重要业务数据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提供帮助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Lato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1" name="TextBox 55"/>
            <p:cNvSpPr txBox="1"/>
            <p:nvPr/>
          </p:nvSpPr>
          <p:spPr>
            <a:xfrm>
              <a:off x="6539948" y="1733550"/>
              <a:ext cx="1763711" cy="246221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914400" rtl="1">
                <a:defRPr/>
              </a:pPr>
              <a:r>
                <a:rPr lang="zh-CN" altLang="en-US" sz="1600" b="1" dirty="0" smtClean="0">
                  <a:solidFill>
                    <a:srgbClr val="DC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学习提升</a:t>
              </a:r>
              <a:endParaRPr lang="zh-CN" altLang="en-US" sz="1600" b="1" dirty="0">
                <a:solidFill>
                  <a:srgbClr val="DC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" name="Group 47"/>
            <p:cNvGrpSpPr/>
            <p:nvPr/>
          </p:nvGrpSpPr>
          <p:grpSpPr>
            <a:xfrm rot="10800000">
              <a:off x="5917467" y="2356098"/>
              <a:ext cx="612647" cy="64008"/>
              <a:chOff x="2628900" y="1909491"/>
              <a:chExt cx="612647" cy="64008"/>
            </a:xfrm>
          </p:grpSpPr>
          <p:cxnSp>
            <p:nvCxnSpPr>
              <p:cNvPr id="29" name="Straight Connector 48"/>
              <p:cNvCxnSpPr>
                <a:stCxn id="30" idx="6"/>
              </p:cNvCxnSpPr>
              <p:nvPr/>
            </p:nvCxnSpPr>
            <p:spPr>
              <a:xfrm>
                <a:off x="2692907" y="1941495"/>
                <a:ext cx="548640" cy="158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30" name="Oval 49"/>
              <p:cNvSpPr/>
              <p:nvPr/>
            </p:nvSpPr>
            <p:spPr>
              <a:xfrm>
                <a:off x="2628900" y="1909491"/>
                <a:ext cx="64008" cy="64008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91440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5162719" y="2217218"/>
              <a:ext cx="80920" cy="210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5284808" y="2136298"/>
              <a:ext cx="8092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" name="直接箭头连接符 49"/>
            <p:cNvCxnSpPr/>
            <p:nvPr/>
          </p:nvCxnSpPr>
          <p:spPr>
            <a:xfrm flipV="1">
              <a:off x="5130351" y="2023009"/>
              <a:ext cx="250853" cy="14565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 Placeholder 1"/>
          <p:cNvSpPr txBox="1">
            <a:spLocks/>
          </p:cNvSpPr>
          <p:nvPr/>
        </p:nvSpPr>
        <p:spPr>
          <a:xfrm>
            <a:off x="312057" y="176467"/>
            <a:ext cx="2008521" cy="380960"/>
          </a:xfrm>
          <a:prstGeom prst="rect">
            <a:avLst/>
          </a:prstGeom>
        </p:spPr>
        <p:txBody>
          <a:bodyPr lIns="0" tIns="0" rIns="0" bIns="0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  <a:ea typeface="Open Sans" pitchFamily="34" charset="0"/>
                <a:cs typeface="Open Sans" pitchFamily="34" charset="0"/>
              </a:rPr>
              <a:t>01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个人综述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29287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饼形 60"/>
          <p:cNvSpPr/>
          <p:nvPr/>
        </p:nvSpPr>
        <p:spPr>
          <a:xfrm>
            <a:off x="799818" y="815505"/>
            <a:ext cx="3648732" cy="3648732"/>
          </a:xfrm>
          <a:prstGeom prst="pie">
            <a:avLst>
              <a:gd name="adj1" fmla="val 6759240"/>
              <a:gd name="adj2" fmla="val 12539286"/>
            </a:avLst>
          </a:prstGeom>
          <a:solidFill>
            <a:sysClr val="windowText" lastClr="000000">
              <a:lumMod val="50000"/>
              <a:lumOff val="50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3" name="饼形 62"/>
          <p:cNvSpPr/>
          <p:nvPr/>
        </p:nvSpPr>
        <p:spPr>
          <a:xfrm>
            <a:off x="799818" y="815505"/>
            <a:ext cx="3648732" cy="3648732"/>
          </a:xfrm>
          <a:prstGeom prst="pie">
            <a:avLst>
              <a:gd name="adj1" fmla="val 12530122"/>
              <a:gd name="adj2" fmla="val 6797448"/>
            </a:avLst>
          </a:prstGeom>
          <a:solidFill>
            <a:srgbClr val="EB625C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>
                <a:gsLst>
                  <a:gs pos="0">
                    <a:srgbClr val="553C74"/>
                  </a:gs>
                  <a:gs pos="100000">
                    <a:srgbClr val="8D6DB3"/>
                  </a:gs>
                </a:gsLst>
                <a:lin ang="5400000" scaled="1"/>
              </a:gra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3" name="椭圆 152"/>
          <p:cNvSpPr/>
          <p:nvPr/>
        </p:nvSpPr>
        <p:spPr>
          <a:xfrm>
            <a:off x="874580" y="888347"/>
            <a:ext cx="3485727" cy="3485727"/>
          </a:xfrm>
          <a:prstGeom prst="ellipse">
            <a:avLst/>
          </a:pr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837833" y="1775842"/>
            <a:ext cx="1607888" cy="1607888"/>
            <a:chOff x="1390158" y="1928242"/>
            <a:chExt cx="1607888" cy="1607888"/>
          </a:xfrm>
        </p:grpSpPr>
        <p:sp>
          <p:nvSpPr>
            <p:cNvPr id="125" name="椭圆 124"/>
            <p:cNvSpPr/>
            <p:nvPr/>
          </p:nvSpPr>
          <p:spPr>
            <a:xfrm>
              <a:off x="1390158" y="1928242"/>
              <a:ext cx="1607888" cy="1607888"/>
            </a:xfrm>
            <a:prstGeom prst="ellipse">
              <a:avLst/>
            </a:prstGeom>
            <a:solidFill>
              <a:srgbClr val="283C5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1615480" y="2114089"/>
              <a:ext cx="123249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全</a:t>
              </a: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集团报表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0750" y="2471550"/>
              <a:ext cx="1080000" cy="810000"/>
            </a:xfrm>
            <a:prstGeom prst="rect">
              <a:avLst/>
            </a:prstGeom>
          </p:spPr>
        </p:pic>
      </p:grpSp>
      <p:sp>
        <p:nvSpPr>
          <p:cNvPr id="191" name="TextBox 30"/>
          <p:cNvSpPr txBox="1"/>
          <p:nvPr/>
        </p:nvSpPr>
        <p:spPr>
          <a:xfrm>
            <a:off x="1498063" y="1242485"/>
            <a:ext cx="2207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50" normalizeH="0" baseline="0" noProof="0" dirty="0" smtClean="0">
                <a:ln w="11430"/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XX</a:t>
            </a:r>
            <a:r>
              <a:rPr kumimoji="0" lang="zh-CN" altLang="en-US" sz="1800" b="1" i="0" u="none" strike="noStrike" kern="0" cap="none" spc="50" normalizeH="0" baseline="0" noProof="0" dirty="0" smtClean="0">
                <a:ln w="11430"/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集团报表</a:t>
            </a:r>
            <a:endParaRPr kumimoji="0" lang="zh-CN" altLang="en-US" sz="1800" b="1" i="0" u="none" strike="noStrike" kern="0" cap="none" spc="50" normalizeH="0" baseline="0" noProof="0" dirty="0">
              <a:ln w="11430"/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42635" y="2113062"/>
            <a:ext cx="10903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kern="0" spc="50" dirty="0">
                <a:ln w="11430"/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r>
              <a:rPr lang="en-US" altLang="zh-CN" sz="1600" b="1" kern="0" spc="50" dirty="0">
                <a:ln w="11430"/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endParaRPr lang="zh-CN" altLang="en-US" sz="1400" dirty="0"/>
          </a:p>
        </p:txBody>
      </p:sp>
      <p:sp>
        <p:nvSpPr>
          <p:cNvPr id="195" name="矩形 194"/>
          <p:cNvSpPr/>
          <p:nvPr/>
        </p:nvSpPr>
        <p:spPr>
          <a:xfrm>
            <a:off x="996355" y="2837989"/>
            <a:ext cx="11181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其他报表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96411" y="1623626"/>
            <a:ext cx="35766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集团</a:t>
            </a:r>
            <a:r>
              <a:rPr lang="zh-CN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账套是集团</a:t>
            </a:r>
            <a:r>
              <a:rPr lang="zh-CN" altLang="zh-CN" sz="1400" b="1" dirty="0">
                <a:solidFill>
                  <a:srgbClr val="EB62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重中之重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的账套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Placeholder 1"/>
          <p:cNvSpPr txBox="1">
            <a:spLocks/>
          </p:cNvSpPr>
          <p:nvPr/>
        </p:nvSpPr>
        <p:spPr>
          <a:xfrm>
            <a:off x="312057" y="49858"/>
            <a:ext cx="3068918" cy="380960"/>
          </a:xfrm>
          <a:prstGeom prst="rect">
            <a:avLst/>
          </a:prstGeom>
        </p:spPr>
        <p:txBody>
          <a:bodyPr lIns="0" tIns="0" rIns="0" bIns="0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  <a:ea typeface="Open Sans" pitchFamily="34" charset="0"/>
                <a:cs typeface="Open Sans" pitchFamily="34" charset="0"/>
              </a:rPr>
              <a:t>02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工作目标及成果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83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3" grpId="0" animBg="1"/>
      <p:bldP spid="153" grpId="0" animBg="1"/>
      <p:bldP spid="191" grpId="0"/>
      <p:bldP spid="9" grpId="0"/>
      <p:bldP spid="19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74781" y="2067240"/>
            <a:ext cx="352600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7533" indent="-277533">
              <a:buFont typeface="Wingdings" panose="05000000000000000000" pitchFamily="2" charset="2"/>
              <a:buChar char="n"/>
            </a:pP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制定有效的工作目标和计划</a:t>
            </a:r>
            <a:r>
              <a:rPr lang="zh-CN" altLang="en-US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保证</a:t>
            </a: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中心报表</a:t>
            </a:r>
            <a:r>
              <a:rPr lang="zh-CN" altLang="en-US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的质量</a:t>
            </a: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，如：什么时候查账目明细账、什么时候复审、过账凭证等。</a:t>
            </a:r>
            <a:endParaRPr lang="en-US" altLang="zh-CN" sz="136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6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*</a:t>
            </a:r>
            <a:r>
              <a:rPr lang="zh-CN" altLang="zh-CN" sz="136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正因如此，我才可以快速、准确</a:t>
            </a:r>
            <a:r>
              <a:rPr lang="zh-CN" altLang="en-US" sz="136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、高效</a:t>
            </a:r>
            <a:r>
              <a:rPr lang="zh-CN" altLang="zh-CN" sz="136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的制作卓越中心报表</a:t>
            </a:r>
            <a:endParaRPr lang="en-US" altLang="zh-CN" sz="136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饼形 60"/>
          <p:cNvSpPr/>
          <p:nvPr/>
        </p:nvSpPr>
        <p:spPr>
          <a:xfrm>
            <a:off x="908602" y="866153"/>
            <a:ext cx="3543508" cy="3543508"/>
          </a:xfrm>
          <a:prstGeom prst="pie">
            <a:avLst>
              <a:gd name="adj1" fmla="val 6759240"/>
              <a:gd name="adj2" fmla="val 12539286"/>
            </a:avLst>
          </a:prstGeom>
          <a:solidFill>
            <a:sysClr val="windowText" lastClr="000000">
              <a:lumMod val="50000"/>
              <a:lumOff val="50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888104">
              <a:defRPr/>
            </a:pPr>
            <a:endParaRPr lang="zh-CN" altLang="en-US" sz="1748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3" name="饼形 62"/>
          <p:cNvSpPr/>
          <p:nvPr/>
        </p:nvSpPr>
        <p:spPr>
          <a:xfrm>
            <a:off x="908602" y="866153"/>
            <a:ext cx="3543508" cy="3543508"/>
          </a:xfrm>
          <a:prstGeom prst="pie">
            <a:avLst>
              <a:gd name="adj1" fmla="val 12530122"/>
              <a:gd name="adj2" fmla="val 6797448"/>
            </a:avLst>
          </a:prstGeom>
          <a:solidFill>
            <a:srgbClr val="EB625C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888104">
              <a:defRPr/>
            </a:pPr>
            <a:endParaRPr lang="zh-CN" altLang="en-US" sz="1748" kern="0">
              <a:gradFill>
                <a:gsLst>
                  <a:gs pos="0">
                    <a:srgbClr val="553C74"/>
                  </a:gs>
                  <a:gs pos="100000">
                    <a:srgbClr val="8D6DB3"/>
                  </a:gs>
                </a:gsLst>
                <a:lin ang="5400000" scaled="1"/>
              </a:gra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3" name="椭圆 152"/>
          <p:cNvSpPr/>
          <p:nvPr/>
        </p:nvSpPr>
        <p:spPr>
          <a:xfrm>
            <a:off x="981209" y="936894"/>
            <a:ext cx="3385204" cy="3385204"/>
          </a:xfrm>
          <a:prstGeom prst="ellipse">
            <a:avLst/>
          </a:pr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88104">
              <a:defRPr/>
            </a:pPr>
            <a:endParaRPr lang="zh-CN" altLang="en-US" sz="1748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916683" y="1798795"/>
            <a:ext cx="1561519" cy="1561519"/>
            <a:chOff x="1390158" y="1928242"/>
            <a:chExt cx="1607888" cy="1607888"/>
          </a:xfrm>
        </p:grpSpPr>
        <p:sp>
          <p:nvSpPr>
            <p:cNvPr id="125" name="椭圆 124"/>
            <p:cNvSpPr/>
            <p:nvPr/>
          </p:nvSpPr>
          <p:spPr>
            <a:xfrm>
              <a:off x="1390158" y="1928242"/>
              <a:ext cx="1607888" cy="1607888"/>
            </a:xfrm>
            <a:prstGeom prst="ellipse">
              <a:avLst/>
            </a:prstGeom>
            <a:solidFill>
              <a:srgbClr val="283C5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88104">
                <a:defRPr/>
              </a:pPr>
              <a:endParaRPr lang="zh-CN" altLang="en-US" sz="1748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1615480" y="2114089"/>
              <a:ext cx="1232495" cy="3413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88104">
                <a:defRPr/>
              </a:pPr>
              <a:r>
                <a:rPr lang="zh-CN" altLang="en-US" sz="1554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全集团报表</a:t>
              </a:r>
              <a:endParaRPr lang="en-US" altLang="zh-CN" sz="1554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0750" y="2471550"/>
              <a:ext cx="1080000" cy="810000"/>
            </a:xfrm>
            <a:prstGeom prst="rect">
              <a:avLst/>
            </a:prstGeom>
          </p:spPr>
        </p:pic>
      </p:grpSp>
      <p:sp>
        <p:nvSpPr>
          <p:cNvPr id="191" name="TextBox 30"/>
          <p:cNvSpPr txBox="1"/>
          <p:nvPr/>
        </p:nvSpPr>
        <p:spPr>
          <a:xfrm>
            <a:off x="1586712" y="1280820"/>
            <a:ext cx="2143510" cy="361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88104">
              <a:defRPr/>
            </a:pPr>
            <a:r>
              <a:rPr lang="zh-CN" altLang="en-US" sz="1748" b="1" kern="0" spc="49" dirty="0">
                <a:ln w="11430"/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卓越集团报表</a:t>
            </a:r>
          </a:p>
        </p:txBody>
      </p:sp>
      <p:sp>
        <p:nvSpPr>
          <p:cNvPr id="9" name="矩形 8"/>
          <p:cNvSpPr/>
          <p:nvPr/>
        </p:nvSpPr>
        <p:spPr>
          <a:xfrm>
            <a:off x="3378089" y="2126290"/>
            <a:ext cx="1065933" cy="749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273" b="1" kern="0" spc="49" dirty="0">
                <a:ln w="11430"/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r>
              <a:rPr lang="en-US" altLang="zh-CN" sz="1554" b="1" kern="0" spc="49" dirty="0">
                <a:ln w="11430"/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endParaRPr lang="zh-CN" altLang="en-US" sz="1360" dirty="0"/>
          </a:p>
        </p:txBody>
      </p:sp>
      <p:sp>
        <p:nvSpPr>
          <p:cNvPr id="195" name="矩形 194"/>
          <p:cNvSpPr/>
          <p:nvPr/>
        </p:nvSpPr>
        <p:spPr>
          <a:xfrm>
            <a:off x="1099472" y="2830312"/>
            <a:ext cx="1085948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88104">
              <a:defRPr/>
            </a:pPr>
            <a:r>
              <a:rPr lang="zh-CN" altLang="en-US" sz="1554" b="1" kern="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其他报表</a:t>
            </a:r>
            <a:endParaRPr lang="en-US" altLang="zh-CN" sz="1554" b="1" kern="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81288" y="1650969"/>
            <a:ext cx="3260508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7533" indent="-277533">
              <a:buFont typeface="Wingdings" panose="05000000000000000000" pitchFamily="2" charset="2"/>
              <a:buChar char="n"/>
            </a:pP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卓越中心账套是集团</a:t>
            </a:r>
            <a:r>
              <a:rPr lang="zh-CN" altLang="zh-CN" sz="1360" b="1" dirty="0">
                <a:solidFill>
                  <a:srgbClr val="EB62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重中之重</a:t>
            </a: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的账套</a:t>
            </a:r>
            <a:endParaRPr lang="en-US" altLang="zh-CN" sz="136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Straight Connector 31"/>
          <p:cNvCxnSpPr>
            <a:endCxn id="59" idx="3"/>
          </p:cNvCxnSpPr>
          <p:nvPr/>
        </p:nvCxnSpPr>
        <p:spPr>
          <a:xfrm rot="5400000" flipH="1" flipV="1">
            <a:off x="1265957" y="2542603"/>
            <a:ext cx="686392" cy="701501"/>
          </a:xfrm>
          <a:prstGeom prst="line">
            <a:avLst/>
          </a:prstGeom>
          <a:noFill/>
          <a:ln w="1905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cxnSp>
        <p:nvCxnSpPr>
          <p:cNvPr id="42" name="Straight Connector 33"/>
          <p:cNvCxnSpPr>
            <a:stCxn id="59" idx="5"/>
            <a:endCxn id="64" idx="1"/>
          </p:cNvCxnSpPr>
          <p:nvPr/>
        </p:nvCxnSpPr>
        <p:spPr>
          <a:xfrm rot="16200000" flipH="1">
            <a:off x="2509197" y="2367155"/>
            <a:ext cx="335497" cy="701501"/>
          </a:xfrm>
          <a:prstGeom prst="line">
            <a:avLst/>
          </a:prstGeom>
          <a:noFill/>
          <a:ln w="1905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43" name="TextBox 65"/>
          <p:cNvSpPr txBox="1"/>
          <p:nvPr/>
        </p:nvSpPr>
        <p:spPr>
          <a:xfrm>
            <a:off x="418609" y="2403308"/>
            <a:ext cx="1260170" cy="16671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888104">
              <a:lnSpc>
                <a:spcPts val="1263"/>
              </a:lnSpc>
              <a:spcAft>
                <a:spcPts val="194"/>
              </a:spcAft>
            </a:pPr>
            <a:r>
              <a:rPr lang="zh-CN" altLang="en-US" sz="1554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查账目明细账</a:t>
            </a:r>
            <a:endParaRPr lang="en-US" sz="1554" dirty="0">
              <a:solidFill>
                <a:srgbClr val="FFFFFF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44" name="TextBox 72"/>
          <p:cNvSpPr txBox="1"/>
          <p:nvPr/>
        </p:nvSpPr>
        <p:spPr>
          <a:xfrm>
            <a:off x="2553246" y="2110529"/>
            <a:ext cx="1260170" cy="16671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888104">
              <a:lnSpc>
                <a:spcPts val="1263"/>
              </a:lnSpc>
              <a:spcAft>
                <a:spcPts val="194"/>
              </a:spcAft>
            </a:pPr>
            <a:r>
              <a:rPr lang="zh-CN" altLang="en-US" sz="1554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过账凭证</a:t>
            </a:r>
            <a:endParaRPr lang="en-US" sz="1554" dirty="0">
              <a:solidFill>
                <a:srgbClr val="FFFFFF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45" name="TextBox 83"/>
          <p:cNvSpPr txBox="1"/>
          <p:nvPr/>
        </p:nvSpPr>
        <p:spPr>
          <a:xfrm>
            <a:off x="1497029" y="3208512"/>
            <a:ext cx="1260170" cy="16671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888104">
              <a:lnSpc>
                <a:spcPts val="1263"/>
              </a:lnSpc>
              <a:spcAft>
                <a:spcPts val="194"/>
              </a:spcAft>
            </a:pPr>
            <a:r>
              <a:rPr lang="zh-CN" altLang="en-US" sz="155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复审</a:t>
            </a:r>
            <a:endParaRPr lang="en-US" sz="1166" dirty="0">
              <a:solidFill>
                <a:srgbClr val="FFFFFF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grpSp>
        <p:nvGrpSpPr>
          <p:cNvPr id="46" name="Group 99"/>
          <p:cNvGrpSpPr/>
          <p:nvPr/>
        </p:nvGrpSpPr>
        <p:grpSpPr>
          <a:xfrm rot="10800000">
            <a:off x="2106792" y="2673504"/>
            <a:ext cx="59435" cy="437847"/>
            <a:chOff x="2257425" y="3444870"/>
            <a:chExt cx="61200" cy="450849"/>
          </a:xfrm>
        </p:grpSpPr>
        <p:cxnSp>
          <p:nvCxnSpPr>
            <p:cNvPr id="47" name="Straight Connector 100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48" name="Oval 101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88104" rtl="1">
                <a:defRPr/>
              </a:pPr>
              <a:endParaRPr lang="ar-SA" sz="1748" kern="0">
                <a:solidFill>
                  <a:srgbClr val="FFFFFF"/>
                </a:solidFill>
                <a:latin typeface="Calibri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111"/>
          <p:cNvGrpSpPr/>
          <p:nvPr/>
        </p:nvGrpSpPr>
        <p:grpSpPr>
          <a:xfrm>
            <a:off x="1015255" y="2647141"/>
            <a:ext cx="59435" cy="437847"/>
            <a:chOff x="2257425" y="3444870"/>
            <a:chExt cx="61200" cy="450849"/>
          </a:xfrm>
        </p:grpSpPr>
        <p:cxnSp>
          <p:nvCxnSpPr>
            <p:cNvPr id="50" name="Straight Connector 112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51" name="Oval 113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88104" rtl="1">
                <a:defRPr/>
              </a:pPr>
              <a:endParaRPr lang="ar-SA" sz="1748" kern="0">
                <a:solidFill>
                  <a:srgbClr val="FFFFFF"/>
                </a:solidFill>
                <a:latin typeface="Calibri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114"/>
          <p:cNvGrpSpPr/>
          <p:nvPr/>
        </p:nvGrpSpPr>
        <p:grpSpPr>
          <a:xfrm>
            <a:off x="3142827" y="2308579"/>
            <a:ext cx="59435" cy="437847"/>
            <a:chOff x="2257425" y="3444870"/>
            <a:chExt cx="61200" cy="450849"/>
          </a:xfrm>
        </p:grpSpPr>
        <p:cxnSp>
          <p:nvCxnSpPr>
            <p:cNvPr id="53" name="Straight Connector 115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54" name="Oval 116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88104" rtl="1">
                <a:defRPr/>
              </a:pPr>
              <a:endParaRPr lang="ar-SA" sz="1748" kern="0">
                <a:solidFill>
                  <a:srgbClr val="FFFFFF"/>
                </a:solidFill>
                <a:latin typeface="Calibri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30"/>
          <p:cNvGrpSpPr/>
          <p:nvPr/>
        </p:nvGrpSpPr>
        <p:grpSpPr>
          <a:xfrm>
            <a:off x="1884040" y="2108001"/>
            <a:ext cx="518018" cy="518018"/>
            <a:chOff x="2118546" y="2989580"/>
            <a:chExt cx="533400" cy="533400"/>
          </a:xfrm>
        </p:grpSpPr>
        <p:sp>
          <p:nvSpPr>
            <p:cNvPr id="59" name="Oval 25"/>
            <p:cNvSpPr/>
            <p:nvPr/>
          </p:nvSpPr>
          <p:spPr>
            <a:xfrm>
              <a:off x="2118546" y="2989580"/>
              <a:ext cx="533400" cy="533400"/>
            </a:xfrm>
            <a:prstGeom prst="ellipse">
              <a:avLst/>
            </a:prstGeom>
            <a:solidFill>
              <a:srgbClr val="D52323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88104" rtl="1">
                <a:defRPr/>
              </a:pPr>
              <a:endParaRPr lang="ar-SA" sz="1748" kern="0">
                <a:solidFill>
                  <a:srgbClr val="FFFFFF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0" name="Freeform 60"/>
            <p:cNvSpPr>
              <a:spLocks noEditPoints="1"/>
            </p:cNvSpPr>
            <p:nvPr/>
          </p:nvSpPr>
          <p:spPr bwMode="auto">
            <a:xfrm>
              <a:off x="2273878" y="3136428"/>
              <a:ext cx="193048" cy="193048"/>
            </a:xfrm>
            <a:custGeom>
              <a:avLst/>
              <a:gdLst>
                <a:gd name="T0" fmla="*/ 186 w 251"/>
                <a:gd name="T1" fmla="*/ 152 h 251"/>
                <a:gd name="T2" fmla="*/ 200 w 251"/>
                <a:gd name="T3" fmla="*/ 114 h 251"/>
                <a:gd name="T4" fmla="*/ 200 w 251"/>
                <a:gd name="T5" fmla="*/ 91 h 251"/>
                <a:gd name="T6" fmla="*/ 192 w 251"/>
                <a:gd name="T7" fmla="*/ 62 h 251"/>
                <a:gd name="T8" fmla="*/ 177 w 251"/>
                <a:gd name="T9" fmla="*/ 37 h 251"/>
                <a:gd name="T10" fmla="*/ 154 w 251"/>
                <a:gd name="T11" fmla="*/ 17 h 251"/>
                <a:gd name="T12" fmla="*/ 128 w 251"/>
                <a:gd name="T13" fmla="*/ 4 h 251"/>
                <a:gd name="T14" fmla="*/ 98 w 251"/>
                <a:gd name="T15" fmla="*/ 0 h 251"/>
                <a:gd name="T16" fmla="*/ 78 w 251"/>
                <a:gd name="T17" fmla="*/ 2 h 251"/>
                <a:gd name="T18" fmla="*/ 52 w 251"/>
                <a:gd name="T19" fmla="*/ 11 h 251"/>
                <a:gd name="T20" fmla="*/ 29 w 251"/>
                <a:gd name="T21" fmla="*/ 28 h 251"/>
                <a:gd name="T22" fmla="*/ 11 w 251"/>
                <a:gd name="T23" fmla="*/ 50 h 251"/>
                <a:gd name="T24" fmla="*/ 2 w 251"/>
                <a:gd name="T25" fmla="*/ 78 h 251"/>
                <a:gd name="T26" fmla="*/ 0 w 251"/>
                <a:gd name="T27" fmla="*/ 98 h 251"/>
                <a:gd name="T28" fmla="*/ 5 w 251"/>
                <a:gd name="T29" fmla="*/ 127 h 251"/>
                <a:gd name="T30" fmla="*/ 17 w 251"/>
                <a:gd name="T31" fmla="*/ 154 h 251"/>
                <a:gd name="T32" fmla="*/ 37 w 251"/>
                <a:gd name="T33" fmla="*/ 175 h 251"/>
                <a:gd name="T34" fmla="*/ 63 w 251"/>
                <a:gd name="T35" fmla="*/ 191 h 251"/>
                <a:gd name="T36" fmla="*/ 91 w 251"/>
                <a:gd name="T37" fmla="*/ 199 h 251"/>
                <a:gd name="T38" fmla="*/ 115 w 251"/>
                <a:gd name="T39" fmla="*/ 198 h 251"/>
                <a:gd name="T40" fmla="*/ 151 w 251"/>
                <a:gd name="T41" fmla="*/ 186 h 251"/>
                <a:gd name="T42" fmla="*/ 214 w 251"/>
                <a:gd name="T43" fmla="*/ 248 h 251"/>
                <a:gd name="T44" fmla="*/ 228 w 251"/>
                <a:gd name="T45" fmla="*/ 250 h 251"/>
                <a:gd name="T46" fmla="*/ 248 w 251"/>
                <a:gd name="T47" fmla="*/ 231 h 251"/>
                <a:gd name="T48" fmla="*/ 251 w 251"/>
                <a:gd name="T49" fmla="*/ 227 h 251"/>
                <a:gd name="T50" fmla="*/ 249 w 251"/>
                <a:gd name="T51" fmla="*/ 217 h 251"/>
                <a:gd name="T52" fmla="*/ 30 w 251"/>
                <a:gd name="T53" fmla="*/ 98 h 251"/>
                <a:gd name="T54" fmla="*/ 32 w 251"/>
                <a:gd name="T55" fmla="*/ 84 h 251"/>
                <a:gd name="T56" fmla="*/ 38 w 251"/>
                <a:gd name="T57" fmla="*/ 65 h 251"/>
                <a:gd name="T58" fmla="*/ 51 w 251"/>
                <a:gd name="T59" fmla="*/ 49 h 251"/>
                <a:gd name="T60" fmla="*/ 66 w 251"/>
                <a:gd name="T61" fmla="*/ 38 h 251"/>
                <a:gd name="T62" fmla="*/ 85 w 251"/>
                <a:gd name="T63" fmla="*/ 31 h 251"/>
                <a:gd name="T64" fmla="*/ 98 w 251"/>
                <a:gd name="T65" fmla="*/ 30 h 251"/>
                <a:gd name="T66" fmla="*/ 119 w 251"/>
                <a:gd name="T67" fmla="*/ 33 h 251"/>
                <a:gd name="T68" fmla="*/ 137 w 251"/>
                <a:gd name="T69" fmla="*/ 42 h 251"/>
                <a:gd name="T70" fmla="*/ 153 w 251"/>
                <a:gd name="T71" fmla="*/ 57 h 251"/>
                <a:gd name="T72" fmla="*/ 164 w 251"/>
                <a:gd name="T73" fmla="*/ 74 h 251"/>
                <a:gd name="T74" fmla="*/ 170 w 251"/>
                <a:gd name="T75" fmla="*/ 94 h 251"/>
                <a:gd name="T76" fmla="*/ 170 w 251"/>
                <a:gd name="T77" fmla="*/ 108 h 251"/>
                <a:gd name="T78" fmla="*/ 164 w 251"/>
                <a:gd name="T79" fmla="*/ 127 h 251"/>
                <a:gd name="T80" fmla="*/ 154 w 251"/>
                <a:gd name="T81" fmla="*/ 144 h 251"/>
                <a:gd name="T82" fmla="*/ 140 w 251"/>
                <a:gd name="T83" fmla="*/ 157 h 251"/>
                <a:gd name="T84" fmla="*/ 122 w 251"/>
                <a:gd name="T85" fmla="*/ 166 h 251"/>
                <a:gd name="T86" fmla="*/ 101 w 251"/>
                <a:gd name="T87" fmla="*/ 169 h 251"/>
                <a:gd name="T88" fmla="*/ 88 w 251"/>
                <a:gd name="T89" fmla="*/ 167 h 251"/>
                <a:gd name="T90" fmla="*/ 68 w 251"/>
                <a:gd name="T91" fmla="*/ 160 h 251"/>
                <a:gd name="T92" fmla="*/ 52 w 251"/>
                <a:gd name="T93" fmla="*/ 148 h 251"/>
                <a:gd name="T94" fmla="*/ 39 w 251"/>
                <a:gd name="T95" fmla="*/ 131 h 251"/>
                <a:gd name="T96" fmla="*/ 32 w 251"/>
                <a:gd name="T97" fmla="*/ 111 h 251"/>
                <a:gd name="T98" fmla="*/ 30 w 251"/>
                <a:gd name="T99" fmla="*/ 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1" h="251">
                  <a:moveTo>
                    <a:pt x="246" y="212"/>
                  </a:moveTo>
                  <a:lnTo>
                    <a:pt x="186" y="152"/>
                  </a:lnTo>
                  <a:lnTo>
                    <a:pt x="186" y="152"/>
                  </a:lnTo>
                  <a:lnTo>
                    <a:pt x="192" y="140"/>
                  </a:lnTo>
                  <a:lnTo>
                    <a:pt x="196" y="128"/>
                  </a:lnTo>
                  <a:lnTo>
                    <a:pt x="200" y="114"/>
                  </a:lnTo>
                  <a:lnTo>
                    <a:pt x="200" y="101"/>
                  </a:lnTo>
                  <a:lnTo>
                    <a:pt x="200" y="101"/>
                  </a:lnTo>
                  <a:lnTo>
                    <a:pt x="200" y="91"/>
                  </a:lnTo>
                  <a:lnTo>
                    <a:pt x="197" y="80"/>
                  </a:lnTo>
                  <a:lnTo>
                    <a:pt x="195" y="71"/>
                  </a:lnTo>
                  <a:lnTo>
                    <a:pt x="192" y="62"/>
                  </a:lnTo>
                  <a:lnTo>
                    <a:pt x="187" y="53"/>
                  </a:lnTo>
                  <a:lnTo>
                    <a:pt x="182" y="45"/>
                  </a:lnTo>
                  <a:lnTo>
                    <a:pt x="177" y="37"/>
                  </a:lnTo>
                  <a:lnTo>
                    <a:pt x="170" y="30"/>
                  </a:lnTo>
                  <a:lnTo>
                    <a:pt x="162" y="23"/>
                  </a:lnTo>
                  <a:lnTo>
                    <a:pt x="154" y="17"/>
                  </a:lnTo>
                  <a:lnTo>
                    <a:pt x="146" y="12"/>
                  </a:lnTo>
                  <a:lnTo>
                    <a:pt x="137" y="8"/>
                  </a:lnTo>
                  <a:lnTo>
                    <a:pt x="128" y="4"/>
                  </a:lnTo>
                  <a:lnTo>
                    <a:pt x="119" y="2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2"/>
                  </a:lnTo>
                  <a:lnTo>
                    <a:pt x="69" y="4"/>
                  </a:lnTo>
                  <a:lnTo>
                    <a:pt x="60" y="7"/>
                  </a:lnTo>
                  <a:lnTo>
                    <a:pt x="52" y="11"/>
                  </a:lnTo>
                  <a:lnTo>
                    <a:pt x="43" y="16"/>
                  </a:lnTo>
                  <a:lnTo>
                    <a:pt x="36" y="21"/>
                  </a:lnTo>
                  <a:lnTo>
                    <a:pt x="29" y="28"/>
                  </a:lnTo>
                  <a:lnTo>
                    <a:pt x="23" y="35"/>
                  </a:lnTo>
                  <a:lnTo>
                    <a:pt x="16" y="43"/>
                  </a:lnTo>
                  <a:lnTo>
                    <a:pt x="11" y="50"/>
                  </a:lnTo>
                  <a:lnTo>
                    <a:pt x="7" y="60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8"/>
                  </a:lnTo>
                  <a:lnTo>
                    <a:pt x="5" y="127"/>
                  </a:lnTo>
                  <a:lnTo>
                    <a:pt x="8" y="136"/>
                  </a:lnTo>
                  <a:lnTo>
                    <a:pt x="12" y="145"/>
                  </a:lnTo>
                  <a:lnTo>
                    <a:pt x="17" y="154"/>
                  </a:lnTo>
                  <a:lnTo>
                    <a:pt x="24" y="162"/>
                  </a:lnTo>
                  <a:lnTo>
                    <a:pt x="30" y="169"/>
                  </a:lnTo>
                  <a:lnTo>
                    <a:pt x="37" y="175"/>
                  </a:lnTo>
                  <a:lnTo>
                    <a:pt x="45" y="182"/>
                  </a:lnTo>
                  <a:lnTo>
                    <a:pt x="54" y="187"/>
                  </a:lnTo>
                  <a:lnTo>
                    <a:pt x="63" y="191"/>
                  </a:lnTo>
                  <a:lnTo>
                    <a:pt x="72" y="195"/>
                  </a:lnTo>
                  <a:lnTo>
                    <a:pt x="82" y="197"/>
                  </a:lnTo>
                  <a:lnTo>
                    <a:pt x="91" y="199"/>
                  </a:lnTo>
                  <a:lnTo>
                    <a:pt x="101" y="199"/>
                  </a:lnTo>
                  <a:lnTo>
                    <a:pt x="101" y="199"/>
                  </a:lnTo>
                  <a:lnTo>
                    <a:pt x="115" y="198"/>
                  </a:lnTo>
                  <a:lnTo>
                    <a:pt x="127" y="196"/>
                  </a:lnTo>
                  <a:lnTo>
                    <a:pt x="140" y="192"/>
                  </a:lnTo>
                  <a:lnTo>
                    <a:pt x="151" y="186"/>
                  </a:lnTo>
                  <a:lnTo>
                    <a:pt x="212" y="247"/>
                  </a:lnTo>
                  <a:lnTo>
                    <a:pt x="212" y="247"/>
                  </a:lnTo>
                  <a:lnTo>
                    <a:pt x="214" y="248"/>
                  </a:lnTo>
                  <a:lnTo>
                    <a:pt x="217" y="250"/>
                  </a:lnTo>
                  <a:lnTo>
                    <a:pt x="222" y="251"/>
                  </a:lnTo>
                  <a:lnTo>
                    <a:pt x="228" y="250"/>
                  </a:lnTo>
                  <a:lnTo>
                    <a:pt x="231" y="248"/>
                  </a:lnTo>
                  <a:lnTo>
                    <a:pt x="233" y="247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50" y="229"/>
                  </a:lnTo>
                  <a:lnTo>
                    <a:pt x="251" y="227"/>
                  </a:lnTo>
                  <a:lnTo>
                    <a:pt x="251" y="224"/>
                  </a:lnTo>
                  <a:lnTo>
                    <a:pt x="251" y="222"/>
                  </a:lnTo>
                  <a:lnTo>
                    <a:pt x="249" y="217"/>
                  </a:lnTo>
                  <a:lnTo>
                    <a:pt x="246" y="212"/>
                  </a:lnTo>
                  <a:lnTo>
                    <a:pt x="246" y="212"/>
                  </a:lnTo>
                  <a:close/>
                  <a:moveTo>
                    <a:pt x="30" y="98"/>
                  </a:moveTo>
                  <a:lnTo>
                    <a:pt x="30" y="98"/>
                  </a:lnTo>
                  <a:lnTo>
                    <a:pt x="31" y="91"/>
                  </a:lnTo>
                  <a:lnTo>
                    <a:pt x="32" y="84"/>
                  </a:lnTo>
                  <a:lnTo>
                    <a:pt x="33" y="77"/>
                  </a:lnTo>
                  <a:lnTo>
                    <a:pt x="35" y="71"/>
                  </a:lnTo>
                  <a:lnTo>
                    <a:pt x="38" y="65"/>
                  </a:lnTo>
                  <a:lnTo>
                    <a:pt x="42" y="60"/>
                  </a:lnTo>
                  <a:lnTo>
                    <a:pt x="45" y="54"/>
                  </a:lnTo>
                  <a:lnTo>
                    <a:pt x="51" y="49"/>
                  </a:lnTo>
                  <a:lnTo>
                    <a:pt x="55" y="45"/>
                  </a:lnTo>
                  <a:lnTo>
                    <a:pt x="60" y="41"/>
                  </a:lnTo>
                  <a:lnTo>
                    <a:pt x="66" y="38"/>
                  </a:lnTo>
                  <a:lnTo>
                    <a:pt x="72" y="35"/>
                  </a:lnTo>
                  <a:lnTo>
                    <a:pt x="78" y="33"/>
                  </a:lnTo>
                  <a:lnTo>
                    <a:pt x="85" y="31"/>
                  </a:lnTo>
                  <a:lnTo>
                    <a:pt x="92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105" y="30"/>
                  </a:lnTo>
                  <a:lnTo>
                    <a:pt x="113" y="31"/>
                  </a:lnTo>
                  <a:lnTo>
                    <a:pt x="119" y="33"/>
                  </a:lnTo>
                  <a:lnTo>
                    <a:pt x="125" y="36"/>
                  </a:lnTo>
                  <a:lnTo>
                    <a:pt x="131" y="39"/>
                  </a:lnTo>
                  <a:lnTo>
                    <a:pt x="137" y="42"/>
                  </a:lnTo>
                  <a:lnTo>
                    <a:pt x="143" y="46"/>
                  </a:lnTo>
                  <a:lnTo>
                    <a:pt x="148" y="51"/>
                  </a:lnTo>
                  <a:lnTo>
                    <a:pt x="153" y="57"/>
                  </a:lnTo>
                  <a:lnTo>
                    <a:pt x="157" y="62"/>
                  </a:lnTo>
                  <a:lnTo>
                    <a:pt x="161" y="68"/>
                  </a:lnTo>
                  <a:lnTo>
                    <a:pt x="164" y="74"/>
                  </a:lnTo>
                  <a:lnTo>
                    <a:pt x="166" y="80"/>
                  </a:lnTo>
                  <a:lnTo>
                    <a:pt x="168" y="86"/>
                  </a:lnTo>
                  <a:lnTo>
                    <a:pt x="170" y="94"/>
                  </a:lnTo>
                  <a:lnTo>
                    <a:pt x="170" y="101"/>
                  </a:lnTo>
                  <a:lnTo>
                    <a:pt x="170" y="101"/>
                  </a:lnTo>
                  <a:lnTo>
                    <a:pt x="170" y="108"/>
                  </a:lnTo>
                  <a:lnTo>
                    <a:pt x="168" y="114"/>
                  </a:lnTo>
                  <a:lnTo>
                    <a:pt x="166" y="121"/>
                  </a:lnTo>
                  <a:lnTo>
                    <a:pt x="164" y="127"/>
                  </a:lnTo>
                  <a:lnTo>
                    <a:pt x="161" y="133"/>
                  </a:lnTo>
                  <a:lnTo>
                    <a:pt x="158" y="139"/>
                  </a:lnTo>
                  <a:lnTo>
                    <a:pt x="154" y="144"/>
                  </a:lnTo>
                  <a:lnTo>
                    <a:pt x="150" y="149"/>
                  </a:lnTo>
                  <a:lnTo>
                    <a:pt x="145" y="154"/>
                  </a:lnTo>
                  <a:lnTo>
                    <a:pt x="140" y="157"/>
                  </a:lnTo>
                  <a:lnTo>
                    <a:pt x="134" y="161"/>
                  </a:lnTo>
                  <a:lnTo>
                    <a:pt x="128" y="164"/>
                  </a:lnTo>
                  <a:lnTo>
                    <a:pt x="122" y="166"/>
                  </a:lnTo>
                  <a:lnTo>
                    <a:pt x="115" y="167"/>
                  </a:lnTo>
                  <a:lnTo>
                    <a:pt x="108" y="168"/>
                  </a:lnTo>
                  <a:lnTo>
                    <a:pt x="101" y="169"/>
                  </a:lnTo>
                  <a:lnTo>
                    <a:pt x="101" y="169"/>
                  </a:lnTo>
                  <a:lnTo>
                    <a:pt x="94" y="168"/>
                  </a:lnTo>
                  <a:lnTo>
                    <a:pt x="88" y="167"/>
                  </a:lnTo>
                  <a:lnTo>
                    <a:pt x="81" y="166"/>
                  </a:lnTo>
                  <a:lnTo>
                    <a:pt x="74" y="163"/>
                  </a:lnTo>
                  <a:lnTo>
                    <a:pt x="68" y="160"/>
                  </a:lnTo>
                  <a:lnTo>
                    <a:pt x="62" y="157"/>
                  </a:lnTo>
                  <a:lnTo>
                    <a:pt x="57" y="152"/>
                  </a:lnTo>
                  <a:lnTo>
                    <a:pt x="52" y="148"/>
                  </a:lnTo>
                  <a:lnTo>
                    <a:pt x="47" y="142"/>
                  </a:lnTo>
                  <a:lnTo>
                    <a:pt x="42" y="137"/>
                  </a:lnTo>
                  <a:lnTo>
                    <a:pt x="39" y="131"/>
                  </a:lnTo>
                  <a:lnTo>
                    <a:pt x="36" y="125"/>
                  </a:lnTo>
                  <a:lnTo>
                    <a:pt x="34" y="119"/>
                  </a:lnTo>
                  <a:lnTo>
                    <a:pt x="32" y="111"/>
                  </a:lnTo>
                  <a:lnTo>
                    <a:pt x="31" y="105"/>
                  </a:lnTo>
                  <a:lnTo>
                    <a:pt x="30" y="98"/>
                  </a:lnTo>
                  <a:lnTo>
                    <a:pt x="30" y="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8803" tIns="44402" rIns="88803" bIns="44402" numCol="1" anchor="t" anchorCtr="0" compatLnSpc="1">
              <a:prstTxWarp prst="textNoShape">
                <a:avLst/>
              </a:prstTxWarp>
            </a:bodyPr>
            <a:lstStyle/>
            <a:p>
              <a:pPr algn="r" defTabSz="888104" rtl="1">
                <a:defRPr/>
              </a:pPr>
              <a:endParaRPr lang="en-US" sz="1748" kern="0">
                <a:solidFill>
                  <a:srgbClr val="FFFFFF">
                    <a:lumMod val="65000"/>
                    <a:lumOff val="35000"/>
                  </a:srgbClr>
                </a:solidFill>
              </a:endParaRPr>
            </a:p>
          </p:txBody>
        </p:sp>
      </p:grpSp>
      <p:grpSp>
        <p:nvGrpSpPr>
          <p:cNvPr id="62" name="Group 32"/>
          <p:cNvGrpSpPr/>
          <p:nvPr/>
        </p:nvGrpSpPr>
        <p:grpSpPr>
          <a:xfrm>
            <a:off x="2951834" y="2809791"/>
            <a:ext cx="518018" cy="518018"/>
            <a:chOff x="3218048" y="3712210"/>
            <a:chExt cx="533400" cy="533400"/>
          </a:xfrm>
        </p:grpSpPr>
        <p:sp>
          <p:nvSpPr>
            <p:cNvPr id="64" name="Oval 26"/>
            <p:cNvSpPr/>
            <p:nvPr/>
          </p:nvSpPr>
          <p:spPr>
            <a:xfrm>
              <a:off x="3218048" y="3712210"/>
              <a:ext cx="533400" cy="533400"/>
            </a:xfrm>
            <a:prstGeom prst="ellipse">
              <a:avLst/>
            </a:prstGeom>
            <a:solidFill>
              <a:srgbClr val="5596BE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88104" rtl="1">
                <a:defRPr/>
              </a:pPr>
              <a:endParaRPr lang="ar-SA" sz="1748" kern="0">
                <a:solidFill>
                  <a:srgbClr val="FFFFFF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5" name="Freeform 102"/>
            <p:cNvSpPr>
              <a:spLocks noEditPoints="1"/>
            </p:cNvSpPr>
            <p:nvPr/>
          </p:nvSpPr>
          <p:spPr bwMode="auto">
            <a:xfrm>
              <a:off x="3356784" y="3851785"/>
              <a:ext cx="232882" cy="229819"/>
            </a:xfrm>
            <a:custGeom>
              <a:avLst/>
              <a:gdLst>
                <a:gd name="T0" fmla="*/ 37 w 305"/>
                <a:gd name="T1" fmla="*/ 206 h 299"/>
                <a:gd name="T2" fmla="*/ 30 w 305"/>
                <a:gd name="T3" fmla="*/ 215 h 299"/>
                <a:gd name="T4" fmla="*/ 26 w 305"/>
                <a:gd name="T5" fmla="*/ 225 h 299"/>
                <a:gd name="T6" fmla="*/ 23 w 305"/>
                <a:gd name="T7" fmla="*/ 244 h 299"/>
                <a:gd name="T8" fmla="*/ 18 w 305"/>
                <a:gd name="T9" fmla="*/ 265 h 299"/>
                <a:gd name="T10" fmla="*/ 11 w 305"/>
                <a:gd name="T11" fmla="*/ 278 h 299"/>
                <a:gd name="T12" fmla="*/ 2 w 305"/>
                <a:gd name="T13" fmla="*/ 291 h 299"/>
                <a:gd name="T14" fmla="*/ 0 w 305"/>
                <a:gd name="T15" fmla="*/ 293 h 299"/>
                <a:gd name="T16" fmla="*/ 2 w 305"/>
                <a:gd name="T17" fmla="*/ 297 h 299"/>
                <a:gd name="T18" fmla="*/ 10 w 305"/>
                <a:gd name="T19" fmla="*/ 299 h 299"/>
                <a:gd name="T20" fmla="*/ 31 w 305"/>
                <a:gd name="T21" fmla="*/ 298 h 299"/>
                <a:gd name="T22" fmla="*/ 56 w 305"/>
                <a:gd name="T23" fmla="*/ 291 h 299"/>
                <a:gd name="T24" fmla="*/ 74 w 305"/>
                <a:gd name="T25" fmla="*/ 283 h 299"/>
                <a:gd name="T26" fmla="*/ 91 w 305"/>
                <a:gd name="T27" fmla="*/ 272 h 299"/>
                <a:gd name="T28" fmla="*/ 98 w 305"/>
                <a:gd name="T29" fmla="*/ 266 h 299"/>
                <a:gd name="T30" fmla="*/ 105 w 305"/>
                <a:gd name="T31" fmla="*/ 254 h 299"/>
                <a:gd name="T32" fmla="*/ 108 w 305"/>
                <a:gd name="T33" fmla="*/ 239 h 299"/>
                <a:gd name="T34" fmla="*/ 102 w 305"/>
                <a:gd name="T35" fmla="*/ 225 h 299"/>
                <a:gd name="T36" fmla="*/ 92 w 305"/>
                <a:gd name="T37" fmla="*/ 212 h 299"/>
                <a:gd name="T38" fmla="*/ 86 w 305"/>
                <a:gd name="T39" fmla="*/ 206 h 299"/>
                <a:gd name="T40" fmla="*/ 71 w 305"/>
                <a:gd name="T41" fmla="*/ 199 h 299"/>
                <a:gd name="T42" fmla="*/ 57 w 305"/>
                <a:gd name="T43" fmla="*/ 197 h 299"/>
                <a:gd name="T44" fmla="*/ 43 w 305"/>
                <a:gd name="T45" fmla="*/ 202 h 299"/>
                <a:gd name="T46" fmla="*/ 37 w 305"/>
                <a:gd name="T47" fmla="*/ 206 h 299"/>
                <a:gd name="T48" fmla="*/ 305 w 305"/>
                <a:gd name="T49" fmla="*/ 1 h 299"/>
                <a:gd name="T50" fmla="*/ 301 w 305"/>
                <a:gd name="T51" fmla="*/ 0 h 299"/>
                <a:gd name="T52" fmla="*/ 287 w 305"/>
                <a:gd name="T53" fmla="*/ 6 h 299"/>
                <a:gd name="T54" fmla="*/ 250 w 305"/>
                <a:gd name="T55" fmla="*/ 28 h 299"/>
                <a:gd name="T56" fmla="*/ 189 w 305"/>
                <a:gd name="T57" fmla="*/ 74 h 299"/>
                <a:gd name="T58" fmla="*/ 133 w 305"/>
                <a:gd name="T59" fmla="*/ 120 h 299"/>
                <a:gd name="T60" fmla="*/ 115 w 305"/>
                <a:gd name="T61" fmla="*/ 139 h 299"/>
                <a:gd name="T62" fmla="*/ 93 w 305"/>
                <a:gd name="T63" fmla="*/ 163 h 299"/>
                <a:gd name="T64" fmla="*/ 82 w 305"/>
                <a:gd name="T65" fmla="*/ 177 h 299"/>
                <a:gd name="T66" fmla="*/ 81 w 305"/>
                <a:gd name="T67" fmla="*/ 181 h 299"/>
                <a:gd name="T68" fmla="*/ 84 w 305"/>
                <a:gd name="T69" fmla="*/ 182 h 299"/>
                <a:gd name="T70" fmla="*/ 104 w 305"/>
                <a:gd name="T71" fmla="*/ 198 h 299"/>
                <a:gd name="T72" fmla="*/ 114 w 305"/>
                <a:gd name="T73" fmla="*/ 207 h 299"/>
                <a:gd name="T74" fmla="*/ 120 w 305"/>
                <a:gd name="T75" fmla="*/ 219 h 299"/>
                <a:gd name="T76" fmla="*/ 123 w 305"/>
                <a:gd name="T77" fmla="*/ 222 h 299"/>
                <a:gd name="T78" fmla="*/ 125 w 305"/>
                <a:gd name="T79" fmla="*/ 221 h 299"/>
                <a:gd name="T80" fmla="*/ 151 w 305"/>
                <a:gd name="T81" fmla="*/ 201 h 299"/>
                <a:gd name="T82" fmla="*/ 164 w 305"/>
                <a:gd name="T83" fmla="*/ 188 h 299"/>
                <a:gd name="T84" fmla="*/ 206 w 305"/>
                <a:gd name="T85" fmla="*/ 143 h 299"/>
                <a:gd name="T86" fmla="*/ 254 w 305"/>
                <a:gd name="T87" fmla="*/ 84 h 299"/>
                <a:gd name="T88" fmla="*/ 294 w 305"/>
                <a:gd name="T89" fmla="*/ 29 h 299"/>
                <a:gd name="T90" fmla="*/ 304 w 305"/>
                <a:gd name="T91" fmla="*/ 11 h 299"/>
                <a:gd name="T92" fmla="*/ 305 w 305"/>
                <a:gd name="T93" fmla="*/ 2 h 299"/>
                <a:gd name="T94" fmla="*/ 305 w 305"/>
                <a:gd name="T95" fmla="*/ 1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5" h="299">
                  <a:moveTo>
                    <a:pt x="37" y="206"/>
                  </a:moveTo>
                  <a:lnTo>
                    <a:pt x="37" y="206"/>
                  </a:lnTo>
                  <a:lnTo>
                    <a:pt x="33" y="211"/>
                  </a:lnTo>
                  <a:lnTo>
                    <a:pt x="30" y="215"/>
                  </a:lnTo>
                  <a:lnTo>
                    <a:pt x="28" y="220"/>
                  </a:lnTo>
                  <a:lnTo>
                    <a:pt x="26" y="225"/>
                  </a:lnTo>
                  <a:lnTo>
                    <a:pt x="24" y="234"/>
                  </a:lnTo>
                  <a:lnTo>
                    <a:pt x="23" y="244"/>
                  </a:lnTo>
                  <a:lnTo>
                    <a:pt x="21" y="255"/>
                  </a:lnTo>
                  <a:lnTo>
                    <a:pt x="18" y="265"/>
                  </a:lnTo>
                  <a:lnTo>
                    <a:pt x="14" y="271"/>
                  </a:lnTo>
                  <a:lnTo>
                    <a:pt x="11" y="278"/>
                  </a:lnTo>
                  <a:lnTo>
                    <a:pt x="7" y="284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0" y="293"/>
                  </a:lnTo>
                  <a:lnTo>
                    <a:pt x="0" y="296"/>
                  </a:lnTo>
                  <a:lnTo>
                    <a:pt x="2" y="297"/>
                  </a:lnTo>
                  <a:lnTo>
                    <a:pt x="5" y="298"/>
                  </a:lnTo>
                  <a:lnTo>
                    <a:pt x="10" y="299"/>
                  </a:lnTo>
                  <a:lnTo>
                    <a:pt x="17" y="299"/>
                  </a:lnTo>
                  <a:lnTo>
                    <a:pt x="31" y="298"/>
                  </a:lnTo>
                  <a:lnTo>
                    <a:pt x="48" y="294"/>
                  </a:lnTo>
                  <a:lnTo>
                    <a:pt x="56" y="291"/>
                  </a:lnTo>
                  <a:lnTo>
                    <a:pt x="65" y="287"/>
                  </a:lnTo>
                  <a:lnTo>
                    <a:pt x="74" y="283"/>
                  </a:lnTo>
                  <a:lnTo>
                    <a:pt x="83" y="278"/>
                  </a:lnTo>
                  <a:lnTo>
                    <a:pt x="91" y="272"/>
                  </a:lnTo>
                  <a:lnTo>
                    <a:pt x="98" y="266"/>
                  </a:lnTo>
                  <a:lnTo>
                    <a:pt x="98" y="266"/>
                  </a:lnTo>
                  <a:lnTo>
                    <a:pt x="102" y="260"/>
                  </a:lnTo>
                  <a:lnTo>
                    <a:pt x="105" y="254"/>
                  </a:lnTo>
                  <a:lnTo>
                    <a:pt x="108" y="247"/>
                  </a:lnTo>
                  <a:lnTo>
                    <a:pt x="108" y="239"/>
                  </a:lnTo>
                  <a:lnTo>
                    <a:pt x="105" y="232"/>
                  </a:lnTo>
                  <a:lnTo>
                    <a:pt x="102" y="225"/>
                  </a:lnTo>
                  <a:lnTo>
                    <a:pt x="98" y="219"/>
                  </a:lnTo>
                  <a:lnTo>
                    <a:pt x="92" y="212"/>
                  </a:lnTo>
                  <a:lnTo>
                    <a:pt x="92" y="212"/>
                  </a:lnTo>
                  <a:lnTo>
                    <a:pt x="86" y="206"/>
                  </a:lnTo>
                  <a:lnTo>
                    <a:pt x="79" y="202"/>
                  </a:lnTo>
                  <a:lnTo>
                    <a:pt x="71" y="199"/>
                  </a:lnTo>
                  <a:lnTo>
                    <a:pt x="64" y="197"/>
                  </a:lnTo>
                  <a:lnTo>
                    <a:pt x="57" y="197"/>
                  </a:lnTo>
                  <a:lnTo>
                    <a:pt x="51" y="199"/>
                  </a:lnTo>
                  <a:lnTo>
                    <a:pt x="43" y="202"/>
                  </a:lnTo>
                  <a:lnTo>
                    <a:pt x="37" y="206"/>
                  </a:lnTo>
                  <a:lnTo>
                    <a:pt x="37" y="206"/>
                  </a:lnTo>
                  <a:close/>
                  <a:moveTo>
                    <a:pt x="305" y="1"/>
                  </a:moveTo>
                  <a:lnTo>
                    <a:pt x="305" y="1"/>
                  </a:lnTo>
                  <a:lnTo>
                    <a:pt x="303" y="0"/>
                  </a:lnTo>
                  <a:lnTo>
                    <a:pt x="301" y="0"/>
                  </a:lnTo>
                  <a:lnTo>
                    <a:pt x="295" y="1"/>
                  </a:lnTo>
                  <a:lnTo>
                    <a:pt x="287" y="6"/>
                  </a:lnTo>
                  <a:lnTo>
                    <a:pt x="275" y="12"/>
                  </a:lnTo>
                  <a:lnTo>
                    <a:pt x="250" y="28"/>
                  </a:lnTo>
                  <a:lnTo>
                    <a:pt x="220" y="50"/>
                  </a:lnTo>
                  <a:lnTo>
                    <a:pt x="189" y="74"/>
                  </a:lnTo>
                  <a:lnTo>
                    <a:pt x="159" y="99"/>
                  </a:lnTo>
                  <a:lnTo>
                    <a:pt x="133" y="120"/>
                  </a:lnTo>
                  <a:lnTo>
                    <a:pt x="115" y="139"/>
                  </a:lnTo>
                  <a:lnTo>
                    <a:pt x="115" y="139"/>
                  </a:lnTo>
                  <a:lnTo>
                    <a:pt x="101" y="152"/>
                  </a:lnTo>
                  <a:lnTo>
                    <a:pt x="93" y="163"/>
                  </a:lnTo>
                  <a:lnTo>
                    <a:pt x="82" y="177"/>
                  </a:lnTo>
                  <a:lnTo>
                    <a:pt x="82" y="177"/>
                  </a:lnTo>
                  <a:lnTo>
                    <a:pt x="81" y="179"/>
                  </a:lnTo>
                  <a:lnTo>
                    <a:pt x="81" y="181"/>
                  </a:lnTo>
                  <a:lnTo>
                    <a:pt x="84" y="182"/>
                  </a:lnTo>
                  <a:lnTo>
                    <a:pt x="84" y="182"/>
                  </a:lnTo>
                  <a:lnTo>
                    <a:pt x="94" y="189"/>
                  </a:lnTo>
                  <a:lnTo>
                    <a:pt x="104" y="198"/>
                  </a:lnTo>
                  <a:lnTo>
                    <a:pt x="104" y="198"/>
                  </a:lnTo>
                  <a:lnTo>
                    <a:pt x="114" y="207"/>
                  </a:lnTo>
                  <a:lnTo>
                    <a:pt x="120" y="219"/>
                  </a:lnTo>
                  <a:lnTo>
                    <a:pt x="120" y="219"/>
                  </a:lnTo>
                  <a:lnTo>
                    <a:pt x="122" y="221"/>
                  </a:lnTo>
                  <a:lnTo>
                    <a:pt x="123" y="222"/>
                  </a:lnTo>
                  <a:lnTo>
                    <a:pt x="125" y="221"/>
                  </a:lnTo>
                  <a:lnTo>
                    <a:pt x="125" y="221"/>
                  </a:lnTo>
                  <a:lnTo>
                    <a:pt x="141" y="209"/>
                  </a:lnTo>
                  <a:lnTo>
                    <a:pt x="151" y="201"/>
                  </a:lnTo>
                  <a:lnTo>
                    <a:pt x="164" y="188"/>
                  </a:lnTo>
                  <a:lnTo>
                    <a:pt x="164" y="188"/>
                  </a:lnTo>
                  <a:lnTo>
                    <a:pt x="183" y="169"/>
                  </a:lnTo>
                  <a:lnTo>
                    <a:pt x="206" y="143"/>
                  </a:lnTo>
                  <a:lnTo>
                    <a:pt x="230" y="114"/>
                  </a:lnTo>
                  <a:lnTo>
                    <a:pt x="254" y="84"/>
                  </a:lnTo>
                  <a:lnTo>
                    <a:pt x="276" y="55"/>
                  </a:lnTo>
                  <a:lnTo>
                    <a:pt x="294" y="29"/>
                  </a:lnTo>
                  <a:lnTo>
                    <a:pt x="300" y="19"/>
                  </a:lnTo>
                  <a:lnTo>
                    <a:pt x="304" y="11"/>
                  </a:lnTo>
                  <a:lnTo>
                    <a:pt x="305" y="4"/>
                  </a:lnTo>
                  <a:lnTo>
                    <a:pt x="305" y="2"/>
                  </a:lnTo>
                  <a:lnTo>
                    <a:pt x="305" y="1"/>
                  </a:lnTo>
                  <a:lnTo>
                    <a:pt x="3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8803" tIns="44402" rIns="88803" bIns="44402" numCol="1" anchor="t" anchorCtr="0" compatLnSpc="1">
              <a:prstTxWarp prst="textNoShape">
                <a:avLst/>
              </a:prstTxWarp>
            </a:bodyPr>
            <a:lstStyle/>
            <a:p>
              <a:pPr algn="r" defTabSz="888104" rtl="1">
                <a:defRPr/>
              </a:pPr>
              <a:endParaRPr lang="en-US" sz="1748" kern="0">
                <a:solidFill>
                  <a:srgbClr val="FFFFFF">
                    <a:lumMod val="65000"/>
                    <a:lumOff val="35000"/>
                  </a:srgbClr>
                </a:solidFill>
              </a:endParaRPr>
            </a:p>
          </p:txBody>
        </p:sp>
      </p:grpSp>
      <p:cxnSp>
        <p:nvCxnSpPr>
          <p:cNvPr id="66" name="Straight Connector 37"/>
          <p:cNvCxnSpPr>
            <a:endCxn id="68" idx="3"/>
          </p:cNvCxnSpPr>
          <p:nvPr/>
        </p:nvCxnSpPr>
        <p:spPr>
          <a:xfrm rot="5400000" flipH="1" flipV="1">
            <a:off x="3475547" y="2274960"/>
            <a:ext cx="686392" cy="701501"/>
          </a:xfrm>
          <a:prstGeom prst="line">
            <a:avLst/>
          </a:prstGeom>
          <a:noFill/>
          <a:ln w="1905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grpSp>
        <p:nvGrpSpPr>
          <p:cNvPr id="67" name="Group 34"/>
          <p:cNvGrpSpPr/>
          <p:nvPr/>
        </p:nvGrpSpPr>
        <p:grpSpPr>
          <a:xfrm>
            <a:off x="4093630" y="1840358"/>
            <a:ext cx="518018" cy="518018"/>
            <a:chOff x="4317550" y="2628265"/>
            <a:chExt cx="533400" cy="533400"/>
          </a:xfrm>
        </p:grpSpPr>
        <p:sp>
          <p:nvSpPr>
            <p:cNvPr id="68" name="Oval 27"/>
            <p:cNvSpPr/>
            <p:nvPr/>
          </p:nvSpPr>
          <p:spPr>
            <a:xfrm>
              <a:off x="4317550" y="2628265"/>
              <a:ext cx="533400" cy="533400"/>
            </a:xfrm>
            <a:prstGeom prst="ellipse">
              <a:avLst/>
            </a:prstGeom>
            <a:solidFill>
              <a:srgbClr val="DC4646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88104" rtl="1">
                <a:defRPr/>
              </a:pPr>
              <a:endParaRPr lang="ar-SA" sz="1748" kern="0">
                <a:solidFill>
                  <a:srgbClr val="FFFFFF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9" name="Freeform 111"/>
            <p:cNvSpPr>
              <a:spLocks noEditPoints="1"/>
            </p:cNvSpPr>
            <p:nvPr/>
          </p:nvSpPr>
          <p:spPr bwMode="auto">
            <a:xfrm>
              <a:off x="4502526" y="2771967"/>
              <a:ext cx="168534" cy="245139"/>
            </a:xfrm>
            <a:custGeom>
              <a:avLst/>
              <a:gdLst>
                <a:gd name="T0" fmla="*/ 76 w 222"/>
                <a:gd name="T1" fmla="*/ 311 h 319"/>
                <a:gd name="T2" fmla="*/ 111 w 222"/>
                <a:gd name="T3" fmla="*/ 319 h 319"/>
                <a:gd name="T4" fmla="*/ 135 w 222"/>
                <a:gd name="T5" fmla="*/ 315 h 319"/>
                <a:gd name="T6" fmla="*/ 156 w 222"/>
                <a:gd name="T7" fmla="*/ 272 h 319"/>
                <a:gd name="T8" fmla="*/ 154 w 222"/>
                <a:gd name="T9" fmla="*/ 253 h 319"/>
                <a:gd name="T10" fmla="*/ 157 w 222"/>
                <a:gd name="T11" fmla="*/ 229 h 319"/>
                <a:gd name="T12" fmla="*/ 171 w 222"/>
                <a:gd name="T13" fmla="*/ 199 h 319"/>
                <a:gd name="T14" fmla="*/ 203 w 222"/>
                <a:gd name="T15" fmla="*/ 155 h 319"/>
                <a:gd name="T16" fmla="*/ 218 w 222"/>
                <a:gd name="T17" fmla="*/ 126 h 319"/>
                <a:gd name="T18" fmla="*/ 222 w 222"/>
                <a:gd name="T19" fmla="*/ 92 h 319"/>
                <a:gd name="T20" fmla="*/ 220 w 222"/>
                <a:gd name="T21" fmla="*/ 76 h 319"/>
                <a:gd name="T22" fmla="*/ 211 w 222"/>
                <a:gd name="T23" fmla="*/ 52 h 319"/>
                <a:gd name="T24" fmla="*/ 195 w 222"/>
                <a:gd name="T25" fmla="*/ 29 h 319"/>
                <a:gd name="T26" fmla="*/ 171 w 222"/>
                <a:gd name="T27" fmla="*/ 13 h 319"/>
                <a:gd name="T28" fmla="*/ 138 w 222"/>
                <a:gd name="T29" fmla="*/ 2 h 319"/>
                <a:gd name="T30" fmla="*/ 111 w 222"/>
                <a:gd name="T31" fmla="*/ 0 h 319"/>
                <a:gd name="T32" fmla="*/ 72 w 222"/>
                <a:gd name="T33" fmla="*/ 4 h 319"/>
                <a:gd name="T34" fmla="*/ 42 w 222"/>
                <a:gd name="T35" fmla="*/ 18 h 319"/>
                <a:gd name="T36" fmla="*/ 21 w 222"/>
                <a:gd name="T37" fmla="*/ 36 h 319"/>
                <a:gd name="T38" fmla="*/ 8 w 222"/>
                <a:gd name="T39" fmla="*/ 59 h 319"/>
                <a:gd name="T40" fmla="*/ 1 w 222"/>
                <a:gd name="T41" fmla="*/ 84 h 319"/>
                <a:gd name="T42" fmla="*/ 0 w 222"/>
                <a:gd name="T43" fmla="*/ 105 h 319"/>
                <a:gd name="T44" fmla="*/ 8 w 222"/>
                <a:gd name="T45" fmla="*/ 137 h 319"/>
                <a:gd name="T46" fmla="*/ 32 w 222"/>
                <a:gd name="T47" fmla="*/ 173 h 319"/>
                <a:gd name="T48" fmla="*/ 57 w 222"/>
                <a:gd name="T49" fmla="*/ 208 h 319"/>
                <a:gd name="T50" fmla="*/ 67 w 222"/>
                <a:gd name="T51" fmla="*/ 240 h 319"/>
                <a:gd name="T52" fmla="*/ 34 w 222"/>
                <a:gd name="T53" fmla="*/ 94 h 319"/>
                <a:gd name="T54" fmla="*/ 36 w 222"/>
                <a:gd name="T55" fmla="*/ 80 h 319"/>
                <a:gd name="T56" fmla="*/ 44 w 222"/>
                <a:gd name="T57" fmla="*/ 62 h 319"/>
                <a:gd name="T58" fmla="*/ 57 w 222"/>
                <a:gd name="T59" fmla="*/ 48 h 319"/>
                <a:gd name="T60" fmla="*/ 73 w 222"/>
                <a:gd name="T61" fmla="*/ 38 h 319"/>
                <a:gd name="T62" fmla="*/ 111 w 222"/>
                <a:gd name="T63" fmla="*/ 32 h 319"/>
                <a:gd name="T64" fmla="*/ 142 w 222"/>
                <a:gd name="T65" fmla="*/ 36 h 319"/>
                <a:gd name="T66" fmla="*/ 161 w 222"/>
                <a:gd name="T67" fmla="*/ 45 h 319"/>
                <a:gd name="T68" fmla="*/ 175 w 222"/>
                <a:gd name="T69" fmla="*/ 57 h 319"/>
                <a:gd name="T70" fmla="*/ 184 w 222"/>
                <a:gd name="T71" fmla="*/ 74 h 319"/>
                <a:gd name="T72" fmla="*/ 189 w 222"/>
                <a:gd name="T73" fmla="*/ 94 h 319"/>
                <a:gd name="T74" fmla="*/ 187 w 222"/>
                <a:gd name="T75" fmla="*/ 111 h 319"/>
                <a:gd name="T76" fmla="*/ 172 w 222"/>
                <a:gd name="T77" fmla="*/ 140 h 319"/>
                <a:gd name="T78" fmla="*/ 150 w 222"/>
                <a:gd name="T79" fmla="*/ 172 h 319"/>
                <a:gd name="T80" fmla="*/ 127 w 222"/>
                <a:gd name="T81" fmla="*/ 215 h 319"/>
                <a:gd name="T82" fmla="*/ 98 w 222"/>
                <a:gd name="T83" fmla="*/ 226 h 319"/>
                <a:gd name="T84" fmla="*/ 82 w 222"/>
                <a:gd name="T85" fmla="*/ 187 h 319"/>
                <a:gd name="T86" fmla="*/ 63 w 222"/>
                <a:gd name="T87" fmla="*/ 157 h 319"/>
                <a:gd name="T88" fmla="*/ 37 w 222"/>
                <a:gd name="T89" fmla="*/ 118 h 319"/>
                <a:gd name="T90" fmla="*/ 34 w 222"/>
                <a:gd name="T91" fmla="*/ 9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2" h="319">
                  <a:moveTo>
                    <a:pt x="66" y="305"/>
                  </a:moveTo>
                  <a:lnTo>
                    <a:pt x="66" y="305"/>
                  </a:lnTo>
                  <a:lnTo>
                    <a:pt x="76" y="311"/>
                  </a:lnTo>
                  <a:lnTo>
                    <a:pt x="87" y="315"/>
                  </a:lnTo>
                  <a:lnTo>
                    <a:pt x="99" y="318"/>
                  </a:lnTo>
                  <a:lnTo>
                    <a:pt x="111" y="319"/>
                  </a:lnTo>
                  <a:lnTo>
                    <a:pt x="111" y="319"/>
                  </a:lnTo>
                  <a:lnTo>
                    <a:pt x="124" y="318"/>
                  </a:lnTo>
                  <a:lnTo>
                    <a:pt x="135" y="315"/>
                  </a:lnTo>
                  <a:lnTo>
                    <a:pt x="147" y="311"/>
                  </a:lnTo>
                  <a:lnTo>
                    <a:pt x="156" y="305"/>
                  </a:lnTo>
                  <a:lnTo>
                    <a:pt x="156" y="272"/>
                  </a:lnTo>
                  <a:lnTo>
                    <a:pt x="66" y="272"/>
                  </a:lnTo>
                  <a:lnTo>
                    <a:pt x="66" y="305"/>
                  </a:lnTo>
                  <a:close/>
                  <a:moveTo>
                    <a:pt x="154" y="253"/>
                  </a:moveTo>
                  <a:lnTo>
                    <a:pt x="154" y="253"/>
                  </a:lnTo>
                  <a:lnTo>
                    <a:pt x="155" y="240"/>
                  </a:lnTo>
                  <a:lnTo>
                    <a:pt x="157" y="229"/>
                  </a:lnTo>
                  <a:lnTo>
                    <a:pt x="161" y="218"/>
                  </a:lnTo>
                  <a:lnTo>
                    <a:pt x="165" y="208"/>
                  </a:lnTo>
                  <a:lnTo>
                    <a:pt x="171" y="199"/>
                  </a:lnTo>
                  <a:lnTo>
                    <a:pt x="178" y="189"/>
                  </a:lnTo>
                  <a:lnTo>
                    <a:pt x="190" y="173"/>
                  </a:lnTo>
                  <a:lnTo>
                    <a:pt x="203" y="155"/>
                  </a:lnTo>
                  <a:lnTo>
                    <a:pt x="209" y="146"/>
                  </a:lnTo>
                  <a:lnTo>
                    <a:pt x="214" y="137"/>
                  </a:lnTo>
                  <a:lnTo>
                    <a:pt x="218" y="126"/>
                  </a:lnTo>
                  <a:lnTo>
                    <a:pt x="221" y="116"/>
                  </a:lnTo>
                  <a:lnTo>
                    <a:pt x="222" y="105"/>
                  </a:lnTo>
                  <a:lnTo>
                    <a:pt x="222" y="92"/>
                  </a:lnTo>
                  <a:lnTo>
                    <a:pt x="222" y="92"/>
                  </a:lnTo>
                  <a:lnTo>
                    <a:pt x="221" y="84"/>
                  </a:lnTo>
                  <a:lnTo>
                    <a:pt x="220" y="76"/>
                  </a:lnTo>
                  <a:lnTo>
                    <a:pt x="218" y="67"/>
                  </a:lnTo>
                  <a:lnTo>
                    <a:pt x="215" y="59"/>
                  </a:lnTo>
                  <a:lnTo>
                    <a:pt x="211" y="52"/>
                  </a:lnTo>
                  <a:lnTo>
                    <a:pt x="207" y="44"/>
                  </a:lnTo>
                  <a:lnTo>
                    <a:pt x="201" y="36"/>
                  </a:lnTo>
                  <a:lnTo>
                    <a:pt x="195" y="29"/>
                  </a:lnTo>
                  <a:lnTo>
                    <a:pt x="188" y="23"/>
                  </a:lnTo>
                  <a:lnTo>
                    <a:pt x="180" y="18"/>
                  </a:lnTo>
                  <a:lnTo>
                    <a:pt x="171" y="13"/>
                  </a:lnTo>
                  <a:lnTo>
                    <a:pt x="161" y="8"/>
                  </a:lnTo>
                  <a:lnTo>
                    <a:pt x="151" y="4"/>
                  </a:lnTo>
                  <a:lnTo>
                    <a:pt x="138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5" y="2"/>
                  </a:lnTo>
                  <a:lnTo>
                    <a:pt x="72" y="4"/>
                  </a:lnTo>
                  <a:lnTo>
                    <a:pt x="62" y="8"/>
                  </a:lnTo>
                  <a:lnTo>
                    <a:pt x="51" y="13"/>
                  </a:lnTo>
                  <a:lnTo>
                    <a:pt x="42" y="18"/>
                  </a:lnTo>
                  <a:lnTo>
                    <a:pt x="35" y="23"/>
                  </a:lnTo>
                  <a:lnTo>
                    <a:pt x="28" y="29"/>
                  </a:lnTo>
                  <a:lnTo>
                    <a:pt x="21" y="36"/>
                  </a:lnTo>
                  <a:lnTo>
                    <a:pt x="16" y="44"/>
                  </a:lnTo>
                  <a:lnTo>
                    <a:pt x="11" y="52"/>
                  </a:lnTo>
                  <a:lnTo>
                    <a:pt x="8" y="59"/>
                  </a:lnTo>
                  <a:lnTo>
                    <a:pt x="5" y="67"/>
                  </a:lnTo>
                  <a:lnTo>
                    <a:pt x="3" y="76"/>
                  </a:lnTo>
                  <a:lnTo>
                    <a:pt x="1" y="8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105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8" y="137"/>
                  </a:lnTo>
                  <a:lnTo>
                    <a:pt x="13" y="146"/>
                  </a:lnTo>
                  <a:lnTo>
                    <a:pt x="19" y="155"/>
                  </a:lnTo>
                  <a:lnTo>
                    <a:pt x="32" y="173"/>
                  </a:lnTo>
                  <a:lnTo>
                    <a:pt x="45" y="189"/>
                  </a:lnTo>
                  <a:lnTo>
                    <a:pt x="51" y="199"/>
                  </a:lnTo>
                  <a:lnTo>
                    <a:pt x="57" y="208"/>
                  </a:lnTo>
                  <a:lnTo>
                    <a:pt x="62" y="218"/>
                  </a:lnTo>
                  <a:lnTo>
                    <a:pt x="65" y="229"/>
                  </a:lnTo>
                  <a:lnTo>
                    <a:pt x="67" y="240"/>
                  </a:lnTo>
                  <a:lnTo>
                    <a:pt x="68" y="253"/>
                  </a:lnTo>
                  <a:lnTo>
                    <a:pt x="154" y="253"/>
                  </a:lnTo>
                  <a:close/>
                  <a:moveTo>
                    <a:pt x="34" y="94"/>
                  </a:moveTo>
                  <a:lnTo>
                    <a:pt x="34" y="94"/>
                  </a:lnTo>
                  <a:lnTo>
                    <a:pt x="35" y="87"/>
                  </a:lnTo>
                  <a:lnTo>
                    <a:pt x="36" y="80"/>
                  </a:lnTo>
                  <a:lnTo>
                    <a:pt x="38" y="74"/>
                  </a:lnTo>
                  <a:lnTo>
                    <a:pt x="41" y="67"/>
                  </a:lnTo>
                  <a:lnTo>
                    <a:pt x="44" y="62"/>
                  </a:lnTo>
                  <a:lnTo>
                    <a:pt x="47" y="57"/>
                  </a:lnTo>
                  <a:lnTo>
                    <a:pt x="51" y="52"/>
                  </a:lnTo>
                  <a:lnTo>
                    <a:pt x="57" y="48"/>
                  </a:lnTo>
                  <a:lnTo>
                    <a:pt x="62" y="45"/>
                  </a:lnTo>
                  <a:lnTo>
                    <a:pt x="67" y="42"/>
                  </a:lnTo>
                  <a:lnTo>
                    <a:pt x="73" y="38"/>
                  </a:lnTo>
                  <a:lnTo>
                    <a:pt x="80" y="36"/>
                  </a:lnTo>
                  <a:lnTo>
                    <a:pt x="95" y="33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28" y="33"/>
                  </a:lnTo>
                  <a:lnTo>
                    <a:pt x="142" y="36"/>
                  </a:lnTo>
                  <a:lnTo>
                    <a:pt x="149" y="38"/>
                  </a:lnTo>
                  <a:lnTo>
                    <a:pt x="155" y="42"/>
                  </a:lnTo>
                  <a:lnTo>
                    <a:pt x="161" y="45"/>
                  </a:lnTo>
                  <a:lnTo>
                    <a:pt x="166" y="48"/>
                  </a:lnTo>
                  <a:lnTo>
                    <a:pt x="170" y="52"/>
                  </a:lnTo>
                  <a:lnTo>
                    <a:pt x="175" y="57"/>
                  </a:lnTo>
                  <a:lnTo>
                    <a:pt x="179" y="62"/>
                  </a:lnTo>
                  <a:lnTo>
                    <a:pt x="182" y="67"/>
                  </a:lnTo>
                  <a:lnTo>
                    <a:pt x="184" y="74"/>
                  </a:lnTo>
                  <a:lnTo>
                    <a:pt x="186" y="80"/>
                  </a:lnTo>
                  <a:lnTo>
                    <a:pt x="188" y="87"/>
                  </a:lnTo>
                  <a:lnTo>
                    <a:pt x="189" y="94"/>
                  </a:lnTo>
                  <a:lnTo>
                    <a:pt x="189" y="94"/>
                  </a:lnTo>
                  <a:lnTo>
                    <a:pt x="189" y="103"/>
                  </a:lnTo>
                  <a:lnTo>
                    <a:pt x="187" y="111"/>
                  </a:lnTo>
                  <a:lnTo>
                    <a:pt x="185" y="118"/>
                  </a:lnTo>
                  <a:lnTo>
                    <a:pt x="182" y="125"/>
                  </a:lnTo>
                  <a:lnTo>
                    <a:pt x="172" y="140"/>
                  </a:lnTo>
                  <a:lnTo>
                    <a:pt x="160" y="157"/>
                  </a:lnTo>
                  <a:lnTo>
                    <a:pt x="160" y="157"/>
                  </a:lnTo>
                  <a:lnTo>
                    <a:pt x="150" y="172"/>
                  </a:lnTo>
                  <a:lnTo>
                    <a:pt x="140" y="187"/>
                  </a:lnTo>
                  <a:lnTo>
                    <a:pt x="131" y="205"/>
                  </a:lnTo>
                  <a:lnTo>
                    <a:pt x="127" y="215"/>
                  </a:lnTo>
                  <a:lnTo>
                    <a:pt x="125" y="226"/>
                  </a:lnTo>
                  <a:lnTo>
                    <a:pt x="98" y="226"/>
                  </a:lnTo>
                  <a:lnTo>
                    <a:pt x="98" y="226"/>
                  </a:lnTo>
                  <a:lnTo>
                    <a:pt x="95" y="215"/>
                  </a:lnTo>
                  <a:lnTo>
                    <a:pt x="92" y="205"/>
                  </a:lnTo>
                  <a:lnTo>
                    <a:pt x="82" y="187"/>
                  </a:lnTo>
                  <a:lnTo>
                    <a:pt x="72" y="172"/>
                  </a:lnTo>
                  <a:lnTo>
                    <a:pt x="63" y="157"/>
                  </a:lnTo>
                  <a:lnTo>
                    <a:pt x="63" y="157"/>
                  </a:lnTo>
                  <a:lnTo>
                    <a:pt x="50" y="140"/>
                  </a:lnTo>
                  <a:lnTo>
                    <a:pt x="41" y="125"/>
                  </a:lnTo>
                  <a:lnTo>
                    <a:pt x="37" y="118"/>
                  </a:lnTo>
                  <a:lnTo>
                    <a:pt x="35" y="111"/>
                  </a:lnTo>
                  <a:lnTo>
                    <a:pt x="34" y="103"/>
                  </a:lnTo>
                  <a:lnTo>
                    <a:pt x="34" y="94"/>
                  </a:lnTo>
                  <a:lnTo>
                    <a:pt x="3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8803" tIns="44402" rIns="88803" bIns="44402" numCol="1" anchor="t" anchorCtr="0" compatLnSpc="1">
              <a:prstTxWarp prst="textNoShape">
                <a:avLst/>
              </a:prstTxWarp>
            </a:bodyPr>
            <a:lstStyle/>
            <a:p>
              <a:pPr algn="r" defTabSz="888104" rtl="1">
                <a:defRPr/>
              </a:pPr>
              <a:endParaRPr lang="en-US" sz="1748" kern="0">
                <a:solidFill>
                  <a:srgbClr val="FFFFFF">
                    <a:lumMod val="65000"/>
                    <a:lumOff val="35000"/>
                  </a:srgbClr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26004" y="3063104"/>
            <a:ext cx="518018" cy="518018"/>
            <a:chOff x="704719" y="3178175"/>
            <a:chExt cx="533400" cy="533400"/>
          </a:xfrm>
        </p:grpSpPr>
        <p:sp>
          <p:nvSpPr>
            <p:cNvPr id="72" name="Oval 24"/>
            <p:cNvSpPr/>
            <p:nvPr/>
          </p:nvSpPr>
          <p:spPr>
            <a:xfrm>
              <a:off x="704719" y="3178175"/>
              <a:ext cx="533400" cy="533400"/>
            </a:xfrm>
            <a:prstGeom prst="ellipse">
              <a:avLst/>
            </a:prstGeom>
            <a:solidFill>
              <a:srgbClr val="005FA5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88104" rtl="1">
                <a:defRPr/>
              </a:pPr>
              <a:endParaRPr lang="ar-SA" sz="1748" kern="0">
                <a:solidFill>
                  <a:srgbClr val="FFFFFF"/>
                </a:solidFill>
                <a:latin typeface="Calibri"/>
                <a:cs typeface="Arial" panose="020B0604020202020204" pitchFamily="34" charset="0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857220" y="3278553"/>
              <a:ext cx="254106" cy="313775"/>
              <a:chOff x="1409993" y="1562611"/>
              <a:chExt cx="1246288" cy="1538938"/>
            </a:xfrm>
          </p:grpSpPr>
          <p:sp>
            <p:nvSpPr>
              <p:cNvPr id="74" name="Freeform 148"/>
              <p:cNvSpPr>
                <a:spLocks/>
              </p:cNvSpPr>
              <p:nvPr/>
            </p:nvSpPr>
            <p:spPr bwMode="auto">
              <a:xfrm>
                <a:off x="1409993" y="1562611"/>
                <a:ext cx="1246288" cy="1538938"/>
              </a:xfrm>
              <a:custGeom>
                <a:avLst/>
                <a:gdLst>
                  <a:gd name="T0" fmla="*/ 173 w 247"/>
                  <a:gd name="T1" fmla="*/ 0 h 305"/>
                  <a:gd name="T2" fmla="*/ 0 w 247"/>
                  <a:gd name="T3" fmla="*/ 0 h 305"/>
                  <a:gd name="T4" fmla="*/ 0 w 247"/>
                  <a:gd name="T5" fmla="*/ 305 h 305"/>
                  <a:gd name="T6" fmla="*/ 247 w 247"/>
                  <a:gd name="T7" fmla="*/ 305 h 305"/>
                  <a:gd name="T8" fmla="*/ 247 w 247"/>
                  <a:gd name="T9" fmla="*/ 74 h 305"/>
                  <a:gd name="T10" fmla="*/ 173 w 247"/>
                  <a:gd name="T11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7" h="305">
                    <a:moveTo>
                      <a:pt x="173" y="0"/>
                    </a:moveTo>
                    <a:lnTo>
                      <a:pt x="0" y="0"/>
                    </a:lnTo>
                    <a:lnTo>
                      <a:pt x="0" y="305"/>
                    </a:lnTo>
                    <a:lnTo>
                      <a:pt x="247" y="305"/>
                    </a:lnTo>
                    <a:lnTo>
                      <a:pt x="247" y="7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75" name="Freeform 149"/>
              <p:cNvSpPr>
                <a:spLocks/>
              </p:cNvSpPr>
              <p:nvPr/>
            </p:nvSpPr>
            <p:spPr bwMode="auto">
              <a:xfrm>
                <a:off x="2282896" y="1562611"/>
                <a:ext cx="373381" cy="373381"/>
              </a:xfrm>
              <a:custGeom>
                <a:avLst/>
                <a:gdLst>
                  <a:gd name="T0" fmla="*/ 0 w 74"/>
                  <a:gd name="T1" fmla="*/ 74 h 74"/>
                  <a:gd name="T2" fmla="*/ 74 w 74"/>
                  <a:gd name="T3" fmla="*/ 74 h 74"/>
                  <a:gd name="T4" fmla="*/ 0 w 74"/>
                  <a:gd name="T5" fmla="*/ 0 h 74"/>
                  <a:gd name="T6" fmla="*/ 0 w 74"/>
                  <a:gd name="T7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74">
                    <a:moveTo>
                      <a:pt x="0" y="74"/>
                    </a:moveTo>
                    <a:lnTo>
                      <a:pt x="74" y="74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76" name="Rectangle 150"/>
              <p:cNvSpPr>
                <a:spLocks noChangeArrowheads="1"/>
              </p:cNvSpPr>
              <p:nvPr/>
            </p:nvSpPr>
            <p:spPr bwMode="auto">
              <a:xfrm>
                <a:off x="1556317" y="1703890"/>
                <a:ext cx="726580" cy="25230"/>
              </a:xfrm>
              <a:prstGeom prst="rect">
                <a:avLst/>
              </a:prstGeom>
              <a:solidFill>
                <a:srgbClr val="DCDC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77" name="Rectangle 151"/>
              <p:cNvSpPr>
                <a:spLocks noChangeArrowheads="1"/>
              </p:cNvSpPr>
              <p:nvPr/>
            </p:nvSpPr>
            <p:spPr bwMode="auto">
              <a:xfrm>
                <a:off x="1450359" y="1754347"/>
                <a:ext cx="832541" cy="25230"/>
              </a:xfrm>
              <a:prstGeom prst="rect">
                <a:avLst/>
              </a:prstGeom>
              <a:solidFill>
                <a:srgbClr val="DCDC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78" name="Rectangle 152"/>
              <p:cNvSpPr>
                <a:spLocks noChangeArrowheads="1"/>
              </p:cNvSpPr>
              <p:nvPr/>
            </p:nvSpPr>
            <p:spPr bwMode="auto">
              <a:xfrm>
                <a:off x="1450359" y="1804804"/>
                <a:ext cx="287606" cy="25230"/>
              </a:xfrm>
              <a:prstGeom prst="rect">
                <a:avLst/>
              </a:prstGeom>
              <a:solidFill>
                <a:srgbClr val="DCDC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79" name="Rectangle 153"/>
              <p:cNvSpPr>
                <a:spLocks noChangeArrowheads="1"/>
              </p:cNvSpPr>
              <p:nvPr/>
            </p:nvSpPr>
            <p:spPr bwMode="auto">
              <a:xfrm>
                <a:off x="1445311" y="2021771"/>
                <a:ext cx="1170601" cy="1009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0" name="Rectangle 154"/>
              <p:cNvSpPr>
                <a:spLocks noChangeArrowheads="1"/>
              </p:cNvSpPr>
              <p:nvPr/>
            </p:nvSpPr>
            <p:spPr bwMode="auto">
              <a:xfrm>
                <a:off x="1445311" y="1900674"/>
                <a:ext cx="1170601" cy="1009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1" name="Rectangle 155"/>
              <p:cNvSpPr>
                <a:spLocks noChangeArrowheads="1"/>
              </p:cNvSpPr>
              <p:nvPr/>
            </p:nvSpPr>
            <p:spPr bwMode="auto">
              <a:xfrm>
                <a:off x="1445311" y="2152959"/>
                <a:ext cx="1170601" cy="1009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2" name="Rectangle 156"/>
              <p:cNvSpPr>
                <a:spLocks noChangeArrowheads="1"/>
              </p:cNvSpPr>
              <p:nvPr/>
            </p:nvSpPr>
            <p:spPr bwMode="auto">
              <a:xfrm>
                <a:off x="1445311" y="2284147"/>
                <a:ext cx="1170601" cy="1009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3" name="Rectangle 157"/>
              <p:cNvSpPr>
                <a:spLocks noChangeArrowheads="1"/>
              </p:cNvSpPr>
              <p:nvPr/>
            </p:nvSpPr>
            <p:spPr bwMode="auto">
              <a:xfrm>
                <a:off x="1445311" y="2415335"/>
                <a:ext cx="1170601" cy="1009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4" name="Rectangle 158"/>
              <p:cNvSpPr>
                <a:spLocks noChangeArrowheads="1"/>
              </p:cNvSpPr>
              <p:nvPr/>
            </p:nvSpPr>
            <p:spPr bwMode="auto">
              <a:xfrm>
                <a:off x="1445311" y="2546523"/>
                <a:ext cx="1170601" cy="1009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5" name="Rectangle 159"/>
              <p:cNvSpPr>
                <a:spLocks noChangeArrowheads="1"/>
              </p:cNvSpPr>
              <p:nvPr/>
            </p:nvSpPr>
            <p:spPr bwMode="auto">
              <a:xfrm>
                <a:off x="1445311" y="2677711"/>
                <a:ext cx="1170601" cy="1009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6" name="Rectangle 160"/>
              <p:cNvSpPr>
                <a:spLocks noChangeArrowheads="1"/>
              </p:cNvSpPr>
              <p:nvPr/>
            </p:nvSpPr>
            <p:spPr bwMode="auto">
              <a:xfrm>
                <a:off x="1445311" y="2808899"/>
                <a:ext cx="1170601" cy="1009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7" name="Rectangle 161"/>
              <p:cNvSpPr>
                <a:spLocks noChangeArrowheads="1"/>
              </p:cNvSpPr>
              <p:nvPr/>
            </p:nvSpPr>
            <p:spPr bwMode="auto">
              <a:xfrm>
                <a:off x="1445311" y="2945131"/>
                <a:ext cx="1170601" cy="5047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8" name="Rectangle 162"/>
              <p:cNvSpPr>
                <a:spLocks noChangeArrowheads="1"/>
              </p:cNvSpPr>
              <p:nvPr/>
            </p:nvSpPr>
            <p:spPr bwMode="auto">
              <a:xfrm>
                <a:off x="1445311" y="3061183"/>
                <a:ext cx="1170601" cy="1009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89" name="Rectangle 163"/>
              <p:cNvSpPr>
                <a:spLocks noChangeArrowheads="1"/>
              </p:cNvSpPr>
              <p:nvPr/>
            </p:nvSpPr>
            <p:spPr bwMode="auto">
              <a:xfrm>
                <a:off x="2489771" y="1900674"/>
                <a:ext cx="5047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0" name="Rectangle 164"/>
              <p:cNvSpPr>
                <a:spLocks noChangeArrowheads="1"/>
              </p:cNvSpPr>
              <p:nvPr/>
            </p:nvSpPr>
            <p:spPr bwMode="auto">
              <a:xfrm>
                <a:off x="2605821" y="1900674"/>
                <a:ext cx="10091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1" name="Rectangle 165"/>
              <p:cNvSpPr>
                <a:spLocks noChangeArrowheads="1"/>
              </p:cNvSpPr>
              <p:nvPr/>
            </p:nvSpPr>
            <p:spPr bwMode="auto">
              <a:xfrm>
                <a:off x="2353536" y="1900674"/>
                <a:ext cx="10091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2" name="Rectangle 166"/>
              <p:cNvSpPr>
                <a:spLocks noChangeArrowheads="1"/>
              </p:cNvSpPr>
              <p:nvPr/>
            </p:nvSpPr>
            <p:spPr bwMode="auto">
              <a:xfrm>
                <a:off x="2222348" y="1900674"/>
                <a:ext cx="10091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3" name="Rectangle 167"/>
              <p:cNvSpPr>
                <a:spLocks noChangeArrowheads="1"/>
              </p:cNvSpPr>
              <p:nvPr/>
            </p:nvSpPr>
            <p:spPr bwMode="auto">
              <a:xfrm>
                <a:off x="2091160" y="1900674"/>
                <a:ext cx="10091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4" name="Rectangle 168"/>
              <p:cNvSpPr>
                <a:spLocks noChangeArrowheads="1"/>
              </p:cNvSpPr>
              <p:nvPr/>
            </p:nvSpPr>
            <p:spPr bwMode="auto">
              <a:xfrm>
                <a:off x="1959972" y="1900674"/>
                <a:ext cx="10091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5" name="Rectangle 169"/>
              <p:cNvSpPr>
                <a:spLocks noChangeArrowheads="1"/>
              </p:cNvSpPr>
              <p:nvPr/>
            </p:nvSpPr>
            <p:spPr bwMode="auto">
              <a:xfrm>
                <a:off x="1828784" y="1900674"/>
                <a:ext cx="10091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6" name="Rectangle 170"/>
              <p:cNvSpPr>
                <a:spLocks noChangeArrowheads="1"/>
              </p:cNvSpPr>
              <p:nvPr/>
            </p:nvSpPr>
            <p:spPr bwMode="auto">
              <a:xfrm>
                <a:off x="1697596" y="1900674"/>
                <a:ext cx="10091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7" name="Rectangle 171"/>
              <p:cNvSpPr>
                <a:spLocks noChangeArrowheads="1"/>
              </p:cNvSpPr>
              <p:nvPr/>
            </p:nvSpPr>
            <p:spPr bwMode="auto">
              <a:xfrm>
                <a:off x="1566408" y="1900674"/>
                <a:ext cx="10091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8" name="Rectangle 172"/>
              <p:cNvSpPr>
                <a:spLocks noChangeArrowheads="1"/>
              </p:cNvSpPr>
              <p:nvPr/>
            </p:nvSpPr>
            <p:spPr bwMode="auto">
              <a:xfrm>
                <a:off x="1445311" y="1900674"/>
                <a:ext cx="10091" cy="1170601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99" name="Rectangle 173"/>
              <p:cNvSpPr>
                <a:spLocks noChangeArrowheads="1"/>
              </p:cNvSpPr>
              <p:nvPr/>
            </p:nvSpPr>
            <p:spPr bwMode="auto">
              <a:xfrm>
                <a:off x="1576499" y="2818990"/>
                <a:ext cx="121097" cy="126144"/>
              </a:xfrm>
              <a:prstGeom prst="rect">
                <a:avLst/>
              </a:prstGeom>
              <a:solidFill>
                <a:srgbClr val="DC5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100" name="Rectangle 174"/>
              <p:cNvSpPr>
                <a:spLocks noChangeArrowheads="1"/>
              </p:cNvSpPr>
              <p:nvPr/>
            </p:nvSpPr>
            <p:spPr bwMode="auto">
              <a:xfrm>
                <a:off x="1707687" y="2687802"/>
                <a:ext cx="121097" cy="121097"/>
              </a:xfrm>
              <a:prstGeom prst="rect">
                <a:avLst/>
              </a:pr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101" name="Rectangle 175"/>
              <p:cNvSpPr>
                <a:spLocks noChangeArrowheads="1"/>
              </p:cNvSpPr>
              <p:nvPr/>
            </p:nvSpPr>
            <p:spPr bwMode="auto">
              <a:xfrm>
                <a:off x="1838875" y="2556614"/>
                <a:ext cx="121097" cy="252285"/>
              </a:xfrm>
              <a:prstGeom prst="rect">
                <a:avLst/>
              </a:pr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102" name="Rectangle 176"/>
              <p:cNvSpPr>
                <a:spLocks noChangeArrowheads="1"/>
              </p:cNvSpPr>
              <p:nvPr/>
            </p:nvSpPr>
            <p:spPr bwMode="auto">
              <a:xfrm>
                <a:off x="1970063" y="2425426"/>
                <a:ext cx="121097" cy="383473"/>
              </a:xfrm>
              <a:prstGeom prst="rect">
                <a:avLst/>
              </a:pr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103" name="Rectangle 177"/>
              <p:cNvSpPr>
                <a:spLocks noChangeArrowheads="1"/>
              </p:cNvSpPr>
              <p:nvPr/>
            </p:nvSpPr>
            <p:spPr bwMode="auto">
              <a:xfrm>
                <a:off x="2101251" y="2556614"/>
                <a:ext cx="121097" cy="252285"/>
              </a:xfrm>
              <a:prstGeom prst="rect">
                <a:avLst/>
              </a:pr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104" name="Rectangle 178"/>
              <p:cNvSpPr>
                <a:spLocks noChangeArrowheads="1"/>
              </p:cNvSpPr>
              <p:nvPr/>
            </p:nvSpPr>
            <p:spPr bwMode="auto">
              <a:xfrm>
                <a:off x="2232439" y="2294238"/>
                <a:ext cx="121097" cy="514661"/>
              </a:xfrm>
              <a:prstGeom prst="rect">
                <a:avLst/>
              </a:pr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  <p:sp>
            <p:nvSpPr>
              <p:cNvPr id="105" name="Rectangle 179"/>
              <p:cNvSpPr>
                <a:spLocks noChangeArrowheads="1"/>
              </p:cNvSpPr>
              <p:nvPr/>
            </p:nvSpPr>
            <p:spPr bwMode="auto">
              <a:xfrm>
                <a:off x="2265541" y="2026811"/>
                <a:ext cx="224233" cy="865420"/>
              </a:xfrm>
              <a:prstGeom prst="rect">
                <a:avLst/>
              </a:pr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4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401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0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1" grpId="0" animBg="1"/>
      <p:bldP spid="61" grpId="1" animBg="1"/>
      <p:bldP spid="63" grpId="0" animBg="1"/>
      <p:bldP spid="63" grpId="1" animBg="1"/>
      <p:bldP spid="153" grpId="0" animBg="1"/>
      <p:bldP spid="153" grpId="1" animBg="1"/>
      <p:bldP spid="191" grpId="0"/>
      <p:bldP spid="191" grpId="1"/>
      <p:bldP spid="9" grpId="0"/>
      <p:bldP spid="9" grpId="1"/>
      <p:bldP spid="195" grpId="0"/>
      <p:bldP spid="195" grpId="1"/>
      <p:bldP spid="43" grpId="0"/>
      <p:bldP spid="44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74781" y="2067240"/>
            <a:ext cx="352600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7533" indent="-277533">
              <a:buFont typeface="Wingdings" panose="05000000000000000000" pitchFamily="2" charset="2"/>
              <a:buChar char="n"/>
            </a:pP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制定有效的工作目标和计划</a:t>
            </a:r>
            <a:r>
              <a:rPr lang="zh-CN" altLang="en-US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保证</a:t>
            </a: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中心报表</a:t>
            </a:r>
            <a:r>
              <a:rPr lang="zh-CN" altLang="en-US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的质量</a:t>
            </a: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，如：什么时候查账目明细账、什么时候复审、过账凭证等。</a:t>
            </a:r>
            <a:endParaRPr lang="en-US" altLang="zh-CN" sz="136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6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*</a:t>
            </a:r>
            <a:r>
              <a:rPr lang="zh-CN" altLang="zh-CN" sz="136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正因如此，我才可以快速、准确</a:t>
            </a:r>
            <a:r>
              <a:rPr lang="zh-CN" altLang="en-US" sz="136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、高效</a:t>
            </a:r>
            <a:r>
              <a:rPr lang="zh-CN" altLang="zh-CN" sz="136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的制作卓越中心报表</a:t>
            </a:r>
            <a:endParaRPr lang="en-US" altLang="zh-CN" sz="136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81288" y="1650969"/>
            <a:ext cx="3260508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7533" indent="-277533">
              <a:buFont typeface="Wingdings" panose="05000000000000000000" pitchFamily="2" charset="2"/>
              <a:buChar char="n"/>
            </a:pP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卓越中心账套是集团</a:t>
            </a:r>
            <a:r>
              <a:rPr lang="zh-CN" altLang="zh-CN" sz="1360" b="1" dirty="0">
                <a:solidFill>
                  <a:srgbClr val="EB62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重中之重</a:t>
            </a: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的账套</a:t>
            </a:r>
            <a:endParaRPr lang="en-US" altLang="zh-CN" sz="136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18610" y="1840360"/>
            <a:ext cx="4193038" cy="1740763"/>
            <a:chOff x="295275" y="1818640"/>
            <a:chExt cx="4317550" cy="1792455"/>
          </a:xfrm>
        </p:grpSpPr>
        <p:cxnSp>
          <p:nvCxnSpPr>
            <p:cNvPr id="41" name="Straight Connector 31"/>
            <p:cNvCxnSpPr>
              <a:endCxn id="59" idx="3"/>
            </p:cNvCxnSpPr>
            <p:nvPr/>
          </p:nvCxnSpPr>
          <p:spPr>
            <a:xfrm rot="5400000" flipH="1" flipV="1">
              <a:off x="1167783" y="2541737"/>
              <a:ext cx="706775" cy="722332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42" name="Straight Connector 33"/>
            <p:cNvCxnSpPr>
              <a:stCxn id="59" idx="5"/>
              <a:endCxn id="64" idx="1"/>
            </p:cNvCxnSpPr>
            <p:nvPr/>
          </p:nvCxnSpPr>
          <p:spPr>
            <a:xfrm rot="16200000" flipH="1">
              <a:off x="2447942" y="2361079"/>
              <a:ext cx="345460" cy="722332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43" name="TextBox 65"/>
            <p:cNvSpPr txBox="1"/>
            <p:nvPr/>
          </p:nvSpPr>
          <p:spPr>
            <a:xfrm>
              <a:off x="295275" y="2398305"/>
              <a:ext cx="1297590" cy="17166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888104">
                <a:lnSpc>
                  <a:spcPts val="1263"/>
                </a:lnSpc>
                <a:spcAft>
                  <a:spcPts val="194"/>
                </a:spcAft>
              </a:pPr>
              <a:r>
                <a:rPr lang="zh-CN" altLang="en-US" sz="1554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查账目明细账</a:t>
              </a:r>
              <a:endParaRPr lang="en-US" sz="1554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44" name="TextBox 72"/>
            <p:cNvSpPr txBox="1"/>
            <p:nvPr/>
          </p:nvSpPr>
          <p:spPr>
            <a:xfrm>
              <a:off x="2493299" y="2096833"/>
              <a:ext cx="1297590" cy="17166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888104">
                <a:lnSpc>
                  <a:spcPts val="1263"/>
                </a:lnSpc>
                <a:spcAft>
                  <a:spcPts val="194"/>
                </a:spcAft>
              </a:pPr>
              <a:r>
                <a:rPr lang="zh-CN" altLang="en-US" sz="1554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过账凭证</a:t>
              </a:r>
              <a:endParaRPr lang="en-US" sz="1554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45" name="TextBox 83"/>
            <p:cNvSpPr txBox="1"/>
            <p:nvPr/>
          </p:nvSpPr>
          <p:spPr>
            <a:xfrm>
              <a:off x="1405718" y="3227420"/>
              <a:ext cx="1297590" cy="17166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888104">
                <a:lnSpc>
                  <a:spcPts val="1263"/>
                </a:lnSpc>
                <a:spcAft>
                  <a:spcPts val="194"/>
                </a:spcAft>
              </a:pPr>
              <a:r>
                <a:rPr lang="zh-CN" altLang="en-US" sz="155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复审</a:t>
              </a:r>
              <a:endParaRPr lang="en-US" sz="1166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grpSp>
          <p:nvGrpSpPr>
            <p:cNvPr id="46" name="Group 99"/>
            <p:cNvGrpSpPr/>
            <p:nvPr/>
          </p:nvGrpSpPr>
          <p:grpSpPr>
            <a:xfrm rot="10800000">
              <a:off x="2033588" y="2676525"/>
              <a:ext cx="61200" cy="450849"/>
              <a:chOff x="2257425" y="3444870"/>
              <a:chExt cx="61200" cy="450849"/>
            </a:xfrm>
          </p:grpSpPr>
          <p:cxnSp>
            <p:nvCxnSpPr>
              <p:cNvPr id="47" name="Straight Connector 100"/>
              <p:cNvCxnSpPr/>
              <p:nvPr/>
            </p:nvCxnSpPr>
            <p:spPr>
              <a:xfrm rot="5400000">
                <a:off x="2067565" y="3674861"/>
                <a:ext cx="441319" cy="39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48" name="Oval 101"/>
              <p:cNvSpPr/>
              <p:nvPr/>
            </p:nvSpPr>
            <p:spPr>
              <a:xfrm>
                <a:off x="2257425" y="3444870"/>
                <a:ext cx="61200" cy="6120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algn="ctr" defTabSz="888104" rtl="1">
                  <a:defRPr/>
                </a:pPr>
                <a:endParaRPr lang="ar-SA" sz="1748" kern="0">
                  <a:solidFill>
                    <a:srgbClr val="FFFFFF"/>
                  </a:solidFill>
                  <a:latin typeface="Calibri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9" name="Group 111"/>
            <p:cNvGrpSpPr/>
            <p:nvPr/>
          </p:nvGrpSpPr>
          <p:grpSpPr>
            <a:xfrm>
              <a:off x="909638" y="2649379"/>
              <a:ext cx="61200" cy="450849"/>
              <a:chOff x="2257425" y="3444870"/>
              <a:chExt cx="61200" cy="450849"/>
            </a:xfrm>
          </p:grpSpPr>
          <p:cxnSp>
            <p:nvCxnSpPr>
              <p:cNvPr id="50" name="Straight Connector 112"/>
              <p:cNvCxnSpPr/>
              <p:nvPr/>
            </p:nvCxnSpPr>
            <p:spPr>
              <a:xfrm rot="5400000">
                <a:off x="2067565" y="3674861"/>
                <a:ext cx="441319" cy="39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51" name="Oval 113"/>
              <p:cNvSpPr/>
              <p:nvPr/>
            </p:nvSpPr>
            <p:spPr>
              <a:xfrm>
                <a:off x="2257425" y="3444870"/>
                <a:ext cx="61200" cy="6120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algn="ctr" defTabSz="888104" rtl="1">
                  <a:defRPr/>
                </a:pPr>
                <a:endParaRPr lang="ar-SA" sz="1748" kern="0">
                  <a:solidFill>
                    <a:srgbClr val="FFFFFF"/>
                  </a:solidFill>
                  <a:latin typeface="Calibri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2" name="Group 114"/>
            <p:cNvGrpSpPr/>
            <p:nvPr/>
          </p:nvGrpSpPr>
          <p:grpSpPr>
            <a:xfrm>
              <a:off x="3100388" y="2300764"/>
              <a:ext cx="61200" cy="450849"/>
              <a:chOff x="2257425" y="3444870"/>
              <a:chExt cx="61200" cy="450849"/>
            </a:xfrm>
          </p:grpSpPr>
          <p:cxnSp>
            <p:nvCxnSpPr>
              <p:cNvPr id="53" name="Straight Connector 115"/>
              <p:cNvCxnSpPr/>
              <p:nvPr/>
            </p:nvCxnSpPr>
            <p:spPr>
              <a:xfrm rot="5400000">
                <a:off x="2067565" y="3674861"/>
                <a:ext cx="441319" cy="39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54" name="Oval 116"/>
              <p:cNvSpPr/>
              <p:nvPr/>
            </p:nvSpPr>
            <p:spPr>
              <a:xfrm>
                <a:off x="2257425" y="3444870"/>
                <a:ext cx="61200" cy="6120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algn="ctr" defTabSz="888104" rtl="1">
                  <a:defRPr/>
                </a:pPr>
                <a:endParaRPr lang="ar-SA" sz="1748" kern="0">
                  <a:solidFill>
                    <a:srgbClr val="FFFFFF"/>
                  </a:solidFill>
                  <a:latin typeface="Calibri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8" name="Group 30"/>
            <p:cNvGrpSpPr/>
            <p:nvPr/>
          </p:nvGrpSpPr>
          <p:grpSpPr>
            <a:xfrm>
              <a:off x="1804221" y="2094230"/>
              <a:ext cx="533400" cy="533400"/>
              <a:chOff x="2118546" y="2989580"/>
              <a:chExt cx="533400" cy="533400"/>
            </a:xfrm>
          </p:grpSpPr>
          <p:sp>
            <p:nvSpPr>
              <p:cNvPr id="59" name="Oval 25"/>
              <p:cNvSpPr/>
              <p:nvPr/>
            </p:nvSpPr>
            <p:spPr>
              <a:xfrm>
                <a:off x="2118546" y="2989580"/>
                <a:ext cx="533400" cy="533400"/>
              </a:xfrm>
              <a:prstGeom prst="ellipse">
                <a:avLst/>
              </a:prstGeom>
              <a:solidFill>
                <a:srgbClr val="D52323"/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algn="ctr" defTabSz="888104" rtl="1">
                  <a:defRPr/>
                </a:pPr>
                <a:endParaRPr lang="ar-SA" sz="1748" kern="0">
                  <a:solidFill>
                    <a:srgbClr val="FFFFFF"/>
                  </a:solidFill>
                  <a:latin typeface="Calibri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60"/>
              <p:cNvSpPr>
                <a:spLocks noEditPoints="1"/>
              </p:cNvSpPr>
              <p:nvPr/>
            </p:nvSpPr>
            <p:spPr bwMode="auto">
              <a:xfrm>
                <a:off x="2273878" y="3136428"/>
                <a:ext cx="193048" cy="193048"/>
              </a:xfrm>
              <a:custGeom>
                <a:avLst/>
                <a:gdLst>
                  <a:gd name="T0" fmla="*/ 186 w 251"/>
                  <a:gd name="T1" fmla="*/ 152 h 251"/>
                  <a:gd name="T2" fmla="*/ 200 w 251"/>
                  <a:gd name="T3" fmla="*/ 114 h 251"/>
                  <a:gd name="T4" fmla="*/ 200 w 251"/>
                  <a:gd name="T5" fmla="*/ 91 h 251"/>
                  <a:gd name="T6" fmla="*/ 192 w 251"/>
                  <a:gd name="T7" fmla="*/ 62 h 251"/>
                  <a:gd name="T8" fmla="*/ 177 w 251"/>
                  <a:gd name="T9" fmla="*/ 37 h 251"/>
                  <a:gd name="T10" fmla="*/ 154 w 251"/>
                  <a:gd name="T11" fmla="*/ 17 h 251"/>
                  <a:gd name="T12" fmla="*/ 128 w 251"/>
                  <a:gd name="T13" fmla="*/ 4 h 251"/>
                  <a:gd name="T14" fmla="*/ 98 w 251"/>
                  <a:gd name="T15" fmla="*/ 0 h 251"/>
                  <a:gd name="T16" fmla="*/ 78 w 251"/>
                  <a:gd name="T17" fmla="*/ 2 h 251"/>
                  <a:gd name="T18" fmla="*/ 52 w 251"/>
                  <a:gd name="T19" fmla="*/ 11 h 251"/>
                  <a:gd name="T20" fmla="*/ 29 w 251"/>
                  <a:gd name="T21" fmla="*/ 28 h 251"/>
                  <a:gd name="T22" fmla="*/ 11 w 251"/>
                  <a:gd name="T23" fmla="*/ 50 h 251"/>
                  <a:gd name="T24" fmla="*/ 2 w 251"/>
                  <a:gd name="T25" fmla="*/ 78 h 251"/>
                  <a:gd name="T26" fmla="*/ 0 w 251"/>
                  <a:gd name="T27" fmla="*/ 98 h 251"/>
                  <a:gd name="T28" fmla="*/ 5 w 251"/>
                  <a:gd name="T29" fmla="*/ 127 h 251"/>
                  <a:gd name="T30" fmla="*/ 17 w 251"/>
                  <a:gd name="T31" fmla="*/ 154 h 251"/>
                  <a:gd name="T32" fmla="*/ 37 w 251"/>
                  <a:gd name="T33" fmla="*/ 175 h 251"/>
                  <a:gd name="T34" fmla="*/ 63 w 251"/>
                  <a:gd name="T35" fmla="*/ 191 h 251"/>
                  <a:gd name="T36" fmla="*/ 91 w 251"/>
                  <a:gd name="T37" fmla="*/ 199 h 251"/>
                  <a:gd name="T38" fmla="*/ 115 w 251"/>
                  <a:gd name="T39" fmla="*/ 198 h 251"/>
                  <a:gd name="T40" fmla="*/ 151 w 251"/>
                  <a:gd name="T41" fmla="*/ 186 h 251"/>
                  <a:gd name="T42" fmla="*/ 214 w 251"/>
                  <a:gd name="T43" fmla="*/ 248 h 251"/>
                  <a:gd name="T44" fmla="*/ 228 w 251"/>
                  <a:gd name="T45" fmla="*/ 250 h 251"/>
                  <a:gd name="T46" fmla="*/ 248 w 251"/>
                  <a:gd name="T47" fmla="*/ 231 h 251"/>
                  <a:gd name="T48" fmla="*/ 251 w 251"/>
                  <a:gd name="T49" fmla="*/ 227 h 251"/>
                  <a:gd name="T50" fmla="*/ 249 w 251"/>
                  <a:gd name="T51" fmla="*/ 217 h 251"/>
                  <a:gd name="T52" fmla="*/ 30 w 251"/>
                  <a:gd name="T53" fmla="*/ 98 h 251"/>
                  <a:gd name="T54" fmla="*/ 32 w 251"/>
                  <a:gd name="T55" fmla="*/ 84 h 251"/>
                  <a:gd name="T56" fmla="*/ 38 w 251"/>
                  <a:gd name="T57" fmla="*/ 65 h 251"/>
                  <a:gd name="T58" fmla="*/ 51 w 251"/>
                  <a:gd name="T59" fmla="*/ 49 h 251"/>
                  <a:gd name="T60" fmla="*/ 66 w 251"/>
                  <a:gd name="T61" fmla="*/ 38 h 251"/>
                  <a:gd name="T62" fmla="*/ 85 w 251"/>
                  <a:gd name="T63" fmla="*/ 31 h 251"/>
                  <a:gd name="T64" fmla="*/ 98 w 251"/>
                  <a:gd name="T65" fmla="*/ 30 h 251"/>
                  <a:gd name="T66" fmla="*/ 119 w 251"/>
                  <a:gd name="T67" fmla="*/ 33 h 251"/>
                  <a:gd name="T68" fmla="*/ 137 w 251"/>
                  <a:gd name="T69" fmla="*/ 42 h 251"/>
                  <a:gd name="T70" fmla="*/ 153 w 251"/>
                  <a:gd name="T71" fmla="*/ 57 h 251"/>
                  <a:gd name="T72" fmla="*/ 164 w 251"/>
                  <a:gd name="T73" fmla="*/ 74 h 251"/>
                  <a:gd name="T74" fmla="*/ 170 w 251"/>
                  <a:gd name="T75" fmla="*/ 94 h 251"/>
                  <a:gd name="T76" fmla="*/ 170 w 251"/>
                  <a:gd name="T77" fmla="*/ 108 h 251"/>
                  <a:gd name="T78" fmla="*/ 164 w 251"/>
                  <a:gd name="T79" fmla="*/ 127 h 251"/>
                  <a:gd name="T80" fmla="*/ 154 w 251"/>
                  <a:gd name="T81" fmla="*/ 144 h 251"/>
                  <a:gd name="T82" fmla="*/ 140 w 251"/>
                  <a:gd name="T83" fmla="*/ 157 h 251"/>
                  <a:gd name="T84" fmla="*/ 122 w 251"/>
                  <a:gd name="T85" fmla="*/ 166 h 251"/>
                  <a:gd name="T86" fmla="*/ 101 w 251"/>
                  <a:gd name="T87" fmla="*/ 169 h 251"/>
                  <a:gd name="T88" fmla="*/ 88 w 251"/>
                  <a:gd name="T89" fmla="*/ 167 h 251"/>
                  <a:gd name="T90" fmla="*/ 68 w 251"/>
                  <a:gd name="T91" fmla="*/ 160 h 251"/>
                  <a:gd name="T92" fmla="*/ 52 w 251"/>
                  <a:gd name="T93" fmla="*/ 148 h 251"/>
                  <a:gd name="T94" fmla="*/ 39 w 251"/>
                  <a:gd name="T95" fmla="*/ 131 h 251"/>
                  <a:gd name="T96" fmla="*/ 32 w 251"/>
                  <a:gd name="T97" fmla="*/ 111 h 251"/>
                  <a:gd name="T98" fmla="*/ 30 w 251"/>
                  <a:gd name="T99" fmla="*/ 98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51" h="251">
                    <a:moveTo>
                      <a:pt x="246" y="212"/>
                    </a:moveTo>
                    <a:lnTo>
                      <a:pt x="186" y="152"/>
                    </a:lnTo>
                    <a:lnTo>
                      <a:pt x="186" y="152"/>
                    </a:lnTo>
                    <a:lnTo>
                      <a:pt x="192" y="140"/>
                    </a:lnTo>
                    <a:lnTo>
                      <a:pt x="196" y="128"/>
                    </a:lnTo>
                    <a:lnTo>
                      <a:pt x="200" y="114"/>
                    </a:lnTo>
                    <a:lnTo>
                      <a:pt x="200" y="101"/>
                    </a:lnTo>
                    <a:lnTo>
                      <a:pt x="200" y="101"/>
                    </a:lnTo>
                    <a:lnTo>
                      <a:pt x="200" y="91"/>
                    </a:lnTo>
                    <a:lnTo>
                      <a:pt x="197" y="80"/>
                    </a:lnTo>
                    <a:lnTo>
                      <a:pt x="195" y="71"/>
                    </a:lnTo>
                    <a:lnTo>
                      <a:pt x="192" y="62"/>
                    </a:lnTo>
                    <a:lnTo>
                      <a:pt x="187" y="53"/>
                    </a:lnTo>
                    <a:lnTo>
                      <a:pt x="182" y="45"/>
                    </a:lnTo>
                    <a:lnTo>
                      <a:pt x="177" y="37"/>
                    </a:lnTo>
                    <a:lnTo>
                      <a:pt x="170" y="30"/>
                    </a:lnTo>
                    <a:lnTo>
                      <a:pt x="162" y="23"/>
                    </a:lnTo>
                    <a:lnTo>
                      <a:pt x="154" y="17"/>
                    </a:lnTo>
                    <a:lnTo>
                      <a:pt x="146" y="12"/>
                    </a:lnTo>
                    <a:lnTo>
                      <a:pt x="137" y="8"/>
                    </a:lnTo>
                    <a:lnTo>
                      <a:pt x="128" y="4"/>
                    </a:lnTo>
                    <a:lnTo>
                      <a:pt x="119" y="2"/>
                    </a:lnTo>
                    <a:lnTo>
                      <a:pt x="108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8" y="2"/>
                    </a:lnTo>
                    <a:lnTo>
                      <a:pt x="69" y="4"/>
                    </a:lnTo>
                    <a:lnTo>
                      <a:pt x="60" y="7"/>
                    </a:lnTo>
                    <a:lnTo>
                      <a:pt x="52" y="11"/>
                    </a:lnTo>
                    <a:lnTo>
                      <a:pt x="43" y="16"/>
                    </a:lnTo>
                    <a:lnTo>
                      <a:pt x="36" y="21"/>
                    </a:lnTo>
                    <a:lnTo>
                      <a:pt x="29" y="28"/>
                    </a:lnTo>
                    <a:lnTo>
                      <a:pt x="23" y="35"/>
                    </a:lnTo>
                    <a:lnTo>
                      <a:pt x="16" y="43"/>
                    </a:lnTo>
                    <a:lnTo>
                      <a:pt x="11" y="50"/>
                    </a:lnTo>
                    <a:lnTo>
                      <a:pt x="7" y="60"/>
                    </a:lnTo>
                    <a:lnTo>
                      <a:pt x="4" y="69"/>
                    </a:lnTo>
                    <a:lnTo>
                      <a:pt x="2" y="78"/>
                    </a:lnTo>
                    <a:lnTo>
                      <a:pt x="0" y="88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8"/>
                    </a:lnTo>
                    <a:lnTo>
                      <a:pt x="5" y="127"/>
                    </a:lnTo>
                    <a:lnTo>
                      <a:pt x="8" y="136"/>
                    </a:lnTo>
                    <a:lnTo>
                      <a:pt x="12" y="145"/>
                    </a:lnTo>
                    <a:lnTo>
                      <a:pt x="17" y="154"/>
                    </a:lnTo>
                    <a:lnTo>
                      <a:pt x="24" y="162"/>
                    </a:lnTo>
                    <a:lnTo>
                      <a:pt x="30" y="169"/>
                    </a:lnTo>
                    <a:lnTo>
                      <a:pt x="37" y="175"/>
                    </a:lnTo>
                    <a:lnTo>
                      <a:pt x="45" y="182"/>
                    </a:lnTo>
                    <a:lnTo>
                      <a:pt x="54" y="187"/>
                    </a:lnTo>
                    <a:lnTo>
                      <a:pt x="63" y="191"/>
                    </a:lnTo>
                    <a:lnTo>
                      <a:pt x="72" y="195"/>
                    </a:lnTo>
                    <a:lnTo>
                      <a:pt x="82" y="197"/>
                    </a:lnTo>
                    <a:lnTo>
                      <a:pt x="91" y="199"/>
                    </a:lnTo>
                    <a:lnTo>
                      <a:pt x="101" y="199"/>
                    </a:lnTo>
                    <a:lnTo>
                      <a:pt x="101" y="199"/>
                    </a:lnTo>
                    <a:lnTo>
                      <a:pt x="115" y="198"/>
                    </a:lnTo>
                    <a:lnTo>
                      <a:pt x="127" y="196"/>
                    </a:lnTo>
                    <a:lnTo>
                      <a:pt x="140" y="192"/>
                    </a:lnTo>
                    <a:lnTo>
                      <a:pt x="151" y="186"/>
                    </a:lnTo>
                    <a:lnTo>
                      <a:pt x="212" y="247"/>
                    </a:lnTo>
                    <a:lnTo>
                      <a:pt x="212" y="247"/>
                    </a:lnTo>
                    <a:lnTo>
                      <a:pt x="214" y="248"/>
                    </a:lnTo>
                    <a:lnTo>
                      <a:pt x="217" y="250"/>
                    </a:lnTo>
                    <a:lnTo>
                      <a:pt x="222" y="251"/>
                    </a:lnTo>
                    <a:lnTo>
                      <a:pt x="228" y="250"/>
                    </a:lnTo>
                    <a:lnTo>
                      <a:pt x="231" y="248"/>
                    </a:lnTo>
                    <a:lnTo>
                      <a:pt x="233" y="247"/>
                    </a:lnTo>
                    <a:lnTo>
                      <a:pt x="248" y="231"/>
                    </a:lnTo>
                    <a:lnTo>
                      <a:pt x="248" y="231"/>
                    </a:lnTo>
                    <a:lnTo>
                      <a:pt x="250" y="229"/>
                    </a:lnTo>
                    <a:lnTo>
                      <a:pt x="251" y="227"/>
                    </a:lnTo>
                    <a:lnTo>
                      <a:pt x="251" y="224"/>
                    </a:lnTo>
                    <a:lnTo>
                      <a:pt x="251" y="222"/>
                    </a:lnTo>
                    <a:lnTo>
                      <a:pt x="249" y="217"/>
                    </a:lnTo>
                    <a:lnTo>
                      <a:pt x="246" y="212"/>
                    </a:lnTo>
                    <a:lnTo>
                      <a:pt x="246" y="212"/>
                    </a:lnTo>
                    <a:close/>
                    <a:moveTo>
                      <a:pt x="30" y="98"/>
                    </a:moveTo>
                    <a:lnTo>
                      <a:pt x="30" y="98"/>
                    </a:lnTo>
                    <a:lnTo>
                      <a:pt x="31" y="91"/>
                    </a:lnTo>
                    <a:lnTo>
                      <a:pt x="32" y="84"/>
                    </a:lnTo>
                    <a:lnTo>
                      <a:pt x="33" y="77"/>
                    </a:lnTo>
                    <a:lnTo>
                      <a:pt x="35" y="71"/>
                    </a:lnTo>
                    <a:lnTo>
                      <a:pt x="38" y="65"/>
                    </a:lnTo>
                    <a:lnTo>
                      <a:pt x="42" y="60"/>
                    </a:lnTo>
                    <a:lnTo>
                      <a:pt x="45" y="54"/>
                    </a:lnTo>
                    <a:lnTo>
                      <a:pt x="51" y="49"/>
                    </a:lnTo>
                    <a:lnTo>
                      <a:pt x="55" y="45"/>
                    </a:lnTo>
                    <a:lnTo>
                      <a:pt x="60" y="41"/>
                    </a:lnTo>
                    <a:lnTo>
                      <a:pt x="66" y="38"/>
                    </a:lnTo>
                    <a:lnTo>
                      <a:pt x="72" y="35"/>
                    </a:lnTo>
                    <a:lnTo>
                      <a:pt x="78" y="33"/>
                    </a:lnTo>
                    <a:lnTo>
                      <a:pt x="85" y="31"/>
                    </a:lnTo>
                    <a:lnTo>
                      <a:pt x="92" y="30"/>
                    </a:lnTo>
                    <a:lnTo>
                      <a:pt x="98" y="30"/>
                    </a:lnTo>
                    <a:lnTo>
                      <a:pt x="98" y="30"/>
                    </a:lnTo>
                    <a:lnTo>
                      <a:pt x="105" y="30"/>
                    </a:lnTo>
                    <a:lnTo>
                      <a:pt x="113" y="31"/>
                    </a:lnTo>
                    <a:lnTo>
                      <a:pt x="119" y="33"/>
                    </a:lnTo>
                    <a:lnTo>
                      <a:pt x="125" y="36"/>
                    </a:lnTo>
                    <a:lnTo>
                      <a:pt x="131" y="39"/>
                    </a:lnTo>
                    <a:lnTo>
                      <a:pt x="137" y="42"/>
                    </a:lnTo>
                    <a:lnTo>
                      <a:pt x="143" y="46"/>
                    </a:lnTo>
                    <a:lnTo>
                      <a:pt x="148" y="51"/>
                    </a:lnTo>
                    <a:lnTo>
                      <a:pt x="153" y="57"/>
                    </a:lnTo>
                    <a:lnTo>
                      <a:pt x="157" y="62"/>
                    </a:lnTo>
                    <a:lnTo>
                      <a:pt x="161" y="68"/>
                    </a:lnTo>
                    <a:lnTo>
                      <a:pt x="164" y="74"/>
                    </a:lnTo>
                    <a:lnTo>
                      <a:pt x="166" y="80"/>
                    </a:lnTo>
                    <a:lnTo>
                      <a:pt x="168" y="86"/>
                    </a:lnTo>
                    <a:lnTo>
                      <a:pt x="170" y="94"/>
                    </a:lnTo>
                    <a:lnTo>
                      <a:pt x="170" y="101"/>
                    </a:lnTo>
                    <a:lnTo>
                      <a:pt x="170" y="101"/>
                    </a:lnTo>
                    <a:lnTo>
                      <a:pt x="170" y="108"/>
                    </a:lnTo>
                    <a:lnTo>
                      <a:pt x="168" y="114"/>
                    </a:lnTo>
                    <a:lnTo>
                      <a:pt x="166" y="121"/>
                    </a:lnTo>
                    <a:lnTo>
                      <a:pt x="164" y="127"/>
                    </a:lnTo>
                    <a:lnTo>
                      <a:pt x="161" y="133"/>
                    </a:lnTo>
                    <a:lnTo>
                      <a:pt x="158" y="139"/>
                    </a:lnTo>
                    <a:lnTo>
                      <a:pt x="154" y="144"/>
                    </a:lnTo>
                    <a:lnTo>
                      <a:pt x="150" y="149"/>
                    </a:lnTo>
                    <a:lnTo>
                      <a:pt x="145" y="154"/>
                    </a:lnTo>
                    <a:lnTo>
                      <a:pt x="140" y="157"/>
                    </a:lnTo>
                    <a:lnTo>
                      <a:pt x="134" y="161"/>
                    </a:lnTo>
                    <a:lnTo>
                      <a:pt x="128" y="164"/>
                    </a:lnTo>
                    <a:lnTo>
                      <a:pt x="122" y="166"/>
                    </a:lnTo>
                    <a:lnTo>
                      <a:pt x="115" y="167"/>
                    </a:lnTo>
                    <a:lnTo>
                      <a:pt x="108" y="168"/>
                    </a:lnTo>
                    <a:lnTo>
                      <a:pt x="101" y="169"/>
                    </a:lnTo>
                    <a:lnTo>
                      <a:pt x="101" y="169"/>
                    </a:lnTo>
                    <a:lnTo>
                      <a:pt x="94" y="168"/>
                    </a:lnTo>
                    <a:lnTo>
                      <a:pt x="88" y="167"/>
                    </a:lnTo>
                    <a:lnTo>
                      <a:pt x="81" y="166"/>
                    </a:lnTo>
                    <a:lnTo>
                      <a:pt x="74" y="163"/>
                    </a:lnTo>
                    <a:lnTo>
                      <a:pt x="68" y="160"/>
                    </a:lnTo>
                    <a:lnTo>
                      <a:pt x="62" y="157"/>
                    </a:lnTo>
                    <a:lnTo>
                      <a:pt x="57" y="152"/>
                    </a:lnTo>
                    <a:lnTo>
                      <a:pt x="52" y="148"/>
                    </a:lnTo>
                    <a:lnTo>
                      <a:pt x="47" y="142"/>
                    </a:lnTo>
                    <a:lnTo>
                      <a:pt x="42" y="137"/>
                    </a:lnTo>
                    <a:lnTo>
                      <a:pt x="39" y="131"/>
                    </a:lnTo>
                    <a:lnTo>
                      <a:pt x="36" y="125"/>
                    </a:lnTo>
                    <a:lnTo>
                      <a:pt x="34" y="119"/>
                    </a:lnTo>
                    <a:lnTo>
                      <a:pt x="32" y="111"/>
                    </a:lnTo>
                    <a:lnTo>
                      <a:pt x="31" y="105"/>
                    </a:lnTo>
                    <a:lnTo>
                      <a:pt x="30" y="98"/>
                    </a:lnTo>
                    <a:lnTo>
                      <a:pt x="30" y="9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888104" rtl="1">
                  <a:defRPr/>
                </a:pPr>
                <a:endParaRPr lang="en-US" sz="1748" kern="0">
                  <a:solidFill>
                    <a:srgbClr val="FFFFFF">
                      <a:lumMod val="65000"/>
                      <a:lumOff val="35000"/>
                    </a:srgbClr>
                  </a:solidFill>
                </a:endParaRPr>
              </a:p>
            </p:txBody>
          </p:sp>
        </p:grpSp>
        <p:grpSp>
          <p:nvGrpSpPr>
            <p:cNvPr id="62" name="Group 32"/>
            <p:cNvGrpSpPr/>
            <p:nvPr/>
          </p:nvGrpSpPr>
          <p:grpSpPr>
            <a:xfrm>
              <a:off x="2903723" y="2816860"/>
              <a:ext cx="533400" cy="533400"/>
              <a:chOff x="3218048" y="3712210"/>
              <a:chExt cx="533400" cy="533400"/>
            </a:xfrm>
          </p:grpSpPr>
          <p:sp>
            <p:nvSpPr>
              <p:cNvPr id="64" name="Oval 26"/>
              <p:cNvSpPr/>
              <p:nvPr/>
            </p:nvSpPr>
            <p:spPr>
              <a:xfrm>
                <a:off x="3218048" y="3712210"/>
                <a:ext cx="533400" cy="533400"/>
              </a:xfrm>
              <a:prstGeom prst="ellipse">
                <a:avLst/>
              </a:prstGeom>
              <a:solidFill>
                <a:srgbClr val="5596BE"/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algn="ctr" defTabSz="888104" rtl="1">
                  <a:defRPr/>
                </a:pPr>
                <a:endParaRPr lang="ar-SA" sz="1748" kern="0">
                  <a:solidFill>
                    <a:srgbClr val="FFFFFF"/>
                  </a:solidFill>
                  <a:latin typeface="Calibri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102"/>
              <p:cNvSpPr>
                <a:spLocks noEditPoints="1"/>
              </p:cNvSpPr>
              <p:nvPr/>
            </p:nvSpPr>
            <p:spPr bwMode="auto">
              <a:xfrm>
                <a:off x="3356784" y="3851785"/>
                <a:ext cx="232882" cy="229819"/>
              </a:xfrm>
              <a:custGeom>
                <a:avLst/>
                <a:gdLst>
                  <a:gd name="T0" fmla="*/ 37 w 305"/>
                  <a:gd name="T1" fmla="*/ 206 h 299"/>
                  <a:gd name="T2" fmla="*/ 30 w 305"/>
                  <a:gd name="T3" fmla="*/ 215 h 299"/>
                  <a:gd name="T4" fmla="*/ 26 w 305"/>
                  <a:gd name="T5" fmla="*/ 225 h 299"/>
                  <a:gd name="T6" fmla="*/ 23 w 305"/>
                  <a:gd name="T7" fmla="*/ 244 h 299"/>
                  <a:gd name="T8" fmla="*/ 18 w 305"/>
                  <a:gd name="T9" fmla="*/ 265 h 299"/>
                  <a:gd name="T10" fmla="*/ 11 w 305"/>
                  <a:gd name="T11" fmla="*/ 278 h 299"/>
                  <a:gd name="T12" fmla="*/ 2 w 305"/>
                  <a:gd name="T13" fmla="*/ 291 h 299"/>
                  <a:gd name="T14" fmla="*/ 0 w 305"/>
                  <a:gd name="T15" fmla="*/ 293 h 299"/>
                  <a:gd name="T16" fmla="*/ 2 w 305"/>
                  <a:gd name="T17" fmla="*/ 297 h 299"/>
                  <a:gd name="T18" fmla="*/ 10 w 305"/>
                  <a:gd name="T19" fmla="*/ 299 h 299"/>
                  <a:gd name="T20" fmla="*/ 31 w 305"/>
                  <a:gd name="T21" fmla="*/ 298 h 299"/>
                  <a:gd name="T22" fmla="*/ 56 w 305"/>
                  <a:gd name="T23" fmla="*/ 291 h 299"/>
                  <a:gd name="T24" fmla="*/ 74 w 305"/>
                  <a:gd name="T25" fmla="*/ 283 h 299"/>
                  <a:gd name="T26" fmla="*/ 91 w 305"/>
                  <a:gd name="T27" fmla="*/ 272 h 299"/>
                  <a:gd name="T28" fmla="*/ 98 w 305"/>
                  <a:gd name="T29" fmla="*/ 266 h 299"/>
                  <a:gd name="T30" fmla="*/ 105 w 305"/>
                  <a:gd name="T31" fmla="*/ 254 h 299"/>
                  <a:gd name="T32" fmla="*/ 108 w 305"/>
                  <a:gd name="T33" fmla="*/ 239 h 299"/>
                  <a:gd name="T34" fmla="*/ 102 w 305"/>
                  <a:gd name="T35" fmla="*/ 225 h 299"/>
                  <a:gd name="T36" fmla="*/ 92 w 305"/>
                  <a:gd name="T37" fmla="*/ 212 h 299"/>
                  <a:gd name="T38" fmla="*/ 86 w 305"/>
                  <a:gd name="T39" fmla="*/ 206 h 299"/>
                  <a:gd name="T40" fmla="*/ 71 w 305"/>
                  <a:gd name="T41" fmla="*/ 199 h 299"/>
                  <a:gd name="T42" fmla="*/ 57 w 305"/>
                  <a:gd name="T43" fmla="*/ 197 h 299"/>
                  <a:gd name="T44" fmla="*/ 43 w 305"/>
                  <a:gd name="T45" fmla="*/ 202 h 299"/>
                  <a:gd name="T46" fmla="*/ 37 w 305"/>
                  <a:gd name="T47" fmla="*/ 206 h 299"/>
                  <a:gd name="T48" fmla="*/ 305 w 305"/>
                  <a:gd name="T49" fmla="*/ 1 h 299"/>
                  <a:gd name="T50" fmla="*/ 301 w 305"/>
                  <a:gd name="T51" fmla="*/ 0 h 299"/>
                  <a:gd name="T52" fmla="*/ 287 w 305"/>
                  <a:gd name="T53" fmla="*/ 6 h 299"/>
                  <a:gd name="T54" fmla="*/ 250 w 305"/>
                  <a:gd name="T55" fmla="*/ 28 h 299"/>
                  <a:gd name="T56" fmla="*/ 189 w 305"/>
                  <a:gd name="T57" fmla="*/ 74 h 299"/>
                  <a:gd name="T58" fmla="*/ 133 w 305"/>
                  <a:gd name="T59" fmla="*/ 120 h 299"/>
                  <a:gd name="T60" fmla="*/ 115 w 305"/>
                  <a:gd name="T61" fmla="*/ 139 h 299"/>
                  <a:gd name="T62" fmla="*/ 93 w 305"/>
                  <a:gd name="T63" fmla="*/ 163 h 299"/>
                  <a:gd name="T64" fmla="*/ 82 w 305"/>
                  <a:gd name="T65" fmla="*/ 177 h 299"/>
                  <a:gd name="T66" fmla="*/ 81 w 305"/>
                  <a:gd name="T67" fmla="*/ 181 h 299"/>
                  <a:gd name="T68" fmla="*/ 84 w 305"/>
                  <a:gd name="T69" fmla="*/ 182 h 299"/>
                  <a:gd name="T70" fmla="*/ 104 w 305"/>
                  <a:gd name="T71" fmla="*/ 198 h 299"/>
                  <a:gd name="T72" fmla="*/ 114 w 305"/>
                  <a:gd name="T73" fmla="*/ 207 h 299"/>
                  <a:gd name="T74" fmla="*/ 120 w 305"/>
                  <a:gd name="T75" fmla="*/ 219 h 299"/>
                  <a:gd name="T76" fmla="*/ 123 w 305"/>
                  <a:gd name="T77" fmla="*/ 222 h 299"/>
                  <a:gd name="T78" fmla="*/ 125 w 305"/>
                  <a:gd name="T79" fmla="*/ 221 h 299"/>
                  <a:gd name="T80" fmla="*/ 151 w 305"/>
                  <a:gd name="T81" fmla="*/ 201 h 299"/>
                  <a:gd name="T82" fmla="*/ 164 w 305"/>
                  <a:gd name="T83" fmla="*/ 188 h 299"/>
                  <a:gd name="T84" fmla="*/ 206 w 305"/>
                  <a:gd name="T85" fmla="*/ 143 h 299"/>
                  <a:gd name="T86" fmla="*/ 254 w 305"/>
                  <a:gd name="T87" fmla="*/ 84 h 299"/>
                  <a:gd name="T88" fmla="*/ 294 w 305"/>
                  <a:gd name="T89" fmla="*/ 29 h 299"/>
                  <a:gd name="T90" fmla="*/ 304 w 305"/>
                  <a:gd name="T91" fmla="*/ 11 h 299"/>
                  <a:gd name="T92" fmla="*/ 305 w 305"/>
                  <a:gd name="T93" fmla="*/ 2 h 299"/>
                  <a:gd name="T94" fmla="*/ 305 w 305"/>
                  <a:gd name="T95" fmla="*/ 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5" h="299">
                    <a:moveTo>
                      <a:pt x="37" y="206"/>
                    </a:moveTo>
                    <a:lnTo>
                      <a:pt x="37" y="206"/>
                    </a:lnTo>
                    <a:lnTo>
                      <a:pt x="33" y="211"/>
                    </a:lnTo>
                    <a:lnTo>
                      <a:pt x="30" y="215"/>
                    </a:lnTo>
                    <a:lnTo>
                      <a:pt x="28" y="220"/>
                    </a:lnTo>
                    <a:lnTo>
                      <a:pt x="26" y="225"/>
                    </a:lnTo>
                    <a:lnTo>
                      <a:pt x="24" y="234"/>
                    </a:lnTo>
                    <a:lnTo>
                      <a:pt x="23" y="244"/>
                    </a:lnTo>
                    <a:lnTo>
                      <a:pt x="21" y="255"/>
                    </a:lnTo>
                    <a:lnTo>
                      <a:pt x="18" y="265"/>
                    </a:lnTo>
                    <a:lnTo>
                      <a:pt x="14" y="271"/>
                    </a:lnTo>
                    <a:lnTo>
                      <a:pt x="11" y="278"/>
                    </a:lnTo>
                    <a:lnTo>
                      <a:pt x="7" y="284"/>
                    </a:lnTo>
                    <a:lnTo>
                      <a:pt x="2" y="291"/>
                    </a:lnTo>
                    <a:lnTo>
                      <a:pt x="2" y="291"/>
                    </a:lnTo>
                    <a:lnTo>
                      <a:pt x="0" y="293"/>
                    </a:lnTo>
                    <a:lnTo>
                      <a:pt x="0" y="296"/>
                    </a:lnTo>
                    <a:lnTo>
                      <a:pt x="2" y="297"/>
                    </a:lnTo>
                    <a:lnTo>
                      <a:pt x="5" y="298"/>
                    </a:lnTo>
                    <a:lnTo>
                      <a:pt x="10" y="299"/>
                    </a:lnTo>
                    <a:lnTo>
                      <a:pt x="17" y="299"/>
                    </a:lnTo>
                    <a:lnTo>
                      <a:pt x="31" y="298"/>
                    </a:lnTo>
                    <a:lnTo>
                      <a:pt x="48" y="294"/>
                    </a:lnTo>
                    <a:lnTo>
                      <a:pt x="56" y="291"/>
                    </a:lnTo>
                    <a:lnTo>
                      <a:pt x="65" y="287"/>
                    </a:lnTo>
                    <a:lnTo>
                      <a:pt x="74" y="283"/>
                    </a:lnTo>
                    <a:lnTo>
                      <a:pt x="83" y="278"/>
                    </a:lnTo>
                    <a:lnTo>
                      <a:pt x="91" y="272"/>
                    </a:lnTo>
                    <a:lnTo>
                      <a:pt x="98" y="266"/>
                    </a:lnTo>
                    <a:lnTo>
                      <a:pt x="98" y="266"/>
                    </a:lnTo>
                    <a:lnTo>
                      <a:pt x="102" y="260"/>
                    </a:lnTo>
                    <a:lnTo>
                      <a:pt x="105" y="254"/>
                    </a:lnTo>
                    <a:lnTo>
                      <a:pt x="108" y="247"/>
                    </a:lnTo>
                    <a:lnTo>
                      <a:pt x="108" y="239"/>
                    </a:lnTo>
                    <a:lnTo>
                      <a:pt x="105" y="232"/>
                    </a:lnTo>
                    <a:lnTo>
                      <a:pt x="102" y="225"/>
                    </a:lnTo>
                    <a:lnTo>
                      <a:pt x="98" y="219"/>
                    </a:lnTo>
                    <a:lnTo>
                      <a:pt x="92" y="212"/>
                    </a:lnTo>
                    <a:lnTo>
                      <a:pt x="92" y="212"/>
                    </a:lnTo>
                    <a:lnTo>
                      <a:pt x="86" y="206"/>
                    </a:lnTo>
                    <a:lnTo>
                      <a:pt x="79" y="202"/>
                    </a:lnTo>
                    <a:lnTo>
                      <a:pt x="71" y="199"/>
                    </a:lnTo>
                    <a:lnTo>
                      <a:pt x="64" y="197"/>
                    </a:lnTo>
                    <a:lnTo>
                      <a:pt x="57" y="197"/>
                    </a:lnTo>
                    <a:lnTo>
                      <a:pt x="51" y="199"/>
                    </a:lnTo>
                    <a:lnTo>
                      <a:pt x="43" y="202"/>
                    </a:lnTo>
                    <a:lnTo>
                      <a:pt x="37" y="206"/>
                    </a:lnTo>
                    <a:lnTo>
                      <a:pt x="37" y="206"/>
                    </a:lnTo>
                    <a:close/>
                    <a:moveTo>
                      <a:pt x="305" y="1"/>
                    </a:moveTo>
                    <a:lnTo>
                      <a:pt x="305" y="1"/>
                    </a:lnTo>
                    <a:lnTo>
                      <a:pt x="303" y="0"/>
                    </a:lnTo>
                    <a:lnTo>
                      <a:pt x="301" y="0"/>
                    </a:lnTo>
                    <a:lnTo>
                      <a:pt x="295" y="1"/>
                    </a:lnTo>
                    <a:lnTo>
                      <a:pt x="287" y="6"/>
                    </a:lnTo>
                    <a:lnTo>
                      <a:pt x="275" y="12"/>
                    </a:lnTo>
                    <a:lnTo>
                      <a:pt x="250" y="28"/>
                    </a:lnTo>
                    <a:lnTo>
                      <a:pt x="220" y="50"/>
                    </a:lnTo>
                    <a:lnTo>
                      <a:pt x="189" y="74"/>
                    </a:lnTo>
                    <a:lnTo>
                      <a:pt x="159" y="99"/>
                    </a:lnTo>
                    <a:lnTo>
                      <a:pt x="133" y="120"/>
                    </a:lnTo>
                    <a:lnTo>
                      <a:pt x="115" y="139"/>
                    </a:lnTo>
                    <a:lnTo>
                      <a:pt x="115" y="139"/>
                    </a:lnTo>
                    <a:lnTo>
                      <a:pt x="101" y="152"/>
                    </a:lnTo>
                    <a:lnTo>
                      <a:pt x="93" y="163"/>
                    </a:lnTo>
                    <a:lnTo>
                      <a:pt x="82" y="177"/>
                    </a:lnTo>
                    <a:lnTo>
                      <a:pt x="82" y="177"/>
                    </a:lnTo>
                    <a:lnTo>
                      <a:pt x="81" y="179"/>
                    </a:lnTo>
                    <a:lnTo>
                      <a:pt x="81" y="181"/>
                    </a:lnTo>
                    <a:lnTo>
                      <a:pt x="84" y="182"/>
                    </a:lnTo>
                    <a:lnTo>
                      <a:pt x="84" y="182"/>
                    </a:lnTo>
                    <a:lnTo>
                      <a:pt x="94" y="189"/>
                    </a:lnTo>
                    <a:lnTo>
                      <a:pt x="104" y="198"/>
                    </a:lnTo>
                    <a:lnTo>
                      <a:pt x="104" y="198"/>
                    </a:lnTo>
                    <a:lnTo>
                      <a:pt x="114" y="207"/>
                    </a:lnTo>
                    <a:lnTo>
                      <a:pt x="120" y="219"/>
                    </a:lnTo>
                    <a:lnTo>
                      <a:pt x="120" y="219"/>
                    </a:lnTo>
                    <a:lnTo>
                      <a:pt x="122" y="221"/>
                    </a:lnTo>
                    <a:lnTo>
                      <a:pt x="123" y="222"/>
                    </a:lnTo>
                    <a:lnTo>
                      <a:pt x="125" y="221"/>
                    </a:lnTo>
                    <a:lnTo>
                      <a:pt x="125" y="221"/>
                    </a:lnTo>
                    <a:lnTo>
                      <a:pt x="141" y="209"/>
                    </a:lnTo>
                    <a:lnTo>
                      <a:pt x="151" y="201"/>
                    </a:lnTo>
                    <a:lnTo>
                      <a:pt x="164" y="188"/>
                    </a:lnTo>
                    <a:lnTo>
                      <a:pt x="164" y="188"/>
                    </a:lnTo>
                    <a:lnTo>
                      <a:pt x="183" y="169"/>
                    </a:lnTo>
                    <a:lnTo>
                      <a:pt x="206" y="143"/>
                    </a:lnTo>
                    <a:lnTo>
                      <a:pt x="230" y="114"/>
                    </a:lnTo>
                    <a:lnTo>
                      <a:pt x="254" y="84"/>
                    </a:lnTo>
                    <a:lnTo>
                      <a:pt x="276" y="55"/>
                    </a:lnTo>
                    <a:lnTo>
                      <a:pt x="294" y="29"/>
                    </a:lnTo>
                    <a:lnTo>
                      <a:pt x="300" y="19"/>
                    </a:lnTo>
                    <a:lnTo>
                      <a:pt x="304" y="11"/>
                    </a:lnTo>
                    <a:lnTo>
                      <a:pt x="305" y="4"/>
                    </a:lnTo>
                    <a:lnTo>
                      <a:pt x="305" y="2"/>
                    </a:lnTo>
                    <a:lnTo>
                      <a:pt x="305" y="1"/>
                    </a:lnTo>
                    <a:lnTo>
                      <a:pt x="30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888104" rtl="1">
                  <a:defRPr/>
                </a:pPr>
                <a:endParaRPr lang="en-US" sz="1748" kern="0">
                  <a:solidFill>
                    <a:srgbClr val="FFFFFF">
                      <a:lumMod val="65000"/>
                      <a:lumOff val="35000"/>
                    </a:srgbClr>
                  </a:solidFill>
                </a:endParaRPr>
              </a:p>
            </p:txBody>
          </p:sp>
        </p:grpSp>
        <p:cxnSp>
          <p:nvCxnSpPr>
            <p:cNvPr id="66" name="Straight Connector 37"/>
            <p:cNvCxnSpPr>
              <a:endCxn id="68" idx="3"/>
            </p:cNvCxnSpPr>
            <p:nvPr/>
          </p:nvCxnSpPr>
          <p:spPr>
            <a:xfrm rot="5400000" flipH="1" flipV="1">
              <a:off x="3442987" y="2266147"/>
              <a:ext cx="706775" cy="722332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grpSp>
          <p:nvGrpSpPr>
            <p:cNvPr id="67" name="Group 34"/>
            <p:cNvGrpSpPr/>
            <p:nvPr/>
          </p:nvGrpSpPr>
          <p:grpSpPr>
            <a:xfrm>
              <a:off x="4079425" y="1818640"/>
              <a:ext cx="533400" cy="533400"/>
              <a:chOff x="4317550" y="2628265"/>
              <a:chExt cx="533400" cy="533400"/>
            </a:xfrm>
          </p:grpSpPr>
          <p:sp>
            <p:nvSpPr>
              <p:cNvPr id="68" name="Oval 27"/>
              <p:cNvSpPr/>
              <p:nvPr/>
            </p:nvSpPr>
            <p:spPr>
              <a:xfrm>
                <a:off x="4317550" y="2628265"/>
                <a:ext cx="533400" cy="533400"/>
              </a:xfrm>
              <a:prstGeom prst="ellipse">
                <a:avLst/>
              </a:prstGeom>
              <a:solidFill>
                <a:srgbClr val="DC4646"/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algn="ctr" defTabSz="888104" rtl="1">
                  <a:defRPr/>
                </a:pPr>
                <a:endParaRPr lang="ar-SA" sz="1748" kern="0">
                  <a:solidFill>
                    <a:srgbClr val="FFFFFF"/>
                  </a:solidFill>
                  <a:latin typeface="Calibri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11"/>
              <p:cNvSpPr>
                <a:spLocks noEditPoints="1"/>
              </p:cNvSpPr>
              <p:nvPr/>
            </p:nvSpPr>
            <p:spPr bwMode="auto">
              <a:xfrm>
                <a:off x="4502526" y="2771967"/>
                <a:ext cx="168534" cy="245139"/>
              </a:xfrm>
              <a:custGeom>
                <a:avLst/>
                <a:gdLst>
                  <a:gd name="T0" fmla="*/ 76 w 222"/>
                  <a:gd name="T1" fmla="*/ 311 h 319"/>
                  <a:gd name="T2" fmla="*/ 111 w 222"/>
                  <a:gd name="T3" fmla="*/ 319 h 319"/>
                  <a:gd name="T4" fmla="*/ 135 w 222"/>
                  <a:gd name="T5" fmla="*/ 315 h 319"/>
                  <a:gd name="T6" fmla="*/ 156 w 222"/>
                  <a:gd name="T7" fmla="*/ 272 h 319"/>
                  <a:gd name="T8" fmla="*/ 154 w 222"/>
                  <a:gd name="T9" fmla="*/ 253 h 319"/>
                  <a:gd name="T10" fmla="*/ 157 w 222"/>
                  <a:gd name="T11" fmla="*/ 229 h 319"/>
                  <a:gd name="T12" fmla="*/ 171 w 222"/>
                  <a:gd name="T13" fmla="*/ 199 h 319"/>
                  <a:gd name="T14" fmla="*/ 203 w 222"/>
                  <a:gd name="T15" fmla="*/ 155 h 319"/>
                  <a:gd name="T16" fmla="*/ 218 w 222"/>
                  <a:gd name="T17" fmla="*/ 126 h 319"/>
                  <a:gd name="T18" fmla="*/ 222 w 222"/>
                  <a:gd name="T19" fmla="*/ 92 h 319"/>
                  <a:gd name="T20" fmla="*/ 220 w 222"/>
                  <a:gd name="T21" fmla="*/ 76 h 319"/>
                  <a:gd name="T22" fmla="*/ 211 w 222"/>
                  <a:gd name="T23" fmla="*/ 52 h 319"/>
                  <a:gd name="T24" fmla="*/ 195 w 222"/>
                  <a:gd name="T25" fmla="*/ 29 h 319"/>
                  <a:gd name="T26" fmla="*/ 171 w 222"/>
                  <a:gd name="T27" fmla="*/ 13 h 319"/>
                  <a:gd name="T28" fmla="*/ 138 w 222"/>
                  <a:gd name="T29" fmla="*/ 2 h 319"/>
                  <a:gd name="T30" fmla="*/ 111 w 222"/>
                  <a:gd name="T31" fmla="*/ 0 h 319"/>
                  <a:gd name="T32" fmla="*/ 72 w 222"/>
                  <a:gd name="T33" fmla="*/ 4 h 319"/>
                  <a:gd name="T34" fmla="*/ 42 w 222"/>
                  <a:gd name="T35" fmla="*/ 18 h 319"/>
                  <a:gd name="T36" fmla="*/ 21 w 222"/>
                  <a:gd name="T37" fmla="*/ 36 h 319"/>
                  <a:gd name="T38" fmla="*/ 8 w 222"/>
                  <a:gd name="T39" fmla="*/ 59 h 319"/>
                  <a:gd name="T40" fmla="*/ 1 w 222"/>
                  <a:gd name="T41" fmla="*/ 84 h 319"/>
                  <a:gd name="T42" fmla="*/ 0 w 222"/>
                  <a:gd name="T43" fmla="*/ 105 h 319"/>
                  <a:gd name="T44" fmla="*/ 8 w 222"/>
                  <a:gd name="T45" fmla="*/ 137 h 319"/>
                  <a:gd name="T46" fmla="*/ 32 w 222"/>
                  <a:gd name="T47" fmla="*/ 173 h 319"/>
                  <a:gd name="T48" fmla="*/ 57 w 222"/>
                  <a:gd name="T49" fmla="*/ 208 h 319"/>
                  <a:gd name="T50" fmla="*/ 67 w 222"/>
                  <a:gd name="T51" fmla="*/ 240 h 319"/>
                  <a:gd name="T52" fmla="*/ 34 w 222"/>
                  <a:gd name="T53" fmla="*/ 94 h 319"/>
                  <a:gd name="T54" fmla="*/ 36 w 222"/>
                  <a:gd name="T55" fmla="*/ 80 h 319"/>
                  <a:gd name="T56" fmla="*/ 44 w 222"/>
                  <a:gd name="T57" fmla="*/ 62 h 319"/>
                  <a:gd name="T58" fmla="*/ 57 w 222"/>
                  <a:gd name="T59" fmla="*/ 48 h 319"/>
                  <a:gd name="T60" fmla="*/ 73 w 222"/>
                  <a:gd name="T61" fmla="*/ 38 h 319"/>
                  <a:gd name="T62" fmla="*/ 111 w 222"/>
                  <a:gd name="T63" fmla="*/ 32 h 319"/>
                  <a:gd name="T64" fmla="*/ 142 w 222"/>
                  <a:gd name="T65" fmla="*/ 36 h 319"/>
                  <a:gd name="T66" fmla="*/ 161 w 222"/>
                  <a:gd name="T67" fmla="*/ 45 h 319"/>
                  <a:gd name="T68" fmla="*/ 175 w 222"/>
                  <a:gd name="T69" fmla="*/ 57 h 319"/>
                  <a:gd name="T70" fmla="*/ 184 w 222"/>
                  <a:gd name="T71" fmla="*/ 74 h 319"/>
                  <a:gd name="T72" fmla="*/ 189 w 222"/>
                  <a:gd name="T73" fmla="*/ 94 h 319"/>
                  <a:gd name="T74" fmla="*/ 187 w 222"/>
                  <a:gd name="T75" fmla="*/ 111 h 319"/>
                  <a:gd name="T76" fmla="*/ 172 w 222"/>
                  <a:gd name="T77" fmla="*/ 140 h 319"/>
                  <a:gd name="T78" fmla="*/ 150 w 222"/>
                  <a:gd name="T79" fmla="*/ 172 h 319"/>
                  <a:gd name="T80" fmla="*/ 127 w 222"/>
                  <a:gd name="T81" fmla="*/ 215 h 319"/>
                  <a:gd name="T82" fmla="*/ 98 w 222"/>
                  <a:gd name="T83" fmla="*/ 226 h 319"/>
                  <a:gd name="T84" fmla="*/ 82 w 222"/>
                  <a:gd name="T85" fmla="*/ 187 h 319"/>
                  <a:gd name="T86" fmla="*/ 63 w 222"/>
                  <a:gd name="T87" fmla="*/ 157 h 319"/>
                  <a:gd name="T88" fmla="*/ 37 w 222"/>
                  <a:gd name="T89" fmla="*/ 118 h 319"/>
                  <a:gd name="T90" fmla="*/ 34 w 222"/>
                  <a:gd name="T91" fmla="*/ 94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2" h="319">
                    <a:moveTo>
                      <a:pt x="66" y="305"/>
                    </a:moveTo>
                    <a:lnTo>
                      <a:pt x="66" y="305"/>
                    </a:lnTo>
                    <a:lnTo>
                      <a:pt x="76" y="311"/>
                    </a:lnTo>
                    <a:lnTo>
                      <a:pt x="87" y="315"/>
                    </a:lnTo>
                    <a:lnTo>
                      <a:pt x="99" y="318"/>
                    </a:lnTo>
                    <a:lnTo>
                      <a:pt x="111" y="319"/>
                    </a:lnTo>
                    <a:lnTo>
                      <a:pt x="111" y="319"/>
                    </a:lnTo>
                    <a:lnTo>
                      <a:pt x="124" y="318"/>
                    </a:lnTo>
                    <a:lnTo>
                      <a:pt x="135" y="315"/>
                    </a:lnTo>
                    <a:lnTo>
                      <a:pt x="147" y="311"/>
                    </a:lnTo>
                    <a:lnTo>
                      <a:pt x="156" y="305"/>
                    </a:lnTo>
                    <a:lnTo>
                      <a:pt x="156" y="272"/>
                    </a:lnTo>
                    <a:lnTo>
                      <a:pt x="66" y="272"/>
                    </a:lnTo>
                    <a:lnTo>
                      <a:pt x="66" y="305"/>
                    </a:lnTo>
                    <a:close/>
                    <a:moveTo>
                      <a:pt x="154" y="253"/>
                    </a:moveTo>
                    <a:lnTo>
                      <a:pt x="154" y="253"/>
                    </a:lnTo>
                    <a:lnTo>
                      <a:pt x="155" y="240"/>
                    </a:lnTo>
                    <a:lnTo>
                      <a:pt x="157" y="229"/>
                    </a:lnTo>
                    <a:lnTo>
                      <a:pt x="161" y="218"/>
                    </a:lnTo>
                    <a:lnTo>
                      <a:pt x="165" y="208"/>
                    </a:lnTo>
                    <a:lnTo>
                      <a:pt x="171" y="199"/>
                    </a:lnTo>
                    <a:lnTo>
                      <a:pt x="178" y="189"/>
                    </a:lnTo>
                    <a:lnTo>
                      <a:pt x="190" y="173"/>
                    </a:lnTo>
                    <a:lnTo>
                      <a:pt x="203" y="155"/>
                    </a:lnTo>
                    <a:lnTo>
                      <a:pt x="209" y="146"/>
                    </a:lnTo>
                    <a:lnTo>
                      <a:pt x="214" y="137"/>
                    </a:lnTo>
                    <a:lnTo>
                      <a:pt x="218" y="126"/>
                    </a:lnTo>
                    <a:lnTo>
                      <a:pt x="221" y="116"/>
                    </a:lnTo>
                    <a:lnTo>
                      <a:pt x="222" y="105"/>
                    </a:lnTo>
                    <a:lnTo>
                      <a:pt x="222" y="92"/>
                    </a:lnTo>
                    <a:lnTo>
                      <a:pt x="222" y="92"/>
                    </a:lnTo>
                    <a:lnTo>
                      <a:pt x="221" y="84"/>
                    </a:lnTo>
                    <a:lnTo>
                      <a:pt x="220" y="76"/>
                    </a:lnTo>
                    <a:lnTo>
                      <a:pt x="218" y="67"/>
                    </a:lnTo>
                    <a:lnTo>
                      <a:pt x="215" y="59"/>
                    </a:lnTo>
                    <a:lnTo>
                      <a:pt x="211" y="52"/>
                    </a:lnTo>
                    <a:lnTo>
                      <a:pt x="207" y="44"/>
                    </a:lnTo>
                    <a:lnTo>
                      <a:pt x="201" y="36"/>
                    </a:lnTo>
                    <a:lnTo>
                      <a:pt x="195" y="29"/>
                    </a:lnTo>
                    <a:lnTo>
                      <a:pt x="188" y="23"/>
                    </a:lnTo>
                    <a:lnTo>
                      <a:pt x="180" y="18"/>
                    </a:lnTo>
                    <a:lnTo>
                      <a:pt x="171" y="13"/>
                    </a:lnTo>
                    <a:lnTo>
                      <a:pt x="161" y="8"/>
                    </a:lnTo>
                    <a:lnTo>
                      <a:pt x="151" y="4"/>
                    </a:lnTo>
                    <a:lnTo>
                      <a:pt x="138" y="2"/>
                    </a:lnTo>
                    <a:lnTo>
                      <a:pt x="125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97" y="0"/>
                    </a:lnTo>
                    <a:lnTo>
                      <a:pt x="85" y="2"/>
                    </a:lnTo>
                    <a:lnTo>
                      <a:pt x="72" y="4"/>
                    </a:lnTo>
                    <a:lnTo>
                      <a:pt x="62" y="8"/>
                    </a:lnTo>
                    <a:lnTo>
                      <a:pt x="51" y="13"/>
                    </a:lnTo>
                    <a:lnTo>
                      <a:pt x="42" y="18"/>
                    </a:lnTo>
                    <a:lnTo>
                      <a:pt x="35" y="23"/>
                    </a:lnTo>
                    <a:lnTo>
                      <a:pt x="28" y="29"/>
                    </a:lnTo>
                    <a:lnTo>
                      <a:pt x="21" y="36"/>
                    </a:lnTo>
                    <a:lnTo>
                      <a:pt x="16" y="44"/>
                    </a:lnTo>
                    <a:lnTo>
                      <a:pt x="11" y="52"/>
                    </a:lnTo>
                    <a:lnTo>
                      <a:pt x="8" y="59"/>
                    </a:lnTo>
                    <a:lnTo>
                      <a:pt x="5" y="67"/>
                    </a:lnTo>
                    <a:lnTo>
                      <a:pt x="3" y="76"/>
                    </a:lnTo>
                    <a:lnTo>
                      <a:pt x="1" y="84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0" y="105"/>
                    </a:lnTo>
                    <a:lnTo>
                      <a:pt x="2" y="116"/>
                    </a:lnTo>
                    <a:lnTo>
                      <a:pt x="4" y="126"/>
                    </a:lnTo>
                    <a:lnTo>
                      <a:pt x="8" y="137"/>
                    </a:lnTo>
                    <a:lnTo>
                      <a:pt x="13" y="146"/>
                    </a:lnTo>
                    <a:lnTo>
                      <a:pt x="19" y="155"/>
                    </a:lnTo>
                    <a:lnTo>
                      <a:pt x="32" y="173"/>
                    </a:lnTo>
                    <a:lnTo>
                      <a:pt x="45" y="189"/>
                    </a:lnTo>
                    <a:lnTo>
                      <a:pt x="51" y="199"/>
                    </a:lnTo>
                    <a:lnTo>
                      <a:pt x="57" y="208"/>
                    </a:lnTo>
                    <a:lnTo>
                      <a:pt x="62" y="218"/>
                    </a:lnTo>
                    <a:lnTo>
                      <a:pt x="65" y="229"/>
                    </a:lnTo>
                    <a:lnTo>
                      <a:pt x="67" y="240"/>
                    </a:lnTo>
                    <a:lnTo>
                      <a:pt x="68" y="253"/>
                    </a:lnTo>
                    <a:lnTo>
                      <a:pt x="154" y="253"/>
                    </a:lnTo>
                    <a:close/>
                    <a:moveTo>
                      <a:pt x="34" y="94"/>
                    </a:moveTo>
                    <a:lnTo>
                      <a:pt x="34" y="94"/>
                    </a:lnTo>
                    <a:lnTo>
                      <a:pt x="35" y="87"/>
                    </a:lnTo>
                    <a:lnTo>
                      <a:pt x="36" y="80"/>
                    </a:lnTo>
                    <a:lnTo>
                      <a:pt x="38" y="74"/>
                    </a:lnTo>
                    <a:lnTo>
                      <a:pt x="41" y="67"/>
                    </a:lnTo>
                    <a:lnTo>
                      <a:pt x="44" y="62"/>
                    </a:lnTo>
                    <a:lnTo>
                      <a:pt x="47" y="57"/>
                    </a:lnTo>
                    <a:lnTo>
                      <a:pt x="51" y="52"/>
                    </a:lnTo>
                    <a:lnTo>
                      <a:pt x="57" y="48"/>
                    </a:lnTo>
                    <a:lnTo>
                      <a:pt x="62" y="45"/>
                    </a:lnTo>
                    <a:lnTo>
                      <a:pt x="67" y="42"/>
                    </a:lnTo>
                    <a:lnTo>
                      <a:pt x="73" y="38"/>
                    </a:lnTo>
                    <a:lnTo>
                      <a:pt x="80" y="36"/>
                    </a:lnTo>
                    <a:lnTo>
                      <a:pt x="95" y="33"/>
                    </a:lnTo>
                    <a:lnTo>
                      <a:pt x="111" y="32"/>
                    </a:lnTo>
                    <a:lnTo>
                      <a:pt x="111" y="32"/>
                    </a:lnTo>
                    <a:lnTo>
                      <a:pt x="128" y="33"/>
                    </a:lnTo>
                    <a:lnTo>
                      <a:pt x="142" y="36"/>
                    </a:lnTo>
                    <a:lnTo>
                      <a:pt x="149" y="38"/>
                    </a:lnTo>
                    <a:lnTo>
                      <a:pt x="155" y="42"/>
                    </a:lnTo>
                    <a:lnTo>
                      <a:pt x="161" y="45"/>
                    </a:lnTo>
                    <a:lnTo>
                      <a:pt x="166" y="48"/>
                    </a:lnTo>
                    <a:lnTo>
                      <a:pt x="170" y="52"/>
                    </a:lnTo>
                    <a:lnTo>
                      <a:pt x="175" y="57"/>
                    </a:lnTo>
                    <a:lnTo>
                      <a:pt x="179" y="62"/>
                    </a:lnTo>
                    <a:lnTo>
                      <a:pt x="182" y="67"/>
                    </a:lnTo>
                    <a:lnTo>
                      <a:pt x="184" y="74"/>
                    </a:lnTo>
                    <a:lnTo>
                      <a:pt x="186" y="80"/>
                    </a:lnTo>
                    <a:lnTo>
                      <a:pt x="188" y="87"/>
                    </a:lnTo>
                    <a:lnTo>
                      <a:pt x="189" y="94"/>
                    </a:lnTo>
                    <a:lnTo>
                      <a:pt x="189" y="94"/>
                    </a:lnTo>
                    <a:lnTo>
                      <a:pt x="189" y="103"/>
                    </a:lnTo>
                    <a:lnTo>
                      <a:pt x="187" y="111"/>
                    </a:lnTo>
                    <a:lnTo>
                      <a:pt x="185" y="118"/>
                    </a:lnTo>
                    <a:lnTo>
                      <a:pt x="182" y="125"/>
                    </a:lnTo>
                    <a:lnTo>
                      <a:pt x="172" y="140"/>
                    </a:lnTo>
                    <a:lnTo>
                      <a:pt x="160" y="157"/>
                    </a:lnTo>
                    <a:lnTo>
                      <a:pt x="160" y="157"/>
                    </a:lnTo>
                    <a:lnTo>
                      <a:pt x="150" y="172"/>
                    </a:lnTo>
                    <a:lnTo>
                      <a:pt x="140" y="187"/>
                    </a:lnTo>
                    <a:lnTo>
                      <a:pt x="131" y="205"/>
                    </a:lnTo>
                    <a:lnTo>
                      <a:pt x="127" y="215"/>
                    </a:lnTo>
                    <a:lnTo>
                      <a:pt x="125" y="226"/>
                    </a:lnTo>
                    <a:lnTo>
                      <a:pt x="98" y="226"/>
                    </a:lnTo>
                    <a:lnTo>
                      <a:pt x="98" y="226"/>
                    </a:lnTo>
                    <a:lnTo>
                      <a:pt x="95" y="215"/>
                    </a:lnTo>
                    <a:lnTo>
                      <a:pt x="92" y="205"/>
                    </a:lnTo>
                    <a:lnTo>
                      <a:pt x="82" y="187"/>
                    </a:lnTo>
                    <a:lnTo>
                      <a:pt x="72" y="172"/>
                    </a:lnTo>
                    <a:lnTo>
                      <a:pt x="63" y="157"/>
                    </a:lnTo>
                    <a:lnTo>
                      <a:pt x="63" y="157"/>
                    </a:lnTo>
                    <a:lnTo>
                      <a:pt x="50" y="140"/>
                    </a:lnTo>
                    <a:lnTo>
                      <a:pt x="41" y="125"/>
                    </a:lnTo>
                    <a:lnTo>
                      <a:pt x="37" y="118"/>
                    </a:lnTo>
                    <a:lnTo>
                      <a:pt x="35" y="111"/>
                    </a:lnTo>
                    <a:lnTo>
                      <a:pt x="34" y="103"/>
                    </a:lnTo>
                    <a:lnTo>
                      <a:pt x="34" y="94"/>
                    </a:lnTo>
                    <a:lnTo>
                      <a:pt x="34" y="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8803" tIns="44402" rIns="88803" bIns="44402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888104" rtl="1">
                  <a:defRPr/>
                </a:pPr>
                <a:endParaRPr lang="en-US" sz="1748" kern="0">
                  <a:solidFill>
                    <a:srgbClr val="FFFFFF">
                      <a:lumMod val="65000"/>
                      <a:lumOff val="35000"/>
                    </a:srgbClr>
                  </a:solidFill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714767" y="3077695"/>
              <a:ext cx="533400" cy="533400"/>
              <a:chOff x="704719" y="3178175"/>
              <a:chExt cx="533400" cy="533400"/>
            </a:xfrm>
          </p:grpSpPr>
          <p:sp>
            <p:nvSpPr>
              <p:cNvPr id="72" name="Oval 24"/>
              <p:cNvSpPr/>
              <p:nvPr/>
            </p:nvSpPr>
            <p:spPr>
              <a:xfrm>
                <a:off x="704719" y="3178175"/>
                <a:ext cx="533400" cy="533400"/>
              </a:xfrm>
              <a:prstGeom prst="ellipse">
                <a:avLst/>
              </a:prstGeom>
              <a:solidFill>
                <a:srgbClr val="005FA5"/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algn="ctr" defTabSz="888104" rtl="1">
                  <a:defRPr/>
                </a:pPr>
                <a:endParaRPr lang="ar-SA" sz="1748" kern="0">
                  <a:solidFill>
                    <a:srgbClr val="FFFFFF"/>
                  </a:solidFill>
                  <a:latin typeface="Calibri"/>
                  <a:cs typeface="Arial" panose="020B0604020202020204" pitchFamily="34" charset="0"/>
                </a:endParaRPr>
              </a:p>
            </p:txBody>
          </p:sp>
          <p:grpSp>
            <p:nvGrpSpPr>
              <p:cNvPr id="73" name="组合 72"/>
              <p:cNvGrpSpPr/>
              <p:nvPr/>
            </p:nvGrpSpPr>
            <p:grpSpPr>
              <a:xfrm>
                <a:off x="857220" y="3278553"/>
                <a:ext cx="254106" cy="313775"/>
                <a:chOff x="1409993" y="1562611"/>
                <a:chExt cx="1246288" cy="1538938"/>
              </a:xfrm>
            </p:grpSpPr>
            <p:sp>
              <p:nvSpPr>
                <p:cNvPr id="74" name="Freeform 148"/>
                <p:cNvSpPr>
                  <a:spLocks/>
                </p:cNvSpPr>
                <p:nvPr/>
              </p:nvSpPr>
              <p:spPr bwMode="auto">
                <a:xfrm>
                  <a:off x="1409993" y="1562611"/>
                  <a:ext cx="1246288" cy="1538938"/>
                </a:xfrm>
                <a:custGeom>
                  <a:avLst/>
                  <a:gdLst>
                    <a:gd name="T0" fmla="*/ 173 w 247"/>
                    <a:gd name="T1" fmla="*/ 0 h 305"/>
                    <a:gd name="T2" fmla="*/ 0 w 247"/>
                    <a:gd name="T3" fmla="*/ 0 h 305"/>
                    <a:gd name="T4" fmla="*/ 0 w 247"/>
                    <a:gd name="T5" fmla="*/ 305 h 305"/>
                    <a:gd name="T6" fmla="*/ 247 w 247"/>
                    <a:gd name="T7" fmla="*/ 305 h 305"/>
                    <a:gd name="T8" fmla="*/ 247 w 247"/>
                    <a:gd name="T9" fmla="*/ 74 h 305"/>
                    <a:gd name="T10" fmla="*/ 173 w 247"/>
                    <a:gd name="T11" fmla="*/ 0 h 3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7" h="305">
                      <a:moveTo>
                        <a:pt x="173" y="0"/>
                      </a:moveTo>
                      <a:lnTo>
                        <a:pt x="0" y="0"/>
                      </a:lnTo>
                      <a:lnTo>
                        <a:pt x="0" y="305"/>
                      </a:lnTo>
                      <a:lnTo>
                        <a:pt x="247" y="305"/>
                      </a:lnTo>
                      <a:lnTo>
                        <a:pt x="247" y="74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F0F0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75" name="Freeform 149"/>
                <p:cNvSpPr>
                  <a:spLocks/>
                </p:cNvSpPr>
                <p:nvPr/>
              </p:nvSpPr>
              <p:spPr bwMode="auto">
                <a:xfrm>
                  <a:off x="2282896" y="1562611"/>
                  <a:ext cx="373381" cy="373381"/>
                </a:xfrm>
                <a:custGeom>
                  <a:avLst/>
                  <a:gdLst>
                    <a:gd name="T0" fmla="*/ 0 w 74"/>
                    <a:gd name="T1" fmla="*/ 74 h 74"/>
                    <a:gd name="T2" fmla="*/ 74 w 74"/>
                    <a:gd name="T3" fmla="*/ 74 h 74"/>
                    <a:gd name="T4" fmla="*/ 0 w 74"/>
                    <a:gd name="T5" fmla="*/ 0 h 74"/>
                    <a:gd name="T6" fmla="*/ 0 w 74"/>
                    <a:gd name="T7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" h="74">
                      <a:moveTo>
                        <a:pt x="0" y="74"/>
                      </a:moveTo>
                      <a:lnTo>
                        <a:pt x="74" y="74"/>
                      </a:lnTo>
                      <a:lnTo>
                        <a:pt x="0" y="0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76" name="Rectangle 150"/>
                <p:cNvSpPr>
                  <a:spLocks noChangeArrowheads="1"/>
                </p:cNvSpPr>
                <p:nvPr/>
              </p:nvSpPr>
              <p:spPr bwMode="auto">
                <a:xfrm>
                  <a:off x="1556317" y="1703890"/>
                  <a:ext cx="726580" cy="25230"/>
                </a:xfrm>
                <a:prstGeom prst="rect">
                  <a:avLst/>
                </a:prstGeom>
                <a:solidFill>
                  <a:srgbClr val="DCDC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77" name="Rectangle 151"/>
                <p:cNvSpPr>
                  <a:spLocks noChangeArrowheads="1"/>
                </p:cNvSpPr>
                <p:nvPr/>
              </p:nvSpPr>
              <p:spPr bwMode="auto">
                <a:xfrm>
                  <a:off x="1450359" y="1754347"/>
                  <a:ext cx="832541" cy="25230"/>
                </a:xfrm>
                <a:prstGeom prst="rect">
                  <a:avLst/>
                </a:prstGeom>
                <a:solidFill>
                  <a:srgbClr val="DCDC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78" name="Rectangle 152"/>
                <p:cNvSpPr>
                  <a:spLocks noChangeArrowheads="1"/>
                </p:cNvSpPr>
                <p:nvPr/>
              </p:nvSpPr>
              <p:spPr bwMode="auto">
                <a:xfrm>
                  <a:off x="1450359" y="1804804"/>
                  <a:ext cx="287606" cy="25230"/>
                </a:xfrm>
                <a:prstGeom prst="rect">
                  <a:avLst/>
                </a:prstGeom>
                <a:solidFill>
                  <a:srgbClr val="DCDC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79" name="Rectangle 153"/>
                <p:cNvSpPr>
                  <a:spLocks noChangeArrowheads="1"/>
                </p:cNvSpPr>
                <p:nvPr/>
              </p:nvSpPr>
              <p:spPr bwMode="auto">
                <a:xfrm>
                  <a:off x="1445311" y="2021771"/>
                  <a:ext cx="1170601" cy="1009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0" name="Rectangle 154"/>
                <p:cNvSpPr>
                  <a:spLocks noChangeArrowheads="1"/>
                </p:cNvSpPr>
                <p:nvPr/>
              </p:nvSpPr>
              <p:spPr bwMode="auto">
                <a:xfrm>
                  <a:off x="1445311" y="1900674"/>
                  <a:ext cx="1170601" cy="1009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1" name="Rectangle 155"/>
                <p:cNvSpPr>
                  <a:spLocks noChangeArrowheads="1"/>
                </p:cNvSpPr>
                <p:nvPr/>
              </p:nvSpPr>
              <p:spPr bwMode="auto">
                <a:xfrm>
                  <a:off x="1445311" y="2152959"/>
                  <a:ext cx="1170601" cy="1009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2" name="Rectangle 156"/>
                <p:cNvSpPr>
                  <a:spLocks noChangeArrowheads="1"/>
                </p:cNvSpPr>
                <p:nvPr/>
              </p:nvSpPr>
              <p:spPr bwMode="auto">
                <a:xfrm>
                  <a:off x="1445311" y="2284147"/>
                  <a:ext cx="1170601" cy="1009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3" name="Rectangle 157"/>
                <p:cNvSpPr>
                  <a:spLocks noChangeArrowheads="1"/>
                </p:cNvSpPr>
                <p:nvPr/>
              </p:nvSpPr>
              <p:spPr bwMode="auto">
                <a:xfrm>
                  <a:off x="1445311" y="2415335"/>
                  <a:ext cx="1170601" cy="1009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4" name="Rectangle 158"/>
                <p:cNvSpPr>
                  <a:spLocks noChangeArrowheads="1"/>
                </p:cNvSpPr>
                <p:nvPr/>
              </p:nvSpPr>
              <p:spPr bwMode="auto">
                <a:xfrm>
                  <a:off x="1445311" y="2546523"/>
                  <a:ext cx="1170601" cy="1009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5" name="Rectangle 159"/>
                <p:cNvSpPr>
                  <a:spLocks noChangeArrowheads="1"/>
                </p:cNvSpPr>
                <p:nvPr/>
              </p:nvSpPr>
              <p:spPr bwMode="auto">
                <a:xfrm>
                  <a:off x="1445311" y="2677711"/>
                  <a:ext cx="1170601" cy="1009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6" name="Rectangle 160"/>
                <p:cNvSpPr>
                  <a:spLocks noChangeArrowheads="1"/>
                </p:cNvSpPr>
                <p:nvPr/>
              </p:nvSpPr>
              <p:spPr bwMode="auto">
                <a:xfrm>
                  <a:off x="1445311" y="2808899"/>
                  <a:ext cx="1170601" cy="1009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7" name="Rectangle 161"/>
                <p:cNvSpPr>
                  <a:spLocks noChangeArrowheads="1"/>
                </p:cNvSpPr>
                <p:nvPr/>
              </p:nvSpPr>
              <p:spPr bwMode="auto">
                <a:xfrm>
                  <a:off x="1445311" y="2945131"/>
                  <a:ext cx="1170601" cy="5047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8" name="Rectangle 162"/>
                <p:cNvSpPr>
                  <a:spLocks noChangeArrowheads="1"/>
                </p:cNvSpPr>
                <p:nvPr/>
              </p:nvSpPr>
              <p:spPr bwMode="auto">
                <a:xfrm>
                  <a:off x="1445311" y="3061183"/>
                  <a:ext cx="1170601" cy="1009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89" name="Rectangle 163"/>
                <p:cNvSpPr>
                  <a:spLocks noChangeArrowheads="1"/>
                </p:cNvSpPr>
                <p:nvPr/>
              </p:nvSpPr>
              <p:spPr bwMode="auto">
                <a:xfrm>
                  <a:off x="2489771" y="1900674"/>
                  <a:ext cx="5047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0" name="Rectangle 164"/>
                <p:cNvSpPr>
                  <a:spLocks noChangeArrowheads="1"/>
                </p:cNvSpPr>
                <p:nvPr/>
              </p:nvSpPr>
              <p:spPr bwMode="auto">
                <a:xfrm>
                  <a:off x="2605821" y="1900674"/>
                  <a:ext cx="10091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1" name="Rectangle 165"/>
                <p:cNvSpPr>
                  <a:spLocks noChangeArrowheads="1"/>
                </p:cNvSpPr>
                <p:nvPr/>
              </p:nvSpPr>
              <p:spPr bwMode="auto">
                <a:xfrm>
                  <a:off x="2353536" y="1900674"/>
                  <a:ext cx="10091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2" name="Rectangle 166"/>
                <p:cNvSpPr>
                  <a:spLocks noChangeArrowheads="1"/>
                </p:cNvSpPr>
                <p:nvPr/>
              </p:nvSpPr>
              <p:spPr bwMode="auto">
                <a:xfrm>
                  <a:off x="2222348" y="1900674"/>
                  <a:ext cx="10091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3" name="Rectangle 167"/>
                <p:cNvSpPr>
                  <a:spLocks noChangeArrowheads="1"/>
                </p:cNvSpPr>
                <p:nvPr/>
              </p:nvSpPr>
              <p:spPr bwMode="auto">
                <a:xfrm>
                  <a:off x="2091160" y="1900674"/>
                  <a:ext cx="10091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4" name="Rectangle 168"/>
                <p:cNvSpPr>
                  <a:spLocks noChangeArrowheads="1"/>
                </p:cNvSpPr>
                <p:nvPr/>
              </p:nvSpPr>
              <p:spPr bwMode="auto">
                <a:xfrm>
                  <a:off x="1959972" y="1900674"/>
                  <a:ext cx="10091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5" name="Rectangle 169"/>
                <p:cNvSpPr>
                  <a:spLocks noChangeArrowheads="1"/>
                </p:cNvSpPr>
                <p:nvPr/>
              </p:nvSpPr>
              <p:spPr bwMode="auto">
                <a:xfrm>
                  <a:off x="1828784" y="1900674"/>
                  <a:ext cx="10091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6" name="Rectangle 170"/>
                <p:cNvSpPr>
                  <a:spLocks noChangeArrowheads="1"/>
                </p:cNvSpPr>
                <p:nvPr/>
              </p:nvSpPr>
              <p:spPr bwMode="auto">
                <a:xfrm>
                  <a:off x="1697596" y="1900674"/>
                  <a:ext cx="10091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7" name="Rectangle 171"/>
                <p:cNvSpPr>
                  <a:spLocks noChangeArrowheads="1"/>
                </p:cNvSpPr>
                <p:nvPr/>
              </p:nvSpPr>
              <p:spPr bwMode="auto">
                <a:xfrm>
                  <a:off x="1566408" y="1900674"/>
                  <a:ext cx="10091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8" name="Rectangle 172"/>
                <p:cNvSpPr>
                  <a:spLocks noChangeArrowheads="1"/>
                </p:cNvSpPr>
                <p:nvPr/>
              </p:nvSpPr>
              <p:spPr bwMode="auto">
                <a:xfrm>
                  <a:off x="1445311" y="1900674"/>
                  <a:ext cx="10091" cy="1170601"/>
                </a:xfrm>
                <a:prstGeom prst="rect">
                  <a:avLst/>
                </a:prstGeom>
                <a:solidFill>
                  <a:srgbClr val="C8C8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99" name="Rectangle 173"/>
                <p:cNvSpPr>
                  <a:spLocks noChangeArrowheads="1"/>
                </p:cNvSpPr>
                <p:nvPr/>
              </p:nvSpPr>
              <p:spPr bwMode="auto">
                <a:xfrm>
                  <a:off x="1576499" y="2818990"/>
                  <a:ext cx="121097" cy="126144"/>
                </a:xfrm>
                <a:prstGeom prst="rect">
                  <a:avLst/>
                </a:prstGeom>
                <a:solidFill>
                  <a:srgbClr val="DC5E4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100" name="Rectangle 174"/>
                <p:cNvSpPr>
                  <a:spLocks noChangeArrowheads="1"/>
                </p:cNvSpPr>
                <p:nvPr/>
              </p:nvSpPr>
              <p:spPr bwMode="auto">
                <a:xfrm>
                  <a:off x="1707687" y="2687802"/>
                  <a:ext cx="121097" cy="121097"/>
                </a:xfrm>
                <a:prstGeom prst="rect">
                  <a:avLst/>
                </a:prstGeom>
                <a:solidFill>
                  <a:srgbClr val="D0A1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101" name="Rectangle 175"/>
                <p:cNvSpPr>
                  <a:spLocks noChangeArrowheads="1"/>
                </p:cNvSpPr>
                <p:nvPr/>
              </p:nvSpPr>
              <p:spPr bwMode="auto">
                <a:xfrm>
                  <a:off x="1838875" y="2556614"/>
                  <a:ext cx="121097" cy="252285"/>
                </a:xfrm>
                <a:prstGeom prst="rect">
                  <a:avLst/>
                </a:prstGeom>
                <a:solidFill>
                  <a:srgbClr val="D0A1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102" name="Rectangle 176"/>
                <p:cNvSpPr>
                  <a:spLocks noChangeArrowheads="1"/>
                </p:cNvSpPr>
                <p:nvPr/>
              </p:nvSpPr>
              <p:spPr bwMode="auto">
                <a:xfrm>
                  <a:off x="1970063" y="2425426"/>
                  <a:ext cx="121097" cy="383473"/>
                </a:xfrm>
                <a:prstGeom prst="rect">
                  <a:avLst/>
                </a:prstGeom>
                <a:solidFill>
                  <a:srgbClr val="D0A1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103" name="Rectangle 177"/>
                <p:cNvSpPr>
                  <a:spLocks noChangeArrowheads="1"/>
                </p:cNvSpPr>
                <p:nvPr/>
              </p:nvSpPr>
              <p:spPr bwMode="auto">
                <a:xfrm>
                  <a:off x="2101251" y="2556614"/>
                  <a:ext cx="121097" cy="252285"/>
                </a:xfrm>
                <a:prstGeom prst="rect">
                  <a:avLst/>
                </a:prstGeom>
                <a:solidFill>
                  <a:srgbClr val="D0A1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104" name="Rectangle 178"/>
                <p:cNvSpPr>
                  <a:spLocks noChangeArrowheads="1"/>
                </p:cNvSpPr>
                <p:nvPr/>
              </p:nvSpPr>
              <p:spPr bwMode="auto">
                <a:xfrm>
                  <a:off x="2232439" y="2294238"/>
                  <a:ext cx="121097" cy="514661"/>
                </a:xfrm>
                <a:prstGeom prst="rect">
                  <a:avLst/>
                </a:prstGeom>
                <a:solidFill>
                  <a:srgbClr val="D0A1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  <p:sp>
              <p:nvSpPr>
                <p:cNvPr id="105" name="Rectangle 179"/>
                <p:cNvSpPr>
                  <a:spLocks noChangeArrowheads="1"/>
                </p:cNvSpPr>
                <p:nvPr/>
              </p:nvSpPr>
              <p:spPr bwMode="auto">
                <a:xfrm>
                  <a:off x="2265541" y="2026811"/>
                  <a:ext cx="224233" cy="865420"/>
                </a:xfrm>
                <a:prstGeom prst="rect">
                  <a:avLst/>
                </a:prstGeom>
                <a:solidFill>
                  <a:srgbClr val="D0A1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88803" tIns="44402" rIns="88803" bIns="4440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48"/>
                </a:p>
              </p:txBody>
            </p:sp>
          </p:grpSp>
        </p:grpSp>
      </p:grpSp>
      <p:sp>
        <p:nvSpPr>
          <p:cNvPr id="106" name="矩形 105"/>
          <p:cNvSpPr/>
          <p:nvPr/>
        </p:nvSpPr>
        <p:spPr>
          <a:xfrm>
            <a:off x="5084539" y="3228740"/>
            <a:ext cx="2386872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7533" indent="-277533">
              <a:buFont typeface="Wingdings" panose="05000000000000000000" pitchFamily="2" charset="2"/>
              <a:buChar char="n"/>
            </a:pPr>
            <a:r>
              <a:rPr lang="zh-CN" altLang="zh-CN" sz="13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体现我的</a:t>
            </a:r>
            <a:r>
              <a:rPr lang="zh-CN" altLang="zh-CN" sz="1360" b="1" dirty="0">
                <a:solidFill>
                  <a:srgbClr val="DC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管理目标及结果</a:t>
            </a:r>
            <a:endParaRPr lang="zh-CN" altLang="zh-CN" sz="97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70" y="727172"/>
            <a:ext cx="3729878" cy="372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35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Placeholder 1"/>
          <p:cNvSpPr txBox="1">
            <a:spLocks/>
          </p:cNvSpPr>
          <p:nvPr/>
        </p:nvSpPr>
        <p:spPr>
          <a:xfrm>
            <a:off x="312057" y="0"/>
            <a:ext cx="4920770" cy="380960"/>
          </a:xfrm>
          <a:prstGeom prst="rect">
            <a:avLst/>
          </a:prstGeom>
        </p:spPr>
        <p:txBody>
          <a:bodyPr lIns="0" tIns="0" rIns="0" bIns="0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  <a:ea typeface="Open Sans" pitchFamily="34" charset="0"/>
                <a:cs typeface="Open Sans" pitchFamily="34" charset="0"/>
              </a:rPr>
              <a:t>02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工作目标及成果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培养新人</a:t>
            </a:r>
            <a:endParaRPr kumimoji="0" lang="ar-SA" sz="11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Freeform 115"/>
          <p:cNvSpPr>
            <a:spLocks/>
          </p:cNvSpPr>
          <p:nvPr/>
        </p:nvSpPr>
        <p:spPr bwMode="auto">
          <a:xfrm>
            <a:off x="395536" y="812822"/>
            <a:ext cx="1797592" cy="619805"/>
          </a:xfrm>
          <a:custGeom>
            <a:avLst/>
            <a:gdLst>
              <a:gd name="T0" fmla="*/ 1836738 w 490"/>
              <a:gd name="T1" fmla="*/ 452438 h 121"/>
              <a:gd name="T2" fmla="*/ 1469390 w 490"/>
              <a:gd name="T3" fmla="*/ 340263 h 121"/>
              <a:gd name="T4" fmla="*/ 895878 w 490"/>
              <a:gd name="T5" fmla="*/ 201914 h 121"/>
              <a:gd name="T6" fmla="*/ 329863 w 490"/>
              <a:gd name="T7" fmla="*/ 201914 h 121"/>
              <a:gd name="T8" fmla="*/ 0 w 490"/>
              <a:gd name="T9" fmla="*/ 452438 h 121"/>
              <a:gd name="T10" fmla="*/ 1836738 w 490"/>
              <a:gd name="T11" fmla="*/ 452438 h 1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90" h="121">
                <a:moveTo>
                  <a:pt x="490" y="121"/>
                </a:moveTo>
                <a:cubicBezTo>
                  <a:pt x="490" y="121"/>
                  <a:pt x="451" y="62"/>
                  <a:pt x="392" y="91"/>
                </a:cubicBezTo>
                <a:cubicBezTo>
                  <a:pt x="382" y="49"/>
                  <a:pt x="293" y="15"/>
                  <a:pt x="239" y="54"/>
                </a:cubicBezTo>
                <a:cubicBezTo>
                  <a:pt x="201" y="0"/>
                  <a:pt x="122" y="0"/>
                  <a:pt x="88" y="54"/>
                </a:cubicBezTo>
                <a:cubicBezTo>
                  <a:pt x="10" y="51"/>
                  <a:pt x="0" y="121"/>
                  <a:pt x="0" y="121"/>
                </a:cubicBezTo>
                <a:lnTo>
                  <a:pt x="490" y="121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" name="Freeform 115"/>
          <p:cNvSpPr>
            <a:spLocks/>
          </p:cNvSpPr>
          <p:nvPr/>
        </p:nvSpPr>
        <p:spPr bwMode="auto">
          <a:xfrm>
            <a:off x="7131623" y="469162"/>
            <a:ext cx="1153105" cy="396600"/>
          </a:xfrm>
          <a:custGeom>
            <a:avLst/>
            <a:gdLst>
              <a:gd name="T0" fmla="*/ 1200686 w 490"/>
              <a:gd name="T1" fmla="*/ 295762 h 121"/>
              <a:gd name="T2" fmla="*/ 960549 w 490"/>
              <a:gd name="T3" fmla="*/ 222433 h 121"/>
              <a:gd name="T4" fmla="*/ 585641 w 490"/>
              <a:gd name="T5" fmla="*/ 131993 h 121"/>
              <a:gd name="T6" fmla="*/ 215633 w 490"/>
              <a:gd name="T7" fmla="*/ 131993 h 121"/>
              <a:gd name="T8" fmla="*/ 0 w 490"/>
              <a:gd name="T9" fmla="*/ 295762 h 121"/>
              <a:gd name="T10" fmla="*/ 1200686 w 490"/>
              <a:gd name="T11" fmla="*/ 295762 h 1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90" h="121">
                <a:moveTo>
                  <a:pt x="490" y="121"/>
                </a:moveTo>
                <a:cubicBezTo>
                  <a:pt x="490" y="121"/>
                  <a:pt x="451" y="62"/>
                  <a:pt x="392" y="91"/>
                </a:cubicBezTo>
                <a:cubicBezTo>
                  <a:pt x="382" y="49"/>
                  <a:pt x="293" y="15"/>
                  <a:pt x="239" y="54"/>
                </a:cubicBezTo>
                <a:cubicBezTo>
                  <a:pt x="201" y="0"/>
                  <a:pt x="122" y="0"/>
                  <a:pt x="88" y="54"/>
                </a:cubicBezTo>
                <a:cubicBezTo>
                  <a:pt x="10" y="51"/>
                  <a:pt x="0" y="121"/>
                  <a:pt x="0" y="121"/>
                </a:cubicBezTo>
                <a:lnTo>
                  <a:pt x="490" y="121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9" name="Freeform 115"/>
          <p:cNvSpPr>
            <a:spLocks/>
          </p:cNvSpPr>
          <p:nvPr/>
        </p:nvSpPr>
        <p:spPr bwMode="auto">
          <a:xfrm>
            <a:off x="8180902" y="952908"/>
            <a:ext cx="830633" cy="204487"/>
          </a:xfrm>
          <a:custGeom>
            <a:avLst/>
            <a:gdLst>
              <a:gd name="T0" fmla="*/ 832600 w 490"/>
              <a:gd name="T1" fmla="*/ 205092 h 121"/>
              <a:gd name="T2" fmla="*/ 666080 w 490"/>
              <a:gd name="T3" fmla="*/ 154243 h 121"/>
              <a:gd name="T4" fmla="*/ 406105 w 490"/>
              <a:gd name="T5" fmla="*/ 91529 h 121"/>
              <a:gd name="T6" fmla="*/ 149528 w 490"/>
              <a:gd name="T7" fmla="*/ 91529 h 121"/>
              <a:gd name="T8" fmla="*/ 0 w 490"/>
              <a:gd name="T9" fmla="*/ 205092 h 121"/>
              <a:gd name="T10" fmla="*/ 832600 w 490"/>
              <a:gd name="T11" fmla="*/ 205092 h 1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90" h="121">
                <a:moveTo>
                  <a:pt x="490" y="121"/>
                </a:moveTo>
                <a:cubicBezTo>
                  <a:pt x="490" y="121"/>
                  <a:pt x="451" y="62"/>
                  <a:pt x="392" y="91"/>
                </a:cubicBezTo>
                <a:cubicBezTo>
                  <a:pt x="382" y="49"/>
                  <a:pt x="293" y="15"/>
                  <a:pt x="239" y="54"/>
                </a:cubicBezTo>
                <a:cubicBezTo>
                  <a:pt x="201" y="0"/>
                  <a:pt x="122" y="0"/>
                  <a:pt x="88" y="54"/>
                </a:cubicBezTo>
                <a:cubicBezTo>
                  <a:pt x="10" y="51"/>
                  <a:pt x="0" y="121"/>
                  <a:pt x="0" y="121"/>
                </a:cubicBezTo>
                <a:lnTo>
                  <a:pt x="490" y="121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4669305" y="1464233"/>
            <a:ext cx="689553" cy="1409223"/>
            <a:chOff x="4669305" y="1226029"/>
            <a:chExt cx="689553" cy="1409223"/>
          </a:xfrm>
        </p:grpSpPr>
        <p:grpSp>
          <p:nvGrpSpPr>
            <p:cNvPr id="91" name="组合 90"/>
            <p:cNvGrpSpPr>
              <a:grpSpLocks/>
            </p:cNvGrpSpPr>
            <p:nvPr/>
          </p:nvGrpSpPr>
          <p:grpSpPr bwMode="auto">
            <a:xfrm rot="4436518">
              <a:off x="5067184" y="1720604"/>
              <a:ext cx="106207" cy="172784"/>
              <a:chOff x="4605359" y="766104"/>
              <a:chExt cx="188802" cy="391253"/>
            </a:xfrm>
          </p:grpSpPr>
          <p:sp>
            <p:nvSpPr>
              <p:cNvPr id="113" name="任意多边形 112"/>
              <p:cNvSpPr/>
              <p:nvPr/>
            </p:nvSpPr>
            <p:spPr>
              <a:xfrm>
                <a:off x="4605359" y="766104"/>
                <a:ext cx="188802" cy="391253"/>
              </a:xfrm>
              <a:custGeom>
                <a:avLst/>
                <a:gdLst>
                  <a:gd name="connsiteX0" fmla="*/ 69056 w 166687"/>
                  <a:gd name="connsiteY0" fmla="*/ 0 h 350044"/>
                  <a:gd name="connsiteX1" fmla="*/ 45243 w 166687"/>
                  <a:gd name="connsiteY1" fmla="*/ 119062 h 350044"/>
                  <a:gd name="connsiteX2" fmla="*/ 0 w 166687"/>
                  <a:gd name="connsiteY2" fmla="*/ 204787 h 350044"/>
                  <a:gd name="connsiteX3" fmla="*/ 14287 w 166687"/>
                  <a:gd name="connsiteY3" fmla="*/ 302419 h 350044"/>
                  <a:gd name="connsiteX4" fmla="*/ 78581 w 166687"/>
                  <a:gd name="connsiteY4" fmla="*/ 350044 h 350044"/>
                  <a:gd name="connsiteX5" fmla="*/ 164306 w 166687"/>
                  <a:gd name="connsiteY5" fmla="*/ 254794 h 350044"/>
                  <a:gd name="connsiteX6" fmla="*/ 166687 w 166687"/>
                  <a:gd name="connsiteY6" fmla="*/ 109537 h 350044"/>
                  <a:gd name="connsiteX7" fmla="*/ 69056 w 166687"/>
                  <a:gd name="connsiteY7" fmla="*/ 0 h 350044"/>
                  <a:gd name="connsiteX0" fmla="*/ 69056 w 184139"/>
                  <a:gd name="connsiteY0" fmla="*/ 0 h 350044"/>
                  <a:gd name="connsiteX1" fmla="*/ 45243 w 184139"/>
                  <a:gd name="connsiteY1" fmla="*/ 119062 h 350044"/>
                  <a:gd name="connsiteX2" fmla="*/ 0 w 184139"/>
                  <a:gd name="connsiteY2" fmla="*/ 204787 h 350044"/>
                  <a:gd name="connsiteX3" fmla="*/ 14287 w 184139"/>
                  <a:gd name="connsiteY3" fmla="*/ 302419 h 350044"/>
                  <a:gd name="connsiteX4" fmla="*/ 78581 w 184139"/>
                  <a:gd name="connsiteY4" fmla="*/ 350044 h 350044"/>
                  <a:gd name="connsiteX5" fmla="*/ 164306 w 184139"/>
                  <a:gd name="connsiteY5" fmla="*/ 254794 h 350044"/>
                  <a:gd name="connsiteX6" fmla="*/ 166687 w 184139"/>
                  <a:gd name="connsiteY6" fmla="*/ 109537 h 350044"/>
                  <a:gd name="connsiteX7" fmla="*/ 69056 w 184139"/>
                  <a:gd name="connsiteY7" fmla="*/ 0 h 350044"/>
                  <a:gd name="connsiteX0" fmla="*/ 69056 w 181058"/>
                  <a:gd name="connsiteY0" fmla="*/ 0 h 350044"/>
                  <a:gd name="connsiteX1" fmla="*/ 45243 w 181058"/>
                  <a:gd name="connsiteY1" fmla="*/ 119062 h 350044"/>
                  <a:gd name="connsiteX2" fmla="*/ 0 w 181058"/>
                  <a:gd name="connsiteY2" fmla="*/ 204787 h 350044"/>
                  <a:gd name="connsiteX3" fmla="*/ 14287 w 181058"/>
                  <a:gd name="connsiteY3" fmla="*/ 302419 h 350044"/>
                  <a:gd name="connsiteX4" fmla="*/ 78581 w 181058"/>
                  <a:gd name="connsiteY4" fmla="*/ 350044 h 350044"/>
                  <a:gd name="connsiteX5" fmla="*/ 164306 w 181058"/>
                  <a:gd name="connsiteY5" fmla="*/ 254794 h 350044"/>
                  <a:gd name="connsiteX6" fmla="*/ 166687 w 181058"/>
                  <a:gd name="connsiteY6" fmla="*/ 109537 h 350044"/>
                  <a:gd name="connsiteX7" fmla="*/ 69056 w 181058"/>
                  <a:gd name="connsiteY7" fmla="*/ 0 h 350044"/>
                  <a:gd name="connsiteX0" fmla="*/ 69056 w 173789"/>
                  <a:gd name="connsiteY0" fmla="*/ 0 h 350044"/>
                  <a:gd name="connsiteX1" fmla="*/ 45243 w 173789"/>
                  <a:gd name="connsiteY1" fmla="*/ 119062 h 350044"/>
                  <a:gd name="connsiteX2" fmla="*/ 0 w 173789"/>
                  <a:gd name="connsiteY2" fmla="*/ 204787 h 350044"/>
                  <a:gd name="connsiteX3" fmla="*/ 14287 w 173789"/>
                  <a:gd name="connsiteY3" fmla="*/ 302419 h 350044"/>
                  <a:gd name="connsiteX4" fmla="*/ 78581 w 173789"/>
                  <a:gd name="connsiteY4" fmla="*/ 350044 h 350044"/>
                  <a:gd name="connsiteX5" fmla="*/ 164306 w 173789"/>
                  <a:gd name="connsiteY5" fmla="*/ 254794 h 350044"/>
                  <a:gd name="connsiteX6" fmla="*/ 152399 w 173789"/>
                  <a:gd name="connsiteY6" fmla="*/ 121444 h 350044"/>
                  <a:gd name="connsiteX7" fmla="*/ 69056 w 173789"/>
                  <a:gd name="connsiteY7" fmla="*/ 0 h 350044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928 w 174661"/>
                  <a:gd name="connsiteY0" fmla="*/ 1 h 350045"/>
                  <a:gd name="connsiteX1" fmla="*/ 46115 w 174661"/>
                  <a:gd name="connsiteY1" fmla="*/ 119063 h 350045"/>
                  <a:gd name="connsiteX2" fmla="*/ 872 w 174661"/>
                  <a:gd name="connsiteY2" fmla="*/ 204788 h 350045"/>
                  <a:gd name="connsiteX3" fmla="*/ 15159 w 174661"/>
                  <a:gd name="connsiteY3" fmla="*/ 302420 h 350045"/>
                  <a:gd name="connsiteX4" fmla="*/ 79453 w 174661"/>
                  <a:gd name="connsiteY4" fmla="*/ 350045 h 350045"/>
                  <a:gd name="connsiteX5" fmla="*/ 165178 w 174661"/>
                  <a:gd name="connsiteY5" fmla="*/ 254795 h 350045"/>
                  <a:gd name="connsiteX6" fmla="*/ 153271 w 174661"/>
                  <a:gd name="connsiteY6" fmla="*/ 121445 h 350045"/>
                  <a:gd name="connsiteX7" fmla="*/ 69928 w 174661"/>
                  <a:gd name="connsiteY7" fmla="*/ 1 h 350045"/>
                  <a:gd name="connsiteX0" fmla="*/ 73564 w 178297"/>
                  <a:gd name="connsiteY0" fmla="*/ 1 h 350045"/>
                  <a:gd name="connsiteX1" fmla="*/ 49751 w 178297"/>
                  <a:gd name="connsiteY1" fmla="*/ 119063 h 350045"/>
                  <a:gd name="connsiteX2" fmla="*/ 4508 w 178297"/>
                  <a:gd name="connsiteY2" fmla="*/ 204788 h 350045"/>
                  <a:gd name="connsiteX3" fmla="*/ 18795 w 178297"/>
                  <a:gd name="connsiteY3" fmla="*/ 302420 h 350045"/>
                  <a:gd name="connsiteX4" fmla="*/ 83089 w 178297"/>
                  <a:gd name="connsiteY4" fmla="*/ 350045 h 350045"/>
                  <a:gd name="connsiteX5" fmla="*/ 168814 w 178297"/>
                  <a:gd name="connsiteY5" fmla="*/ 254795 h 350045"/>
                  <a:gd name="connsiteX6" fmla="*/ 156907 w 178297"/>
                  <a:gd name="connsiteY6" fmla="*/ 121445 h 350045"/>
                  <a:gd name="connsiteX7" fmla="*/ 73564 w 178297"/>
                  <a:gd name="connsiteY7" fmla="*/ 1 h 350045"/>
                  <a:gd name="connsiteX0" fmla="*/ 79936 w 184669"/>
                  <a:gd name="connsiteY0" fmla="*/ 1 h 350045"/>
                  <a:gd name="connsiteX1" fmla="*/ 56123 w 184669"/>
                  <a:gd name="connsiteY1" fmla="*/ 119063 h 350045"/>
                  <a:gd name="connsiteX2" fmla="*/ 3736 w 184669"/>
                  <a:gd name="connsiteY2" fmla="*/ 204788 h 350045"/>
                  <a:gd name="connsiteX3" fmla="*/ 25167 w 184669"/>
                  <a:gd name="connsiteY3" fmla="*/ 302420 h 350045"/>
                  <a:gd name="connsiteX4" fmla="*/ 89461 w 184669"/>
                  <a:gd name="connsiteY4" fmla="*/ 350045 h 350045"/>
                  <a:gd name="connsiteX5" fmla="*/ 175186 w 184669"/>
                  <a:gd name="connsiteY5" fmla="*/ 254795 h 350045"/>
                  <a:gd name="connsiteX6" fmla="*/ 163279 w 184669"/>
                  <a:gd name="connsiteY6" fmla="*/ 121445 h 350045"/>
                  <a:gd name="connsiteX7" fmla="*/ 79936 w 18466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00014 h 350045"/>
                  <a:gd name="connsiteX7" fmla="*/ 77086 w 181819"/>
                  <a:gd name="connsiteY7" fmla="*/ 1 h 350045"/>
                  <a:gd name="connsiteX0" fmla="*/ 77086 w 179303"/>
                  <a:gd name="connsiteY0" fmla="*/ 1 h 350045"/>
                  <a:gd name="connsiteX1" fmla="*/ 55655 w 179303"/>
                  <a:gd name="connsiteY1" fmla="*/ 107157 h 350045"/>
                  <a:gd name="connsiteX2" fmla="*/ 886 w 179303"/>
                  <a:gd name="connsiteY2" fmla="*/ 204788 h 350045"/>
                  <a:gd name="connsiteX3" fmla="*/ 22317 w 179303"/>
                  <a:gd name="connsiteY3" fmla="*/ 302420 h 350045"/>
                  <a:gd name="connsiteX4" fmla="*/ 86611 w 179303"/>
                  <a:gd name="connsiteY4" fmla="*/ 350045 h 350045"/>
                  <a:gd name="connsiteX5" fmla="*/ 172336 w 179303"/>
                  <a:gd name="connsiteY5" fmla="*/ 266701 h 350045"/>
                  <a:gd name="connsiteX6" fmla="*/ 160429 w 179303"/>
                  <a:gd name="connsiteY6" fmla="*/ 100014 h 350045"/>
                  <a:gd name="connsiteX7" fmla="*/ 77086 w 179303"/>
                  <a:gd name="connsiteY7" fmla="*/ 1 h 350045"/>
                  <a:gd name="connsiteX0" fmla="*/ 77086 w 179303"/>
                  <a:gd name="connsiteY0" fmla="*/ 1 h 352745"/>
                  <a:gd name="connsiteX1" fmla="*/ 55655 w 179303"/>
                  <a:gd name="connsiteY1" fmla="*/ 107157 h 352745"/>
                  <a:gd name="connsiteX2" fmla="*/ 886 w 179303"/>
                  <a:gd name="connsiteY2" fmla="*/ 204788 h 352745"/>
                  <a:gd name="connsiteX3" fmla="*/ 22317 w 179303"/>
                  <a:gd name="connsiteY3" fmla="*/ 302420 h 352745"/>
                  <a:gd name="connsiteX4" fmla="*/ 86611 w 179303"/>
                  <a:gd name="connsiteY4" fmla="*/ 350045 h 352745"/>
                  <a:gd name="connsiteX5" fmla="*/ 172336 w 179303"/>
                  <a:gd name="connsiteY5" fmla="*/ 266701 h 352745"/>
                  <a:gd name="connsiteX6" fmla="*/ 160429 w 179303"/>
                  <a:gd name="connsiteY6" fmla="*/ 100014 h 352745"/>
                  <a:gd name="connsiteX7" fmla="*/ 77086 w 179303"/>
                  <a:gd name="connsiteY7" fmla="*/ 1 h 352745"/>
                  <a:gd name="connsiteX0" fmla="*/ 77086 w 179303"/>
                  <a:gd name="connsiteY0" fmla="*/ 1 h 350613"/>
                  <a:gd name="connsiteX1" fmla="*/ 55655 w 179303"/>
                  <a:gd name="connsiteY1" fmla="*/ 107157 h 350613"/>
                  <a:gd name="connsiteX2" fmla="*/ 886 w 179303"/>
                  <a:gd name="connsiteY2" fmla="*/ 204788 h 350613"/>
                  <a:gd name="connsiteX3" fmla="*/ 22317 w 179303"/>
                  <a:gd name="connsiteY3" fmla="*/ 302420 h 350613"/>
                  <a:gd name="connsiteX4" fmla="*/ 86611 w 179303"/>
                  <a:gd name="connsiteY4" fmla="*/ 350045 h 350613"/>
                  <a:gd name="connsiteX5" fmla="*/ 172336 w 179303"/>
                  <a:gd name="connsiteY5" fmla="*/ 266701 h 350613"/>
                  <a:gd name="connsiteX6" fmla="*/ 160429 w 179303"/>
                  <a:gd name="connsiteY6" fmla="*/ 100014 h 350613"/>
                  <a:gd name="connsiteX7" fmla="*/ 77086 w 179303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82390 w 184607"/>
                  <a:gd name="connsiteY0" fmla="*/ 1 h 352386"/>
                  <a:gd name="connsiteX1" fmla="*/ 60959 w 184607"/>
                  <a:gd name="connsiteY1" fmla="*/ 107157 h 352386"/>
                  <a:gd name="connsiteX2" fmla="*/ 6190 w 184607"/>
                  <a:gd name="connsiteY2" fmla="*/ 204788 h 352386"/>
                  <a:gd name="connsiteX3" fmla="*/ 15715 w 184607"/>
                  <a:gd name="connsiteY3" fmla="*/ 302420 h 352386"/>
                  <a:gd name="connsiteX4" fmla="*/ 91915 w 184607"/>
                  <a:gd name="connsiteY4" fmla="*/ 350045 h 352386"/>
                  <a:gd name="connsiteX5" fmla="*/ 177640 w 184607"/>
                  <a:gd name="connsiteY5" fmla="*/ 266701 h 352386"/>
                  <a:gd name="connsiteX6" fmla="*/ 165733 w 184607"/>
                  <a:gd name="connsiteY6" fmla="*/ 100014 h 352386"/>
                  <a:gd name="connsiteX7" fmla="*/ 82390 w 184607"/>
                  <a:gd name="connsiteY7" fmla="*/ 1 h 352386"/>
                  <a:gd name="connsiteX0" fmla="*/ 86867 w 189084"/>
                  <a:gd name="connsiteY0" fmla="*/ 1 h 351243"/>
                  <a:gd name="connsiteX1" fmla="*/ 65436 w 189084"/>
                  <a:gd name="connsiteY1" fmla="*/ 107157 h 351243"/>
                  <a:gd name="connsiteX2" fmla="*/ 10667 w 189084"/>
                  <a:gd name="connsiteY2" fmla="*/ 204788 h 351243"/>
                  <a:gd name="connsiteX3" fmla="*/ 20192 w 189084"/>
                  <a:gd name="connsiteY3" fmla="*/ 302420 h 351243"/>
                  <a:gd name="connsiteX4" fmla="*/ 96392 w 189084"/>
                  <a:gd name="connsiteY4" fmla="*/ 350045 h 351243"/>
                  <a:gd name="connsiteX5" fmla="*/ 182117 w 189084"/>
                  <a:gd name="connsiteY5" fmla="*/ 266701 h 351243"/>
                  <a:gd name="connsiteX6" fmla="*/ 170210 w 189084"/>
                  <a:gd name="connsiteY6" fmla="*/ 100014 h 351243"/>
                  <a:gd name="connsiteX7" fmla="*/ 86867 w 189084"/>
                  <a:gd name="connsiteY7" fmla="*/ 1 h 351243"/>
                  <a:gd name="connsiteX0" fmla="*/ 81616 w 183833"/>
                  <a:gd name="connsiteY0" fmla="*/ 1 h 350850"/>
                  <a:gd name="connsiteX1" fmla="*/ 60185 w 183833"/>
                  <a:gd name="connsiteY1" fmla="*/ 107157 h 350850"/>
                  <a:gd name="connsiteX2" fmla="*/ 5416 w 183833"/>
                  <a:gd name="connsiteY2" fmla="*/ 204788 h 350850"/>
                  <a:gd name="connsiteX3" fmla="*/ 14941 w 183833"/>
                  <a:gd name="connsiteY3" fmla="*/ 302420 h 350850"/>
                  <a:gd name="connsiteX4" fmla="*/ 91141 w 183833"/>
                  <a:gd name="connsiteY4" fmla="*/ 350045 h 350850"/>
                  <a:gd name="connsiteX5" fmla="*/ 176866 w 183833"/>
                  <a:gd name="connsiteY5" fmla="*/ 266701 h 350850"/>
                  <a:gd name="connsiteX6" fmla="*/ 164959 w 183833"/>
                  <a:gd name="connsiteY6" fmla="*/ 100014 h 350850"/>
                  <a:gd name="connsiteX7" fmla="*/ 81616 w 183833"/>
                  <a:gd name="connsiteY7" fmla="*/ 1 h 350850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  <a:gd name="connsiteX0" fmla="*/ 81616 w 191543"/>
                  <a:gd name="connsiteY0" fmla="*/ 1 h 351235"/>
                  <a:gd name="connsiteX1" fmla="*/ 60185 w 191543"/>
                  <a:gd name="connsiteY1" fmla="*/ 107157 h 351235"/>
                  <a:gd name="connsiteX2" fmla="*/ 5416 w 191543"/>
                  <a:gd name="connsiteY2" fmla="*/ 204788 h 351235"/>
                  <a:gd name="connsiteX3" fmla="*/ 14941 w 191543"/>
                  <a:gd name="connsiteY3" fmla="*/ 302420 h 351235"/>
                  <a:gd name="connsiteX4" fmla="*/ 91141 w 191543"/>
                  <a:gd name="connsiteY4" fmla="*/ 350045 h 351235"/>
                  <a:gd name="connsiteX5" fmla="*/ 181628 w 191543"/>
                  <a:gd name="connsiteY5" fmla="*/ 257176 h 351235"/>
                  <a:gd name="connsiteX6" fmla="*/ 172103 w 191543"/>
                  <a:gd name="connsiteY6" fmla="*/ 114302 h 351235"/>
                  <a:gd name="connsiteX7" fmla="*/ 81616 w 191543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463" h="351235">
                    <a:moveTo>
                      <a:pt x="81616" y="1"/>
                    </a:moveTo>
                    <a:cubicBezTo>
                      <a:pt x="63757" y="-396"/>
                      <a:pt x="82410" y="63500"/>
                      <a:pt x="60185" y="107157"/>
                    </a:cubicBezTo>
                    <a:cubicBezTo>
                      <a:pt x="37960" y="150814"/>
                      <a:pt x="12957" y="172244"/>
                      <a:pt x="5416" y="204788"/>
                    </a:cubicBezTo>
                    <a:cubicBezTo>
                      <a:pt x="-2125" y="237332"/>
                      <a:pt x="-4108" y="277019"/>
                      <a:pt x="14941" y="302420"/>
                    </a:cubicBezTo>
                    <a:cubicBezTo>
                      <a:pt x="33990" y="327821"/>
                      <a:pt x="63360" y="357586"/>
                      <a:pt x="91141" y="350045"/>
                    </a:cubicBezTo>
                    <a:cubicBezTo>
                      <a:pt x="118922" y="342504"/>
                      <a:pt x="169325" y="298848"/>
                      <a:pt x="181628" y="257176"/>
                    </a:cubicBezTo>
                    <a:cubicBezTo>
                      <a:pt x="196312" y="217092"/>
                      <a:pt x="188772" y="161927"/>
                      <a:pt x="172103" y="114302"/>
                    </a:cubicBezTo>
                    <a:cubicBezTo>
                      <a:pt x="155434" y="66677"/>
                      <a:pt x="114160" y="36513"/>
                      <a:pt x="81616" y="1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任意多边形 113"/>
              <p:cNvSpPr/>
              <p:nvPr/>
            </p:nvSpPr>
            <p:spPr>
              <a:xfrm>
                <a:off x="4729837" y="873606"/>
                <a:ext cx="53542" cy="244085"/>
              </a:xfrm>
              <a:custGeom>
                <a:avLst/>
                <a:gdLst>
                  <a:gd name="connsiteX0" fmla="*/ 0 w 45243"/>
                  <a:gd name="connsiteY0" fmla="*/ 178593 h 178593"/>
                  <a:gd name="connsiteX1" fmla="*/ 0 w 45243"/>
                  <a:gd name="connsiteY1" fmla="*/ 61912 h 178593"/>
                  <a:gd name="connsiteX2" fmla="*/ 26193 w 45243"/>
                  <a:gd name="connsiteY2" fmla="*/ 0 h 178593"/>
                  <a:gd name="connsiteX3" fmla="*/ 45243 w 45243"/>
                  <a:gd name="connsiteY3" fmla="*/ 76200 h 178593"/>
                  <a:gd name="connsiteX4" fmla="*/ 38100 w 45243"/>
                  <a:gd name="connsiteY4" fmla="*/ 133350 h 178593"/>
                  <a:gd name="connsiteX5" fmla="*/ 0 w 45243"/>
                  <a:gd name="connsiteY5" fmla="*/ 178593 h 178593"/>
                  <a:gd name="connsiteX0" fmla="*/ 0 w 46024"/>
                  <a:gd name="connsiteY0" fmla="*/ 178593 h 178593"/>
                  <a:gd name="connsiteX1" fmla="*/ 0 w 46024"/>
                  <a:gd name="connsiteY1" fmla="*/ 61912 h 178593"/>
                  <a:gd name="connsiteX2" fmla="*/ 26193 w 46024"/>
                  <a:gd name="connsiteY2" fmla="*/ 0 h 178593"/>
                  <a:gd name="connsiteX3" fmla="*/ 45243 w 46024"/>
                  <a:gd name="connsiteY3" fmla="*/ 76200 h 178593"/>
                  <a:gd name="connsiteX4" fmla="*/ 38100 w 46024"/>
                  <a:gd name="connsiteY4" fmla="*/ 133350 h 178593"/>
                  <a:gd name="connsiteX5" fmla="*/ 0 w 46024"/>
                  <a:gd name="connsiteY5" fmla="*/ 178593 h 178593"/>
                  <a:gd name="connsiteX0" fmla="*/ 0 w 47263"/>
                  <a:gd name="connsiteY0" fmla="*/ 178593 h 178593"/>
                  <a:gd name="connsiteX1" fmla="*/ 0 w 47263"/>
                  <a:gd name="connsiteY1" fmla="*/ 61912 h 178593"/>
                  <a:gd name="connsiteX2" fmla="*/ 26193 w 47263"/>
                  <a:gd name="connsiteY2" fmla="*/ 0 h 178593"/>
                  <a:gd name="connsiteX3" fmla="*/ 45243 w 47263"/>
                  <a:gd name="connsiteY3" fmla="*/ 76200 h 178593"/>
                  <a:gd name="connsiteX4" fmla="*/ 38100 w 47263"/>
                  <a:gd name="connsiteY4" fmla="*/ 133350 h 178593"/>
                  <a:gd name="connsiteX5" fmla="*/ 0 w 47263"/>
                  <a:gd name="connsiteY5" fmla="*/ 178593 h 178593"/>
                  <a:gd name="connsiteX0" fmla="*/ 4052 w 51315"/>
                  <a:gd name="connsiteY0" fmla="*/ 178709 h 178709"/>
                  <a:gd name="connsiteX1" fmla="*/ 4052 w 51315"/>
                  <a:gd name="connsiteY1" fmla="*/ 62028 h 178709"/>
                  <a:gd name="connsiteX2" fmla="*/ 30245 w 51315"/>
                  <a:gd name="connsiteY2" fmla="*/ 116 h 178709"/>
                  <a:gd name="connsiteX3" fmla="*/ 49295 w 51315"/>
                  <a:gd name="connsiteY3" fmla="*/ 76316 h 178709"/>
                  <a:gd name="connsiteX4" fmla="*/ 42152 w 51315"/>
                  <a:gd name="connsiteY4" fmla="*/ 133466 h 178709"/>
                  <a:gd name="connsiteX5" fmla="*/ 4052 w 51315"/>
                  <a:gd name="connsiteY5" fmla="*/ 178709 h 178709"/>
                  <a:gd name="connsiteX0" fmla="*/ 1452 w 48715"/>
                  <a:gd name="connsiteY0" fmla="*/ 178697 h 178697"/>
                  <a:gd name="connsiteX1" fmla="*/ 15740 w 48715"/>
                  <a:gd name="connsiteY1" fmla="*/ 66778 h 178697"/>
                  <a:gd name="connsiteX2" fmla="*/ 27645 w 48715"/>
                  <a:gd name="connsiteY2" fmla="*/ 104 h 178697"/>
                  <a:gd name="connsiteX3" fmla="*/ 46695 w 48715"/>
                  <a:gd name="connsiteY3" fmla="*/ 76304 h 178697"/>
                  <a:gd name="connsiteX4" fmla="*/ 39552 w 48715"/>
                  <a:gd name="connsiteY4" fmla="*/ 133454 h 178697"/>
                  <a:gd name="connsiteX5" fmla="*/ 1452 w 48715"/>
                  <a:gd name="connsiteY5" fmla="*/ 178697 h 178697"/>
                  <a:gd name="connsiteX0" fmla="*/ 1452 w 48715"/>
                  <a:gd name="connsiteY0" fmla="*/ 178697 h 180791"/>
                  <a:gd name="connsiteX1" fmla="*/ 15740 w 48715"/>
                  <a:gd name="connsiteY1" fmla="*/ 66778 h 180791"/>
                  <a:gd name="connsiteX2" fmla="*/ 27645 w 48715"/>
                  <a:gd name="connsiteY2" fmla="*/ 104 h 180791"/>
                  <a:gd name="connsiteX3" fmla="*/ 46695 w 48715"/>
                  <a:gd name="connsiteY3" fmla="*/ 76304 h 180791"/>
                  <a:gd name="connsiteX4" fmla="*/ 39552 w 48715"/>
                  <a:gd name="connsiteY4" fmla="*/ 133454 h 180791"/>
                  <a:gd name="connsiteX5" fmla="*/ 1452 w 48715"/>
                  <a:gd name="connsiteY5" fmla="*/ 178697 h 180791"/>
                  <a:gd name="connsiteX0" fmla="*/ 1452 w 47476"/>
                  <a:gd name="connsiteY0" fmla="*/ 195372 h 197068"/>
                  <a:gd name="connsiteX1" fmla="*/ 15740 w 47476"/>
                  <a:gd name="connsiteY1" fmla="*/ 66784 h 197068"/>
                  <a:gd name="connsiteX2" fmla="*/ 27645 w 47476"/>
                  <a:gd name="connsiteY2" fmla="*/ 110 h 197068"/>
                  <a:gd name="connsiteX3" fmla="*/ 46695 w 47476"/>
                  <a:gd name="connsiteY3" fmla="*/ 76310 h 197068"/>
                  <a:gd name="connsiteX4" fmla="*/ 39552 w 47476"/>
                  <a:gd name="connsiteY4" fmla="*/ 133460 h 197068"/>
                  <a:gd name="connsiteX5" fmla="*/ 1452 w 47476"/>
                  <a:gd name="connsiteY5" fmla="*/ 195372 h 197068"/>
                  <a:gd name="connsiteX0" fmla="*/ 266 w 46290"/>
                  <a:gd name="connsiteY0" fmla="*/ 195334 h 196107"/>
                  <a:gd name="connsiteX1" fmla="*/ 21698 w 46290"/>
                  <a:gd name="connsiteY1" fmla="*/ 88177 h 196107"/>
                  <a:gd name="connsiteX2" fmla="*/ 26459 w 46290"/>
                  <a:gd name="connsiteY2" fmla="*/ 72 h 196107"/>
                  <a:gd name="connsiteX3" fmla="*/ 45509 w 46290"/>
                  <a:gd name="connsiteY3" fmla="*/ 76272 h 196107"/>
                  <a:gd name="connsiteX4" fmla="*/ 38366 w 46290"/>
                  <a:gd name="connsiteY4" fmla="*/ 133422 h 196107"/>
                  <a:gd name="connsiteX5" fmla="*/ 266 w 46290"/>
                  <a:gd name="connsiteY5" fmla="*/ 195334 h 196107"/>
                  <a:gd name="connsiteX0" fmla="*/ 2249 w 48273"/>
                  <a:gd name="connsiteY0" fmla="*/ 195324 h 195831"/>
                  <a:gd name="connsiteX1" fmla="*/ 7012 w 48273"/>
                  <a:gd name="connsiteY1" fmla="*/ 97692 h 195831"/>
                  <a:gd name="connsiteX2" fmla="*/ 28442 w 48273"/>
                  <a:gd name="connsiteY2" fmla="*/ 62 h 195831"/>
                  <a:gd name="connsiteX3" fmla="*/ 47492 w 48273"/>
                  <a:gd name="connsiteY3" fmla="*/ 76262 h 195831"/>
                  <a:gd name="connsiteX4" fmla="*/ 40349 w 48273"/>
                  <a:gd name="connsiteY4" fmla="*/ 133412 h 195831"/>
                  <a:gd name="connsiteX5" fmla="*/ 2249 w 48273"/>
                  <a:gd name="connsiteY5" fmla="*/ 195324 h 195831"/>
                  <a:gd name="connsiteX0" fmla="*/ 2249 w 41173"/>
                  <a:gd name="connsiteY0" fmla="*/ 195324 h 195823"/>
                  <a:gd name="connsiteX1" fmla="*/ 7012 w 41173"/>
                  <a:gd name="connsiteY1" fmla="*/ 97692 h 195823"/>
                  <a:gd name="connsiteX2" fmla="*/ 28442 w 41173"/>
                  <a:gd name="connsiteY2" fmla="*/ 62 h 195823"/>
                  <a:gd name="connsiteX3" fmla="*/ 28442 w 41173"/>
                  <a:gd name="connsiteY3" fmla="*/ 81024 h 195823"/>
                  <a:gd name="connsiteX4" fmla="*/ 40349 w 41173"/>
                  <a:gd name="connsiteY4" fmla="*/ 133412 h 195823"/>
                  <a:gd name="connsiteX5" fmla="*/ 2249 w 41173"/>
                  <a:gd name="connsiteY5" fmla="*/ 195324 h 195823"/>
                  <a:gd name="connsiteX0" fmla="*/ 2249 w 48273"/>
                  <a:gd name="connsiteY0" fmla="*/ 195324 h 195838"/>
                  <a:gd name="connsiteX1" fmla="*/ 7012 w 48273"/>
                  <a:gd name="connsiteY1" fmla="*/ 97692 h 195838"/>
                  <a:gd name="connsiteX2" fmla="*/ 28442 w 48273"/>
                  <a:gd name="connsiteY2" fmla="*/ 62 h 195838"/>
                  <a:gd name="connsiteX3" fmla="*/ 47492 w 48273"/>
                  <a:gd name="connsiteY3" fmla="*/ 71499 h 195838"/>
                  <a:gd name="connsiteX4" fmla="*/ 40349 w 48273"/>
                  <a:gd name="connsiteY4" fmla="*/ 133412 h 195838"/>
                  <a:gd name="connsiteX5" fmla="*/ 2249 w 48273"/>
                  <a:gd name="connsiteY5" fmla="*/ 195324 h 195838"/>
                  <a:gd name="connsiteX0" fmla="*/ 1557 w 46812"/>
                  <a:gd name="connsiteY0" fmla="*/ 195324 h 195838"/>
                  <a:gd name="connsiteX1" fmla="*/ 6320 w 46812"/>
                  <a:gd name="connsiteY1" fmla="*/ 97692 h 195838"/>
                  <a:gd name="connsiteX2" fmla="*/ 27750 w 46812"/>
                  <a:gd name="connsiteY2" fmla="*/ 62 h 195838"/>
                  <a:gd name="connsiteX3" fmla="*/ 46800 w 46812"/>
                  <a:gd name="connsiteY3" fmla="*/ 71499 h 195838"/>
                  <a:gd name="connsiteX4" fmla="*/ 30132 w 46812"/>
                  <a:gd name="connsiteY4" fmla="*/ 133412 h 195838"/>
                  <a:gd name="connsiteX5" fmla="*/ 1557 w 46812"/>
                  <a:gd name="connsiteY5" fmla="*/ 195324 h 195838"/>
                  <a:gd name="connsiteX0" fmla="*/ 383 w 45896"/>
                  <a:gd name="connsiteY0" fmla="*/ 195324 h 195687"/>
                  <a:gd name="connsiteX1" fmla="*/ 5146 w 45896"/>
                  <a:gd name="connsiteY1" fmla="*/ 97692 h 195687"/>
                  <a:gd name="connsiteX2" fmla="*/ 26576 w 45896"/>
                  <a:gd name="connsiteY2" fmla="*/ 62 h 195687"/>
                  <a:gd name="connsiteX3" fmla="*/ 45626 w 45896"/>
                  <a:gd name="connsiteY3" fmla="*/ 71499 h 195687"/>
                  <a:gd name="connsiteX4" fmla="*/ 12289 w 45896"/>
                  <a:gd name="connsiteY4" fmla="*/ 128650 h 195687"/>
                  <a:gd name="connsiteX5" fmla="*/ 383 w 45896"/>
                  <a:gd name="connsiteY5" fmla="*/ 195324 h 195687"/>
                  <a:gd name="connsiteX0" fmla="*/ 1384 w 46627"/>
                  <a:gd name="connsiteY0" fmla="*/ 195324 h 196414"/>
                  <a:gd name="connsiteX1" fmla="*/ 6147 w 46627"/>
                  <a:gd name="connsiteY1" fmla="*/ 97692 h 196414"/>
                  <a:gd name="connsiteX2" fmla="*/ 27577 w 46627"/>
                  <a:gd name="connsiteY2" fmla="*/ 62 h 196414"/>
                  <a:gd name="connsiteX3" fmla="*/ 46627 w 46627"/>
                  <a:gd name="connsiteY3" fmla="*/ 71499 h 196414"/>
                  <a:gd name="connsiteX4" fmla="*/ 27577 w 46627"/>
                  <a:gd name="connsiteY4" fmla="*/ 145319 h 196414"/>
                  <a:gd name="connsiteX5" fmla="*/ 1384 w 46627"/>
                  <a:gd name="connsiteY5" fmla="*/ 195324 h 19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627" h="196414">
                    <a:moveTo>
                      <a:pt x="1384" y="195324"/>
                    </a:moveTo>
                    <a:cubicBezTo>
                      <a:pt x="-2188" y="187386"/>
                      <a:pt x="1782" y="130236"/>
                      <a:pt x="6147" y="97692"/>
                    </a:cubicBezTo>
                    <a:cubicBezTo>
                      <a:pt x="10512" y="65148"/>
                      <a:pt x="20037" y="-2319"/>
                      <a:pt x="27577" y="62"/>
                    </a:cubicBezTo>
                    <a:cubicBezTo>
                      <a:pt x="35117" y="2443"/>
                      <a:pt x="46627" y="47290"/>
                      <a:pt x="46627" y="71499"/>
                    </a:cubicBezTo>
                    <a:cubicBezTo>
                      <a:pt x="46627" y="95708"/>
                      <a:pt x="35118" y="124682"/>
                      <a:pt x="27577" y="145319"/>
                    </a:cubicBezTo>
                    <a:cubicBezTo>
                      <a:pt x="20037" y="165957"/>
                      <a:pt x="4956" y="203262"/>
                      <a:pt x="1384" y="1953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4669305" y="1226029"/>
              <a:ext cx="689553" cy="1409223"/>
              <a:chOff x="4669305" y="1226029"/>
              <a:chExt cx="689553" cy="1409223"/>
            </a:xfrm>
          </p:grpSpPr>
          <p:grpSp>
            <p:nvGrpSpPr>
              <p:cNvPr id="93" name="组合 92"/>
              <p:cNvGrpSpPr>
                <a:grpSpLocks/>
              </p:cNvGrpSpPr>
              <p:nvPr/>
            </p:nvGrpSpPr>
            <p:grpSpPr bwMode="auto">
              <a:xfrm rot="2699037">
                <a:off x="5213021" y="1252976"/>
                <a:ext cx="145837" cy="312281"/>
                <a:chOff x="4605359" y="766104"/>
                <a:chExt cx="188802" cy="391253"/>
              </a:xfrm>
            </p:grpSpPr>
            <p:sp>
              <p:nvSpPr>
                <p:cNvPr id="111" name="任意多边形 110"/>
                <p:cNvSpPr/>
                <p:nvPr/>
              </p:nvSpPr>
              <p:spPr>
                <a:xfrm>
                  <a:off x="4605359" y="766104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2" name="任意多边形 111"/>
                <p:cNvSpPr/>
                <p:nvPr/>
              </p:nvSpPr>
              <p:spPr>
                <a:xfrm>
                  <a:off x="4717868" y="949029"/>
                  <a:ext cx="59514" cy="182717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4" name="组合 93"/>
              <p:cNvGrpSpPr/>
              <p:nvPr/>
            </p:nvGrpSpPr>
            <p:grpSpPr>
              <a:xfrm>
                <a:off x="4669305" y="1226029"/>
                <a:ext cx="638826" cy="1409223"/>
                <a:chOff x="4669305" y="1226029"/>
                <a:chExt cx="638826" cy="1409223"/>
              </a:xfrm>
            </p:grpSpPr>
            <p:sp>
              <p:nvSpPr>
                <p:cNvPr id="95" name="任意多边形 94"/>
                <p:cNvSpPr/>
                <p:nvPr/>
              </p:nvSpPr>
              <p:spPr>
                <a:xfrm>
                  <a:off x="4669305" y="1226029"/>
                  <a:ext cx="531034" cy="1409223"/>
                </a:xfrm>
                <a:custGeom>
                  <a:avLst/>
                  <a:gdLst>
                    <a:gd name="connsiteX0" fmla="*/ 82859 w 417251"/>
                    <a:gd name="connsiteY0" fmla="*/ 1239914 h 1239914"/>
                    <a:gd name="connsiteX1" fmla="*/ 136125 w 417251"/>
                    <a:gd name="connsiteY1" fmla="*/ 864093 h 1239914"/>
                    <a:gd name="connsiteX2" fmla="*/ 281127 w 417251"/>
                    <a:gd name="connsiteY2" fmla="*/ 464598 h 1239914"/>
                    <a:gd name="connsiteX3" fmla="*/ 417251 w 417251"/>
                    <a:gd name="connsiteY3" fmla="*/ 0 h 1239914"/>
                    <a:gd name="connsiteX4" fmla="*/ 79900 w 417251"/>
                    <a:gd name="connsiteY4" fmla="*/ 822664 h 1239914"/>
                    <a:gd name="connsiteX5" fmla="*/ 0 w 417251"/>
                    <a:gd name="connsiteY5" fmla="*/ 1228077 h 1239914"/>
                    <a:gd name="connsiteX6" fmla="*/ 82859 w 417251"/>
                    <a:gd name="connsiteY6" fmla="*/ 1239914 h 1239914"/>
                    <a:gd name="connsiteX0" fmla="*/ 82859 w 411333"/>
                    <a:gd name="connsiteY0" fmla="*/ 1257670 h 1257670"/>
                    <a:gd name="connsiteX1" fmla="*/ 136125 w 411333"/>
                    <a:gd name="connsiteY1" fmla="*/ 881849 h 1257670"/>
                    <a:gd name="connsiteX2" fmla="*/ 281127 w 411333"/>
                    <a:gd name="connsiteY2" fmla="*/ 482354 h 1257670"/>
                    <a:gd name="connsiteX3" fmla="*/ 411333 w 411333"/>
                    <a:gd name="connsiteY3" fmla="*/ 0 h 1257670"/>
                    <a:gd name="connsiteX4" fmla="*/ 79900 w 411333"/>
                    <a:gd name="connsiteY4" fmla="*/ 840420 h 1257670"/>
                    <a:gd name="connsiteX5" fmla="*/ 0 w 411333"/>
                    <a:gd name="connsiteY5" fmla="*/ 1245833 h 1257670"/>
                    <a:gd name="connsiteX6" fmla="*/ 82859 w 411333"/>
                    <a:gd name="connsiteY6" fmla="*/ 1257670 h 1257670"/>
                    <a:gd name="connsiteX0" fmla="*/ 82873 w 411347"/>
                    <a:gd name="connsiteY0" fmla="*/ 1257670 h 1257670"/>
                    <a:gd name="connsiteX1" fmla="*/ 136139 w 411347"/>
                    <a:gd name="connsiteY1" fmla="*/ 881849 h 1257670"/>
                    <a:gd name="connsiteX2" fmla="*/ 281141 w 411347"/>
                    <a:gd name="connsiteY2" fmla="*/ 482354 h 1257670"/>
                    <a:gd name="connsiteX3" fmla="*/ 411347 w 411347"/>
                    <a:gd name="connsiteY3" fmla="*/ 0 h 1257670"/>
                    <a:gd name="connsiteX4" fmla="*/ 79914 w 411347"/>
                    <a:gd name="connsiteY4" fmla="*/ 840420 h 1257670"/>
                    <a:gd name="connsiteX5" fmla="*/ 14 w 411347"/>
                    <a:gd name="connsiteY5" fmla="*/ 1245833 h 1257670"/>
                    <a:gd name="connsiteX6" fmla="*/ 82873 w 411347"/>
                    <a:gd name="connsiteY6" fmla="*/ 1257670 h 1257670"/>
                    <a:gd name="connsiteX0" fmla="*/ 82866 w 411340"/>
                    <a:gd name="connsiteY0" fmla="*/ 1257670 h 1257670"/>
                    <a:gd name="connsiteX1" fmla="*/ 136132 w 411340"/>
                    <a:gd name="connsiteY1" fmla="*/ 881849 h 1257670"/>
                    <a:gd name="connsiteX2" fmla="*/ 281134 w 411340"/>
                    <a:gd name="connsiteY2" fmla="*/ 482354 h 1257670"/>
                    <a:gd name="connsiteX3" fmla="*/ 411340 w 411340"/>
                    <a:gd name="connsiteY3" fmla="*/ 0 h 1257670"/>
                    <a:gd name="connsiteX4" fmla="*/ 79907 w 411340"/>
                    <a:gd name="connsiteY4" fmla="*/ 840420 h 1257670"/>
                    <a:gd name="connsiteX5" fmla="*/ 7 w 411340"/>
                    <a:gd name="connsiteY5" fmla="*/ 1245833 h 1257670"/>
                    <a:gd name="connsiteX6" fmla="*/ 82866 w 411340"/>
                    <a:gd name="connsiteY6" fmla="*/ 1257670 h 1257670"/>
                    <a:gd name="connsiteX0" fmla="*/ 82866 w 411340"/>
                    <a:gd name="connsiteY0" fmla="*/ 1257670 h 1257670"/>
                    <a:gd name="connsiteX1" fmla="*/ 136132 w 411340"/>
                    <a:gd name="connsiteY1" fmla="*/ 881849 h 1257670"/>
                    <a:gd name="connsiteX2" fmla="*/ 281134 w 411340"/>
                    <a:gd name="connsiteY2" fmla="*/ 482354 h 1257670"/>
                    <a:gd name="connsiteX3" fmla="*/ 411340 w 411340"/>
                    <a:gd name="connsiteY3" fmla="*/ 0 h 1257670"/>
                    <a:gd name="connsiteX4" fmla="*/ 79907 w 411340"/>
                    <a:gd name="connsiteY4" fmla="*/ 825624 h 1257670"/>
                    <a:gd name="connsiteX5" fmla="*/ 7 w 411340"/>
                    <a:gd name="connsiteY5" fmla="*/ 1245833 h 1257670"/>
                    <a:gd name="connsiteX6" fmla="*/ 82866 w 411340"/>
                    <a:gd name="connsiteY6" fmla="*/ 1257670 h 1257670"/>
                    <a:gd name="connsiteX0" fmla="*/ 83319 w 411793"/>
                    <a:gd name="connsiteY0" fmla="*/ 1257670 h 1257670"/>
                    <a:gd name="connsiteX1" fmla="*/ 136585 w 411793"/>
                    <a:gd name="connsiteY1" fmla="*/ 881849 h 1257670"/>
                    <a:gd name="connsiteX2" fmla="*/ 281587 w 411793"/>
                    <a:gd name="connsiteY2" fmla="*/ 482354 h 1257670"/>
                    <a:gd name="connsiteX3" fmla="*/ 411793 w 411793"/>
                    <a:gd name="connsiteY3" fmla="*/ 0 h 1257670"/>
                    <a:gd name="connsiteX4" fmla="*/ 80360 w 411793"/>
                    <a:gd name="connsiteY4" fmla="*/ 825624 h 1257670"/>
                    <a:gd name="connsiteX5" fmla="*/ 460 w 411793"/>
                    <a:gd name="connsiteY5" fmla="*/ 1245833 h 1257670"/>
                    <a:gd name="connsiteX6" fmla="*/ 83319 w 411793"/>
                    <a:gd name="connsiteY6" fmla="*/ 1257670 h 1257670"/>
                    <a:gd name="connsiteX0" fmla="*/ 82874 w 411348"/>
                    <a:gd name="connsiteY0" fmla="*/ 1257670 h 1257670"/>
                    <a:gd name="connsiteX1" fmla="*/ 136140 w 411348"/>
                    <a:gd name="connsiteY1" fmla="*/ 881849 h 1257670"/>
                    <a:gd name="connsiteX2" fmla="*/ 281142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136140 w 411348"/>
                    <a:gd name="connsiteY1" fmla="*/ 881849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136140 w 411348"/>
                    <a:gd name="connsiteY1" fmla="*/ 881849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136140 w 411348"/>
                    <a:gd name="connsiteY1" fmla="*/ 881849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88793 w 411348"/>
                    <a:gd name="connsiteY1" fmla="*/ 914400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88793 w 411348"/>
                    <a:gd name="connsiteY1" fmla="*/ 914400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121345 w 411348"/>
                    <a:gd name="connsiteY1" fmla="*/ 902563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121345 w 411348"/>
                    <a:gd name="connsiteY1" fmla="*/ 902563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121345 w 411348"/>
                    <a:gd name="connsiteY1" fmla="*/ 902563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124305 w 411348"/>
                    <a:gd name="connsiteY1" fmla="*/ 920318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124305 w 411348"/>
                    <a:gd name="connsiteY1" fmla="*/ 920318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94713 w 411348"/>
                    <a:gd name="connsiteY1" fmla="*/ 923277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82874 w 411348"/>
                    <a:gd name="connsiteY0" fmla="*/ 1257670 h 1257670"/>
                    <a:gd name="connsiteX1" fmla="*/ 124305 w 411348"/>
                    <a:gd name="connsiteY1" fmla="*/ 923277 h 1257670"/>
                    <a:gd name="connsiteX2" fmla="*/ 248591 w 411348"/>
                    <a:gd name="connsiteY2" fmla="*/ 482354 h 1257670"/>
                    <a:gd name="connsiteX3" fmla="*/ 411348 w 411348"/>
                    <a:gd name="connsiteY3" fmla="*/ 0 h 1257670"/>
                    <a:gd name="connsiteX4" fmla="*/ 79915 w 411348"/>
                    <a:gd name="connsiteY4" fmla="*/ 825624 h 1257670"/>
                    <a:gd name="connsiteX5" fmla="*/ 15 w 411348"/>
                    <a:gd name="connsiteY5" fmla="*/ 1245833 h 1257670"/>
                    <a:gd name="connsiteX6" fmla="*/ 82874 w 411348"/>
                    <a:gd name="connsiteY6" fmla="*/ 1257670 h 1257670"/>
                    <a:gd name="connsiteX0" fmla="*/ 109507 w 411348"/>
                    <a:gd name="connsiteY0" fmla="*/ 1251751 h 1251751"/>
                    <a:gd name="connsiteX1" fmla="*/ 124305 w 411348"/>
                    <a:gd name="connsiteY1" fmla="*/ 923277 h 1251751"/>
                    <a:gd name="connsiteX2" fmla="*/ 248591 w 411348"/>
                    <a:gd name="connsiteY2" fmla="*/ 482354 h 1251751"/>
                    <a:gd name="connsiteX3" fmla="*/ 411348 w 411348"/>
                    <a:gd name="connsiteY3" fmla="*/ 0 h 1251751"/>
                    <a:gd name="connsiteX4" fmla="*/ 79915 w 411348"/>
                    <a:gd name="connsiteY4" fmla="*/ 825624 h 1251751"/>
                    <a:gd name="connsiteX5" fmla="*/ 15 w 411348"/>
                    <a:gd name="connsiteY5" fmla="*/ 1245833 h 1251751"/>
                    <a:gd name="connsiteX6" fmla="*/ 109507 w 411348"/>
                    <a:gd name="connsiteY6" fmla="*/ 1251751 h 1251751"/>
                    <a:gd name="connsiteX0" fmla="*/ 109507 w 411348"/>
                    <a:gd name="connsiteY0" fmla="*/ 1251751 h 1251751"/>
                    <a:gd name="connsiteX1" fmla="*/ 124305 w 411348"/>
                    <a:gd name="connsiteY1" fmla="*/ 923277 h 1251751"/>
                    <a:gd name="connsiteX2" fmla="*/ 248591 w 411348"/>
                    <a:gd name="connsiteY2" fmla="*/ 482354 h 1251751"/>
                    <a:gd name="connsiteX3" fmla="*/ 411348 w 411348"/>
                    <a:gd name="connsiteY3" fmla="*/ 0 h 1251751"/>
                    <a:gd name="connsiteX4" fmla="*/ 79915 w 411348"/>
                    <a:gd name="connsiteY4" fmla="*/ 825624 h 1251751"/>
                    <a:gd name="connsiteX5" fmla="*/ 15 w 411348"/>
                    <a:gd name="connsiteY5" fmla="*/ 1245833 h 1251751"/>
                    <a:gd name="connsiteX6" fmla="*/ 109507 w 411348"/>
                    <a:gd name="connsiteY6" fmla="*/ 1251751 h 1251751"/>
                    <a:gd name="connsiteX0" fmla="*/ 121344 w 411348"/>
                    <a:gd name="connsiteY0" fmla="*/ 1242874 h 1245833"/>
                    <a:gd name="connsiteX1" fmla="*/ 124305 w 411348"/>
                    <a:gd name="connsiteY1" fmla="*/ 923277 h 1245833"/>
                    <a:gd name="connsiteX2" fmla="*/ 248591 w 411348"/>
                    <a:gd name="connsiteY2" fmla="*/ 482354 h 1245833"/>
                    <a:gd name="connsiteX3" fmla="*/ 411348 w 411348"/>
                    <a:gd name="connsiteY3" fmla="*/ 0 h 1245833"/>
                    <a:gd name="connsiteX4" fmla="*/ 79915 w 411348"/>
                    <a:gd name="connsiteY4" fmla="*/ 825624 h 1245833"/>
                    <a:gd name="connsiteX5" fmla="*/ 15 w 411348"/>
                    <a:gd name="connsiteY5" fmla="*/ 1245833 h 1245833"/>
                    <a:gd name="connsiteX6" fmla="*/ 121344 w 411348"/>
                    <a:gd name="connsiteY6" fmla="*/ 1242874 h 1245833"/>
                    <a:gd name="connsiteX0" fmla="*/ 121344 w 411348"/>
                    <a:gd name="connsiteY0" fmla="*/ 1242874 h 1245833"/>
                    <a:gd name="connsiteX1" fmla="*/ 133183 w 411348"/>
                    <a:gd name="connsiteY1" fmla="*/ 923277 h 1245833"/>
                    <a:gd name="connsiteX2" fmla="*/ 248591 w 411348"/>
                    <a:gd name="connsiteY2" fmla="*/ 482354 h 1245833"/>
                    <a:gd name="connsiteX3" fmla="*/ 411348 w 411348"/>
                    <a:gd name="connsiteY3" fmla="*/ 0 h 1245833"/>
                    <a:gd name="connsiteX4" fmla="*/ 79915 w 411348"/>
                    <a:gd name="connsiteY4" fmla="*/ 825624 h 1245833"/>
                    <a:gd name="connsiteX5" fmla="*/ 15 w 411348"/>
                    <a:gd name="connsiteY5" fmla="*/ 1245833 h 1245833"/>
                    <a:gd name="connsiteX6" fmla="*/ 121344 w 411348"/>
                    <a:gd name="connsiteY6" fmla="*/ 1242874 h 1245833"/>
                    <a:gd name="connsiteX0" fmla="*/ 121347 w 429106"/>
                    <a:gd name="connsiteY0" fmla="*/ 1331651 h 1334610"/>
                    <a:gd name="connsiteX1" fmla="*/ 133186 w 429106"/>
                    <a:gd name="connsiteY1" fmla="*/ 1012054 h 1334610"/>
                    <a:gd name="connsiteX2" fmla="*/ 248594 w 429106"/>
                    <a:gd name="connsiteY2" fmla="*/ 571131 h 1334610"/>
                    <a:gd name="connsiteX3" fmla="*/ 429106 w 429106"/>
                    <a:gd name="connsiteY3" fmla="*/ 0 h 1334610"/>
                    <a:gd name="connsiteX4" fmla="*/ 79918 w 429106"/>
                    <a:gd name="connsiteY4" fmla="*/ 914401 h 1334610"/>
                    <a:gd name="connsiteX5" fmla="*/ 18 w 429106"/>
                    <a:gd name="connsiteY5" fmla="*/ 1334610 h 1334610"/>
                    <a:gd name="connsiteX6" fmla="*/ 121347 w 429106"/>
                    <a:gd name="connsiteY6" fmla="*/ 1331651 h 1334610"/>
                    <a:gd name="connsiteX0" fmla="*/ 121347 w 429106"/>
                    <a:gd name="connsiteY0" fmla="*/ 1331651 h 1334610"/>
                    <a:gd name="connsiteX1" fmla="*/ 133186 w 429106"/>
                    <a:gd name="connsiteY1" fmla="*/ 1012054 h 1334610"/>
                    <a:gd name="connsiteX2" fmla="*/ 266349 w 429106"/>
                    <a:gd name="connsiteY2" fmla="*/ 565213 h 1334610"/>
                    <a:gd name="connsiteX3" fmla="*/ 429106 w 429106"/>
                    <a:gd name="connsiteY3" fmla="*/ 0 h 1334610"/>
                    <a:gd name="connsiteX4" fmla="*/ 79918 w 429106"/>
                    <a:gd name="connsiteY4" fmla="*/ 914401 h 1334610"/>
                    <a:gd name="connsiteX5" fmla="*/ 18 w 429106"/>
                    <a:gd name="connsiteY5" fmla="*/ 1334610 h 1334610"/>
                    <a:gd name="connsiteX6" fmla="*/ 121347 w 429106"/>
                    <a:gd name="connsiteY6" fmla="*/ 1331651 h 1334610"/>
                    <a:gd name="connsiteX0" fmla="*/ 121347 w 429106"/>
                    <a:gd name="connsiteY0" fmla="*/ 1331651 h 1334610"/>
                    <a:gd name="connsiteX1" fmla="*/ 133186 w 429106"/>
                    <a:gd name="connsiteY1" fmla="*/ 1012054 h 1334610"/>
                    <a:gd name="connsiteX2" fmla="*/ 260431 w 429106"/>
                    <a:gd name="connsiteY2" fmla="*/ 559294 h 1334610"/>
                    <a:gd name="connsiteX3" fmla="*/ 429106 w 429106"/>
                    <a:gd name="connsiteY3" fmla="*/ 0 h 1334610"/>
                    <a:gd name="connsiteX4" fmla="*/ 79918 w 429106"/>
                    <a:gd name="connsiteY4" fmla="*/ 914401 h 1334610"/>
                    <a:gd name="connsiteX5" fmla="*/ 18 w 429106"/>
                    <a:gd name="connsiteY5" fmla="*/ 1334610 h 1334610"/>
                    <a:gd name="connsiteX6" fmla="*/ 121347 w 429106"/>
                    <a:gd name="connsiteY6" fmla="*/ 1331651 h 1334610"/>
                    <a:gd name="connsiteX0" fmla="*/ 121480 w 429239"/>
                    <a:gd name="connsiteY0" fmla="*/ 1331651 h 1334610"/>
                    <a:gd name="connsiteX1" fmla="*/ 133319 w 429239"/>
                    <a:gd name="connsiteY1" fmla="*/ 1012054 h 1334610"/>
                    <a:gd name="connsiteX2" fmla="*/ 260564 w 429239"/>
                    <a:gd name="connsiteY2" fmla="*/ 559294 h 1334610"/>
                    <a:gd name="connsiteX3" fmla="*/ 429239 w 429239"/>
                    <a:gd name="connsiteY3" fmla="*/ 0 h 1334610"/>
                    <a:gd name="connsiteX4" fmla="*/ 68214 w 429239"/>
                    <a:gd name="connsiteY4" fmla="*/ 914401 h 1334610"/>
                    <a:gd name="connsiteX5" fmla="*/ 151 w 429239"/>
                    <a:gd name="connsiteY5" fmla="*/ 1334610 h 1334610"/>
                    <a:gd name="connsiteX6" fmla="*/ 121480 w 429239"/>
                    <a:gd name="connsiteY6" fmla="*/ 1331651 h 1334610"/>
                    <a:gd name="connsiteX0" fmla="*/ 121480 w 429239"/>
                    <a:gd name="connsiteY0" fmla="*/ 1331651 h 1334610"/>
                    <a:gd name="connsiteX1" fmla="*/ 133319 w 429239"/>
                    <a:gd name="connsiteY1" fmla="*/ 1012054 h 1334610"/>
                    <a:gd name="connsiteX2" fmla="*/ 290156 w 429239"/>
                    <a:gd name="connsiteY2" fmla="*/ 488273 h 1334610"/>
                    <a:gd name="connsiteX3" fmla="*/ 429239 w 429239"/>
                    <a:gd name="connsiteY3" fmla="*/ 0 h 1334610"/>
                    <a:gd name="connsiteX4" fmla="*/ 68214 w 429239"/>
                    <a:gd name="connsiteY4" fmla="*/ 914401 h 1334610"/>
                    <a:gd name="connsiteX5" fmla="*/ 151 w 429239"/>
                    <a:gd name="connsiteY5" fmla="*/ 1334610 h 1334610"/>
                    <a:gd name="connsiteX6" fmla="*/ 121480 w 429239"/>
                    <a:gd name="connsiteY6" fmla="*/ 1331651 h 1334610"/>
                    <a:gd name="connsiteX0" fmla="*/ 121480 w 429239"/>
                    <a:gd name="connsiteY0" fmla="*/ 1331651 h 1334610"/>
                    <a:gd name="connsiteX1" fmla="*/ 133319 w 429239"/>
                    <a:gd name="connsiteY1" fmla="*/ 1012054 h 1334610"/>
                    <a:gd name="connsiteX2" fmla="*/ 290156 w 429239"/>
                    <a:gd name="connsiteY2" fmla="*/ 488273 h 1334610"/>
                    <a:gd name="connsiteX3" fmla="*/ 429239 w 429239"/>
                    <a:gd name="connsiteY3" fmla="*/ 0 h 1334610"/>
                    <a:gd name="connsiteX4" fmla="*/ 68214 w 429239"/>
                    <a:gd name="connsiteY4" fmla="*/ 914401 h 1334610"/>
                    <a:gd name="connsiteX5" fmla="*/ 151 w 429239"/>
                    <a:gd name="connsiteY5" fmla="*/ 1334610 h 1334610"/>
                    <a:gd name="connsiteX6" fmla="*/ 121480 w 429239"/>
                    <a:gd name="connsiteY6" fmla="*/ 1331651 h 1334610"/>
                    <a:gd name="connsiteX0" fmla="*/ 121480 w 429239"/>
                    <a:gd name="connsiteY0" fmla="*/ 1331651 h 1334610"/>
                    <a:gd name="connsiteX1" fmla="*/ 133319 w 429239"/>
                    <a:gd name="connsiteY1" fmla="*/ 1012054 h 1334610"/>
                    <a:gd name="connsiteX2" fmla="*/ 290156 w 429239"/>
                    <a:gd name="connsiteY2" fmla="*/ 488273 h 1334610"/>
                    <a:gd name="connsiteX3" fmla="*/ 429239 w 429239"/>
                    <a:gd name="connsiteY3" fmla="*/ 0 h 1334610"/>
                    <a:gd name="connsiteX4" fmla="*/ 68214 w 429239"/>
                    <a:gd name="connsiteY4" fmla="*/ 914401 h 1334610"/>
                    <a:gd name="connsiteX5" fmla="*/ 151 w 429239"/>
                    <a:gd name="connsiteY5" fmla="*/ 1334610 h 1334610"/>
                    <a:gd name="connsiteX6" fmla="*/ 121480 w 429239"/>
                    <a:gd name="connsiteY6" fmla="*/ 1331651 h 1334610"/>
                    <a:gd name="connsiteX0" fmla="*/ 121480 w 429239"/>
                    <a:gd name="connsiteY0" fmla="*/ 1331651 h 1334610"/>
                    <a:gd name="connsiteX1" fmla="*/ 133319 w 429239"/>
                    <a:gd name="connsiteY1" fmla="*/ 1012054 h 1334610"/>
                    <a:gd name="connsiteX2" fmla="*/ 257605 w 429239"/>
                    <a:gd name="connsiteY2" fmla="*/ 491232 h 1334610"/>
                    <a:gd name="connsiteX3" fmla="*/ 429239 w 429239"/>
                    <a:gd name="connsiteY3" fmla="*/ 0 h 1334610"/>
                    <a:gd name="connsiteX4" fmla="*/ 68214 w 429239"/>
                    <a:gd name="connsiteY4" fmla="*/ 914401 h 1334610"/>
                    <a:gd name="connsiteX5" fmla="*/ 151 w 429239"/>
                    <a:gd name="connsiteY5" fmla="*/ 1334610 h 1334610"/>
                    <a:gd name="connsiteX6" fmla="*/ 121480 w 429239"/>
                    <a:gd name="connsiteY6" fmla="*/ 1331651 h 1334610"/>
                    <a:gd name="connsiteX0" fmla="*/ 121480 w 429239"/>
                    <a:gd name="connsiteY0" fmla="*/ 1331651 h 1334610"/>
                    <a:gd name="connsiteX1" fmla="*/ 133319 w 429239"/>
                    <a:gd name="connsiteY1" fmla="*/ 1012054 h 1334610"/>
                    <a:gd name="connsiteX2" fmla="*/ 287197 w 429239"/>
                    <a:gd name="connsiteY2" fmla="*/ 491232 h 1334610"/>
                    <a:gd name="connsiteX3" fmla="*/ 429239 w 429239"/>
                    <a:gd name="connsiteY3" fmla="*/ 0 h 1334610"/>
                    <a:gd name="connsiteX4" fmla="*/ 68214 w 429239"/>
                    <a:gd name="connsiteY4" fmla="*/ 914401 h 1334610"/>
                    <a:gd name="connsiteX5" fmla="*/ 151 w 429239"/>
                    <a:gd name="connsiteY5" fmla="*/ 1334610 h 1334610"/>
                    <a:gd name="connsiteX6" fmla="*/ 121480 w 429239"/>
                    <a:gd name="connsiteY6" fmla="*/ 1331651 h 1334610"/>
                    <a:gd name="connsiteX0" fmla="*/ 121336 w 431965"/>
                    <a:gd name="connsiteY0" fmla="*/ 1333193 h 1336152"/>
                    <a:gd name="connsiteX1" fmla="*/ 133175 w 431965"/>
                    <a:gd name="connsiteY1" fmla="*/ 1013596 h 1336152"/>
                    <a:gd name="connsiteX2" fmla="*/ 287053 w 431965"/>
                    <a:gd name="connsiteY2" fmla="*/ 492774 h 1336152"/>
                    <a:gd name="connsiteX3" fmla="*/ 429095 w 431965"/>
                    <a:gd name="connsiteY3" fmla="*/ 1542 h 1336152"/>
                    <a:gd name="connsiteX4" fmla="*/ 243125 w 431965"/>
                    <a:gd name="connsiteY4" fmla="*/ 530495 h 1336152"/>
                    <a:gd name="connsiteX5" fmla="*/ 68070 w 431965"/>
                    <a:gd name="connsiteY5" fmla="*/ 915943 h 1336152"/>
                    <a:gd name="connsiteX6" fmla="*/ 7 w 431965"/>
                    <a:gd name="connsiteY6" fmla="*/ 1336152 h 1336152"/>
                    <a:gd name="connsiteX7" fmla="*/ 121336 w 431965"/>
                    <a:gd name="connsiteY7" fmla="*/ 1333193 h 1336152"/>
                    <a:gd name="connsiteX0" fmla="*/ 121336 w 432395"/>
                    <a:gd name="connsiteY0" fmla="*/ 1333259 h 1336218"/>
                    <a:gd name="connsiteX1" fmla="*/ 133175 w 432395"/>
                    <a:gd name="connsiteY1" fmla="*/ 1013662 h 1336218"/>
                    <a:gd name="connsiteX2" fmla="*/ 302552 w 432395"/>
                    <a:gd name="connsiteY2" fmla="*/ 477342 h 1336218"/>
                    <a:gd name="connsiteX3" fmla="*/ 429095 w 432395"/>
                    <a:gd name="connsiteY3" fmla="*/ 1608 h 1336218"/>
                    <a:gd name="connsiteX4" fmla="*/ 243125 w 432395"/>
                    <a:gd name="connsiteY4" fmla="*/ 530561 h 1336218"/>
                    <a:gd name="connsiteX5" fmla="*/ 68070 w 432395"/>
                    <a:gd name="connsiteY5" fmla="*/ 916009 h 1336218"/>
                    <a:gd name="connsiteX6" fmla="*/ 7 w 432395"/>
                    <a:gd name="connsiteY6" fmla="*/ 1336218 h 1336218"/>
                    <a:gd name="connsiteX7" fmla="*/ 121336 w 432395"/>
                    <a:gd name="connsiteY7" fmla="*/ 1333259 h 1336218"/>
                    <a:gd name="connsiteX0" fmla="*/ 121336 w 432395"/>
                    <a:gd name="connsiteY0" fmla="*/ 1333259 h 1336218"/>
                    <a:gd name="connsiteX1" fmla="*/ 133175 w 432395"/>
                    <a:gd name="connsiteY1" fmla="*/ 1013662 h 1336218"/>
                    <a:gd name="connsiteX2" fmla="*/ 302552 w 432395"/>
                    <a:gd name="connsiteY2" fmla="*/ 477342 h 1336218"/>
                    <a:gd name="connsiteX3" fmla="*/ 429095 w 432395"/>
                    <a:gd name="connsiteY3" fmla="*/ 1608 h 1336218"/>
                    <a:gd name="connsiteX4" fmla="*/ 243125 w 432395"/>
                    <a:gd name="connsiteY4" fmla="*/ 530561 h 1336218"/>
                    <a:gd name="connsiteX5" fmla="*/ 68070 w 432395"/>
                    <a:gd name="connsiteY5" fmla="*/ 916009 h 1336218"/>
                    <a:gd name="connsiteX6" fmla="*/ 7 w 432395"/>
                    <a:gd name="connsiteY6" fmla="*/ 1336218 h 1336218"/>
                    <a:gd name="connsiteX7" fmla="*/ 121336 w 432395"/>
                    <a:gd name="connsiteY7" fmla="*/ 1333259 h 1336218"/>
                    <a:gd name="connsiteX0" fmla="*/ 121336 w 493105"/>
                    <a:gd name="connsiteY0" fmla="*/ 1353870 h 1356829"/>
                    <a:gd name="connsiteX1" fmla="*/ 133175 w 493105"/>
                    <a:gd name="connsiteY1" fmla="*/ 1034273 h 1356829"/>
                    <a:gd name="connsiteX2" fmla="*/ 302552 w 493105"/>
                    <a:gd name="connsiteY2" fmla="*/ 497953 h 1356829"/>
                    <a:gd name="connsiteX3" fmla="*/ 491088 w 493105"/>
                    <a:gd name="connsiteY3" fmla="*/ 1555 h 1356829"/>
                    <a:gd name="connsiteX4" fmla="*/ 243125 w 493105"/>
                    <a:gd name="connsiteY4" fmla="*/ 551172 h 1356829"/>
                    <a:gd name="connsiteX5" fmla="*/ 68070 w 493105"/>
                    <a:gd name="connsiteY5" fmla="*/ 936620 h 1356829"/>
                    <a:gd name="connsiteX6" fmla="*/ 7 w 493105"/>
                    <a:gd name="connsiteY6" fmla="*/ 1356829 h 1356829"/>
                    <a:gd name="connsiteX7" fmla="*/ 121336 w 493105"/>
                    <a:gd name="connsiteY7" fmla="*/ 1353870 h 1356829"/>
                    <a:gd name="connsiteX0" fmla="*/ 121336 w 494003"/>
                    <a:gd name="connsiteY0" fmla="*/ 1353850 h 1356809"/>
                    <a:gd name="connsiteX1" fmla="*/ 133175 w 494003"/>
                    <a:gd name="connsiteY1" fmla="*/ 1034253 h 1356809"/>
                    <a:gd name="connsiteX2" fmla="*/ 354213 w 494003"/>
                    <a:gd name="connsiteY2" fmla="*/ 503099 h 1356809"/>
                    <a:gd name="connsiteX3" fmla="*/ 491088 w 494003"/>
                    <a:gd name="connsiteY3" fmla="*/ 1535 h 1356809"/>
                    <a:gd name="connsiteX4" fmla="*/ 243125 w 494003"/>
                    <a:gd name="connsiteY4" fmla="*/ 551152 h 1356809"/>
                    <a:gd name="connsiteX5" fmla="*/ 68070 w 494003"/>
                    <a:gd name="connsiteY5" fmla="*/ 936600 h 1356809"/>
                    <a:gd name="connsiteX6" fmla="*/ 7 w 494003"/>
                    <a:gd name="connsiteY6" fmla="*/ 1356809 h 1356809"/>
                    <a:gd name="connsiteX7" fmla="*/ 121336 w 494003"/>
                    <a:gd name="connsiteY7" fmla="*/ 1353850 h 1356809"/>
                    <a:gd name="connsiteX0" fmla="*/ 121337 w 494004"/>
                    <a:gd name="connsiteY0" fmla="*/ 1353850 h 1356809"/>
                    <a:gd name="connsiteX1" fmla="*/ 133176 w 494004"/>
                    <a:gd name="connsiteY1" fmla="*/ 1034253 h 1356809"/>
                    <a:gd name="connsiteX2" fmla="*/ 354214 w 494004"/>
                    <a:gd name="connsiteY2" fmla="*/ 503099 h 1356809"/>
                    <a:gd name="connsiteX3" fmla="*/ 491089 w 494004"/>
                    <a:gd name="connsiteY3" fmla="*/ 1535 h 1356809"/>
                    <a:gd name="connsiteX4" fmla="*/ 289621 w 494004"/>
                    <a:gd name="connsiteY4" fmla="*/ 525322 h 1356809"/>
                    <a:gd name="connsiteX5" fmla="*/ 68071 w 494004"/>
                    <a:gd name="connsiteY5" fmla="*/ 936600 h 1356809"/>
                    <a:gd name="connsiteX6" fmla="*/ 8 w 494004"/>
                    <a:gd name="connsiteY6" fmla="*/ 1356809 h 1356809"/>
                    <a:gd name="connsiteX7" fmla="*/ 121337 w 494004"/>
                    <a:gd name="connsiteY7" fmla="*/ 1353850 h 1356809"/>
                    <a:gd name="connsiteX0" fmla="*/ 121337 w 496244"/>
                    <a:gd name="connsiteY0" fmla="*/ 1354732 h 1357691"/>
                    <a:gd name="connsiteX1" fmla="*/ 133176 w 496244"/>
                    <a:gd name="connsiteY1" fmla="*/ 1035135 h 1357691"/>
                    <a:gd name="connsiteX2" fmla="*/ 405875 w 496244"/>
                    <a:gd name="connsiteY2" fmla="*/ 364496 h 1357691"/>
                    <a:gd name="connsiteX3" fmla="*/ 491089 w 496244"/>
                    <a:gd name="connsiteY3" fmla="*/ 2417 h 1357691"/>
                    <a:gd name="connsiteX4" fmla="*/ 289621 w 496244"/>
                    <a:gd name="connsiteY4" fmla="*/ 526204 h 1357691"/>
                    <a:gd name="connsiteX5" fmla="*/ 68071 w 496244"/>
                    <a:gd name="connsiteY5" fmla="*/ 937482 h 1357691"/>
                    <a:gd name="connsiteX6" fmla="*/ 8 w 496244"/>
                    <a:gd name="connsiteY6" fmla="*/ 1357691 h 1357691"/>
                    <a:gd name="connsiteX7" fmla="*/ 121337 w 496244"/>
                    <a:gd name="connsiteY7" fmla="*/ 1354732 h 1357691"/>
                    <a:gd name="connsiteX0" fmla="*/ 121341 w 496248"/>
                    <a:gd name="connsiteY0" fmla="*/ 1354732 h 1357691"/>
                    <a:gd name="connsiteX1" fmla="*/ 133180 w 496248"/>
                    <a:gd name="connsiteY1" fmla="*/ 1035135 h 1357691"/>
                    <a:gd name="connsiteX2" fmla="*/ 405879 w 496248"/>
                    <a:gd name="connsiteY2" fmla="*/ 364496 h 1357691"/>
                    <a:gd name="connsiteX3" fmla="*/ 491093 w 496248"/>
                    <a:gd name="connsiteY3" fmla="*/ 2417 h 1357691"/>
                    <a:gd name="connsiteX4" fmla="*/ 330954 w 496248"/>
                    <a:gd name="connsiteY4" fmla="*/ 443546 h 1357691"/>
                    <a:gd name="connsiteX5" fmla="*/ 68075 w 496248"/>
                    <a:gd name="connsiteY5" fmla="*/ 937482 h 1357691"/>
                    <a:gd name="connsiteX6" fmla="*/ 12 w 496248"/>
                    <a:gd name="connsiteY6" fmla="*/ 1357691 h 1357691"/>
                    <a:gd name="connsiteX7" fmla="*/ 121341 w 496248"/>
                    <a:gd name="connsiteY7" fmla="*/ 1354732 h 1357691"/>
                    <a:gd name="connsiteX0" fmla="*/ 121341 w 530521"/>
                    <a:gd name="connsiteY0" fmla="*/ 1408143 h 1411102"/>
                    <a:gd name="connsiteX1" fmla="*/ 133180 w 530521"/>
                    <a:gd name="connsiteY1" fmla="*/ 1088546 h 1411102"/>
                    <a:gd name="connsiteX2" fmla="*/ 405879 w 530521"/>
                    <a:gd name="connsiteY2" fmla="*/ 417907 h 1411102"/>
                    <a:gd name="connsiteX3" fmla="*/ 526952 w 530521"/>
                    <a:gd name="connsiteY3" fmla="*/ 2040 h 1411102"/>
                    <a:gd name="connsiteX4" fmla="*/ 330954 w 530521"/>
                    <a:gd name="connsiteY4" fmla="*/ 496957 h 1411102"/>
                    <a:gd name="connsiteX5" fmla="*/ 68075 w 530521"/>
                    <a:gd name="connsiteY5" fmla="*/ 990893 h 1411102"/>
                    <a:gd name="connsiteX6" fmla="*/ 12 w 530521"/>
                    <a:gd name="connsiteY6" fmla="*/ 1411102 h 1411102"/>
                    <a:gd name="connsiteX7" fmla="*/ 121341 w 530521"/>
                    <a:gd name="connsiteY7" fmla="*/ 1408143 h 1411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0521" h="1411102">
                      <a:moveTo>
                        <a:pt x="121341" y="1408143"/>
                      </a:moveTo>
                      <a:cubicBezTo>
                        <a:pt x="118382" y="1346985"/>
                        <a:pt x="85757" y="1253585"/>
                        <a:pt x="133180" y="1088546"/>
                      </a:cubicBezTo>
                      <a:cubicBezTo>
                        <a:pt x="180603" y="923507"/>
                        <a:pt x="340250" y="598991"/>
                        <a:pt x="405879" y="417907"/>
                      </a:cubicBezTo>
                      <a:cubicBezTo>
                        <a:pt x="471508" y="236823"/>
                        <a:pt x="548049" y="-25772"/>
                        <a:pt x="526952" y="2040"/>
                      </a:cubicBezTo>
                      <a:cubicBezTo>
                        <a:pt x="505855" y="29852"/>
                        <a:pt x="432453" y="287730"/>
                        <a:pt x="330954" y="496957"/>
                      </a:cubicBezTo>
                      <a:cubicBezTo>
                        <a:pt x="270783" y="649357"/>
                        <a:pt x="123232" y="838535"/>
                        <a:pt x="68075" y="990893"/>
                      </a:cubicBezTo>
                      <a:cubicBezTo>
                        <a:pt x="12918" y="1143251"/>
                        <a:pt x="-481" y="1341560"/>
                        <a:pt x="12" y="1411102"/>
                      </a:cubicBezTo>
                      <a:lnTo>
                        <a:pt x="121341" y="1408143"/>
                      </a:ln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96" name="组合 95"/>
                <p:cNvGrpSpPr>
                  <a:grpSpLocks/>
                </p:cNvGrpSpPr>
                <p:nvPr/>
              </p:nvGrpSpPr>
              <p:grpSpPr bwMode="auto">
                <a:xfrm rot="4633282">
                  <a:off x="5140895" y="1518493"/>
                  <a:ext cx="109378" cy="225095"/>
                  <a:chOff x="4605359" y="766104"/>
                  <a:chExt cx="188802" cy="391253"/>
                </a:xfrm>
              </p:grpSpPr>
              <p:sp>
                <p:nvSpPr>
                  <p:cNvPr id="109" name="任意多边形 108"/>
                  <p:cNvSpPr/>
                  <p:nvPr/>
                </p:nvSpPr>
                <p:spPr>
                  <a:xfrm>
                    <a:off x="4605359" y="766104"/>
                    <a:ext cx="188802" cy="391253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0" name="任意多边形 109"/>
                  <p:cNvSpPr/>
                  <p:nvPr/>
                </p:nvSpPr>
                <p:spPr>
                  <a:xfrm>
                    <a:off x="4713290" y="897678"/>
                    <a:ext cx="79350" cy="228691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  <a:gd name="connsiteX0" fmla="*/ 97 w 45340"/>
                      <a:gd name="connsiteY0" fmla="*/ 195324 h 196430"/>
                      <a:gd name="connsiteX1" fmla="*/ 17760 w 45340"/>
                      <a:gd name="connsiteY1" fmla="*/ 97281 h 196430"/>
                      <a:gd name="connsiteX2" fmla="*/ 26290 w 45340"/>
                      <a:gd name="connsiteY2" fmla="*/ 62 h 196430"/>
                      <a:gd name="connsiteX3" fmla="*/ 45340 w 45340"/>
                      <a:gd name="connsiteY3" fmla="*/ 71499 h 196430"/>
                      <a:gd name="connsiteX4" fmla="*/ 26290 w 45340"/>
                      <a:gd name="connsiteY4" fmla="*/ 145319 h 196430"/>
                      <a:gd name="connsiteX5" fmla="*/ 97 w 45340"/>
                      <a:gd name="connsiteY5" fmla="*/ 195324 h 19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340" h="196430">
                        <a:moveTo>
                          <a:pt x="97" y="195324"/>
                        </a:moveTo>
                        <a:cubicBezTo>
                          <a:pt x="-1325" y="187318"/>
                          <a:pt x="13395" y="129825"/>
                          <a:pt x="17760" y="97281"/>
                        </a:cubicBezTo>
                        <a:cubicBezTo>
                          <a:pt x="22125" y="64737"/>
                          <a:pt x="18750" y="-2319"/>
                          <a:pt x="26290" y="62"/>
                        </a:cubicBezTo>
                        <a:cubicBezTo>
                          <a:pt x="33830" y="2443"/>
                          <a:pt x="45340" y="47290"/>
                          <a:pt x="45340" y="71499"/>
                        </a:cubicBezTo>
                        <a:cubicBezTo>
                          <a:pt x="45340" y="95708"/>
                          <a:pt x="33831" y="124682"/>
                          <a:pt x="26290" y="145319"/>
                        </a:cubicBezTo>
                        <a:cubicBezTo>
                          <a:pt x="18750" y="165957"/>
                          <a:pt x="1519" y="203330"/>
                          <a:pt x="97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97" name="组合 96"/>
                <p:cNvGrpSpPr>
                  <a:grpSpLocks/>
                </p:cNvGrpSpPr>
                <p:nvPr/>
              </p:nvGrpSpPr>
              <p:grpSpPr bwMode="auto">
                <a:xfrm rot="4436518">
                  <a:off x="4994266" y="1882292"/>
                  <a:ext cx="69748" cy="126814"/>
                  <a:chOff x="4605359" y="766104"/>
                  <a:chExt cx="188802" cy="391253"/>
                </a:xfrm>
              </p:grpSpPr>
              <p:sp>
                <p:nvSpPr>
                  <p:cNvPr id="107" name="任意多边形 106"/>
                  <p:cNvSpPr/>
                  <p:nvPr/>
                </p:nvSpPr>
                <p:spPr>
                  <a:xfrm>
                    <a:off x="4605359" y="766104"/>
                    <a:ext cx="188802" cy="391253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08" name="任意多边形 107"/>
                  <p:cNvSpPr/>
                  <p:nvPr/>
                </p:nvSpPr>
                <p:spPr>
                  <a:xfrm>
                    <a:off x="4719226" y="890624"/>
                    <a:ext cx="55784" cy="244533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98" name="组合 97"/>
                <p:cNvGrpSpPr>
                  <a:grpSpLocks/>
                </p:cNvGrpSpPr>
                <p:nvPr/>
              </p:nvGrpSpPr>
              <p:grpSpPr bwMode="auto">
                <a:xfrm rot="20040000">
                  <a:off x="4916592" y="1471731"/>
                  <a:ext cx="76089" cy="158518"/>
                  <a:chOff x="3637987" y="503028"/>
                  <a:chExt cx="188802" cy="391253"/>
                </a:xfrm>
              </p:grpSpPr>
              <p:sp>
                <p:nvSpPr>
                  <p:cNvPr id="105" name="任意多边形 104"/>
                  <p:cNvSpPr/>
                  <p:nvPr/>
                </p:nvSpPr>
                <p:spPr>
                  <a:xfrm flipH="1">
                    <a:off x="3637987" y="503028"/>
                    <a:ext cx="188802" cy="391253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06" name="任意多边形 105"/>
                  <p:cNvSpPr/>
                  <p:nvPr/>
                </p:nvSpPr>
                <p:spPr>
                  <a:xfrm flipH="1">
                    <a:off x="3673067" y="630861"/>
                    <a:ext cx="51133" cy="246488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99" name="组合 98"/>
                <p:cNvGrpSpPr>
                  <a:grpSpLocks/>
                </p:cNvGrpSpPr>
                <p:nvPr/>
              </p:nvGrpSpPr>
              <p:grpSpPr bwMode="auto">
                <a:xfrm rot="20040000">
                  <a:off x="4884889" y="1606471"/>
                  <a:ext cx="76089" cy="158518"/>
                  <a:chOff x="3637987" y="503028"/>
                  <a:chExt cx="188802" cy="391253"/>
                </a:xfrm>
              </p:grpSpPr>
              <p:sp>
                <p:nvSpPr>
                  <p:cNvPr id="103" name="任意多边形 102"/>
                  <p:cNvSpPr/>
                  <p:nvPr/>
                </p:nvSpPr>
                <p:spPr>
                  <a:xfrm flipH="1">
                    <a:off x="3637987" y="503028"/>
                    <a:ext cx="188802" cy="391253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04" name="任意多边形 103"/>
                  <p:cNvSpPr/>
                  <p:nvPr/>
                </p:nvSpPr>
                <p:spPr>
                  <a:xfrm flipH="1">
                    <a:off x="3673068" y="630859"/>
                    <a:ext cx="51133" cy="246491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00" name="组合 99"/>
                <p:cNvGrpSpPr>
                  <a:grpSpLocks/>
                </p:cNvGrpSpPr>
                <p:nvPr/>
              </p:nvGrpSpPr>
              <p:grpSpPr bwMode="auto">
                <a:xfrm rot="20040000">
                  <a:off x="4949881" y="1229198"/>
                  <a:ext cx="120474" cy="250458"/>
                  <a:chOff x="3637987" y="503028"/>
                  <a:chExt cx="188802" cy="391253"/>
                </a:xfrm>
              </p:grpSpPr>
              <p:sp>
                <p:nvSpPr>
                  <p:cNvPr id="101" name="任意多边形 100"/>
                  <p:cNvSpPr/>
                  <p:nvPr/>
                </p:nvSpPr>
                <p:spPr>
                  <a:xfrm flipH="1">
                    <a:off x="3637987" y="503028"/>
                    <a:ext cx="188802" cy="391253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02" name="任意多边形 101"/>
                  <p:cNvSpPr/>
                  <p:nvPr/>
                </p:nvSpPr>
                <p:spPr>
                  <a:xfrm flipH="1">
                    <a:off x="3671319" y="632220"/>
                    <a:ext cx="52168" cy="247628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</p:grpSp>
      <p:grpSp>
        <p:nvGrpSpPr>
          <p:cNvPr id="116" name="组合 115"/>
          <p:cNvGrpSpPr/>
          <p:nvPr/>
        </p:nvGrpSpPr>
        <p:grpSpPr>
          <a:xfrm>
            <a:off x="4092300" y="1256573"/>
            <a:ext cx="737107" cy="1228514"/>
            <a:chOff x="4092300" y="1018369"/>
            <a:chExt cx="737107" cy="1228514"/>
          </a:xfrm>
        </p:grpSpPr>
        <p:grpSp>
          <p:nvGrpSpPr>
            <p:cNvPr id="117" name="组合 116"/>
            <p:cNvGrpSpPr>
              <a:grpSpLocks/>
            </p:cNvGrpSpPr>
            <p:nvPr/>
          </p:nvGrpSpPr>
          <p:grpSpPr bwMode="auto">
            <a:xfrm rot="19218182">
              <a:off x="4092300" y="1018369"/>
              <a:ext cx="160103" cy="302770"/>
              <a:chOff x="3637987" y="503028"/>
              <a:chExt cx="188802" cy="391253"/>
            </a:xfrm>
          </p:grpSpPr>
          <p:sp>
            <p:nvSpPr>
              <p:cNvPr id="208" name="任意多边形 207"/>
              <p:cNvSpPr/>
              <p:nvPr/>
            </p:nvSpPr>
            <p:spPr>
              <a:xfrm flipH="1">
                <a:off x="3637987" y="503028"/>
                <a:ext cx="188802" cy="391253"/>
              </a:xfrm>
              <a:custGeom>
                <a:avLst/>
                <a:gdLst>
                  <a:gd name="connsiteX0" fmla="*/ 69056 w 166687"/>
                  <a:gd name="connsiteY0" fmla="*/ 0 h 350044"/>
                  <a:gd name="connsiteX1" fmla="*/ 45243 w 166687"/>
                  <a:gd name="connsiteY1" fmla="*/ 119062 h 350044"/>
                  <a:gd name="connsiteX2" fmla="*/ 0 w 166687"/>
                  <a:gd name="connsiteY2" fmla="*/ 204787 h 350044"/>
                  <a:gd name="connsiteX3" fmla="*/ 14287 w 166687"/>
                  <a:gd name="connsiteY3" fmla="*/ 302419 h 350044"/>
                  <a:gd name="connsiteX4" fmla="*/ 78581 w 166687"/>
                  <a:gd name="connsiteY4" fmla="*/ 350044 h 350044"/>
                  <a:gd name="connsiteX5" fmla="*/ 164306 w 166687"/>
                  <a:gd name="connsiteY5" fmla="*/ 254794 h 350044"/>
                  <a:gd name="connsiteX6" fmla="*/ 166687 w 166687"/>
                  <a:gd name="connsiteY6" fmla="*/ 109537 h 350044"/>
                  <a:gd name="connsiteX7" fmla="*/ 69056 w 166687"/>
                  <a:gd name="connsiteY7" fmla="*/ 0 h 350044"/>
                  <a:gd name="connsiteX0" fmla="*/ 69056 w 184139"/>
                  <a:gd name="connsiteY0" fmla="*/ 0 h 350044"/>
                  <a:gd name="connsiteX1" fmla="*/ 45243 w 184139"/>
                  <a:gd name="connsiteY1" fmla="*/ 119062 h 350044"/>
                  <a:gd name="connsiteX2" fmla="*/ 0 w 184139"/>
                  <a:gd name="connsiteY2" fmla="*/ 204787 h 350044"/>
                  <a:gd name="connsiteX3" fmla="*/ 14287 w 184139"/>
                  <a:gd name="connsiteY3" fmla="*/ 302419 h 350044"/>
                  <a:gd name="connsiteX4" fmla="*/ 78581 w 184139"/>
                  <a:gd name="connsiteY4" fmla="*/ 350044 h 350044"/>
                  <a:gd name="connsiteX5" fmla="*/ 164306 w 184139"/>
                  <a:gd name="connsiteY5" fmla="*/ 254794 h 350044"/>
                  <a:gd name="connsiteX6" fmla="*/ 166687 w 184139"/>
                  <a:gd name="connsiteY6" fmla="*/ 109537 h 350044"/>
                  <a:gd name="connsiteX7" fmla="*/ 69056 w 184139"/>
                  <a:gd name="connsiteY7" fmla="*/ 0 h 350044"/>
                  <a:gd name="connsiteX0" fmla="*/ 69056 w 181058"/>
                  <a:gd name="connsiteY0" fmla="*/ 0 h 350044"/>
                  <a:gd name="connsiteX1" fmla="*/ 45243 w 181058"/>
                  <a:gd name="connsiteY1" fmla="*/ 119062 h 350044"/>
                  <a:gd name="connsiteX2" fmla="*/ 0 w 181058"/>
                  <a:gd name="connsiteY2" fmla="*/ 204787 h 350044"/>
                  <a:gd name="connsiteX3" fmla="*/ 14287 w 181058"/>
                  <a:gd name="connsiteY3" fmla="*/ 302419 h 350044"/>
                  <a:gd name="connsiteX4" fmla="*/ 78581 w 181058"/>
                  <a:gd name="connsiteY4" fmla="*/ 350044 h 350044"/>
                  <a:gd name="connsiteX5" fmla="*/ 164306 w 181058"/>
                  <a:gd name="connsiteY5" fmla="*/ 254794 h 350044"/>
                  <a:gd name="connsiteX6" fmla="*/ 166687 w 181058"/>
                  <a:gd name="connsiteY6" fmla="*/ 109537 h 350044"/>
                  <a:gd name="connsiteX7" fmla="*/ 69056 w 181058"/>
                  <a:gd name="connsiteY7" fmla="*/ 0 h 350044"/>
                  <a:gd name="connsiteX0" fmla="*/ 69056 w 173789"/>
                  <a:gd name="connsiteY0" fmla="*/ 0 h 350044"/>
                  <a:gd name="connsiteX1" fmla="*/ 45243 w 173789"/>
                  <a:gd name="connsiteY1" fmla="*/ 119062 h 350044"/>
                  <a:gd name="connsiteX2" fmla="*/ 0 w 173789"/>
                  <a:gd name="connsiteY2" fmla="*/ 204787 h 350044"/>
                  <a:gd name="connsiteX3" fmla="*/ 14287 w 173789"/>
                  <a:gd name="connsiteY3" fmla="*/ 302419 h 350044"/>
                  <a:gd name="connsiteX4" fmla="*/ 78581 w 173789"/>
                  <a:gd name="connsiteY4" fmla="*/ 350044 h 350044"/>
                  <a:gd name="connsiteX5" fmla="*/ 164306 w 173789"/>
                  <a:gd name="connsiteY5" fmla="*/ 254794 h 350044"/>
                  <a:gd name="connsiteX6" fmla="*/ 152399 w 173789"/>
                  <a:gd name="connsiteY6" fmla="*/ 121444 h 350044"/>
                  <a:gd name="connsiteX7" fmla="*/ 69056 w 173789"/>
                  <a:gd name="connsiteY7" fmla="*/ 0 h 350044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928 w 174661"/>
                  <a:gd name="connsiteY0" fmla="*/ 1 h 350045"/>
                  <a:gd name="connsiteX1" fmla="*/ 46115 w 174661"/>
                  <a:gd name="connsiteY1" fmla="*/ 119063 h 350045"/>
                  <a:gd name="connsiteX2" fmla="*/ 872 w 174661"/>
                  <a:gd name="connsiteY2" fmla="*/ 204788 h 350045"/>
                  <a:gd name="connsiteX3" fmla="*/ 15159 w 174661"/>
                  <a:gd name="connsiteY3" fmla="*/ 302420 h 350045"/>
                  <a:gd name="connsiteX4" fmla="*/ 79453 w 174661"/>
                  <a:gd name="connsiteY4" fmla="*/ 350045 h 350045"/>
                  <a:gd name="connsiteX5" fmla="*/ 165178 w 174661"/>
                  <a:gd name="connsiteY5" fmla="*/ 254795 h 350045"/>
                  <a:gd name="connsiteX6" fmla="*/ 153271 w 174661"/>
                  <a:gd name="connsiteY6" fmla="*/ 121445 h 350045"/>
                  <a:gd name="connsiteX7" fmla="*/ 69928 w 174661"/>
                  <a:gd name="connsiteY7" fmla="*/ 1 h 350045"/>
                  <a:gd name="connsiteX0" fmla="*/ 73564 w 178297"/>
                  <a:gd name="connsiteY0" fmla="*/ 1 h 350045"/>
                  <a:gd name="connsiteX1" fmla="*/ 49751 w 178297"/>
                  <a:gd name="connsiteY1" fmla="*/ 119063 h 350045"/>
                  <a:gd name="connsiteX2" fmla="*/ 4508 w 178297"/>
                  <a:gd name="connsiteY2" fmla="*/ 204788 h 350045"/>
                  <a:gd name="connsiteX3" fmla="*/ 18795 w 178297"/>
                  <a:gd name="connsiteY3" fmla="*/ 302420 h 350045"/>
                  <a:gd name="connsiteX4" fmla="*/ 83089 w 178297"/>
                  <a:gd name="connsiteY4" fmla="*/ 350045 h 350045"/>
                  <a:gd name="connsiteX5" fmla="*/ 168814 w 178297"/>
                  <a:gd name="connsiteY5" fmla="*/ 254795 h 350045"/>
                  <a:gd name="connsiteX6" fmla="*/ 156907 w 178297"/>
                  <a:gd name="connsiteY6" fmla="*/ 121445 h 350045"/>
                  <a:gd name="connsiteX7" fmla="*/ 73564 w 178297"/>
                  <a:gd name="connsiteY7" fmla="*/ 1 h 350045"/>
                  <a:gd name="connsiteX0" fmla="*/ 79936 w 184669"/>
                  <a:gd name="connsiteY0" fmla="*/ 1 h 350045"/>
                  <a:gd name="connsiteX1" fmla="*/ 56123 w 184669"/>
                  <a:gd name="connsiteY1" fmla="*/ 119063 h 350045"/>
                  <a:gd name="connsiteX2" fmla="*/ 3736 w 184669"/>
                  <a:gd name="connsiteY2" fmla="*/ 204788 h 350045"/>
                  <a:gd name="connsiteX3" fmla="*/ 25167 w 184669"/>
                  <a:gd name="connsiteY3" fmla="*/ 302420 h 350045"/>
                  <a:gd name="connsiteX4" fmla="*/ 89461 w 184669"/>
                  <a:gd name="connsiteY4" fmla="*/ 350045 h 350045"/>
                  <a:gd name="connsiteX5" fmla="*/ 175186 w 184669"/>
                  <a:gd name="connsiteY5" fmla="*/ 254795 h 350045"/>
                  <a:gd name="connsiteX6" fmla="*/ 163279 w 184669"/>
                  <a:gd name="connsiteY6" fmla="*/ 121445 h 350045"/>
                  <a:gd name="connsiteX7" fmla="*/ 79936 w 18466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00014 h 350045"/>
                  <a:gd name="connsiteX7" fmla="*/ 77086 w 181819"/>
                  <a:gd name="connsiteY7" fmla="*/ 1 h 350045"/>
                  <a:gd name="connsiteX0" fmla="*/ 77086 w 179303"/>
                  <a:gd name="connsiteY0" fmla="*/ 1 h 350045"/>
                  <a:gd name="connsiteX1" fmla="*/ 55655 w 179303"/>
                  <a:gd name="connsiteY1" fmla="*/ 107157 h 350045"/>
                  <a:gd name="connsiteX2" fmla="*/ 886 w 179303"/>
                  <a:gd name="connsiteY2" fmla="*/ 204788 h 350045"/>
                  <a:gd name="connsiteX3" fmla="*/ 22317 w 179303"/>
                  <a:gd name="connsiteY3" fmla="*/ 302420 h 350045"/>
                  <a:gd name="connsiteX4" fmla="*/ 86611 w 179303"/>
                  <a:gd name="connsiteY4" fmla="*/ 350045 h 350045"/>
                  <a:gd name="connsiteX5" fmla="*/ 172336 w 179303"/>
                  <a:gd name="connsiteY5" fmla="*/ 266701 h 350045"/>
                  <a:gd name="connsiteX6" fmla="*/ 160429 w 179303"/>
                  <a:gd name="connsiteY6" fmla="*/ 100014 h 350045"/>
                  <a:gd name="connsiteX7" fmla="*/ 77086 w 179303"/>
                  <a:gd name="connsiteY7" fmla="*/ 1 h 350045"/>
                  <a:gd name="connsiteX0" fmla="*/ 77086 w 179303"/>
                  <a:gd name="connsiteY0" fmla="*/ 1 h 352745"/>
                  <a:gd name="connsiteX1" fmla="*/ 55655 w 179303"/>
                  <a:gd name="connsiteY1" fmla="*/ 107157 h 352745"/>
                  <a:gd name="connsiteX2" fmla="*/ 886 w 179303"/>
                  <a:gd name="connsiteY2" fmla="*/ 204788 h 352745"/>
                  <a:gd name="connsiteX3" fmla="*/ 22317 w 179303"/>
                  <a:gd name="connsiteY3" fmla="*/ 302420 h 352745"/>
                  <a:gd name="connsiteX4" fmla="*/ 86611 w 179303"/>
                  <a:gd name="connsiteY4" fmla="*/ 350045 h 352745"/>
                  <a:gd name="connsiteX5" fmla="*/ 172336 w 179303"/>
                  <a:gd name="connsiteY5" fmla="*/ 266701 h 352745"/>
                  <a:gd name="connsiteX6" fmla="*/ 160429 w 179303"/>
                  <a:gd name="connsiteY6" fmla="*/ 100014 h 352745"/>
                  <a:gd name="connsiteX7" fmla="*/ 77086 w 179303"/>
                  <a:gd name="connsiteY7" fmla="*/ 1 h 352745"/>
                  <a:gd name="connsiteX0" fmla="*/ 77086 w 179303"/>
                  <a:gd name="connsiteY0" fmla="*/ 1 h 350613"/>
                  <a:gd name="connsiteX1" fmla="*/ 55655 w 179303"/>
                  <a:gd name="connsiteY1" fmla="*/ 107157 h 350613"/>
                  <a:gd name="connsiteX2" fmla="*/ 886 w 179303"/>
                  <a:gd name="connsiteY2" fmla="*/ 204788 h 350613"/>
                  <a:gd name="connsiteX3" fmla="*/ 22317 w 179303"/>
                  <a:gd name="connsiteY3" fmla="*/ 302420 h 350613"/>
                  <a:gd name="connsiteX4" fmla="*/ 86611 w 179303"/>
                  <a:gd name="connsiteY4" fmla="*/ 350045 h 350613"/>
                  <a:gd name="connsiteX5" fmla="*/ 172336 w 179303"/>
                  <a:gd name="connsiteY5" fmla="*/ 266701 h 350613"/>
                  <a:gd name="connsiteX6" fmla="*/ 160429 w 179303"/>
                  <a:gd name="connsiteY6" fmla="*/ 100014 h 350613"/>
                  <a:gd name="connsiteX7" fmla="*/ 77086 w 179303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82390 w 184607"/>
                  <a:gd name="connsiteY0" fmla="*/ 1 h 352386"/>
                  <a:gd name="connsiteX1" fmla="*/ 60959 w 184607"/>
                  <a:gd name="connsiteY1" fmla="*/ 107157 h 352386"/>
                  <a:gd name="connsiteX2" fmla="*/ 6190 w 184607"/>
                  <a:gd name="connsiteY2" fmla="*/ 204788 h 352386"/>
                  <a:gd name="connsiteX3" fmla="*/ 15715 w 184607"/>
                  <a:gd name="connsiteY3" fmla="*/ 302420 h 352386"/>
                  <a:gd name="connsiteX4" fmla="*/ 91915 w 184607"/>
                  <a:gd name="connsiteY4" fmla="*/ 350045 h 352386"/>
                  <a:gd name="connsiteX5" fmla="*/ 177640 w 184607"/>
                  <a:gd name="connsiteY5" fmla="*/ 266701 h 352386"/>
                  <a:gd name="connsiteX6" fmla="*/ 165733 w 184607"/>
                  <a:gd name="connsiteY6" fmla="*/ 100014 h 352386"/>
                  <a:gd name="connsiteX7" fmla="*/ 82390 w 184607"/>
                  <a:gd name="connsiteY7" fmla="*/ 1 h 352386"/>
                  <a:gd name="connsiteX0" fmla="*/ 86867 w 189084"/>
                  <a:gd name="connsiteY0" fmla="*/ 1 h 351243"/>
                  <a:gd name="connsiteX1" fmla="*/ 65436 w 189084"/>
                  <a:gd name="connsiteY1" fmla="*/ 107157 h 351243"/>
                  <a:gd name="connsiteX2" fmla="*/ 10667 w 189084"/>
                  <a:gd name="connsiteY2" fmla="*/ 204788 h 351243"/>
                  <a:gd name="connsiteX3" fmla="*/ 20192 w 189084"/>
                  <a:gd name="connsiteY3" fmla="*/ 302420 h 351243"/>
                  <a:gd name="connsiteX4" fmla="*/ 96392 w 189084"/>
                  <a:gd name="connsiteY4" fmla="*/ 350045 h 351243"/>
                  <a:gd name="connsiteX5" fmla="*/ 182117 w 189084"/>
                  <a:gd name="connsiteY5" fmla="*/ 266701 h 351243"/>
                  <a:gd name="connsiteX6" fmla="*/ 170210 w 189084"/>
                  <a:gd name="connsiteY6" fmla="*/ 100014 h 351243"/>
                  <a:gd name="connsiteX7" fmla="*/ 86867 w 189084"/>
                  <a:gd name="connsiteY7" fmla="*/ 1 h 351243"/>
                  <a:gd name="connsiteX0" fmla="*/ 81616 w 183833"/>
                  <a:gd name="connsiteY0" fmla="*/ 1 h 350850"/>
                  <a:gd name="connsiteX1" fmla="*/ 60185 w 183833"/>
                  <a:gd name="connsiteY1" fmla="*/ 107157 h 350850"/>
                  <a:gd name="connsiteX2" fmla="*/ 5416 w 183833"/>
                  <a:gd name="connsiteY2" fmla="*/ 204788 h 350850"/>
                  <a:gd name="connsiteX3" fmla="*/ 14941 w 183833"/>
                  <a:gd name="connsiteY3" fmla="*/ 302420 h 350850"/>
                  <a:gd name="connsiteX4" fmla="*/ 91141 w 183833"/>
                  <a:gd name="connsiteY4" fmla="*/ 350045 h 350850"/>
                  <a:gd name="connsiteX5" fmla="*/ 176866 w 183833"/>
                  <a:gd name="connsiteY5" fmla="*/ 266701 h 350850"/>
                  <a:gd name="connsiteX6" fmla="*/ 164959 w 183833"/>
                  <a:gd name="connsiteY6" fmla="*/ 100014 h 350850"/>
                  <a:gd name="connsiteX7" fmla="*/ 81616 w 183833"/>
                  <a:gd name="connsiteY7" fmla="*/ 1 h 350850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  <a:gd name="connsiteX0" fmla="*/ 81616 w 191543"/>
                  <a:gd name="connsiteY0" fmla="*/ 1 h 351235"/>
                  <a:gd name="connsiteX1" fmla="*/ 60185 w 191543"/>
                  <a:gd name="connsiteY1" fmla="*/ 107157 h 351235"/>
                  <a:gd name="connsiteX2" fmla="*/ 5416 w 191543"/>
                  <a:gd name="connsiteY2" fmla="*/ 204788 h 351235"/>
                  <a:gd name="connsiteX3" fmla="*/ 14941 w 191543"/>
                  <a:gd name="connsiteY3" fmla="*/ 302420 h 351235"/>
                  <a:gd name="connsiteX4" fmla="*/ 91141 w 191543"/>
                  <a:gd name="connsiteY4" fmla="*/ 350045 h 351235"/>
                  <a:gd name="connsiteX5" fmla="*/ 181628 w 191543"/>
                  <a:gd name="connsiteY5" fmla="*/ 257176 h 351235"/>
                  <a:gd name="connsiteX6" fmla="*/ 172103 w 191543"/>
                  <a:gd name="connsiteY6" fmla="*/ 114302 h 351235"/>
                  <a:gd name="connsiteX7" fmla="*/ 81616 w 191543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463" h="351235">
                    <a:moveTo>
                      <a:pt x="81616" y="1"/>
                    </a:moveTo>
                    <a:cubicBezTo>
                      <a:pt x="63757" y="-396"/>
                      <a:pt x="82410" y="63500"/>
                      <a:pt x="60185" y="107157"/>
                    </a:cubicBezTo>
                    <a:cubicBezTo>
                      <a:pt x="37960" y="150814"/>
                      <a:pt x="12957" y="172244"/>
                      <a:pt x="5416" y="204788"/>
                    </a:cubicBezTo>
                    <a:cubicBezTo>
                      <a:pt x="-2125" y="237332"/>
                      <a:pt x="-4108" y="277019"/>
                      <a:pt x="14941" y="302420"/>
                    </a:cubicBezTo>
                    <a:cubicBezTo>
                      <a:pt x="33990" y="327821"/>
                      <a:pt x="63360" y="357586"/>
                      <a:pt x="91141" y="350045"/>
                    </a:cubicBezTo>
                    <a:cubicBezTo>
                      <a:pt x="118922" y="342504"/>
                      <a:pt x="169325" y="298848"/>
                      <a:pt x="181628" y="257176"/>
                    </a:cubicBezTo>
                    <a:cubicBezTo>
                      <a:pt x="196312" y="217092"/>
                      <a:pt x="188772" y="161927"/>
                      <a:pt x="172103" y="114302"/>
                    </a:cubicBezTo>
                    <a:cubicBezTo>
                      <a:pt x="155434" y="66677"/>
                      <a:pt x="114160" y="36513"/>
                      <a:pt x="81616" y="1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任意多边形 208"/>
              <p:cNvSpPr/>
              <p:nvPr/>
            </p:nvSpPr>
            <p:spPr>
              <a:xfrm flipH="1">
                <a:off x="3672906" y="633782"/>
                <a:ext cx="50473" cy="245813"/>
              </a:xfrm>
              <a:custGeom>
                <a:avLst/>
                <a:gdLst>
                  <a:gd name="connsiteX0" fmla="*/ 0 w 45243"/>
                  <a:gd name="connsiteY0" fmla="*/ 178593 h 178593"/>
                  <a:gd name="connsiteX1" fmla="*/ 0 w 45243"/>
                  <a:gd name="connsiteY1" fmla="*/ 61912 h 178593"/>
                  <a:gd name="connsiteX2" fmla="*/ 26193 w 45243"/>
                  <a:gd name="connsiteY2" fmla="*/ 0 h 178593"/>
                  <a:gd name="connsiteX3" fmla="*/ 45243 w 45243"/>
                  <a:gd name="connsiteY3" fmla="*/ 76200 h 178593"/>
                  <a:gd name="connsiteX4" fmla="*/ 38100 w 45243"/>
                  <a:gd name="connsiteY4" fmla="*/ 133350 h 178593"/>
                  <a:gd name="connsiteX5" fmla="*/ 0 w 45243"/>
                  <a:gd name="connsiteY5" fmla="*/ 178593 h 178593"/>
                  <a:gd name="connsiteX0" fmla="*/ 0 w 46024"/>
                  <a:gd name="connsiteY0" fmla="*/ 178593 h 178593"/>
                  <a:gd name="connsiteX1" fmla="*/ 0 w 46024"/>
                  <a:gd name="connsiteY1" fmla="*/ 61912 h 178593"/>
                  <a:gd name="connsiteX2" fmla="*/ 26193 w 46024"/>
                  <a:gd name="connsiteY2" fmla="*/ 0 h 178593"/>
                  <a:gd name="connsiteX3" fmla="*/ 45243 w 46024"/>
                  <a:gd name="connsiteY3" fmla="*/ 76200 h 178593"/>
                  <a:gd name="connsiteX4" fmla="*/ 38100 w 46024"/>
                  <a:gd name="connsiteY4" fmla="*/ 133350 h 178593"/>
                  <a:gd name="connsiteX5" fmla="*/ 0 w 46024"/>
                  <a:gd name="connsiteY5" fmla="*/ 178593 h 178593"/>
                  <a:gd name="connsiteX0" fmla="*/ 0 w 47263"/>
                  <a:gd name="connsiteY0" fmla="*/ 178593 h 178593"/>
                  <a:gd name="connsiteX1" fmla="*/ 0 w 47263"/>
                  <a:gd name="connsiteY1" fmla="*/ 61912 h 178593"/>
                  <a:gd name="connsiteX2" fmla="*/ 26193 w 47263"/>
                  <a:gd name="connsiteY2" fmla="*/ 0 h 178593"/>
                  <a:gd name="connsiteX3" fmla="*/ 45243 w 47263"/>
                  <a:gd name="connsiteY3" fmla="*/ 76200 h 178593"/>
                  <a:gd name="connsiteX4" fmla="*/ 38100 w 47263"/>
                  <a:gd name="connsiteY4" fmla="*/ 133350 h 178593"/>
                  <a:gd name="connsiteX5" fmla="*/ 0 w 47263"/>
                  <a:gd name="connsiteY5" fmla="*/ 178593 h 178593"/>
                  <a:gd name="connsiteX0" fmla="*/ 4052 w 51315"/>
                  <a:gd name="connsiteY0" fmla="*/ 178709 h 178709"/>
                  <a:gd name="connsiteX1" fmla="*/ 4052 w 51315"/>
                  <a:gd name="connsiteY1" fmla="*/ 62028 h 178709"/>
                  <a:gd name="connsiteX2" fmla="*/ 30245 w 51315"/>
                  <a:gd name="connsiteY2" fmla="*/ 116 h 178709"/>
                  <a:gd name="connsiteX3" fmla="*/ 49295 w 51315"/>
                  <a:gd name="connsiteY3" fmla="*/ 76316 h 178709"/>
                  <a:gd name="connsiteX4" fmla="*/ 42152 w 51315"/>
                  <a:gd name="connsiteY4" fmla="*/ 133466 h 178709"/>
                  <a:gd name="connsiteX5" fmla="*/ 4052 w 51315"/>
                  <a:gd name="connsiteY5" fmla="*/ 178709 h 178709"/>
                  <a:gd name="connsiteX0" fmla="*/ 1452 w 48715"/>
                  <a:gd name="connsiteY0" fmla="*/ 178697 h 178697"/>
                  <a:gd name="connsiteX1" fmla="*/ 15740 w 48715"/>
                  <a:gd name="connsiteY1" fmla="*/ 66778 h 178697"/>
                  <a:gd name="connsiteX2" fmla="*/ 27645 w 48715"/>
                  <a:gd name="connsiteY2" fmla="*/ 104 h 178697"/>
                  <a:gd name="connsiteX3" fmla="*/ 46695 w 48715"/>
                  <a:gd name="connsiteY3" fmla="*/ 76304 h 178697"/>
                  <a:gd name="connsiteX4" fmla="*/ 39552 w 48715"/>
                  <a:gd name="connsiteY4" fmla="*/ 133454 h 178697"/>
                  <a:gd name="connsiteX5" fmla="*/ 1452 w 48715"/>
                  <a:gd name="connsiteY5" fmla="*/ 178697 h 178697"/>
                  <a:gd name="connsiteX0" fmla="*/ 1452 w 48715"/>
                  <a:gd name="connsiteY0" fmla="*/ 178697 h 180791"/>
                  <a:gd name="connsiteX1" fmla="*/ 15740 w 48715"/>
                  <a:gd name="connsiteY1" fmla="*/ 66778 h 180791"/>
                  <a:gd name="connsiteX2" fmla="*/ 27645 w 48715"/>
                  <a:gd name="connsiteY2" fmla="*/ 104 h 180791"/>
                  <a:gd name="connsiteX3" fmla="*/ 46695 w 48715"/>
                  <a:gd name="connsiteY3" fmla="*/ 76304 h 180791"/>
                  <a:gd name="connsiteX4" fmla="*/ 39552 w 48715"/>
                  <a:gd name="connsiteY4" fmla="*/ 133454 h 180791"/>
                  <a:gd name="connsiteX5" fmla="*/ 1452 w 48715"/>
                  <a:gd name="connsiteY5" fmla="*/ 178697 h 180791"/>
                  <a:gd name="connsiteX0" fmla="*/ 1452 w 47476"/>
                  <a:gd name="connsiteY0" fmla="*/ 195372 h 197068"/>
                  <a:gd name="connsiteX1" fmla="*/ 15740 w 47476"/>
                  <a:gd name="connsiteY1" fmla="*/ 66784 h 197068"/>
                  <a:gd name="connsiteX2" fmla="*/ 27645 w 47476"/>
                  <a:gd name="connsiteY2" fmla="*/ 110 h 197068"/>
                  <a:gd name="connsiteX3" fmla="*/ 46695 w 47476"/>
                  <a:gd name="connsiteY3" fmla="*/ 76310 h 197068"/>
                  <a:gd name="connsiteX4" fmla="*/ 39552 w 47476"/>
                  <a:gd name="connsiteY4" fmla="*/ 133460 h 197068"/>
                  <a:gd name="connsiteX5" fmla="*/ 1452 w 47476"/>
                  <a:gd name="connsiteY5" fmla="*/ 195372 h 197068"/>
                  <a:gd name="connsiteX0" fmla="*/ 266 w 46290"/>
                  <a:gd name="connsiteY0" fmla="*/ 195334 h 196107"/>
                  <a:gd name="connsiteX1" fmla="*/ 21698 w 46290"/>
                  <a:gd name="connsiteY1" fmla="*/ 88177 h 196107"/>
                  <a:gd name="connsiteX2" fmla="*/ 26459 w 46290"/>
                  <a:gd name="connsiteY2" fmla="*/ 72 h 196107"/>
                  <a:gd name="connsiteX3" fmla="*/ 45509 w 46290"/>
                  <a:gd name="connsiteY3" fmla="*/ 76272 h 196107"/>
                  <a:gd name="connsiteX4" fmla="*/ 38366 w 46290"/>
                  <a:gd name="connsiteY4" fmla="*/ 133422 h 196107"/>
                  <a:gd name="connsiteX5" fmla="*/ 266 w 46290"/>
                  <a:gd name="connsiteY5" fmla="*/ 195334 h 196107"/>
                  <a:gd name="connsiteX0" fmla="*/ 2249 w 48273"/>
                  <a:gd name="connsiteY0" fmla="*/ 195324 h 195831"/>
                  <a:gd name="connsiteX1" fmla="*/ 7012 w 48273"/>
                  <a:gd name="connsiteY1" fmla="*/ 97692 h 195831"/>
                  <a:gd name="connsiteX2" fmla="*/ 28442 w 48273"/>
                  <a:gd name="connsiteY2" fmla="*/ 62 h 195831"/>
                  <a:gd name="connsiteX3" fmla="*/ 47492 w 48273"/>
                  <a:gd name="connsiteY3" fmla="*/ 76262 h 195831"/>
                  <a:gd name="connsiteX4" fmla="*/ 40349 w 48273"/>
                  <a:gd name="connsiteY4" fmla="*/ 133412 h 195831"/>
                  <a:gd name="connsiteX5" fmla="*/ 2249 w 48273"/>
                  <a:gd name="connsiteY5" fmla="*/ 195324 h 195831"/>
                  <a:gd name="connsiteX0" fmla="*/ 2249 w 41173"/>
                  <a:gd name="connsiteY0" fmla="*/ 195324 h 195823"/>
                  <a:gd name="connsiteX1" fmla="*/ 7012 w 41173"/>
                  <a:gd name="connsiteY1" fmla="*/ 97692 h 195823"/>
                  <a:gd name="connsiteX2" fmla="*/ 28442 w 41173"/>
                  <a:gd name="connsiteY2" fmla="*/ 62 h 195823"/>
                  <a:gd name="connsiteX3" fmla="*/ 28442 w 41173"/>
                  <a:gd name="connsiteY3" fmla="*/ 81024 h 195823"/>
                  <a:gd name="connsiteX4" fmla="*/ 40349 w 41173"/>
                  <a:gd name="connsiteY4" fmla="*/ 133412 h 195823"/>
                  <a:gd name="connsiteX5" fmla="*/ 2249 w 41173"/>
                  <a:gd name="connsiteY5" fmla="*/ 195324 h 195823"/>
                  <a:gd name="connsiteX0" fmla="*/ 2249 w 48273"/>
                  <a:gd name="connsiteY0" fmla="*/ 195324 h 195838"/>
                  <a:gd name="connsiteX1" fmla="*/ 7012 w 48273"/>
                  <a:gd name="connsiteY1" fmla="*/ 97692 h 195838"/>
                  <a:gd name="connsiteX2" fmla="*/ 28442 w 48273"/>
                  <a:gd name="connsiteY2" fmla="*/ 62 h 195838"/>
                  <a:gd name="connsiteX3" fmla="*/ 47492 w 48273"/>
                  <a:gd name="connsiteY3" fmla="*/ 71499 h 195838"/>
                  <a:gd name="connsiteX4" fmla="*/ 40349 w 48273"/>
                  <a:gd name="connsiteY4" fmla="*/ 133412 h 195838"/>
                  <a:gd name="connsiteX5" fmla="*/ 2249 w 48273"/>
                  <a:gd name="connsiteY5" fmla="*/ 195324 h 195838"/>
                  <a:gd name="connsiteX0" fmla="*/ 1557 w 46812"/>
                  <a:gd name="connsiteY0" fmla="*/ 195324 h 195838"/>
                  <a:gd name="connsiteX1" fmla="*/ 6320 w 46812"/>
                  <a:gd name="connsiteY1" fmla="*/ 97692 h 195838"/>
                  <a:gd name="connsiteX2" fmla="*/ 27750 w 46812"/>
                  <a:gd name="connsiteY2" fmla="*/ 62 h 195838"/>
                  <a:gd name="connsiteX3" fmla="*/ 46800 w 46812"/>
                  <a:gd name="connsiteY3" fmla="*/ 71499 h 195838"/>
                  <a:gd name="connsiteX4" fmla="*/ 30132 w 46812"/>
                  <a:gd name="connsiteY4" fmla="*/ 133412 h 195838"/>
                  <a:gd name="connsiteX5" fmla="*/ 1557 w 46812"/>
                  <a:gd name="connsiteY5" fmla="*/ 195324 h 195838"/>
                  <a:gd name="connsiteX0" fmla="*/ 383 w 45896"/>
                  <a:gd name="connsiteY0" fmla="*/ 195324 h 195687"/>
                  <a:gd name="connsiteX1" fmla="*/ 5146 w 45896"/>
                  <a:gd name="connsiteY1" fmla="*/ 97692 h 195687"/>
                  <a:gd name="connsiteX2" fmla="*/ 26576 w 45896"/>
                  <a:gd name="connsiteY2" fmla="*/ 62 h 195687"/>
                  <a:gd name="connsiteX3" fmla="*/ 45626 w 45896"/>
                  <a:gd name="connsiteY3" fmla="*/ 71499 h 195687"/>
                  <a:gd name="connsiteX4" fmla="*/ 12289 w 45896"/>
                  <a:gd name="connsiteY4" fmla="*/ 128650 h 195687"/>
                  <a:gd name="connsiteX5" fmla="*/ 383 w 45896"/>
                  <a:gd name="connsiteY5" fmla="*/ 195324 h 195687"/>
                  <a:gd name="connsiteX0" fmla="*/ 1384 w 46627"/>
                  <a:gd name="connsiteY0" fmla="*/ 195324 h 196414"/>
                  <a:gd name="connsiteX1" fmla="*/ 6147 w 46627"/>
                  <a:gd name="connsiteY1" fmla="*/ 97692 h 196414"/>
                  <a:gd name="connsiteX2" fmla="*/ 27577 w 46627"/>
                  <a:gd name="connsiteY2" fmla="*/ 62 h 196414"/>
                  <a:gd name="connsiteX3" fmla="*/ 46627 w 46627"/>
                  <a:gd name="connsiteY3" fmla="*/ 71499 h 196414"/>
                  <a:gd name="connsiteX4" fmla="*/ 27577 w 46627"/>
                  <a:gd name="connsiteY4" fmla="*/ 145319 h 196414"/>
                  <a:gd name="connsiteX5" fmla="*/ 1384 w 46627"/>
                  <a:gd name="connsiteY5" fmla="*/ 195324 h 19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627" h="196414">
                    <a:moveTo>
                      <a:pt x="1384" y="195324"/>
                    </a:moveTo>
                    <a:cubicBezTo>
                      <a:pt x="-2188" y="187386"/>
                      <a:pt x="1782" y="130236"/>
                      <a:pt x="6147" y="97692"/>
                    </a:cubicBezTo>
                    <a:cubicBezTo>
                      <a:pt x="10512" y="65148"/>
                      <a:pt x="20037" y="-2319"/>
                      <a:pt x="27577" y="62"/>
                    </a:cubicBezTo>
                    <a:cubicBezTo>
                      <a:pt x="35117" y="2443"/>
                      <a:pt x="46627" y="47290"/>
                      <a:pt x="46627" y="71499"/>
                    </a:cubicBezTo>
                    <a:cubicBezTo>
                      <a:pt x="46627" y="95708"/>
                      <a:pt x="35118" y="124682"/>
                      <a:pt x="27577" y="145319"/>
                    </a:cubicBezTo>
                    <a:cubicBezTo>
                      <a:pt x="20037" y="165957"/>
                      <a:pt x="4956" y="203262"/>
                      <a:pt x="1384" y="1953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8" name="组合 117"/>
            <p:cNvGrpSpPr>
              <a:grpSpLocks/>
            </p:cNvGrpSpPr>
            <p:nvPr/>
          </p:nvGrpSpPr>
          <p:grpSpPr bwMode="auto">
            <a:xfrm rot="2699037">
              <a:off x="4415677" y="1042148"/>
              <a:ext cx="115718" cy="247288"/>
              <a:chOff x="4605359" y="766104"/>
              <a:chExt cx="188802" cy="391253"/>
            </a:xfrm>
          </p:grpSpPr>
          <p:sp>
            <p:nvSpPr>
              <p:cNvPr id="206" name="任意多边形 205"/>
              <p:cNvSpPr/>
              <p:nvPr/>
            </p:nvSpPr>
            <p:spPr>
              <a:xfrm>
                <a:off x="4605359" y="766104"/>
                <a:ext cx="188802" cy="391253"/>
              </a:xfrm>
              <a:custGeom>
                <a:avLst/>
                <a:gdLst>
                  <a:gd name="connsiteX0" fmla="*/ 69056 w 166687"/>
                  <a:gd name="connsiteY0" fmla="*/ 0 h 350044"/>
                  <a:gd name="connsiteX1" fmla="*/ 45243 w 166687"/>
                  <a:gd name="connsiteY1" fmla="*/ 119062 h 350044"/>
                  <a:gd name="connsiteX2" fmla="*/ 0 w 166687"/>
                  <a:gd name="connsiteY2" fmla="*/ 204787 h 350044"/>
                  <a:gd name="connsiteX3" fmla="*/ 14287 w 166687"/>
                  <a:gd name="connsiteY3" fmla="*/ 302419 h 350044"/>
                  <a:gd name="connsiteX4" fmla="*/ 78581 w 166687"/>
                  <a:gd name="connsiteY4" fmla="*/ 350044 h 350044"/>
                  <a:gd name="connsiteX5" fmla="*/ 164306 w 166687"/>
                  <a:gd name="connsiteY5" fmla="*/ 254794 h 350044"/>
                  <a:gd name="connsiteX6" fmla="*/ 166687 w 166687"/>
                  <a:gd name="connsiteY6" fmla="*/ 109537 h 350044"/>
                  <a:gd name="connsiteX7" fmla="*/ 69056 w 166687"/>
                  <a:gd name="connsiteY7" fmla="*/ 0 h 350044"/>
                  <a:gd name="connsiteX0" fmla="*/ 69056 w 184139"/>
                  <a:gd name="connsiteY0" fmla="*/ 0 h 350044"/>
                  <a:gd name="connsiteX1" fmla="*/ 45243 w 184139"/>
                  <a:gd name="connsiteY1" fmla="*/ 119062 h 350044"/>
                  <a:gd name="connsiteX2" fmla="*/ 0 w 184139"/>
                  <a:gd name="connsiteY2" fmla="*/ 204787 h 350044"/>
                  <a:gd name="connsiteX3" fmla="*/ 14287 w 184139"/>
                  <a:gd name="connsiteY3" fmla="*/ 302419 h 350044"/>
                  <a:gd name="connsiteX4" fmla="*/ 78581 w 184139"/>
                  <a:gd name="connsiteY4" fmla="*/ 350044 h 350044"/>
                  <a:gd name="connsiteX5" fmla="*/ 164306 w 184139"/>
                  <a:gd name="connsiteY5" fmla="*/ 254794 h 350044"/>
                  <a:gd name="connsiteX6" fmla="*/ 166687 w 184139"/>
                  <a:gd name="connsiteY6" fmla="*/ 109537 h 350044"/>
                  <a:gd name="connsiteX7" fmla="*/ 69056 w 184139"/>
                  <a:gd name="connsiteY7" fmla="*/ 0 h 350044"/>
                  <a:gd name="connsiteX0" fmla="*/ 69056 w 181058"/>
                  <a:gd name="connsiteY0" fmla="*/ 0 h 350044"/>
                  <a:gd name="connsiteX1" fmla="*/ 45243 w 181058"/>
                  <a:gd name="connsiteY1" fmla="*/ 119062 h 350044"/>
                  <a:gd name="connsiteX2" fmla="*/ 0 w 181058"/>
                  <a:gd name="connsiteY2" fmla="*/ 204787 h 350044"/>
                  <a:gd name="connsiteX3" fmla="*/ 14287 w 181058"/>
                  <a:gd name="connsiteY3" fmla="*/ 302419 h 350044"/>
                  <a:gd name="connsiteX4" fmla="*/ 78581 w 181058"/>
                  <a:gd name="connsiteY4" fmla="*/ 350044 h 350044"/>
                  <a:gd name="connsiteX5" fmla="*/ 164306 w 181058"/>
                  <a:gd name="connsiteY5" fmla="*/ 254794 h 350044"/>
                  <a:gd name="connsiteX6" fmla="*/ 166687 w 181058"/>
                  <a:gd name="connsiteY6" fmla="*/ 109537 h 350044"/>
                  <a:gd name="connsiteX7" fmla="*/ 69056 w 181058"/>
                  <a:gd name="connsiteY7" fmla="*/ 0 h 350044"/>
                  <a:gd name="connsiteX0" fmla="*/ 69056 w 173789"/>
                  <a:gd name="connsiteY0" fmla="*/ 0 h 350044"/>
                  <a:gd name="connsiteX1" fmla="*/ 45243 w 173789"/>
                  <a:gd name="connsiteY1" fmla="*/ 119062 h 350044"/>
                  <a:gd name="connsiteX2" fmla="*/ 0 w 173789"/>
                  <a:gd name="connsiteY2" fmla="*/ 204787 h 350044"/>
                  <a:gd name="connsiteX3" fmla="*/ 14287 w 173789"/>
                  <a:gd name="connsiteY3" fmla="*/ 302419 h 350044"/>
                  <a:gd name="connsiteX4" fmla="*/ 78581 w 173789"/>
                  <a:gd name="connsiteY4" fmla="*/ 350044 h 350044"/>
                  <a:gd name="connsiteX5" fmla="*/ 164306 w 173789"/>
                  <a:gd name="connsiteY5" fmla="*/ 254794 h 350044"/>
                  <a:gd name="connsiteX6" fmla="*/ 152399 w 173789"/>
                  <a:gd name="connsiteY6" fmla="*/ 121444 h 350044"/>
                  <a:gd name="connsiteX7" fmla="*/ 69056 w 173789"/>
                  <a:gd name="connsiteY7" fmla="*/ 0 h 350044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928 w 174661"/>
                  <a:gd name="connsiteY0" fmla="*/ 1 h 350045"/>
                  <a:gd name="connsiteX1" fmla="*/ 46115 w 174661"/>
                  <a:gd name="connsiteY1" fmla="*/ 119063 h 350045"/>
                  <a:gd name="connsiteX2" fmla="*/ 872 w 174661"/>
                  <a:gd name="connsiteY2" fmla="*/ 204788 h 350045"/>
                  <a:gd name="connsiteX3" fmla="*/ 15159 w 174661"/>
                  <a:gd name="connsiteY3" fmla="*/ 302420 h 350045"/>
                  <a:gd name="connsiteX4" fmla="*/ 79453 w 174661"/>
                  <a:gd name="connsiteY4" fmla="*/ 350045 h 350045"/>
                  <a:gd name="connsiteX5" fmla="*/ 165178 w 174661"/>
                  <a:gd name="connsiteY5" fmla="*/ 254795 h 350045"/>
                  <a:gd name="connsiteX6" fmla="*/ 153271 w 174661"/>
                  <a:gd name="connsiteY6" fmla="*/ 121445 h 350045"/>
                  <a:gd name="connsiteX7" fmla="*/ 69928 w 174661"/>
                  <a:gd name="connsiteY7" fmla="*/ 1 h 350045"/>
                  <a:gd name="connsiteX0" fmla="*/ 73564 w 178297"/>
                  <a:gd name="connsiteY0" fmla="*/ 1 h 350045"/>
                  <a:gd name="connsiteX1" fmla="*/ 49751 w 178297"/>
                  <a:gd name="connsiteY1" fmla="*/ 119063 h 350045"/>
                  <a:gd name="connsiteX2" fmla="*/ 4508 w 178297"/>
                  <a:gd name="connsiteY2" fmla="*/ 204788 h 350045"/>
                  <a:gd name="connsiteX3" fmla="*/ 18795 w 178297"/>
                  <a:gd name="connsiteY3" fmla="*/ 302420 h 350045"/>
                  <a:gd name="connsiteX4" fmla="*/ 83089 w 178297"/>
                  <a:gd name="connsiteY4" fmla="*/ 350045 h 350045"/>
                  <a:gd name="connsiteX5" fmla="*/ 168814 w 178297"/>
                  <a:gd name="connsiteY5" fmla="*/ 254795 h 350045"/>
                  <a:gd name="connsiteX6" fmla="*/ 156907 w 178297"/>
                  <a:gd name="connsiteY6" fmla="*/ 121445 h 350045"/>
                  <a:gd name="connsiteX7" fmla="*/ 73564 w 178297"/>
                  <a:gd name="connsiteY7" fmla="*/ 1 h 350045"/>
                  <a:gd name="connsiteX0" fmla="*/ 79936 w 184669"/>
                  <a:gd name="connsiteY0" fmla="*/ 1 h 350045"/>
                  <a:gd name="connsiteX1" fmla="*/ 56123 w 184669"/>
                  <a:gd name="connsiteY1" fmla="*/ 119063 h 350045"/>
                  <a:gd name="connsiteX2" fmla="*/ 3736 w 184669"/>
                  <a:gd name="connsiteY2" fmla="*/ 204788 h 350045"/>
                  <a:gd name="connsiteX3" fmla="*/ 25167 w 184669"/>
                  <a:gd name="connsiteY3" fmla="*/ 302420 h 350045"/>
                  <a:gd name="connsiteX4" fmla="*/ 89461 w 184669"/>
                  <a:gd name="connsiteY4" fmla="*/ 350045 h 350045"/>
                  <a:gd name="connsiteX5" fmla="*/ 175186 w 184669"/>
                  <a:gd name="connsiteY5" fmla="*/ 254795 h 350045"/>
                  <a:gd name="connsiteX6" fmla="*/ 163279 w 184669"/>
                  <a:gd name="connsiteY6" fmla="*/ 121445 h 350045"/>
                  <a:gd name="connsiteX7" fmla="*/ 79936 w 18466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00014 h 350045"/>
                  <a:gd name="connsiteX7" fmla="*/ 77086 w 181819"/>
                  <a:gd name="connsiteY7" fmla="*/ 1 h 350045"/>
                  <a:gd name="connsiteX0" fmla="*/ 77086 w 179303"/>
                  <a:gd name="connsiteY0" fmla="*/ 1 h 350045"/>
                  <a:gd name="connsiteX1" fmla="*/ 55655 w 179303"/>
                  <a:gd name="connsiteY1" fmla="*/ 107157 h 350045"/>
                  <a:gd name="connsiteX2" fmla="*/ 886 w 179303"/>
                  <a:gd name="connsiteY2" fmla="*/ 204788 h 350045"/>
                  <a:gd name="connsiteX3" fmla="*/ 22317 w 179303"/>
                  <a:gd name="connsiteY3" fmla="*/ 302420 h 350045"/>
                  <a:gd name="connsiteX4" fmla="*/ 86611 w 179303"/>
                  <a:gd name="connsiteY4" fmla="*/ 350045 h 350045"/>
                  <a:gd name="connsiteX5" fmla="*/ 172336 w 179303"/>
                  <a:gd name="connsiteY5" fmla="*/ 266701 h 350045"/>
                  <a:gd name="connsiteX6" fmla="*/ 160429 w 179303"/>
                  <a:gd name="connsiteY6" fmla="*/ 100014 h 350045"/>
                  <a:gd name="connsiteX7" fmla="*/ 77086 w 179303"/>
                  <a:gd name="connsiteY7" fmla="*/ 1 h 350045"/>
                  <a:gd name="connsiteX0" fmla="*/ 77086 w 179303"/>
                  <a:gd name="connsiteY0" fmla="*/ 1 h 352745"/>
                  <a:gd name="connsiteX1" fmla="*/ 55655 w 179303"/>
                  <a:gd name="connsiteY1" fmla="*/ 107157 h 352745"/>
                  <a:gd name="connsiteX2" fmla="*/ 886 w 179303"/>
                  <a:gd name="connsiteY2" fmla="*/ 204788 h 352745"/>
                  <a:gd name="connsiteX3" fmla="*/ 22317 w 179303"/>
                  <a:gd name="connsiteY3" fmla="*/ 302420 h 352745"/>
                  <a:gd name="connsiteX4" fmla="*/ 86611 w 179303"/>
                  <a:gd name="connsiteY4" fmla="*/ 350045 h 352745"/>
                  <a:gd name="connsiteX5" fmla="*/ 172336 w 179303"/>
                  <a:gd name="connsiteY5" fmla="*/ 266701 h 352745"/>
                  <a:gd name="connsiteX6" fmla="*/ 160429 w 179303"/>
                  <a:gd name="connsiteY6" fmla="*/ 100014 h 352745"/>
                  <a:gd name="connsiteX7" fmla="*/ 77086 w 179303"/>
                  <a:gd name="connsiteY7" fmla="*/ 1 h 352745"/>
                  <a:gd name="connsiteX0" fmla="*/ 77086 w 179303"/>
                  <a:gd name="connsiteY0" fmla="*/ 1 h 350613"/>
                  <a:gd name="connsiteX1" fmla="*/ 55655 w 179303"/>
                  <a:gd name="connsiteY1" fmla="*/ 107157 h 350613"/>
                  <a:gd name="connsiteX2" fmla="*/ 886 w 179303"/>
                  <a:gd name="connsiteY2" fmla="*/ 204788 h 350613"/>
                  <a:gd name="connsiteX3" fmla="*/ 22317 w 179303"/>
                  <a:gd name="connsiteY3" fmla="*/ 302420 h 350613"/>
                  <a:gd name="connsiteX4" fmla="*/ 86611 w 179303"/>
                  <a:gd name="connsiteY4" fmla="*/ 350045 h 350613"/>
                  <a:gd name="connsiteX5" fmla="*/ 172336 w 179303"/>
                  <a:gd name="connsiteY5" fmla="*/ 266701 h 350613"/>
                  <a:gd name="connsiteX6" fmla="*/ 160429 w 179303"/>
                  <a:gd name="connsiteY6" fmla="*/ 100014 h 350613"/>
                  <a:gd name="connsiteX7" fmla="*/ 77086 w 179303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82390 w 184607"/>
                  <a:gd name="connsiteY0" fmla="*/ 1 h 352386"/>
                  <a:gd name="connsiteX1" fmla="*/ 60959 w 184607"/>
                  <a:gd name="connsiteY1" fmla="*/ 107157 h 352386"/>
                  <a:gd name="connsiteX2" fmla="*/ 6190 w 184607"/>
                  <a:gd name="connsiteY2" fmla="*/ 204788 h 352386"/>
                  <a:gd name="connsiteX3" fmla="*/ 15715 w 184607"/>
                  <a:gd name="connsiteY3" fmla="*/ 302420 h 352386"/>
                  <a:gd name="connsiteX4" fmla="*/ 91915 w 184607"/>
                  <a:gd name="connsiteY4" fmla="*/ 350045 h 352386"/>
                  <a:gd name="connsiteX5" fmla="*/ 177640 w 184607"/>
                  <a:gd name="connsiteY5" fmla="*/ 266701 h 352386"/>
                  <a:gd name="connsiteX6" fmla="*/ 165733 w 184607"/>
                  <a:gd name="connsiteY6" fmla="*/ 100014 h 352386"/>
                  <a:gd name="connsiteX7" fmla="*/ 82390 w 184607"/>
                  <a:gd name="connsiteY7" fmla="*/ 1 h 352386"/>
                  <a:gd name="connsiteX0" fmla="*/ 86867 w 189084"/>
                  <a:gd name="connsiteY0" fmla="*/ 1 h 351243"/>
                  <a:gd name="connsiteX1" fmla="*/ 65436 w 189084"/>
                  <a:gd name="connsiteY1" fmla="*/ 107157 h 351243"/>
                  <a:gd name="connsiteX2" fmla="*/ 10667 w 189084"/>
                  <a:gd name="connsiteY2" fmla="*/ 204788 h 351243"/>
                  <a:gd name="connsiteX3" fmla="*/ 20192 w 189084"/>
                  <a:gd name="connsiteY3" fmla="*/ 302420 h 351243"/>
                  <a:gd name="connsiteX4" fmla="*/ 96392 w 189084"/>
                  <a:gd name="connsiteY4" fmla="*/ 350045 h 351243"/>
                  <a:gd name="connsiteX5" fmla="*/ 182117 w 189084"/>
                  <a:gd name="connsiteY5" fmla="*/ 266701 h 351243"/>
                  <a:gd name="connsiteX6" fmla="*/ 170210 w 189084"/>
                  <a:gd name="connsiteY6" fmla="*/ 100014 h 351243"/>
                  <a:gd name="connsiteX7" fmla="*/ 86867 w 189084"/>
                  <a:gd name="connsiteY7" fmla="*/ 1 h 351243"/>
                  <a:gd name="connsiteX0" fmla="*/ 81616 w 183833"/>
                  <a:gd name="connsiteY0" fmla="*/ 1 h 350850"/>
                  <a:gd name="connsiteX1" fmla="*/ 60185 w 183833"/>
                  <a:gd name="connsiteY1" fmla="*/ 107157 h 350850"/>
                  <a:gd name="connsiteX2" fmla="*/ 5416 w 183833"/>
                  <a:gd name="connsiteY2" fmla="*/ 204788 h 350850"/>
                  <a:gd name="connsiteX3" fmla="*/ 14941 w 183833"/>
                  <a:gd name="connsiteY3" fmla="*/ 302420 h 350850"/>
                  <a:gd name="connsiteX4" fmla="*/ 91141 w 183833"/>
                  <a:gd name="connsiteY4" fmla="*/ 350045 h 350850"/>
                  <a:gd name="connsiteX5" fmla="*/ 176866 w 183833"/>
                  <a:gd name="connsiteY5" fmla="*/ 266701 h 350850"/>
                  <a:gd name="connsiteX6" fmla="*/ 164959 w 183833"/>
                  <a:gd name="connsiteY6" fmla="*/ 100014 h 350850"/>
                  <a:gd name="connsiteX7" fmla="*/ 81616 w 183833"/>
                  <a:gd name="connsiteY7" fmla="*/ 1 h 350850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  <a:gd name="connsiteX0" fmla="*/ 81616 w 191543"/>
                  <a:gd name="connsiteY0" fmla="*/ 1 h 351235"/>
                  <a:gd name="connsiteX1" fmla="*/ 60185 w 191543"/>
                  <a:gd name="connsiteY1" fmla="*/ 107157 h 351235"/>
                  <a:gd name="connsiteX2" fmla="*/ 5416 w 191543"/>
                  <a:gd name="connsiteY2" fmla="*/ 204788 h 351235"/>
                  <a:gd name="connsiteX3" fmla="*/ 14941 w 191543"/>
                  <a:gd name="connsiteY3" fmla="*/ 302420 h 351235"/>
                  <a:gd name="connsiteX4" fmla="*/ 91141 w 191543"/>
                  <a:gd name="connsiteY4" fmla="*/ 350045 h 351235"/>
                  <a:gd name="connsiteX5" fmla="*/ 181628 w 191543"/>
                  <a:gd name="connsiteY5" fmla="*/ 257176 h 351235"/>
                  <a:gd name="connsiteX6" fmla="*/ 172103 w 191543"/>
                  <a:gd name="connsiteY6" fmla="*/ 114302 h 351235"/>
                  <a:gd name="connsiteX7" fmla="*/ 81616 w 191543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463" h="351235">
                    <a:moveTo>
                      <a:pt x="81616" y="1"/>
                    </a:moveTo>
                    <a:cubicBezTo>
                      <a:pt x="63757" y="-396"/>
                      <a:pt x="82410" y="63500"/>
                      <a:pt x="60185" y="107157"/>
                    </a:cubicBezTo>
                    <a:cubicBezTo>
                      <a:pt x="37960" y="150814"/>
                      <a:pt x="12957" y="172244"/>
                      <a:pt x="5416" y="204788"/>
                    </a:cubicBezTo>
                    <a:cubicBezTo>
                      <a:pt x="-2125" y="237332"/>
                      <a:pt x="-4108" y="277019"/>
                      <a:pt x="14941" y="302420"/>
                    </a:cubicBezTo>
                    <a:cubicBezTo>
                      <a:pt x="33990" y="327821"/>
                      <a:pt x="63360" y="357586"/>
                      <a:pt x="91141" y="350045"/>
                    </a:cubicBezTo>
                    <a:cubicBezTo>
                      <a:pt x="118922" y="342504"/>
                      <a:pt x="169325" y="298848"/>
                      <a:pt x="181628" y="257176"/>
                    </a:cubicBezTo>
                    <a:cubicBezTo>
                      <a:pt x="196312" y="217092"/>
                      <a:pt x="188772" y="161927"/>
                      <a:pt x="172103" y="114302"/>
                    </a:cubicBezTo>
                    <a:cubicBezTo>
                      <a:pt x="155434" y="66677"/>
                      <a:pt x="114160" y="36513"/>
                      <a:pt x="81616" y="1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任意多边形 206"/>
              <p:cNvSpPr/>
              <p:nvPr/>
            </p:nvSpPr>
            <p:spPr>
              <a:xfrm>
                <a:off x="4720516" y="892939"/>
                <a:ext cx="51727" cy="245787"/>
              </a:xfrm>
              <a:custGeom>
                <a:avLst/>
                <a:gdLst>
                  <a:gd name="connsiteX0" fmla="*/ 0 w 45243"/>
                  <a:gd name="connsiteY0" fmla="*/ 178593 h 178593"/>
                  <a:gd name="connsiteX1" fmla="*/ 0 w 45243"/>
                  <a:gd name="connsiteY1" fmla="*/ 61912 h 178593"/>
                  <a:gd name="connsiteX2" fmla="*/ 26193 w 45243"/>
                  <a:gd name="connsiteY2" fmla="*/ 0 h 178593"/>
                  <a:gd name="connsiteX3" fmla="*/ 45243 w 45243"/>
                  <a:gd name="connsiteY3" fmla="*/ 76200 h 178593"/>
                  <a:gd name="connsiteX4" fmla="*/ 38100 w 45243"/>
                  <a:gd name="connsiteY4" fmla="*/ 133350 h 178593"/>
                  <a:gd name="connsiteX5" fmla="*/ 0 w 45243"/>
                  <a:gd name="connsiteY5" fmla="*/ 178593 h 178593"/>
                  <a:gd name="connsiteX0" fmla="*/ 0 w 46024"/>
                  <a:gd name="connsiteY0" fmla="*/ 178593 h 178593"/>
                  <a:gd name="connsiteX1" fmla="*/ 0 w 46024"/>
                  <a:gd name="connsiteY1" fmla="*/ 61912 h 178593"/>
                  <a:gd name="connsiteX2" fmla="*/ 26193 w 46024"/>
                  <a:gd name="connsiteY2" fmla="*/ 0 h 178593"/>
                  <a:gd name="connsiteX3" fmla="*/ 45243 w 46024"/>
                  <a:gd name="connsiteY3" fmla="*/ 76200 h 178593"/>
                  <a:gd name="connsiteX4" fmla="*/ 38100 w 46024"/>
                  <a:gd name="connsiteY4" fmla="*/ 133350 h 178593"/>
                  <a:gd name="connsiteX5" fmla="*/ 0 w 46024"/>
                  <a:gd name="connsiteY5" fmla="*/ 178593 h 178593"/>
                  <a:gd name="connsiteX0" fmla="*/ 0 w 47263"/>
                  <a:gd name="connsiteY0" fmla="*/ 178593 h 178593"/>
                  <a:gd name="connsiteX1" fmla="*/ 0 w 47263"/>
                  <a:gd name="connsiteY1" fmla="*/ 61912 h 178593"/>
                  <a:gd name="connsiteX2" fmla="*/ 26193 w 47263"/>
                  <a:gd name="connsiteY2" fmla="*/ 0 h 178593"/>
                  <a:gd name="connsiteX3" fmla="*/ 45243 w 47263"/>
                  <a:gd name="connsiteY3" fmla="*/ 76200 h 178593"/>
                  <a:gd name="connsiteX4" fmla="*/ 38100 w 47263"/>
                  <a:gd name="connsiteY4" fmla="*/ 133350 h 178593"/>
                  <a:gd name="connsiteX5" fmla="*/ 0 w 47263"/>
                  <a:gd name="connsiteY5" fmla="*/ 178593 h 178593"/>
                  <a:gd name="connsiteX0" fmla="*/ 4052 w 51315"/>
                  <a:gd name="connsiteY0" fmla="*/ 178709 h 178709"/>
                  <a:gd name="connsiteX1" fmla="*/ 4052 w 51315"/>
                  <a:gd name="connsiteY1" fmla="*/ 62028 h 178709"/>
                  <a:gd name="connsiteX2" fmla="*/ 30245 w 51315"/>
                  <a:gd name="connsiteY2" fmla="*/ 116 h 178709"/>
                  <a:gd name="connsiteX3" fmla="*/ 49295 w 51315"/>
                  <a:gd name="connsiteY3" fmla="*/ 76316 h 178709"/>
                  <a:gd name="connsiteX4" fmla="*/ 42152 w 51315"/>
                  <a:gd name="connsiteY4" fmla="*/ 133466 h 178709"/>
                  <a:gd name="connsiteX5" fmla="*/ 4052 w 51315"/>
                  <a:gd name="connsiteY5" fmla="*/ 178709 h 178709"/>
                  <a:gd name="connsiteX0" fmla="*/ 1452 w 48715"/>
                  <a:gd name="connsiteY0" fmla="*/ 178697 h 178697"/>
                  <a:gd name="connsiteX1" fmla="*/ 15740 w 48715"/>
                  <a:gd name="connsiteY1" fmla="*/ 66778 h 178697"/>
                  <a:gd name="connsiteX2" fmla="*/ 27645 w 48715"/>
                  <a:gd name="connsiteY2" fmla="*/ 104 h 178697"/>
                  <a:gd name="connsiteX3" fmla="*/ 46695 w 48715"/>
                  <a:gd name="connsiteY3" fmla="*/ 76304 h 178697"/>
                  <a:gd name="connsiteX4" fmla="*/ 39552 w 48715"/>
                  <a:gd name="connsiteY4" fmla="*/ 133454 h 178697"/>
                  <a:gd name="connsiteX5" fmla="*/ 1452 w 48715"/>
                  <a:gd name="connsiteY5" fmla="*/ 178697 h 178697"/>
                  <a:gd name="connsiteX0" fmla="*/ 1452 w 48715"/>
                  <a:gd name="connsiteY0" fmla="*/ 178697 h 180791"/>
                  <a:gd name="connsiteX1" fmla="*/ 15740 w 48715"/>
                  <a:gd name="connsiteY1" fmla="*/ 66778 h 180791"/>
                  <a:gd name="connsiteX2" fmla="*/ 27645 w 48715"/>
                  <a:gd name="connsiteY2" fmla="*/ 104 h 180791"/>
                  <a:gd name="connsiteX3" fmla="*/ 46695 w 48715"/>
                  <a:gd name="connsiteY3" fmla="*/ 76304 h 180791"/>
                  <a:gd name="connsiteX4" fmla="*/ 39552 w 48715"/>
                  <a:gd name="connsiteY4" fmla="*/ 133454 h 180791"/>
                  <a:gd name="connsiteX5" fmla="*/ 1452 w 48715"/>
                  <a:gd name="connsiteY5" fmla="*/ 178697 h 180791"/>
                  <a:gd name="connsiteX0" fmla="*/ 1452 w 47476"/>
                  <a:gd name="connsiteY0" fmla="*/ 195372 h 197068"/>
                  <a:gd name="connsiteX1" fmla="*/ 15740 w 47476"/>
                  <a:gd name="connsiteY1" fmla="*/ 66784 h 197068"/>
                  <a:gd name="connsiteX2" fmla="*/ 27645 w 47476"/>
                  <a:gd name="connsiteY2" fmla="*/ 110 h 197068"/>
                  <a:gd name="connsiteX3" fmla="*/ 46695 w 47476"/>
                  <a:gd name="connsiteY3" fmla="*/ 76310 h 197068"/>
                  <a:gd name="connsiteX4" fmla="*/ 39552 w 47476"/>
                  <a:gd name="connsiteY4" fmla="*/ 133460 h 197068"/>
                  <a:gd name="connsiteX5" fmla="*/ 1452 w 47476"/>
                  <a:gd name="connsiteY5" fmla="*/ 195372 h 197068"/>
                  <a:gd name="connsiteX0" fmla="*/ 266 w 46290"/>
                  <a:gd name="connsiteY0" fmla="*/ 195334 h 196107"/>
                  <a:gd name="connsiteX1" fmla="*/ 21698 w 46290"/>
                  <a:gd name="connsiteY1" fmla="*/ 88177 h 196107"/>
                  <a:gd name="connsiteX2" fmla="*/ 26459 w 46290"/>
                  <a:gd name="connsiteY2" fmla="*/ 72 h 196107"/>
                  <a:gd name="connsiteX3" fmla="*/ 45509 w 46290"/>
                  <a:gd name="connsiteY3" fmla="*/ 76272 h 196107"/>
                  <a:gd name="connsiteX4" fmla="*/ 38366 w 46290"/>
                  <a:gd name="connsiteY4" fmla="*/ 133422 h 196107"/>
                  <a:gd name="connsiteX5" fmla="*/ 266 w 46290"/>
                  <a:gd name="connsiteY5" fmla="*/ 195334 h 196107"/>
                  <a:gd name="connsiteX0" fmla="*/ 2249 w 48273"/>
                  <a:gd name="connsiteY0" fmla="*/ 195324 h 195831"/>
                  <a:gd name="connsiteX1" fmla="*/ 7012 w 48273"/>
                  <a:gd name="connsiteY1" fmla="*/ 97692 h 195831"/>
                  <a:gd name="connsiteX2" fmla="*/ 28442 w 48273"/>
                  <a:gd name="connsiteY2" fmla="*/ 62 h 195831"/>
                  <a:gd name="connsiteX3" fmla="*/ 47492 w 48273"/>
                  <a:gd name="connsiteY3" fmla="*/ 76262 h 195831"/>
                  <a:gd name="connsiteX4" fmla="*/ 40349 w 48273"/>
                  <a:gd name="connsiteY4" fmla="*/ 133412 h 195831"/>
                  <a:gd name="connsiteX5" fmla="*/ 2249 w 48273"/>
                  <a:gd name="connsiteY5" fmla="*/ 195324 h 195831"/>
                  <a:gd name="connsiteX0" fmla="*/ 2249 w 41173"/>
                  <a:gd name="connsiteY0" fmla="*/ 195324 h 195823"/>
                  <a:gd name="connsiteX1" fmla="*/ 7012 w 41173"/>
                  <a:gd name="connsiteY1" fmla="*/ 97692 h 195823"/>
                  <a:gd name="connsiteX2" fmla="*/ 28442 w 41173"/>
                  <a:gd name="connsiteY2" fmla="*/ 62 h 195823"/>
                  <a:gd name="connsiteX3" fmla="*/ 28442 w 41173"/>
                  <a:gd name="connsiteY3" fmla="*/ 81024 h 195823"/>
                  <a:gd name="connsiteX4" fmla="*/ 40349 w 41173"/>
                  <a:gd name="connsiteY4" fmla="*/ 133412 h 195823"/>
                  <a:gd name="connsiteX5" fmla="*/ 2249 w 41173"/>
                  <a:gd name="connsiteY5" fmla="*/ 195324 h 195823"/>
                  <a:gd name="connsiteX0" fmla="*/ 2249 w 48273"/>
                  <a:gd name="connsiteY0" fmla="*/ 195324 h 195838"/>
                  <a:gd name="connsiteX1" fmla="*/ 7012 w 48273"/>
                  <a:gd name="connsiteY1" fmla="*/ 97692 h 195838"/>
                  <a:gd name="connsiteX2" fmla="*/ 28442 w 48273"/>
                  <a:gd name="connsiteY2" fmla="*/ 62 h 195838"/>
                  <a:gd name="connsiteX3" fmla="*/ 47492 w 48273"/>
                  <a:gd name="connsiteY3" fmla="*/ 71499 h 195838"/>
                  <a:gd name="connsiteX4" fmla="*/ 40349 w 48273"/>
                  <a:gd name="connsiteY4" fmla="*/ 133412 h 195838"/>
                  <a:gd name="connsiteX5" fmla="*/ 2249 w 48273"/>
                  <a:gd name="connsiteY5" fmla="*/ 195324 h 195838"/>
                  <a:gd name="connsiteX0" fmla="*/ 1557 w 46812"/>
                  <a:gd name="connsiteY0" fmla="*/ 195324 h 195838"/>
                  <a:gd name="connsiteX1" fmla="*/ 6320 w 46812"/>
                  <a:gd name="connsiteY1" fmla="*/ 97692 h 195838"/>
                  <a:gd name="connsiteX2" fmla="*/ 27750 w 46812"/>
                  <a:gd name="connsiteY2" fmla="*/ 62 h 195838"/>
                  <a:gd name="connsiteX3" fmla="*/ 46800 w 46812"/>
                  <a:gd name="connsiteY3" fmla="*/ 71499 h 195838"/>
                  <a:gd name="connsiteX4" fmla="*/ 30132 w 46812"/>
                  <a:gd name="connsiteY4" fmla="*/ 133412 h 195838"/>
                  <a:gd name="connsiteX5" fmla="*/ 1557 w 46812"/>
                  <a:gd name="connsiteY5" fmla="*/ 195324 h 195838"/>
                  <a:gd name="connsiteX0" fmla="*/ 383 w 45896"/>
                  <a:gd name="connsiteY0" fmla="*/ 195324 h 195687"/>
                  <a:gd name="connsiteX1" fmla="*/ 5146 w 45896"/>
                  <a:gd name="connsiteY1" fmla="*/ 97692 h 195687"/>
                  <a:gd name="connsiteX2" fmla="*/ 26576 w 45896"/>
                  <a:gd name="connsiteY2" fmla="*/ 62 h 195687"/>
                  <a:gd name="connsiteX3" fmla="*/ 45626 w 45896"/>
                  <a:gd name="connsiteY3" fmla="*/ 71499 h 195687"/>
                  <a:gd name="connsiteX4" fmla="*/ 12289 w 45896"/>
                  <a:gd name="connsiteY4" fmla="*/ 128650 h 195687"/>
                  <a:gd name="connsiteX5" fmla="*/ 383 w 45896"/>
                  <a:gd name="connsiteY5" fmla="*/ 195324 h 195687"/>
                  <a:gd name="connsiteX0" fmla="*/ 1384 w 46627"/>
                  <a:gd name="connsiteY0" fmla="*/ 195324 h 196414"/>
                  <a:gd name="connsiteX1" fmla="*/ 6147 w 46627"/>
                  <a:gd name="connsiteY1" fmla="*/ 97692 h 196414"/>
                  <a:gd name="connsiteX2" fmla="*/ 27577 w 46627"/>
                  <a:gd name="connsiteY2" fmla="*/ 62 h 196414"/>
                  <a:gd name="connsiteX3" fmla="*/ 46627 w 46627"/>
                  <a:gd name="connsiteY3" fmla="*/ 71499 h 196414"/>
                  <a:gd name="connsiteX4" fmla="*/ 27577 w 46627"/>
                  <a:gd name="connsiteY4" fmla="*/ 145319 h 196414"/>
                  <a:gd name="connsiteX5" fmla="*/ 1384 w 46627"/>
                  <a:gd name="connsiteY5" fmla="*/ 195324 h 19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627" h="196414">
                    <a:moveTo>
                      <a:pt x="1384" y="195324"/>
                    </a:moveTo>
                    <a:cubicBezTo>
                      <a:pt x="-2188" y="187386"/>
                      <a:pt x="1782" y="130236"/>
                      <a:pt x="6147" y="97692"/>
                    </a:cubicBezTo>
                    <a:cubicBezTo>
                      <a:pt x="10512" y="65148"/>
                      <a:pt x="20037" y="-2319"/>
                      <a:pt x="27577" y="62"/>
                    </a:cubicBezTo>
                    <a:cubicBezTo>
                      <a:pt x="35117" y="2443"/>
                      <a:pt x="46627" y="47290"/>
                      <a:pt x="46627" y="71499"/>
                    </a:cubicBezTo>
                    <a:cubicBezTo>
                      <a:pt x="46627" y="95708"/>
                      <a:pt x="35118" y="124682"/>
                      <a:pt x="27577" y="145319"/>
                    </a:cubicBezTo>
                    <a:cubicBezTo>
                      <a:pt x="20037" y="165957"/>
                      <a:pt x="4956" y="203262"/>
                      <a:pt x="1384" y="1953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4095470" y="1086532"/>
              <a:ext cx="733937" cy="1160351"/>
              <a:chOff x="4095470" y="1086532"/>
              <a:chExt cx="733937" cy="1160351"/>
            </a:xfrm>
          </p:grpSpPr>
          <p:sp>
            <p:nvSpPr>
              <p:cNvPr id="120" name="任意多边形 119"/>
              <p:cNvSpPr/>
              <p:nvPr/>
            </p:nvSpPr>
            <p:spPr>
              <a:xfrm>
                <a:off x="4331661" y="1086532"/>
                <a:ext cx="497746" cy="1160351"/>
              </a:xfrm>
              <a:custGeom>
                <a:avLst/>
                <a:gdLst>
                  <a:gd name="connsiteX0" fmla="*/ 417250 w 435006"/>
                  <a:gd name="connsiteY0" fmla="*/ 1162974 h 1162974"/>
                  <a:gd name="connsiteX1" fmla="*/ 417250 w 435006"/>
                  <a:gd name="connsiteY1" fmla="*/ 1162974 h 1162974"/>
                  <a:gd name="connsiteX2" fmla="*/ 142043 w 435006"/>
                  <a:gd name="connsiteY2" fmla="*/ 893685 h 1162974"/>
                  <a:gd name="connsiteX3" fmla="*/ 41429 w 435006"/>
                  <a:gd name="connsiteY3" fmla="*/ 497149 h 1162974"/>
                  <a:gd name="connsiteX4" fmla="*/ 0 w 435006"/>
                  <a:gd name="connsiteY4" fmla="*/ 0 h 1162974"/>
                  <a:gd name="connsiteX5" fmla="*/ 109491 w 435006"/>
                  <a:gd name="connsiteY5" fmla="*/ 565211 h 1162974"/>
                  <a:gd name="connsiteX6" fmla="*/ 216023 w 435006"/>
                  <a:gd name="connsiteY6" fmla="*/ 887767 h 1162974"/>
                  <a:gd name="connsiteX7" fmla="*/ 435006 w 435006"/>
                  <a:gd name="connsiteY7" fmla="*/ 1086034 h 1162974"/>
                  <a:gd name="connsiteX8" fmla="*/ 417250 w 435006"/>
                  <a:gd name="connsiteY8" fmla="*/ 1162974 h 1162974"/>
                  <a:gd name="connsiteX0" fmla="*/ 419781 w 437537"/>
                  <a:gd name="connsiteY0" fmla="*/ 1163236 h 1163236"/>
                  <a:gd name="connsiteX1" fmla="*/ 419781 w 437537"/>
                  <a:gd name="connsiteY1" fmla="*/ 1163236 h 1163236"/>
                  <a:gd name="connsiteX2" fmla="*/ 144574 w 437537"/>
                  <a:gd name="connsiteY2" fmla="*/ 893947 h 1163236"/>
                  <a:gd name="connsiteX3" fmla="*/ 43960 w 437537"/>
                  <a:gd name="connsiteY3" fmla="*/ 497411 h 1163236"/>
                  <a:gd name="connsiteX4" fmla="*/ 2531 w 437537"/>
                  <a:gd name="connsiteY4" fmla="*/ 262 h 1163236"/>
                  <a:gd name="connsiteX5" fmla="*/ 112022 w 437537"/>
                  <a:gd name="connsiteY5" fmla="*/ 565473 h 1163236"/>
                  <a:gd name="connsiteX6" fmla="*/ 218554 w 437537"/>
                  <a:gd name="connsiteY6" fmla="*/ 888029 h 1163236"/>
                  <a:gd name="connsiteX7" fmla="*/ 437537 w 437537"/>
                  <a:gd name="connsiteY7" fmla="*/ 1086296 h 1163236"/>
                  <a:gd name="connsiteX8" fmla="*/ 419781 w 437537"/>
                  <a:gd name="connsiteY8" fmla="*/ 1163236 h 1163236"/>
                  <a:gd name="connsiteX0" fmla="*/ 419781 w 437537"/>
                  <a:gd name="connsiteY0" fmla="*/ 1163236 h 1163236"/>
                  <a:gd name="connsiteX1" fmla="*/ 419781 w 437537"/>
                  <a:gd name="connsiteY1" fmla="*/ 1163236 h 1163236"/>
                  <a:gd name="connsiteX2" fmla="*/ 144574 w 437537"/>
                  <a:gd name="connsiteY2" fmla="*/ 893947 h 1163236"/>
                  <a:gd name="connsiteX3" fmla="*/ 43960 w 437537"/>
                  <a:gd name="connsiteY3" fmla="*/ 497411 h 1163236"/>
                  <a:gd name="connsiteX4" fmla="*/ 2531 w 437537"/>
                  <a:gd name="connsiteY4" fmla="*/ 262 h 1163236"/>
                  <a:gd name="connsiteX5" fmla="*/ 112022 w 437537"/>
                  <a:gd name="connsiteY5" fmla="*/ 565473 h 1163236"/>
                  <a:gd name="connsiteX6" fmla="*/ 218554 w 437537"/>
                  <a:gd name="connsiteY6" fmla="*/ 888029 h 1163236"/>
                  <a:gd name="connsiteX7" fmla="*/ 437537 w 437537"/>
                  <a:gd name="connsiteY7" fmla="*/ 1086296 h 1163236"/>
                  <a:gd name="connsiteX8" fmla="*/ 419781 w 437537"/>
                  <a:gd name="connsiteY8" fmla="*/ 1163236 h 1163236"/>
                  <a:gd name="connsiteX0" fmla="*/ 419696 w 437452"/>
                  <a:gd name="connsiteY0" fmla="*/ 1163229 h 1163229"/>
                  <a:gd name="connsiteX1" fmla="*/ 419696 w 437452"/>
                  <a:gd name="connsiteY1" fmla="*/ 1163229 h 1163229"/>
                  <a:gd name="connsiteX2" fmla="*/ 135611 w 437452"/>
                  <a:gd name="connsiteY2" fmla="*/ 825878 h 1163229"/>
                  <a:gd name="connsiteX3" fmla="*/ 43875 w 437452"/>
                  <a:gd name="connsiteY3" fmla="*/ 497404 h 1163229"/>
                  <a:gd name="connsiteX4" fmla="*/ 2446 w 437452"/>
                  <a:gd name="connsiteY4" fmla="*/ 255 h 1163229"/>
                  <a:gd name="connsiteX5" fmla="*/ 111937 w 437452"/>
                  <a:gd name="connsiteY5" fmla="*/ 565466 h 1163229"/>
                  <a:gd name="connsiteX6" fmla="*/ 218469 w 437452"/>
                  <a:gd name="connsiteY6" fmla="*/ 888022 h 1163229"/>
                  <a:gd name="connsiteX7" fmla="*/ 437452 w 437452"/>
                  <a:gd name="connsiteY7" fmla="*/ 1086289 h 1163229"/>
                  <a:gd name="connsiteX8" fmla="*/ 419696 w 437452"/>
                  <a:gd name="connsiteY8" fmla="*/ 1163229 h 1163229"/>
                  <a:gd name="connsiteX0" fmla="*/ 419696 w 437452"/>
                  <a:gd name="connsiteY0" fmla="*/ 1163229 h 1163229"/>
                  <a:gd name="connsiteX1" fmla="*/ 419696 w 437452"/>
                  <a:gd name="connsiteY1" fmla="*/ 1163229 h 1163229"/>
                  <a:gd name="connsiteX2" fmla="*/ 135611 w 437452"/>
                  <a:gd name="connsiteY2" fmla="*/ 825878 h 1163229"/>
                  <a:gd name="connsiteX3" fmla="*/ 43875 w 437452"/>
                  <a:gd name="connsiteY3" fmla="*/ 497404 h 1163229"/>
                  <a:gd name="connsiteX4" fmla="*/ 2446 w 437452"/>
                  <a:gd name="connsiteY4" fmla="*/ 255 h 1163229"/>
                  <a:gd name="connsiteX5" fmla="*/ 111937 w 437452"/>
                  <a:gd name="connsiteY5" fmla="*/ 565466 h 1163229"/>
                  <a:gd name="connsiteX6" fmla="*/ 218469 w 437452"/>
                  <a:gd name="connsiteY6" fmla="*/ 888022 h 1163229"/>
                  <a:gd name="connsiteX7" fmla="*/ 437452 w 437452"/>
                  <a:gd name="connsiteY7" fmla="*/ 1086289 h 1163229"/>
                  <a:gd name="connsiteX8" fmla="*/ 419696 w 437452"/>
                  <a:gd name="connsiteY8" fmla="*/ 1163229 h 1163229"/>
                  <a:gd name="connsiteX0" fmla="*/ 419696 w 437452"/>
                  <a:gd name="connsiteY0" fmla="*/ 1163229 h 1163229"/>
                  <a:gd name="connsiteX1" fmla="*/ 419696 w 437452"/>
                  <a:gd name="connsiteY1" fmla="*/ 1163229 h 1163229"/>
                  <a:gd name="connsiteX2" fmla="*/ 135611 w 437452"/>
                  <a:gd name="connsiteY2" fmla="*/ 825878 h 1163229"/>
                  <a:gd name="connsiteX3" fmla="*/ 43875 w 437452"/>
                  <a:gd name="connsiteY3" fmla="*/ 497404 h 1163229"/>
                  <a:gd name="connsiteX4" fmla="*/ 2446 w 437452"/>
                  <a:gd name="connsiteY4" fmla="*/ 255 h 1163229"/>
                  <a:gd name="connsiteX5" fmla="*/ 111937 w 437452"/>
                  <a:gd name="connsiteY5" fmla="*/ 565466 h 1163229"/>
                  <a:gd name="connsiteX6" fmla="*/ 218469 w 437452"/>
                  <a:gd name="connsiteY6" fmla="*/ 888022 h 1163229"/>
                  <a:gd name="connsiteX7" fmla="*/ 437452 w 437452"/>
                  <a:gd name="connsiteY7" fmla="*/ 1086289 h 1163229"/>
                  <a:gd name="connsiteX8" fmla="*/ 419696 w 437452"/>
                  <a:gd name="connsiteY8" fmla="*/ 1163229 h 1163229"/>
                  <a:gd name="connsiteX0" fmla="*/ 419696 w 437452"/>
                  <a:gd name="connsiteY0" fmla="*/ 1163229 h 1163229"/>
                  <a:gd name="connsiteX1" fmla="*/ 419696 w 437452"/>
                  <a:gd name="connsiteY1" fmla="*/ 1163229 h 1163229"/>
                  <a:gd name="connsiteX2" fmla="*/ 135611 w 437452"/>
                  <a:gd name="connsiteY2" fmla="*/ 825878 h 1163229"/>
                  <a:gd name="connsiteX3" fmla="*/ 43875 w 437452"/>
                  <a:gd name="connsiteY3" fmla="*/ 497404 h 1163229"/>
                  <a:gd name="connsiteX4" fmla="*/ 2446 w 437452"/>
                  <a:gd name="connsiteY4" fmla="*/ 255 h 1163229"/>
                  <a:gd name="connsiteX5" fmla="*/ 111937 w 437452"/>
                  <a:gd name="connsiteY5" fmla="*/ 565466 h 1163229"/>
                  <a:gd name="connsiteX6" fmla="*/ 218469 w 437452"/>
                  <a:gd name="connsiteY6" fmla="*/ 888022 h 1163229"/>
                  <a:gd name="connsiteX7" fmla="*/ 437452 w 437452"/>
                  <a:gd name="connsiteY7" fmla="*/ 1086289 h 1163229"/>
                  <a:gd name="connsiteX8" fmla="*/ 419696 w 437452"/>
                  <a:gd name="connsiteY8" fmla="*/ 1163229 h 1163229"/>
                  <a:gd name="connsiteX0" fmla="*/ 419696 w 437452"/>
                  <a:gd name="connsiteY0" fmla="*/ 1163229 h 1163229"/>
                  <a:gd name="connsiteX1" fmla="*/ 419696 w 437452"/>
                  <a:gd name="connsiteY1" fmla="*/ 1163229 h 1163229"/>
                  <a:gd name="connsiteX2" fmla="*/ 135611 w 437452"/>
                  <a:gd name="connsiteY2" fmla="*/ 825878 h 1163229"/>
                  <a:gd name="connsiteX3" fmla="*/ 43875 w 437452"/>
                  <a:gd name="connsiteY3" fmla="*/ 497404 h 1163229"/>
                  <a:gd name="connsiteX4" fmla="*/ 2446 w 437452"/>
                  <a:gd name="connsiteY4" fmla="*/ 255 h 1163229"/>
                  <a:gd name="connsiteX5" fmla="*/ 111937 w 437452"/>
                  <a:gd name="connsiteY5" fmla="*/ 565466 h 1163229"/>
                  <a:gd name="connsiteX6" fmla="*/ 242143 w 437452"/>
                  <a:gd name="connsiteY6" fmla="*/ 893940 h 1163229"/>
                  <a:gd name="connsiteX7" fmla="*/ 437452 w 437452"/>
                  <a:gd name="connsiteY7" fmla="*/ 1086289 h 1163229"/>
                  <a:gd name="connsiteX8" fmla="*/ 419696 w 437452"/>
                  <a:gd name="connsiteY8" fmla="*/ 1163229 h 1163229"/>
                  <a:gd name="connsiteX0" fmla="*/ 419696 w 437452"/>
                  <a:gd name="connsiteY0" fmla="*/ 1163230 h 1163230"/>
                  <a:gd name="connsiteX1" fmla="*/ 419696 w 437452"/>
                  <a:gd name="connsiteY1" fmla="*/ 1163230 h 1163230"/>
                  <a:gd name="connsiteX2" fmla="*/ 135611 w 437452"/>
                  <a:gd name="connsiteY2" fmla="*/ 846594 h 1163230"/>
                  <a:gd name="connsiteX3" fmla="*/ 43875 w 437452"/>
                  <a:gd name="connsiteY3" fmla="*/ 497405 h 1163230"/>
                  <a:gd name="connsiteX4" fmla="*/ 2446 w 437452"/>
                  <a:gd name="connsiteY4" fmla="*/ 256 h 1163230"/>
                  <a:gd name="connsiteX5" fmla="*/ 111937 w 437452"/>
                  <a:gd name="connsiteY5" fmla="*/ 565467 h 1163230"/>
                  <a:gd name="connsiteX6" fmla="*/ 242143 w 437452"/>
                  <a:gd name="connsiteY6" fmla="*/ 893941 h 1163230"/>
                  <a:gd name="connsiteX7" fmla="*/ 437452 w 437452"/>
                  <a:gd name="connsiteY7" fmla="*/ 1086290 h 1163230"/>
                  <a:gd name="connsiteX8" fmla="*/ 419696 w 437452"/>
                  <a:gd name="connsiteY8" fmla="*/ 1163230 h 1163230"/>
                  <a:gd name="connsiteX0" fmla="*/ 419696 w 437452"/>
                  <a:gd name="connsiteY0" fmla="*/ 1163230 h 1163230"/>
                  <a:gd name="connsiteX1" fmla="*/ 419696 w 437452"/>
                  <a:gd name="connsiteY1" fmla="*/ 1163230 h 1163230"/>
                  <a:gd name="connsiteX2" fmla="*/ 135611 w 437452"/>
                  <a:gd name="connsiteY2" fmla="*/ 846594 h 1163230"/>
                  <a:gd name="connsiteX3" fmla="*/ 43875 w 437452"/>
                  <a:gd name="connsiteY3" fmla="*/ 497405 h 1163230"/>
                  <a:gd name="connsiteX4" fmla="*/ 2446 w 437452"/>
                  <a:gd name="connsiteY4" fmla="*/ 256 h 1163230"/>
                  <a:gd name="connsiteX5" fmla="*/ 111937 w 437452"/>
                  <a:gd name="connsiteY5" fmla="*/ 565467 h 1163230"/>
                  <a:gd name="connsiteX6" fmla="*/ 242143 w 437452"/>
                  <a:gd name="connsiteY6" fmla="*/ 893941 h 1163230"/>
                  <a:gd name="connsiteX7" fmla="*/ 437452 w 437452"/>
                  <a:gd name="connsiteY7" fmla="*/ 1086290 h 1163230"/>
                  <a:gd name="connsiteX8" fmla="*/ 419696 w 437452"/>
                  <a:gd name="connsiteY8" fmla="*/ 1163230 h 1163230"/>
                  <a:gd name="connsiteX0" fmla="*/ 418950 w 436706"/>
                  <a:gd name="connsiteY0" fmla="*/ 1163250 h 1163250"/>
                  <a:gd name="connsiteX1" fmla="*/ 418950 w 436706"/>
                  <a:gd name="connsiteY1" fmla="*/ 1163250 h 1163250"/>
                  <a:gd name="connsiteX2" fmla="*/ 134865 w 436706"/>
                  <a:gd name="connsiteY2" fmla="*/ 846614 h 1163250"/>
                  <a:gd name="connsiteX3" fmla="*/ 60885 w 436706"/>
                  <a:gd name="connsiteY3" fmla="*/ 470792 h 1163250"/>
                  <a:gd name="connsiteX4" fmla="*/ 1700 w 436706"/>
                  <a:gd name="connsiteY4" fmla="*/ 276 h 1163250"/>
                  <a:gd name="connsiteX5" fmla="*/ 111191 w 436706"/>
                  <a:gd name="connsiteY5" fmla="*/ 565487 h 1163250"/>
                  <a:gd name="connsiteX6" fmla="*/ 241397 w 436706"/>
                  <a:gd name="connsiteY6" fmla="*/ 893961 h 1163250"/>
                  <a:gd name="connsiteX7" fmla="*/ 436706 w 436706"/>
                  <a:gd name="connsiteY7" fmla="*/ 1086310 h 1163250"/>
                  <a:gd name="connsiteX8" fmla="*/ 418950 w 436706"/>
                  <a:gd name="connsiteY8" fmla="*/ 1163250 h 1163250"/>
                  <a:gd name="connsiteX0" fmla="*/ 421024 w 438780"/>
                  <a:gd name="connsiteY0" fmla="*/ 1163273 h 1163273"/>
                  <a:gd name="connsiteX1" fmla="*/ 421024 w 438780"/>
                  <a:gd name="connsiteY1" fmla="*/ 1163273 h 1163273"/>
                  <a:gd name="connsiteX2" fmla="*/ 136939 w 438780"/>
                  <a:gd name="connsiteY2" fmla="*/ 846637 h 1163273"/>
                  <a:gd name="connsiteX3" fmla="*/ 30407 w 438780"/>
                  <a:gd name="connsiteY3" fmla="*/ 444182 h 1163273"/>
                  <a:gd name="connsiteX4" fmla="*/ 3774 w 438780"/>
                  <a:gd name="connsiteY4" fmla="*/ 299 h 1163273"/>
                  <a:gd name="connsiteX5" fmla="*/ 113265 w 438780"/>
                  <a:gd name="connsiteY5" fmla="*/ 565510 h 1163273"/>
                  <a:gd name="connsiteX6" fmla="*/ 243471 w 438780"/>
                  <a:gd name="connsiteY6" fmla="*/ 893984 h 1163273"/>
                  <a:gd name="connsiteX7" fmla="*/ 438780 w 438780"/>
                  <a:gd name="connsiteY7" fmla="*/ 1086333 h 1163273"/>
                  <a:gd name="connsiteX8" fmla="*/ 421024 w 438780"/>
                  <a:gd name="connsiteY8" fmla="*/ 1163273 h 1163273"/>
                  <a:gd name="connsiteX0" fmla="*/ 421024 w 438780"/>
                  <a:gd name="connsiteY0" fmla="*/ 1163273 h 1163273"/>
                  <a:gd name="connsiteX1" fmla="*/ 421024 w 438780"/>
                  <a:gd name="connsiteY1" fmla="*/ 1163273 h 1163273"/>
                  <a:gd name="connsiteX2" fmla="*/ 136939 w 438780"/>
                  <a:gd name="connsiteY2" fmla="*/ 846637 h 1163273"/>
                  <a:gd name="connsiteX3" fmla="*/ 30407 w 438780"/>
                  <a:gd name="connsiteY3" fmla="*/ 444182 h 1163273"/>
                  <a:gd name="connsiteX4" fmla="*/ 3774 w 438780"/>
                  <a:gd name="connsiteY4" fmla="*/ 299 h 1163273"/>
                  <a:gd name="connsiteX5" fmla="*/ 89591 w 438780"/>
                  <a:gd name="connsiteY5" fmla="*/ 565510 h 1163273"/>
                  <a:gd name="connsiteX6" fmla="*/ 243471 w 438780"/>
                  <a:gd name="connsiteY6" fmla="*/ 893984 h 1163273"/>
                  <a:gd name="connsiteX7" fmla="*/ 438780 w 438780"/>
                  <a:gd name="connsiteY7" fmla="*/ 1086333 h 1163273"/>
                  <a:gd name="connsiteX8" fmla="*/ 421024 w 438780"/>
                  <a:gd name="connsiteY8" fmla="*/ 1163273 h 1163273"/>
                  <a:gd name="connsiteX0" fmla="*/ 421024 w 438780"/>
                  <a:gd name="connsiteY0" fmla="*/ 1163273 h 1163273"/>
                  <a:gd name="connsiteX1" fmla="*/ 421024 w 438780"/>
                  <a:gd name="connsiteY1" fmla="*/ 1163273 h 1163273"/>
                  <a:gd name="connsiteX2" fmla="*/ 136939 w 438780"/>
                  <a:gd name="connsiteY2" fmla="*/ 846637 h 1163273"/>
                  <a:gd name="connsiteX3" fmla="*/ 30407 w 438780"/>
                  <a:gd name="connsiteY3" fmla="*/ 444182 h 1163273"/>
                  <a:gd name="connsiteX4" fmla="*/ 3774 w 438780"/>
                  <a:gd name="connsiteY4" fmla="*/ 299 h 1163273"/>
                  <a:gd name="connsiteX5" fmla="*/ 98469 w 438780"/>
                  <a:gd name="connsiteY5" fmla="*/ 556632 h 1163273"/>
                  <a:gd name="connsiteX6" fmla="*/ 243471 w 438780"/>
                  <a:gd name="connsiteY6" fmla="*/ 893984 h 1163273"/>
                  <a:gd name="connsiteX7" fmla="*/ 438780 w 438780"/>
                  <a:gd name="connsiteY7" fmla="*/ 1086333 h 1163273"/>
                  <a:gd name="connsiteX8" fmla="*/ 421024 w 438780"/>
                  <a:gd name="connsiteY8" fmla="*/ 1163273 h 1163273"/>
                  <a:gd name="connsiteX0" fmla="*/ 421024 w 438780"/>
                  <a:gd name="connsiteY0" fmla="*/ 1163273 h 1163273"/>
                  <a:gd name="connsiteX1" fmla="*/ 421024 w 438780"/>
                  <a:gd name="connsiteY1" fmla="*/ 1163273 h 1163273"/>
                  <a:gd name="connsiteX2" fmla="*/ 136939 w 438780"/>
                  <a:gd name="connsiteY2" fmla="*/ 846637 h 1163273"/>
                  <a:gd name="connsiteX3" fmla="*/ 30407 w 438780"/>
                  <a:gd name="connsiteY3" fmla="*/ 444182 h 1163273"/>
                  <a:gd name="connsiteX4" fmla="*/ 3774 w 438780"/>
                  <a:gd name="connsiteY4" fmla="*/ 299 h 1163273"/>
                  <a:gd name="connsiteX5" fmla="*/ 98469 w 438780"/>
                  <a:gd name="connsiteY5" fmla="*/ 556632 h 1163273"/>
                  <a:gd name="connsiteX6" fmla="*/ 243471 w 438780"/>
                  <a:gd name="connsiteY6" fmla="*/ 893984 h 1163273"/>
                  <a:gd name="connsiteX7" fmla="*/ 438780 w 438780"/>
                  <a:gd name="connsiteY7" fmla="*/ 1086333 h 1163273"/>
                  <a:gd name="connsiteX8" fmla="*/ 421024 w 438780"/>
                  <a:gd name="connsiteY8" fmla="*/ 1163273 h 1163273"/>
                  <a:gd name="connsiteX0" fmla="*/ 421024 w 438780"/>
                  <a:gd name="connsiteY0" fmla="*/ 1163273 h 1163273"/>
                  <a:gd name="connsiteX1" fmla="*/ 421024 w 438780"/>
                  <a:gd name="connsiteY1" fmla="*/ 1163273 h 1163273"/>
                  <a:gd name="connsiteX2" fmla="*/ 136939 w 438780"/>
                  <a:gd name="connsiteY2" fmla="*/ 846637 h 1163273"/>
                  <a:gd name="connsiteX3" fmla="*/ 30407 w 438780"/>
                  <a:gd name="connsiteY3" fmla="*/ 444182 h 1163273"/>
                  <a:gd name="connsiteX4" fmla="*/ 3774 w 438780"/>
                  <a:gd name="connsiteY4" fmla="*/ 299 h 1163273"/>
                  <a:gd name="connsiteX5" fmla="*/ 98469 w 438780"/>
                  <a:gd name="connsiteY5" fmla="*/ 556632 h 1163273"/>
                  <a:gd name="connsiteX6" fmla="*/ 243471 w 438780"/>
                  <a:gd name="connsiteY6" fmla="*/ 893984 h 1163273"/>
                  <a:gd name="connsiteX7" fmla="*/ 438780 w 438780"/>
                  <a:gd name="connsiteY7" fmla="*/ 1086333 h 1163273"/>
                  <a:gd name="connsiteX8" fmla="*/ 421024 w 438780"/>
                  <a:gd name="connsiteY8" fmla="*/ 1163273 h 1163273"/>
                  <a:gd name="connsiteX0" fmla="*/ 420797 w 438553"/>
                  <a:gd name="connsiteY0" fmla="*/ 1163272 h 1163272"/>
                  <a:gd name="connsiteX1" fmla="*/ 420797 w 438553"/>
                  <a:gd name="connsiteY1" fmla="*/ 1163272 h 1163272"/>
                  <a:gd name="connsiteX2" fmla="*/ 124876 w 438553"/>
                  <a:gd name="connsiteY2" fmla="*/ 837758 h 1163272"/>
                  <a:gd name="connsiteX3" fmla="*/ 30180 w 438553"/>
                  <a:gd name="connsiteY3" fmla="*/ 444181 h 1163272"/>
                  <a:gd name="connsiteX4" fmla="*/ 3547 w 438553"/>
                  <a:gd name="connsiteY4" fmla="*/ 298 h 1163272"/>
                  <a:gd name="connsiteX5" fmla="*/ 98242 w 438553"/>
                  <a:gd name="connsiteY5" fmla="*/ 556631 h 1163272"/>
                  <a:gd name="connsiteX6" fmla="*/ 243244 w 438553"/>
                  <a:gd name="connsiteY6" fmla="*/ 893983 h 1163272"/>
                  <a:gd name="connsiteX7" fmla="*/ 438553 w 438553"/>
                  <a:gd name="connsiteY7" fmla="*/ 1086332 h 1163272"/>
                  <a:gd name="connsiteX8" fmla="*/ 420797 w 438553"/>
                  <a:gd name="connsiteY8" fmla="*/ 1163272 h 1163272"/>
                  <a:gd name="connsiteX0" fmla="*/ 421024 w 438780"/>
                  <a:gd name="connsiteY0" fmla="*/ 1163275 h 1163275"/>
                  <a:gd name="connsiteX1" fmla="*/ 421024 w 438780"/>
                  <a:gd name="connsiteY1" fmla="*/ 1163275 h 1163275"/>
                  <a:gd name="connsiteX2" fmla="*/ 136939 w 438780"/>
                  <a:gd name="connsiteY2" fmla="*/ 861435 h 1163275"/>
                  <a:gd name="connsiteX3" fmla="*/ 30407 w 438780"/>
                  <a:gd name="connsiteY3" fmla="*/ 444184 h 1163275"/>
                  <a:gd name="connsiteX4" fmla="*/ 3774 w 438780"/>
                  <a:gd name="connsiteY4" fmla="*/ 301 h 1163275"/>
                  <a:gd name="connsiteX5" fmla="*/ 98469 w 438780"/>
                  <a:gd name="connsiteY5" fmla="*/ 556634 h 1163275"/>
                  <a:gd name="connsiteX6" fmla="*/ 243471 w 438780"/>
                  <a:gd name="connsiteY6" fmla="*/ 893986 h 1163275"/>
                  <a:gd name="connsiteX7" fmla="*/ 438780 w 438780"/>
                  <a:gd name="connsiteY7" fmla="*/ 1086335 h 1163275"/>
                  <a:gd name="connsiteX8" fmla="*/ 421024 w 438780"/>
                  <a:gd name="connsiteY8" fmla="*/ 1163275 h 1163275"/>
                  <a:gd name="connsiteX0" fmla="*/ 421024 w 438780"/>
                  <a:gd name="connsiteY0" fmla="*/ 1163275 h 1163275"/>
                  <a:gd name="connsiteX1" fmla="*/ 421024 w 438780"/>
                  <a:gd name="connsiteY1" fmla="*/ 1163275 h 1163275"/>
                  <a:gd name="connsiteX2" fmla="*/ 136939 w 438780"/>
                  <a:gd name="connsiteY2" fmla="*/ 861435 h 1163275"/>
                  <a:gd name="connsiteX3" fmla="*/ 30407 w 438780"/>
                  <a:gd name="connsiteY3" fmla="*/ 444184 h 1163275"/>
                  <a:gd name="connsiteX4" fmla="*/ 3774 w 438780"/>
                  <a:gd name="connsiteY4" fmla="*/ 301 h 1163275"/>
                  <a:gd name="connsiteX5" fmla="*/ 98469 w 438780"/>
                  <a:gd name="connsiteY5" fmla="*/ 556634 h 1163275"/>
                  <a:gd name="connsiteX6" fmla="*/ 243471 w 438780"/>
                  <a:gd name="connsiteY6" fmla="*/ 893986 h 1163275"/>
                  <a:gd name="connsiteX7" fmla="*/ 438780 w 438780"/>
                  <a:gd name="connsiteY7" fmla="*/ 1086335 h 1163275"/>
                  <a:gd name="connsiteX8" fmla="*/ 421024 w 438780"/>
                  <a:gd name="connsiteY8" fmla="*/ 1163275 h 1163275"/>
                  <a:gd name="connsiteX0" fmla="*/ 421024 w 438780"/>
                  <a:gd name="connsiteY0" fmla="*/ 1163275 h 1163275"/>
                  <a:gd name="connsiteX1" fmla="*/ 421024 w 438780"/>
                  <a:gd name="connsiteY1" fmla="*/ 1163275 h 1163275"/>
                  <a:gd name="connsiteX2" fmla="*/ 136939 w 438780"/>
                  <a:gd name="connsiteY2" fmla="*/ 861435 h 1163275"/>
                  <a:gd name="connsiteX3" fmla="*/ 30407 w 438780"/>
                  <a:gd name="connsiteY3" fmla="*/ 444184 h 1163275"/>
                  <a:gd name="connsiteX4" fmla="*/ 3774 w 438780"/>
                  <a:gd name="connsiteY4" fmla="*/ 301 h 1163275"/>
                  <a:gd name="connsiteX5" fmla="*/ 98469 w 438780"/>
                  <a:gd name="connsiteY5" fmla="*/ 556634 h 1163275"/>
                  <a:gd name="connsiteX6" fmla="*/ 243471 w 438780"/>
                  <a:gd name="connsiteY6" fmla="*/ 893986 h 1163275"/>
                  <a:gd name="connsiteX7" fmla="*/ 438780 w 438780"/>
                  <a:gd name="connsiteY7" fmla="*/ 1086335 h 1163275"/>
                  <a:gd name="connsiteX8" fmla="*/ 421024 w 438780"/>
                  <a:gd name="connsiteY8" fmla="*/ 1163275 h 1163275"/>
                  <a:gd name="connsiteX0" fmla="*/ 421024 w 438780"/>
                  <a:gd name="connsiteY0" fmla="*/ 1163275 h 1163275"/>
                  <a:gd name="connsiteX1" fmla="*/ 421024 w 438780"/>
                  <a:gd name="connsiteY1" fmla="*/ 1163275 h 1163275"/>
                  <a:gd name="connsiteX2" fmla="*/ 136939 w 438780"/>
                  <a:gd name="connsiteY2" fmla="*/ 861435 h 1163275"/>
                  <a:gd name="connsiteX3" fmla="*/ 30407 w 438780"/>
                  <a:gd name="connsiteY3" fmla="*/ 444184 h 1163275"/>
                  <a:gd name="connsiteX4" fmla="*/ 3774 w 438780"/>
                  <a:gd name="connsiteY4" fmla="*/ 301 h 1163275"/>
                  <a:gd name="connsiteX5" fmla="*/ 98469 w 438780"/>
                  <a:gd name="connsiteY5" fmla="*/ 556634 h 1163275"/>
                  <a:gd name="connsiteX6" fmla="*/ 243471 w 438780"/>
                  <a:gd name="connsiteY6" fmla="*/ 893986 h 1163275"/>
                  <a:gd name="connsiteX7" fmla="*/ 438780 w 438780"/>
                  <a:gd name="connsiteY7" fmla="*/ 1086335 h 1163275"/>
                  <a:gd name="connsiteX8" fmla="*/ 421024 w 438780"/>
                  <a:gd name="connsiteY8" fmla="*/ 1163275 h 1163275"/>
                  <a:gd name="connsiteX0" fmla="*/ 421024 w 489021"/>
                  <a:gd name="connsiteY0" fmla="*/ 1163275 h 1163275"/>
                  <a:gd name="connsiteX1" fmla="*/ 421024 w 489021"/>
                  <a:gd name="connsiteY1" fmla="*/ 1163275 h 1163275"/>
                  <a:gd name="connsiteX2" fmla="*/ 136939 w 489021"/>
                  <a:gd name="connsiteY2" fmla="*/ 861435 h 1163275"/>
                  <a:gd name="connsiteX3" fmla="*/ 30407 w 489021"/>
                  <a:gd name="connsiteY3" fmla="*/ 444184 h 1163275"/>
                  <a:gd name="connsiteX4" fmla="*/ 3774 w 489021"/>
                  <a:gd name="connsiteY4" fmla="*/ 301 h 1163275"/>
                  <a:gd name="connsiteX5" fmla="*/ 98469 w 489021"/>
                  <a:gd name="connsiteY5" fmla="*/ 556634 h 1163275"/>
                  <a:gd name="connsiteX6" fmla="*/ 243471 w 489021"/>
                  <a:gd name="connsiteY6" fmla="*/ 893986 h 1163275"/>
                  <a:gd name="connsiteX7" fmla="*/ 489021 w 489021"/>
                  <a:gd name="connsiteY7" fmla="*/ 1146626 h 1163275"/>
                  <a:gd name="connsiteX8" fmla="*/ 421024 w 489021"/>
                  <a:gd name="connsiteY8" fmla="*/ 1163275 h 1163275"/>
                  <a:gd name="connsiteX0" fmla="*/ 421024 w 499069"/>
                  <a:gd name="connsiteY0" fmla="*/ 1163275 h 1163275"/>
                  <a:gd name="connsiteX1" fmla="*/ 421024 w 499069"/>
                  <a:gd name="connsiteY1" fmla="*/ 1163275 h 1163275"/>
                  <a:gd name="connsiteX2" fmla="*/ 136939 w 499069"/>
                  <a:gd name="connsiteY2" fmla="*/ 861435 h 1163275"/>
                  <a:gd name="connsiteX3" fmla="*/ 30407 w 499069"/>
                  <a:gd name="connsiteY3" fmla="*/ 444184 h 1163275"/>
                  <a:gd name="connsiteX4" fmla="*/ 3774 w 499069"/>
                  <a:gd name="connsiteY4" fmla="*/ 301 h 1163275"/>
                  <a:gd name="connsiteX5" fmla="*/ 98469 w 499069"/>
                  <a:gd name="connsiteY5" fmla="*/ 556634 h 1163275"/>
                  <a:gd name="connsiteX6" fmla="*/ 243471 w 499069"/>
                  <a:gd name="connsiteY6" fmla="*/ 893986 h 1163275"/>
                  <a:gd name="connsiteX7" fmla="*/ 499069 w 499069"/>
                  <a:gd name="connsiteY7" fmla="*/ 1136578 h 1163275"/>
                  <a:gd name="connsiteX8" fmla="*/ 421024 w 499069"/>
                  <a:gd name="connsiteY8" fmla="*/ 1163275 h 1163275"/>
                  <a:gd name="connsiteX0" fmla="*/ 421024 w 501242"/>
                  <a:gd name="connsiteY0" fmla="*/ 1163275 h 1163275"/>
                  <a:gd name="connsiteX1" fmla="*/ 421024 w 501242"/>
                  <a:gd name="connsiteY1" fmla="*/ 1163275 h 1163275"/>
                  <a:gd name="connsiteX2" fmla="*/ 136939 w 501242"/>
                  <a:gd name="connsiteY2" fmla="*/ 861435 h 1163275"/>
                  <a:gd name="connsiteX3" fmla="*/ 30407 w 501242"/>
                  <a:gd name="connsiteY3" fmla="*/ 444184 h 1163275"/>
                  <a:gd name="connsiteX4" fmla="*/ 3774 w 501242"/>
                  <a:gd name="connsiteY4" fmla="*/ 301 h 1163275"/>
                  <a:gd name="connsiteX5" fmla="*/ 98469 w 501242"/>
                  <a:gd name="connsiteY5" fmla="*/ 556634 h 1163275"/>
                  <a:gd name="connsiteX6" fmla="*/ 243471 w 501242"/>
                  <a:gd name="connsiteY6" fmla="*/ 893986 h 1163275"/>
                  <a:gd name="connsiteX7" fmla="*/ 499069 w 501242"/>
                  <a:gd name="connsiteY7" fmla="*/ 1136578 h 1163275"/>
                  <a:gd name="connsiteX8" fmla="*/ 421024 w 501242"/>
                  <a:gd name="connsiteY8" fmla="*/ 1163275 h 1163275"/>
                  <a:gd name="connsiteX0" fmla="*/ 421024 w 501242"/>
                  <a:gd name="connsiteY0" fmla="*/ 1163275 h 1163275"/>
                  <a:gd name="connsiteX1" fmla="*/ 421024 w 501242"/>
                  <a:gd name="connsiteY1" fmla="*/ 1163275 h 1163275"/>
                  <a:gd name="connsiteX2" fmla="*/ 136939 w 501242"/>
                  <a:gd name="connsiteY2" fmla="*/ 861435 h 1163275"/>
                  <a:gd name="connsiteX3" fmla="*/ 30407 w 501242"/>
                  <a:gd name="connsiteY3" fmla="*/ 444184 h 1163275"/>
                  <a:gd name="connsiteX4" fmla="*/ 3774 w 501242"/>
                  <a:gd name="connsiteY4" fmla="*/ 301 h 1163275"/>
                  <a:gd name="connsiteX5" fmla="*/ 98469 w 501242"/>
                  <a:gd name="connsiteY5" fmla="*/ 556634 h 1163275"/>
                  <a:gd name="connsiteX6" fmla="*/ 243471 w 501242"/>
                  <a:gd name="connsiteY6" fmla="*/ 893986 h 1163275"/>
                  <a:gd name="connsiteX7" fmla="*/ 499069 w 501242"/>
                  <a:gd name="connsiteY7" fmla="*/ 1136578 h 1163275"/>
                  <a:gd name="connsiteX8" fmla="*/ 421024 w 501242"/>
                  <a:gd name="connsiteY8" fmla="*/ 1163275 h 1163275"/>
                  <a:gd name="connsiteX0" fmla="*/ 421024 w 500538"/>
                  <a:gd name="connsiteY0" fmla="*/ 1163275 h 1165046"/>
                  <a:gd name="connsiteX1" fmla="*/ 421024 w 500538"/>
                  <a:gd name="connsiteY1" fmla="*/ 1163275 h 1165046"/>
                  <a:gd name="connsiteX2" fmla="*/ 136939 w 500538"/>
                  <a:gd name="connsiteY2" fmla="*/ 861435 h 1165046"/>
                  <a:gd name="connsiteX3" fmla="*/ 30407 w 500538"/>
                  <a:gd name="connsiteY3" fmla="*/ 444184 h 1165046"/>
                  <a:gd name="connsiteX4" fmla="*/ 3774 w 500538"/>
                  <a:gd name="connsiteY4" fmla="*/ 301 h 1165046"/>
                  <a:gd name="connsiteX5" fmla="*/ 98469 w 500538"/>
                  <a:gd name="connsiteY5" fmla="*/ 556634 h 1165046"/>
                  <a:gd name="connsiteX6" fmla="*/ 243471 w 500538"/>
                  <a:gd name="connsiteY6" fmla="*/ 893986 h 1165046"/>
                  <a:gd name="connsiteX7" fmla="*/ 499069 w 500538"/>
                  <a:gd name="connsiteY7" fmla="*/ 1136578 h 1165046"/>
                  <a:gd name="connsiteX8" fmla="*/ 421024 w 500538"/>
                  <a:gd name="connsiteY8" fmla="*/ 1163275 h 1165046"/>
                  <a:gd name="connsiteX0" fmla="*/ 421024 w 475567"/>
                  <a:gd name="connsiteY0" fmla="*/ 1163275 h 1185958"/>
                  <a:gd name="connsiteX1" fmla="*/ 421024 w 475567"/>
                  <a:gd name="connsiteY1" fmla="*/ 1163275 h 1185958"/>
                  <a:gd name="connsiteX2" fmla="*/ 136939 w 475567"/>
                  <a:gd name="connsiteY2" fmla="*/ 861435 h 1185958"/>
                  <a:gd name="connsiteX3" fmla="*/ 30407 w 475567"/>
                  <a:gd name="connsiteY3" fmla="*/ 444184 h 1185958"/>
                  <a:gd name="connsiteX4" fmla="*/ 3774 w 475567"/>
                  <a:gd name="connsiteY4" fmla="*/ 301 h 1185958"/>
                  <a:gd name="connsiteX5" fmla="*/ 98469 w 475567"/>
                  <a:gd name="connsiteY5" fmla="*/ 556634 h 1185958"/>
                  <a:gd name="connsiteX6" fmla="*/ 243471 w 475567"/>
                  <a:gd name="connsiteY6" fmla="*/ 893986 h 1185958"/>
                  <a:gd name="connsiteX7" fmla="*/ 473948 w 475567"/>
                  <a:gd name="connsiteY7" fmla="*/ 1166723 h 1185958"/>
                  <a:gd name="connsiteX8" fmla="*/ 421024 w 475567"/>
                  <a:gd name="connsiteY8" fmla="*/ 1163275 h 1185958"/>
                  <a:gd name="connsiteX0" fmla="*/ 421024 w 475567"/>
                  <a:gd name="connsiteY0" fmla="*/ 1163275 h 1185958"/>
                  <a:gd name="connsiteX1" fmla="*/ 421024 w 475567"/>
                  <a:gd name="connsiteY1" fmla="*/ 1163275 h 1185958"/>
                  <a:gd name="connsiteX2" fmla="*/ 136939 w 475567"/>
                  <a:gd name="connsiteY2" fmla="*/ 861435 h 1185958"/>
                  <a:gd name="connsiteX3" fmla="*/ 30407 w 475567"/>
                  <a:gd name="connsiteY3" fmla="*/ 444184 h 1185958"/>
                  <a:gd name="connsiteX4" fmla="*/ 3774 w 475567"/>
                  <a:gd name="connsiteY4" fmla="*/ 301 h 1185958"/>
                  <a:gd name="connsiteX5" fmla="*/ 98469 w 475567"/>
                  <a:gd name="connsiteY5" fmla="*/ 556634 h 1185958"/>
                  <a:gd name="connsiteX6" fmla="*/ 243471 w 475567"/>
                  <a:gd name="connsiteY6" fmla="*/ 893986 h 1185958"/>
                  <a:gd name="connsiteX7" fmla="*/ 473948 w 475567"/>
                  <a:gd name="connsiteY7" fmla="*/ 1166723 h 1185958"/>
                  <a:gd name="connsiteX8" fmla="*/ 421024 w 475567"/>
                  <a:gd name="connsiteY8" fmla="*/ 1163275 h 1185958"/>
                  <a:gd name="connsiteX0" fmla="*/ 421024 w 491991"/>
                  <a:gd name="connsiteY0" fmla="*/ 1163275 h 1183787"/>
                  <a:gd name="connsiteX1" fmla="*/ 421024 w 491991"/>
                  <a:gd name="connsiteY1" fmla="*/ 1163275 h 1183787"/>
                  <a:gd name="connsiteX2" fmla="*/ 136939 w 491991"/>
                  <a:gd name="connsiteY2" fmla="*/ 861435 h 1183787"/>
                  <a:gd name="connsiteX3" fmla="*/ 30407 w 491991"/>
                  <a:gd name="connsiteY3" fmla="*/ 444184 h 1183787"/>
                  <a:gd name="connsiteX4" fmla="*/ 3774 w 491991"/>
                  <a:gd name="connsiteY4" fmla="*/ 301 h 1183787"/>
                  <a:gd name="connsiteX5" fmla="*/ 98469 w 491991"/>
                  <a:gd name="connsiteY5" fmla="*/ 556634 h 1183787"/>
                  <a:gd name="connsiteX6" fmla="*/ 243471 w 491991"/>
                  <a:gd name="connsiteY6" fmla="*/ 893986 h 1183787"/>
                  <a:gd name="connsiteX7" fmla="*/ 490474 w 491991"/>
                  <a:gd name="connsiteY7" fmla="*/ 1163969 h 1183787"/>
                  <a:gd name="connsiteX8" fmla="*/ 421024 w 491991"/>
                  <a:gd name="connsiteY8" fmla="*/ 1163275 h 1183787"/>
                  <a:gd name="connsiteX0" fmla="*/ 421024 w 491991"/>
                  <a:gd name="connsiteY0" fmla="*/ 1163275 h 1183787"/>
                  <a:gd name="connsiteX1" fmla="*/ 421024 w 491991"/>
                  <a:gd name="connsiteY1" fmla="*/ 1163275 h 1183787"/>
                  <a:gd name="connsiteX2" fmla="*/ 136939 w 491991"/>
                  <a:gd name="connsiteY2" fmla="*/ 861435 h 1183787"/>
                  <a:gd name="connsiteX3" fmla="*/ 30407 w 491991"/>
                  <a:gd name="connsiteY3" fmla="*/ 444184 h 1183787"/>
                  <a:gd name="connsiteX4" fmla="*/ 3774 w 491991"/>
                  <a:gd name="connsiteY4" fmla="*/ 301 h 1183787"/>
                  <a:gd name="connsiteX5" fmla="*/ 98469 w 491991"/>
                  <a:gd name="connsiteY5" fmla="*/ 556634 h 1183787"/>
                  <a:gd name="connsiteX6" fmla="*/ 243471 w 491991"/>
                  <a:gd name="connsiteY6" fmla="*/ 893986 h 1183787"/>
                  <a:gd name="connsiteX7" fmla="*/ 490474 w 491991"/>
                  <a:gd name="connsiteY7" fmla="*/ 1163969 h 1183787"/>
                  <a:gd name="connsiteX8" fmla="*/ 421024 w 491991"/>
                  <a:gd name="connsiteY8" fmla="*/ 1163275 h 1183787"/>
                  <a:gd name="connsiteX0" fmla="*/ 421024 w 491991"/>
                  <a:gd name="connsiteY0" fmla="*/ 1163275 h 1167104"/>
                  <a:gd name="connsiteX1" fmla="*/ 421024 w 491991"/>
                  <a:gd name="connsiteY1" fmla="*/ 1163275 h 1167104"/>
                  <a:gd name="connsiteX2" fmla="*/ 136939 w 491991"/>
                  <a:gd name="connsiteY2" fmla="*/ 861435 h 1167104"/>
                  <a:gd name="connsiteX3" fmla="*/ 30407 w 491991"/>
                  <a:gd name="connsiteY3" fmla="*/ 444184 h 1167104"/>
                  <a:gd name="connsiteX4" fmla="*/ 3774 w 491991"/>
                  <a:gd name="connsiteY4" fmla="*/ 301 h 1167104"/>
                  <a:gd name="connsiteX5" fmla="*/ 98469 w 491991"/>
                  <a:gd name="connsiteY5" fmla="*/ 556634 h 1167104"/>
                  <a:gd name="connsiteX6" fmla="*/ 243471 w 491991"/>
                  <a:gd name="connsiteY6" fmla="*/ 893986 h 1167104"/>
                  <a:gd name="connsiteX7" fmla="*/ 490474 w 491991"/>
                  <a:gd name="connsiteY7" fmla="*/ 1163969 h 1167104"/>
                  <a:gd name="connsiteX8" fmla="*/ 421024 w 491991"/>
                  <a:gd name="connsiteY8" fmla="*/ 1163275 h 1167104"/>
                  <a:gd name="connsiteX0" fmla="*/ 421024 w 491991"/>
                  <a:gd name="connsiteY0" fmla="*/ 1163275 h 1167104"/>
                  <a:gd name="connsiteX1" fmla="*/ 421024 w 491991"/>
                  <a:gd name="connsiteY1" fmla="*/ 1163275 h 1167104"/>
                  <a:gd name="connsiteX2" fmla="*/ 136939 w 491991"/>
                  <a:gd name="connsiteY2" fmla="*/ 861435 h 1167104"/>
                  <a:gd name="connsiteX3" fmla="*/ 30407 w 491991"/>
                  <a:gd name="connsiteY3" fmla="*/ 444184 h 1167104"/>
                  <a:gd name="connsiteX4" fmla="*/ 3774 w 491991"/>
                  <a:gd name="connsiteY4" fmla="*/ 301 h 1167104"/>
                  <a:gd name="connsiteX5" fmla="*/ 98469 w 491991"/>
                  <a:gd name="connsiteY5" fmla="*/ 556634 h 1167104"/>
                  <a:gd name="connsiteX6" fmla="*/ 243471 w 491991"/>
                  <a:gd name="connsiteY6" fmla="*/ 893986 h 1167104"/>
                  <a:gd name="connsiteX7" fmla="*/ 490474 w 491991"/>
                  <a:gd name="connsiteY7" fmla="*/ 1163969 h 1167104"/>
                  <a:gd name="connsiteX8" fmla="*/ 421024 w 491991"/>
                  <a:gd name="connsiteY8" fmla="*/ 1163275 h 1167104"/>
                  <a:gd name="connsiteX0" fmla="*/ 421024 w 490474"/>
                  <a:gd name="connsiteY0" fmla="*/ 1163275 h 1167104"/>
                  <a:gd name="connsiteX1" fmla="*/ 421024 w 490474"/>
                  <a:gd name="connsiteY1" fmla="*/ 1163275 h 1167104"/>
                  <a:gd name="connsiteX2" fmla="*/ 136939 w 490474"/>
                  <a:gd name="connsiteY2" fmla="*/ 861435 h 1167104"/>
                  <a:gd name="connsiteX3" fmla="*/ 30407 w 490474"/>
                  <a:gd name="connsiteY3" fmla="*/ 444184 h 1167104"/>
                  <a:gd name="connsiteX4" fmla="*/ 3774 w 490474"/>
                  <a:gd name="connsiteY4" fmla="*/ 301 h 1167104"/>
                  <a:gd name="connsiteX5" fmla="*/ 98469 w 490474"/>
                  <a:gd name="connsiteY5" fmla="*/ 556634 h 1167104"/>
                  <a:gd name="connsiteX6" fmla="*/ 243471 w 490474"/>
                  <a:gd name="connsiteY6" fmla="*/ 893986 h 1167104"/>
                  <a:gd name="connsiteX7" fmla="*/ 490474 w 490474"/>
                  <a:gd name="connsiteY7" fmla="*/ 1163969 h 1167104"/>
                  <a:gd name="connsiteX8" fmla="*/ 421024 w 490474"/>
                  <a:gd name="connsiteY8" fmla="*/ 1163275 h 1167104"/>
                  <a:gd name="connsiteX0" fmla="*/ 421024 w 493228"/>
                  <a:gd name="connsiteY0" fmla="*/ 1163275 h 1163275"/>
                  <a:gd name="connsiteX1" fmla="*/ 421024 w 493228"/>
                  <a:gd name="connsiteY1" fmla="*/ 1163275 h 1163275"/>
                  <a:gd name="connsiteX2" fmla="*/ 136939 w 493228"/>
                  <a:gd name="connsiteY2" fmla="*/ 861435 h 1163275"/>
                  <a:gd name="connsiteX3" fmla="*/ 30407 w 493228"/>
                  <a:gd name="connsiteY3" fmla="*/ 444184 h 1163275"/>
                  <a:gd name="connsiteX4" fmla="*/ 3774 w 493228"/>
                  <a:gd name="connsiteY4" fmla="*/ 301 h 1163275"/>
                  <a:gd name="connsiteX5" fmla="*/ 98469 w 493228"/>
                  <a:gd name="connsiteY5" fmla="*/ 556634 h 1163275"/>
                  <a:gd name="connsiteX6" fmla="*/ 243471 w 493228"/>
                  <a:gd name="connsiteY6" fmla="*/ 893986 h 1163275"/>
                  <a:gd name="connsiteX7" fmla="*/ 493228 w 493228"/>
                  <a:gd name="connsiteY7" fmla="*/ 1152952 h 1163275"/>
                  <a:gd name="connsiteX8" fmla="*/ 421024 w 493228"/>
                  <a:gd name="connsiteY8" fmla="*/ 1163275 h 1163275"/>
                  <a:gd name="connsiteX0" fmla="*/ 421024 w 493228"/>
                  <a:gd name="connsiteY0" fmla="*/ 1163275 h 1169556"/>
                  <a:gd name="connsiteX1" fmla="*/ 421024 w 493228"/>
                  <a:gd name="connsiteY1" fmla="*/ 1163275 h 1169556"/>
                  <a:gd name="connsiteX2" fmla="*/ 136939 w 493228"/>
                  <a:gd name="connsiteY2" fmla="*/ 861435 h 1169556"/>
                  <a:gd name="connsiteX3" fmla="*/ 30407 w 493228"/>
                  <a:gd name="connsiteY3" fmla="*/ 444184 h 1169556"/>
                  <a:gd name="connsiteX4" fmla="*/ 3774 w 493228"/>
                  <a:gd name="connsiteY4" fmla="*/ 301 h 1169556"/>
                  <a:gd name="connsiteX5" fmla="*/ 98469 w 493228"/>
                  <a:gd name="connsiteY5" fmla="*/ 556634 h 1169556"/>
                  <a:gd name="connsiteX6" fmla="*/ 243471 w 493228"/>
                  <a:gd name="connsiteY6" fmla="*/ 893986 h 1169556"/>
                  <a:gd name="connsiteX7" fmla="*/ 493228 w 493228"/>
                  <a:gd name="connsiteY7" fmla="*/ 1166723 h 1169556"/>
                  <a:gd name="connsiteX8" fmla="*/ 421024 w 493228"/>
                  <a:gd name="connsiteY8" fmla="*/ 1163275 h 1169556"/>
                  <a:gd name="connsiteX0" fmla="*/ 421024 w 498737"/>
                  <a:gd name="connsiteY0" fmla="*/ 1163275 h 1163275"/>
                  <a:gd name="connsiteX1" fmla="*/ 421024 w 498737"/>
                  <a:gd name="connsiteY1" fmla="*/ 1163275 h 1163275"/>
                  <a:gd name="connsiteX2" fmla="*/ 136939 w 498737"/>
                  <a:gd name="connsiteY2" fmla="*/ 861435 h 1163275"/>
                  <a:gd name="connsiteX3" fmla="*/ 30407 w 498737"/>
                  <a:gd name="connsiteY3" fmla="*/ 444184 h 1163275"/>
                  <a:gd name="connsiteX4" fmla="*/ 3774 w 498737"/>
                  <a:gd name="connsiteY4" fmla="*/ 301 h 1163275"/>
                  <a:gd name="connsiteX5" fmla="*/ 98469 w 498737"/>
                  <a:gd name="connsiteY5" fmla="*/ 556634 h 1163275"/>
                  <a:gd name="connsiteX6" fmla="*/ 243471 w 498737"/>
                  <a:gd name="connsiteY6" fmla="*/ 893986 h 1163275"/>
                  <a:gd name="connsiteX7" fmla="*/ 498737 w 498737"/>
                  <a:gd name="connsiteY7" fmla="*/ 1147444 h 1163275"/>
                  <a:gd name="connsiteX8" fmla="*/ 421024 w 498737"/>
                  <a:gd name="connsiteY8" fmla="*/ 1163275 h 116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8737" h="1163275">
                    <a:moveTo>
                      <a:pt x="421024" y="1163275"/>
                    </a:moveTo>
                    <a:lnTo>
                      <a:pt x="421024" y="1163275"/>
                    </a:lnTo>
                    <a:cubicBezTo>
                      <a:pt x="373677" y="1112968"/>
                      <a:pt x="187245" y="981283"/>
                      <a:pt x="136939" y="861435"/>
                    </a:cubicBezTo>
                    <a:cubicBezTo>
                      <a:pt x="86633" y="741587"/>
                      <a:pt x="52601" y="587706"/>
                      <a:pt x="30407" y="444184"/>
                    </a:cubicBezTo>
                    <a:cubicBezTo>
                      <a:pt x="8213" y="300662"/>
                      <a:pt x="-7570" y="-11043"/>
                      <a:pt x="3774" y="301"/>
                    </a:cubicBezTo>
                    <a:cubicBezTo>
                      <a:pt x="35339" y="185745"/>
                      <a:pt x="52109" y="365271"/>
                      <a:pt x="98469" y="556634"/>
                    </a:cubicBezTo>
                    <a:cubicBezTo>
                      <a:pt x="134473" y="704595"/>
                      <a:pt x="176760" y="795518"/>
                      <a:pt x="243471" y="893986"/>
                    </a:cubicBezTo>
                    <a:cubicBezTo>
                      <a:pt x="310182" y="992454"/>
                      <a:pt x="437101" y="1073563"/>
                      <a:pt x="498737" y="1147444"/>
                    </a:cubicBezTo>
                    <a:cubicBezTo>
                      <a:pt x="461221" y="1157977"/>
                      <a:pt x="447039" y="1154376"/>
                      <a:pt x="421024" y="1163275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94" name="组合 193"/>
              <p:cNvGrpSpPr>
                <a:grpSpLocks/>
              </p:cNvGrpSpPr>
              <p:nvPr/>
            </p:nvGrpSpPr>
            <p:grpSpPr bwMode="auto">
              <a:xfrm rot="18299746">
                <a:off x="4154914" y="1288642"/>
                <a:ext cx="131570" cy="250458"/>
                <a:chOff x="3637987" y="503028"/>
                <a:chExt cx="188802" cy="391253"/>
              </a:xfrm>
            </p:grpSpPr>
            <p:sp>
              <p:nvSpPr>
                <p:cNvPr id="204" name="任意多边形 203"/>
                <p:cNvSpPr/>
                <p:nvPr/>
              </p:nvSpPr>
              <p:spPr>
                <a:xfrm flipH="1">
                  <a:off x="3637987" y="503028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5" name="任意多边形 204"/>
                <p:cNvSpPr/>
                <p:nvPr/>
              </p:nvSpPr>
              <p:spPr>
                <a:xfrm flipH="1">
                  <a:off x="3672129" y="634079"/>
                  <a:ext cx="52319" cy="247628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95" name="组合 194"/>
              <p:cNvGrpSpPr>
                <a:grpSpLocks/>
              </p:cNvGrpSpPr>
              <p:nvPr/>
            </p:nvGrpSpPr>
            <p:grpSpPr bwMode="auto">
              <a:xfrm rot="2699037">
                <a:off x="4447380" y="1281509"/>
                <a:ext cx="99866" cy="213999"/>
                <a:chOff x="4605359" y="766104"/>
                <a:chExt cx="188802" cy="391253"/>
              </a:xfrm>
            </p:grpSpPr>
            <p:sp>
              <p:nvSpPr>
                <p:cNvPr id="202" name="任意多边形 201"/>
                <p:cNvSpPr/>
                <p:nvPr/>
              </p:nvSpPr>
              <p:spPr>
                <a:xfrm>
                  <a:off x="4605359" y="766104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任意多边形 202"/>
                <p:cNvSpPr/>
                <p:nvPr/>
              </p:nvSpPr>
              <p:spPr>
                <a:xfrm>
                  <a:off x="4702979" y="927011"/>
                  <a:ext cx="71925" cy="223158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  <a:gd name="connsiteX0" fmla="*/ 1 w 45244"/>
                    <a:gd name="connsiteY0" fmla="*/ 195417 h 198453"/>
                    <a:gd name="connsiteX1" fmla="*/ 26900 w 45244"/>
                    <a:gd name="connsiteY1" fmla="*/ 55423 h 198453"/>
                    <a:gd name="connsiteX2" fmla="*/ 26194 w 45244"/>
                    <a:gd name="connsiteY2" fmla="*/ 155 h 198453"/>
                    <a:gd name="connsiteX3" fmla="*/ 45244 w 45244"/>
                    <a:gd name="connsiteY3" fmla="*/ 71592 h 198453"/>
                    <a:gd name="connsiteX4" fmla="*/ 26194 w 45244"/>
                    <a:gd name="connsiteY4" fmla="*/ 145412 h 198453"/>
                    <a:gd name="connsiteX5" fmla="*/ 1 w 45244"/>
                    <a:gd name="connsiteY5" fmla="*/ 195417 h 19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244" h="198453">
                      <a:moveTo>
                        <a:pt x="1" y="195417"/>
                      </a:moveTo>
                      <a:cubicBezTo>
                        <a:pt x="119" y="180419"/>
                        <a:pt x="22535" y="87967"/>
                        <a:pt x="26900" y="55423"/>
                      </a:cubicBezTo>
                      <a:cubicBezTo>
                        <a:pt x="31265" y="22879"/>
                        <a:pt x="18654" y="-2226"/>
                        <a:pt x="26194" y="155"/>
                      </a:cubicBezTo>
                      <a:cubicBezTo>
                        <a:pt x="33734" y="2536"/>
                        <a:pt x="45244" y="47383"/>
                        <a:pt x="45244" y="71592"/>
                      </a:cubicBezTo>
                      <a:cubicBezTo>
                        <a:pt x="45244" y="95801"/>
                        <a:pt x="33735" y="124775"/>
                        <a:pt x="26194" y="145412"/>
                      </a:cubicBezTo>
                      <a:cubicBezTo>
                        <a:pt x="18654" y="166050"/>
                        <a:pt x="-117" y="210415"/>
                        <a:pt x="1" y="195417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96" name="组合 195"/>
              <p:cNvGrpSpPr>
                <a:grpSpLocks/>
              </p:cNvGrpSpPr>
              <p:nvPr/>
            </p:nvGrpSpPr>
            <p:grpSpPr bwMode="auto">
              <a:xfrm rot="18299746">
                <a:off x="4240514" y="1531176"/>
                <a:ext cx="91940" cy="172784"/>
                <a:chOff x="3637987" y="503028"/>
                <a:chExt cx="188802" cy="391253"/>
              </a:xfrm>
            </p:grpSpPr>
            <p:sp>
              <p:nvSpPr>
                <p:cNvPr id="200" name="任意多边形 199"/>
                <p:cNvSpPr/>
                <p:nvPr/>
              </p:nvSpPr>
              <p:spPr>
                <a:xfrm flipH="1">
                  <a:off x="3637987" y="503028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任意多边形 200"/>
                <p:cNvSpPr/>
                <p:nvPr/>
              </p:nvSpPr>
              <p:spPr>
                <a:xfrm flipH="1">
                  <a:off x="3675015" y="633663"/>
                  <a:ext cx="52083" cy="244085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97" name="组合 196"/>
              <p:cNvGrpSpPr>
                <a:grpSpLocks/>
              </p:cNvGrpSpPr>
              <p:nvPr/>
            </p:nvGrpSpPr>
            <p:grpSpPr bwMode="auto">
              <a:xfrm rot="2699037">
                <a:off x="4466402" y="1535137"/>
                <a:ext cx="61821" cy="129984"/>
                <a:chOff x="4615719" y="786285"/>
                <a:chExt cx="188802" cy="391253"/>
              </a:xfrm>
            </p:grpSpPr>
            <p:sp>
              <p:nvSpPr>
                <p:cNvPr id="198" name="任意多边形 197"/>
                <p:cNvSpPr/>
                <p:nvPr/>
              </p:nvSpPr>
              <p:spPr>
                <a:xfrm>
                  <a:off x="4615719" y="786285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任意多边形 198"/>
                <p:cNvSpPr/>
                <p:nvPr/>
              </p:nvSpPr>
              <p:spPr>
                <a:xfrm>
                  <a:off x="4714287" y="915220"/>
                  <a:ext cx="53251" cy="248112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10" name="组合 209"/>
          <p:cNvGrpSpPr/>
          <p:nvPr/>
        </p:nvGrpSpPr>
        <p:grpSpPr>
          <a:xfrm>
            <a:off x="5121080" y="2561176"/>
            <a:ext cx="673701" cy="481895"/>
            <a:chOff x="5121080" y="2322972"/>
            <a:chExt cx="673701" cy="481895"/>
          </a:xfrm>
        </p:grpSpPr>
        <p:grpSp>
          <p:nvGrpSpPr>
            <p:cNvPr id="211" name="组合 210"/>
            <p:cNvGrpSpPr>
              <a:grpSpLocks/>
            </p:cNvGrpSpPr>
            <p:nvPr/>
          </p:nvGrpSpPr>
          <p:grpSpPr bwMode="auto">
            <a:xfrm rot="5640000">
              <a:off x="5411960" y="2618608"/>
              <a:ext cx="52311" cy="95111"/>
              <a:chOff x="5210658" y="835357"/>
              <a:chExt cx="189463" cy="351235"/>
            </a:xfrm>
          </p:grpSpPr>
          <p:sp>
            <p:nvSpPr>
              <p:cNvPr id="227" name="任意多边形 226"/>
              <p:cNvSpPr/>
              <p:nvPr/>
            </p:nvSpPr>
            <p:spPr>
              <a:xfrm>
                <a:off x="5210658" y="835357"/>
                <a:ext cx="189463" cy="351235"/>
              </a:xfrm>
              <a:custGeom>
                <a:avLst/>
                <a:gdLst>
                  <a:gd name="connsiteX0" fmla="*/ 69056 w 166687"/>
                  <a:gd name="connsiteY0" fmla="*/ 0 h 350044"/>
                  <a:gd name="connsiteX1" fmla="*/ 45243 w 166687"/>
                  <a:gd name="connsiteY1" fmla="*/ 119062 h 350044"/>
                  <a:gd name="connsiteX2" fmla="*/ 0 w 166687"/>
                  <a:gd name="connsiteY2" fmla="*/ 204787 h 350044"/>
                  <a:gd name="connsiteX3" fmla="*/ 14287 w 166687"/>
                  <a:gd name="connsiteY3" fmla="*/ 302419 h 350044"/>
                  <a:gd name="connsiteX4" fmla="*/ 78581 w 166687"/>
                  <a:gd name="connsiteY4" fmla="*/ 350044 h 350044"/>
                  <a:gd name="connsiteX5" fmla="*/ 164306 w 166687"/>
                  <a:gd name="connsiteY5" fmla="*/ 254794 h 350044"/>
                  <a:gd name="connsiteX6" fmla="*/ 166687 w 166687"/>
                  <a:gd name="connsiteY6" fmla="*/ 109537 h 350044"/>
                  <a:gd name="connsiteX7" fmla="*/ 69056 w 166687"/>
                  <a:gd name="connsiteY7" fmla="*/ 0 h 350044"/>
                  <a:gd name="connsiteX0" fmla="*/ 69056 w 184139"/>
                  <a:gd name="connsiteY0" fmla="*/ 0 h 350044"/>
                  <a:gd name="connsiteX1" fmla="*/ 45243 w 184139"/>
                  <a:gd name="connsiteY1" fmla="*/ 119062 h 350044"/>
                  <a:gd name="connsiteX2" fmla="*/ 0 w 184139"/>
                  <a:gd name="connsiteY2" fmla="*/ 204787 h 350044"/>
                  <a:gd name="connsiteX3" fmla="*/ 14287 w 184139"/>
                  <a:gd name="connsiteY3" fmla="*/ 302419 h 350044"/>
                  <a:gd name="connsiteX4" fmla="*/ 78581 w 184139"/>
                  <a:gd name="connsiteY4" fmla="*/ 350044 h 350044"/>
                  <a:gd name="connsiteX5" fmla="*/ 164306 w 184139"/>
                  <a:gd name="connsiteY5" fmla="*/ 254794 h 350044"/>
                  <a:gd name="connsiteX6" fmla="*/ 166687 w 184139"/>
                  <a:gd name="connsiteY6" fmla="*/ 109537 h 350044"/>
                  <a:gd name="connsiteX7" fmla="*/ 69056 w 184139"/>
                  <a:gd name="connsiteY7" fmla="*/ 0 h 350044"/>
                  <a:gd name="connsiteX0" fmla="*/ 69056 w 181058"/>
                  <a:gd name="connsiteY0" fmla="*/ 0 h 350044"/>
                  <a:gd name="connsiteX1" fmla="*/ 45243 w 181058"/>
                  <a:gd name="connsiteY1" fmla="*/ 119062 h 350044"/>
                  <a:gd name="connsiteX2" fmla="*/ 0 w 181058"/>
                  <a:gd name="connsiteY2" fmla="*/ 204787 h 350044"/>
                  <a:gd name="connsiteX3" fmla="*/ 14287 w 181058"/>
                  <a:gd name="connsiteY3" fmla="*/ 302419 h 350044"/>
                  <a:gd name="connsiteX4" fmla="*/ 78581 w 181058"/>
                  <a:gd name="connsiteY4" fmla="*/ 350044 h 350044"/>
                  <a:gd name="connsiteX5" fmla="*/ 164306 w 181058"/>
                  <a:gd name="connsiteY5" fmla="*/ 254794 h 350044"/>
                  <a:gd name="connsiteX6" fmla="*/ 166687 w 181058"/>
                  <a:gd name="connsiteY6" fmla="*/ 109537 h 350044"/>
                  <a:gd name="connsiteX7" fmla="*/ 69056 w 181058"/>
                  <a:gd name="connsiteY7" fmla="*/ 0 h 350044"/>
                  <a:gd name="connsiteX0" fmla="*/ 69056 w 173789"/>
                  <a:gd name="connsiteY0" fmla="*/ 0 h 350044"/>
                  <a:gd name="connsiteX1" fmla="*/ 45243 w 173789"/>
                  <a:gd name="connsiteY1" fmla="*/ 119062 h 350044"/>
                  <a:gd name="connsiteX2" fmla="*/ 0 w 173789"/>
                  <a:gd name="connsiteY2" fmla="*/ 204787 h 350044"/>
                  <a:gd name="connsiteX3" fmla="*/ 14287 w 173789"/>
                  <a:gd name="connsiteY3" fmla="*/ 302419 h 350044"/>
                  <a:gd name="connsiteX4" fmla="*/ 78581 w 173789"/>
                  <a:gd name="connsiteY4" fmla="*/ 350044 h 350044"/>
                  <a:gd name="connsiteX5" fmla="*/ 164306 w 173789"/>
                  <a:gd name="connsiteY5" fmla="*/ 254794 h 350044"/>
                  <a:gd name="connsiteX6" fmla="*/ 152399 w 173789"/>
                  <a:gd name="connsiteY6" fmla="*/ 121444 h 350044"/>
                  <a:gd name="connsiteX7" fmla="*/ 69056 w 173789"/>
                  <a:gd name="connsiteY7" fmla="*/ 0 h 350044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928 w 174661"/>
                  <a:gd name="connsiteY0" fmla="*/ 1 h 350045"/>
                  <a:gd name="connsiteX1" fmla="*/ 46115 w 174661"/>
                  <a:gd name="connsiteY1" fmla="*/ 119063 h 350045"/>
                  <a:gd name="connsiteX2" fmla="*/ 872 w 174661"/>
                  <a:gd name="connsiteY2" fmla="*/ 204788 h 350045"/>
                  <a:gd name="connsiteX3" fmla="*/ 15159 w 174661"/>
                  <a:gd name="connsiteY3" fmla="*/ 302420 h 350045"/>
                  <a:gd name="connsiteX4" fmla="*/ 79453 w 174661"/>
                  <a:gd name="connsiteY4" fmla="*/ 350045 h 350045"/>
                  <a:gd name="connsiteX5" fmla="*/ 165178 w 174661"/>
                  <a:gd name="connsiteY5" fmla="*/ 254795 h 350045"/>
                  <a:gd name="connsiteX6" fmla="*/ 153271 w 174661"/>
                  <a:gd name="connsiteY6" fmla="*/ 121445 h 350045"/>
                  <a:gd name="connsiteX7" fmla="*/ 69928 w 174661"/>
                  <a:gd name="connsiteY7" fmla="*/ 1 h 350045"/>
                  <a:gd name="connsiteX0" fmla="*/ 73564 w 178297"/>
                  <a:gd name="connsiteY0" fmla="*/ 1 h 350045"/>
                  <a:gd name="connsiteX1" fmla="*/ 49751 w 178297"/>
                  <a:gd name="connsiteY1" fmla="*/ 119063 h 350045"/>
                  <a:gd name="connsiteX2" fmla="*/ 4508 w 178297"/>
                  <a:gd name="connsiteY2" fmla="*/ 204788 h 350045"/>
                  <a:gd name="connsiteX3" fmla="*/ 18795 w 178297"/>
                  <a:gd name="connsiteY3" fmla="*/ 302420 h 350045"/>
                  <a:gd name="connsiteX4" fmla="*/ 83089 w 178297"/>
                  <a:gd name="connsiteY4" fmla="*/ 350045 h 350045"/>
                  <a:gd name="connsiteX5" fmla="*/ 168814 w 178297"/>
                  <a:gd name="connsiteY5" fmla="*/ 254795 h 350045"/>
                  <a:gd name="connsiteX6" fmla="*/ 156907 w 178297"/>
                  <a:gd name="connsiteY6" fmla="*/ 121445 h 350045"/>
                  <a:gd name="connsiteX7" fmla="*/ 73564 w 178297"/>
                  <a:gd name="connsiteY7" fmla="*/ 1 h 350045"/>
                  <a:gd name="connsiteX0" fmla="*/ 79936 w 184669"/>
                  <a:gd name="connsiteY0" fmla="*/ 1 h 350045"/>
                  <a:gd name="connsiteX1" fmla="*/ 56123 w 184669"/>
                  <a:gd name="connsiteY1" fmla="*/ 119063 h 350045"/>
                  <a:gd name="connsiteX2" fmla="*/ 3736 w 184669"/>
                  <a:gd name="connsiteY2" fmla="*/ 204788 h 350045"/>
                  <a:gd name="connsiteX3" fmla="*/ 25167 w 184669"/>
                  <a:gd name="connsiteY3" fmla="*/ 302420 h 350045"/>
                  <a:gd name="connsiteX4" fmla="*/ 89461 w 184669"/>
                  <a:gd name="connsiteY4" fmla="*/ 350045 h 350045"/>
                  <a:gd name="connsiteX5" fmla="*/ 175186 w 184669"/>
                  <a:gd name="connsiteY5" fmla="*/ 254795 h 350045"/>
                  <a:gd name="connsiteX6" fmla="*/ 163279 w 184669"/>
                  <a:gd name="connsiteY6" fmla="*/ 121445 h 350045"/>
                  <a:gd name="connsiteX7" fmla="*/ 79936 w 18466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00014 h 350045"/>
                  <a:gd name="connsiteX7" fmla="*/ 77086 w 181819"/>
                  <a:gd name="connsiteY7" fmla="*/ 1 h 350045"/>
                  <a:gd name="connsiteX0" fmla="*/ 77086 w 179303"/>
                  <a:gd name="connsiteY0" fmla="*/ 1 h 350045"/>
                  <a:gd name="connsiteX1" fmla="*/ 55655 w 179303"/>
                  <a:gd name="connsiteY1" fmla="*/ 107157 h 350045"/>
                  <a:gd name="connsiteX2" fmla="*/ 886 w 179303"/>
                  <a:gd name="connsiteY2" fmla="*/ 204788 h 350045"/>
                  <a:gd name="connsiteX3" fmla="*/ 22317 w 179303"/>
                  <a:gd name="connsiteY3" fmla="*/ 302420 h 350045"/>
                  <a:gd name="connsiteX4" fmla="*/ 86611 w 179303"/>
                  <a:gd name="connsiteY4" fmla="*/ 350045 h 350045"/>
                  <a:gd name="connsiteX5" fmla="*/ 172336 w 179303"/>
                  <a:gd name="connsiteY5" fmla="*/ 266701 h 350045"/>
                  <a:gd name="connsiteX6" fmla="*/ 160429 w 179303"/>
                  <a:gd name="connsiteY6" fmla="*/ 100014 h 350045"/>
                  <a:gd name="connsiteX7" fmla="*/ 77086 w 179303"/>
                  <a:gd name="connsiteY7" fmla="*/ 1 h 350045"/>
                  <a:gd name="connsiteX0" fmla="*/ 77086 w 179303"/>
                  <a:gd name="connsiteY0" fmla="*/ 1 h 352745"/>
                  <a:gd name="connsiteX1" fmla="*/ 55655 w 179303"/>
                  <a:gd name="connsiteY1" fmla="*/ 107157 h 352745"/>
                  <a:gd name="connsiteX2" fmla="*/ 886 w 179303"/>
                  <a:gd name="connsiteY2" fmla="*/ 204788 h 352745"/>
                  <a:gd name="connsiteX3" fmla="*/ 22317 w 179303"/>
                  <a:gd name="connsiteY3" fmla="*/ 302420 h 352745"/>
                  <a:gd name="connsiteX4" fmla="*/ 86611 w 179303"/>
                  <a:gd name="connsiteY4" fmla="*/ 350045 h 352745"/>
                  <a:gd name="connsiteX5" fmla="*/ 172336 w 179303"/>
                  <a:gd name="connsiteY5" fmla="*/ 266701 h 352745"/>
                  <a:gd name="connsiteX6" fmla="*/ 160429 w 179303"/>
                  <a:gd name="connsiteY6" fmla="*/ 100014 h 352745"/>
                  <a:gd name="connsiteX7" fmla="*/ 77086 w 179303"/>
                  <a:gd name="connsiteY7" fmla="*/ 1 h 352745"/>
                  <a:gd name="connsiteX0" fmla="*/ 77086 w 179303"/>
                  <a:gd name="connsiteY0" fmla="*/ 1 h 350613"/>
                  <a:gd name="connsiteX1" fmla="*/ 55655 w 179303"/>
                  <a:gd name="connsiteY1" fmla="*/ 107157 h 350613"/>
                  <a:gd name="connsiteX2" fmla="*/ 886 w 179303"/>
                  <a:gd name="connsiteY2" fmla="*/ 204788 h 350613"/>
                  <a:gd name="connsiteX3" fmla="*/ 22317 w 179303"/>
                  <a:gd name="connsiteY3" fmla="*/ 302420 h 350613"/>
                  <a:gd name="connsiteX4" fmla="*/ 86611 w 179303"/>
                  <a:gd name="connsiteY4" fmla="*/ 350045 h 350613"/>
                  <a:gd name="connsiteX5" fmla="*/ 172336 w 179303"/>
                  <a:gd name="connsiteY5" fmla="*/ 266701 h 350613"/>
                  <a:gd name="connsiteX6" fmla="*/ 160429 w 179303"/>
                  <a:gd name="connsiteY6" fmla="*/ 100014 h 350613"/>
                  <a:gd name="connsiteX7" fmla="*/ 77086 w 179303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82390 w 184607"/>
                  <a:gd name="connsiteY0" fmla="*/ 1 h 352386"/>
                  <a:gd name="connsiteX1" fmla="*/ 60959 w 184607"/>
                  <a:gd name="connsiteY1" fmla="*/ 107157 h 352386"/>
                  <a:gd name="connsiteX2" fmla="*/ 6190 w 184607"/>
                  <a:gd name="connsiteY2" fmla="*/ 204788 h 352386"/>
                  <a:gd name="connsiteX3" fmla="*/ 15715 w 184607"/>
                  <a:gd name="connsiteY3" fmla="*/ 302420 h 352386"/>
                  <a:gd name="connsiteX4" fmla="*/ 91915 w 184607"/>
                  <a:gd name="connsiteY4" fmla="*/ 350045 h 352386"/>
                  <a:gd name="connsiteX5" fmla="*/ 177640 w 184607"/>
                  <a:gd name="connsiteY5" fmla="*/ 266701 h 352386"/>
                  <a:gd name="connsiteX6" fmla="*/ 165733 w 184607"/>
                  <a:gd name="connsiteY6" fmla="*/ 100014 h 352386"/>
                  <a:gd name="connsiteX7" fmla="*/ 82390 w 184607"/>
                  <a:gd name="connsiteY7" fmla="*/ 1 h 352386"/>
                  <a:gd name="connsiteX0" fmla="*/ 86867 w 189084"/>
                  <a:gd name="connsiteY0" fmla="*/ 1 h 351243"/>
                  <a:gd name="connsiteX1" fmla="*/ 65436 w 189084"/>
                  <a:gd name="connsiteY1" fmla="*/ 107157 h 351243"/>
                  <a:gd name="connsiteX2" fmla="*/ 10667 w 189084"/>
                  <a:gd name="connsiteY2" fmla="*/ 204788 h 351243"/>
                  <a:gd name="connsiteX3" fmla="*/ 20192 w 189084"/>
                  <a:gd name="connsiteY3" fmla="*/ 302420 h 351243"/>
                  <a:gd name="connsiteX4" fmla="*/ 96392 w 189084"/>
                  <a:gd name="connsiteY4" fmla="*/ 350045 h 351243"/>
                  <a:gd name="connsiteX5" fmla="*/ 182117 w 189084"/>
                  <a:gd name="connsiteY5" fmla="*/ 266701 h 351243"/>
                  <a:gd name="connsiteX6" fmla="*/ 170210 w 189084"/>
                  <a:gd name="connsiteY6" fmla="*/ 100014 h 351243"/>
                  <a:gd name="connsiteX7" fmla="*/ 86867 w 189084"/>
                  <a:gd name="connsiteY7" fmla="*/ 1 h 351243"/>
                  <a:gd name="connsiteX0" fmla="*/ 81616 w 183833"/>
                  <a:gd name="connsiteY0" fmla="*/ 1 h 350850"/>
                  <a:gd name="connsiteX1" fmla="*/ 60185 w 183833"/>
                  <a:gd name="connsiteY1" fmla="*/ 107157 h 350850"/>
                  <a:gd name="connsiteX2" fmla="*/ 5416 w 183833"/>
                  <a:gd name="connsiteY2" fmla="*/ 204788 h 350850"/>
                  <a:gd name="connsiteX3" fmla="*/ 14941 w 183833"/>
                  <a:gd name="connsiteY3" fmla="*/ 302420 h 350850"/>
                  <a:gd name="connsiteX4" fmla="*/ 91141 w 183833"/>
                  <a:gd name="connsiteY4" fmla="*/ 350045 h 350850"/>
                  <a:gd name="connsiteX5" fmla="*/ 176866 w 183833"/>
                  <a:gd name="connsiteY5" fmla="*/ 266701 h 350850"/>
                  <a:gd name="connsiteX6" fmla="*/ 164959 w 183833"/>
                  <a:gd name="connsiteY6" fmla="*/ 100014 h 350850"/>
                  <a:gd name="connsiteX7" fmla="*/ 81616 w 183833"/>
                  <a:gd name="connsiteY7" fmla="*/ 1 h 350850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  <a:gd name="connsiteX0" fmla="*/ 81616 w 191543"/>
                  <a:gd name="connsiteY0" fmla="*/ 1 h 351235"/>
                  <a:gd name="connsiteX1" fmla="*/ 60185 w 191543"/>
                  <a:gd name="connsiteY1" fmla="*/ 107157 h 351235"/>
                  <a:gd name="connsiteX2" fmla="*/ 5416 w 191543"/>
                  <a:gd name="connsiteY2" fmla="*/ 204788 h 351235"/>
                  <a:gd name="connsiteX3" fmla="*/ 14941 w 191543"/>
                  <a:gd name="connsiteY3" fmla="*/ 302420 h 351235"/>
                  <a:gd name="connsiteX4" fmla="*/ 91141 w 191543"/>
                  <a:gd name="connsiteY4" fmla="*/ 350045 h 351235"/>
                  <a:gd name="connsiteX5" fmla="*/ 181628 w 191543"/>
                  <a:gd name="connsiteY5" fmla="*/ 257176 h 351235"/>
                  <a:gd name="connsiteX6" fmla="*/ 172103 w 191543"/>
                  <a:gd name="connsiteY6" fmla="*/ 114302 h 351235"/>
                  <a:gd name="connsiteX7" fmla="*/ 81616 w 191543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463" h="351235">
                    <a:moveTo>
                      <a:pt x="81616" y="1"/>
                    </a:moveTo>
                    <a:cubicBezTo>
                      <a:pt x="63757" y="-396"/>
                      <a:pt x="82410" y="63500"/>
                      <a:pt x="60185" y="107157"/>
                    </a:cubicBezTo>
                    <a:cubicBezTo>
                      <a:pt x="37960" y="150814"/>
                      <a:pt x="12957" y="172244"/>
                      <a:pt x="5416" y="204788"/>
                    </a:cubicBezTo>
                    <a:cubicBezTo>
                      <a:pt x="-2125" y="237332"/>
                      <a:pt x="-4108" y="277019"/>
                      <a:pt x="14941" y="302420"/>
                    </a:cubicBezTo>
                    <a:cubicBezTo>
                      <a:pt x="33990" y="327821"/>
                      <a:pt x="63360" y="357586"/>
                      <a:pt x="91141" y="350045"/>
                    </a:cubicBezTo>
                    <a:cubicBezTo>
                      <a:pt x="118922" y="342504"/>
                      <a:pt x="169325" y="298848"/>
                      <a:pt x="181628" y="257176"/>
                    </a:cubicBezTo>
                    <a:cubicBezTo>
                      <a:pt x="196312" y="217092"/>
                      <a:pt x="188772" y="161927"/>
                      <a:pt x="172103" y="114302"/>
                    </a:cubicBezTo>
                    <a:cubicBezTo>
                      <a:pt x="155434" y="66677"/>
                      <a:pt x="114160" y="36513"/>
                      <a:pt x="81616" y="1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任意多边形 227"/>
              <p:cNvSpPr/>
              <p:nvPr/>
            </p:nvSpPr>
            <p:spPr>
              <a:xfrm>
                <a:off x="5330383" y="984314"/>
                <a:ext cx="45931" cy="193177"/>
              </a:xfrm>
              <a:custGeom>
                <a:avLst/>
                <a:gdLst>
                  <a:gd name="connsiteX0" fmla="*/ 0 w 45243"/>
                  <a:gd name="connsiteY0" fmla="*/ 178593 h 178593"/>
                  <a:gd name="connsiteX1" fmla="*/ 0 w 45243"/>
                  <a:gd name="connsiteY1" fmla="*/ 61912 h 178593"/>
                  <a:gd name="connsiteX2" fmla="*/ 26193 w 45243"/>
                  <a:gd name="connsiteY2" fmla="*/ 0 h 178593"/>
                  <a:gd name="connsiteX3" fmla="*/ 45243 w 45243"/>
                  <a:gd name="connsiteY3" fmla="*/ 76200 h 178593"/>
                  <a:gd name="connsiteX4" fmla="*/ 38100 w 45243"/>
                  <a:gd name="connsiteY4" fmla="*/ 133350 h 178593"/>
                  <a:gd name="connsiteX5" fmla="*/ 0 w 45243"/>
                  <a:gd name="connsiteY5" fmla="*/ 178593 h 178593"/>
                  <a:gd name="connsiteX0" fmla="*/ 0 w 46024"/>
                  <a:gd name="connsiteY0" fmla="*/ 178593 h 178593"/>
                  <a:gd name="connsiteX1" fmla="*/ 0 w 46024"/>
                  <a:gd name="connsiteY1" fmla="*/ 61912 h 178593"/>
                  <a:gd name="connsiteX2" fmla="*/ 26193 w 46024"/>
                  <a:gd name="connsiteY2" fmla="*/ 0 h 178593"/>
                  <a:gd name="connsiteX3" fmla="*/ 45243 w 46024"/>
                  <a:gd name="connsiteY3" fmla="*/ 76200 h 178593"/>
                  <a:gd name="connsiteX4" fmla="*/ 38100 w 46024"/>
                  <a:gd name="connsiteY4" fmla="*/ 133350 h 178593"/>
                  <a:gd name="connsiteX5" fmla="*/ 0 w 46024"/>
                  <a:gd name="connsiteY5" fmla="*/ 178593 h 178593"/>
                  <a:gd name="connsiteX0" fmla="*/ 0 w 47263"/>
                  <a:gd name="connsiteY0" fmla="*/ 178593 h 178593"/>
                  <a:gd name="connsiteX1" fmla="*/ 0 w 47263"/>
                  <a:gd name="connsiteY1" fmla="*/ 61912 h 178593"/>
                  <a:gd name="connsiteX2" fmla="*/ 26193 w 47263"/>
                  <a:gd name="connsiteY2" fmla="*/ 0 h 178593"/>
                  <a:gd name="connsiteX3" fmla="*/ 45243 w 47263"/>
                  <a:gd name="connsiteY3" fmla="*/ 76200 h 178593"/>
                  <a:gd name="connsiteX4" fmla="*/ 38100 w 47263"/>
                  <a:gd name="connsiteY4" fmla="*/ 133350 h 178593"/>
                  <a:gd name="connsiteX5" fmla="*/ 0 w 47263"/>
                  <a:gd name="connsiteY5" fmla="*/ 178593 h 178593"/>
                  <a:gd name="connsiteX0" fmla="*/ 4052 w 51315"/>
                  <a:gd name="connsiteY0" fmla="*/ 178709 h 178709"/>
                  <a:gd name="connsiteX1" fmla="*/ 4052 w 51315"/>
                  <a:gd name="connsiteY1" fmla="*/ 62028 h 178709"/>
                  <a:gd name="connsiteX2" fmla="*/ 30245 w 51315"/>
                  <a:gd name="connsiteY2" fmla="*/ 116 h 178709"/>
                  <a:gd name="connsiteX3" fmla="*/ 49295 w 51315"/>
                  <a:gd name="connsiteY3" fmla="*/ 76316 h 178709"/>
                  <a:gd name="connsiteX4" fmla="*/ 42152 w 51315"/>
                  <a:gd name="connsiteY4" fmla="*/ 133466 h 178709"/>
                  <a:gd name="connsiteX5" fmla="*/ 4052 w 51315"/>
                  <a:gd name="connsiteY5" fmla="*/ 178709 h 178709"/>
                  <a:gd name="connsiteX0" fmla="*/ 1452 w 48715"/>
                  <a:gd name="connsiteY0" fmla="*/ 178697 h 178697"/>
                  <a:gd name="connsiteX1" fmla="*/ 15740 w 48715"/>
                  <a:gd name="connsiteY1" fmla="*/ 66778 h 178697"/>
                  <a:gd name="connsiteX2" fmla="*/ 27645 w 48715"/>
                  <a:gd name="connsiteY2" fmla="*/ 104 h 178697"/>
                  <a:gd name="connsiteX3" fmla="*/ 46695 w 48715"/>
                  <a:gd name="connsiteY3" fmla="*/ 76304 h 178697"/>
                  <a:gd name="connsiteX4" fmla="*/ 39552 w 48715"/>
                  <a:gd name="connsiteY4" fmla="*/ 133454 h 178697"/>
                  <a:gd name="connsiteX5" fmla="*/ 1452 w 48715"/>
                  <a:gd name="connsiteY5" fmla="*/ 178697 h 178697"/>
                  <a:gd name="connsiteX0" fmla="*/ 1452 w 48715"/>
                  <a:gd name="connsiteY0" fmla="*/ 178697 h 180791"/>
                  <a:gd name="connsiteX1" fmla="*/ 15740 w 48715"/>
                  <a:gd name="connsiteY1" fmla="*/ 66778 h 180791"/>
                  <a:gd name="connsiteX2" fmla="*/ 27645 w 48715"/>
                  <a:gd name="connsiteY2" fmla="*/ 104 h 180791"/>
                  <a:gd name="connsiteX3" fmla="*/ 46695 w 48715"/>
                  <a:gd name="connsiteY3" fmla="*/ 76304 h 180791"/>
                  <a:gd name="connsiteX4" fmla="*/ 39552 w 48715"/>
                  <a:gd name="connsiteY4" fmla="*/ 133454 h 180791"/>
                  <a:gd name="connsiteX5" fmla="*/ 1452 w 48715"/>
                  <a:gd name="connsiteY5" fmla="*/ 178697 h 180791"/>
                  <a:gd name="connsiteX0" fmla="*/ 1452 w 47476"/>
                  <a:gd name="connsiteY0" fmla="*/ 195372 h 197068"/>
                  <a:gd name="connsiteX1" fmla="*/ 15740 w 47476"/>
                  <a:gd name="connsiteY1" fmla="*/ 66784 h 197068"/>
                  <a:gd name="connsiteX2" fmla="*/ 27645 w 47476"/>
                  <a:gd name="connsiteY2" fmla="*/ 110 h 197068"/>
                  <a:gd name="connsiteX3" fmla="*/ 46695 w 47476"/>
                  <a:gd name="connsiteY3" fmla="*/ 76310 h 197068"/>
                  <a:gd name="connsiteX4" fmla="*/ 39552 w 47476"/>
                  <a:gd name="connsiteY4" fmla="*/ 133460 h 197068"/>
                  <a:gd name="connsiteX5" fmla="*/ 1452 w 47476"/>
                  <a:gd name="connsiteY5" fmla="*/ 195372 h 197068"/>
                  <a:gd name="connsiteX0" fmla="*/ 266 w 46290"/>
                  <a:gd name="connsiteY0" fmla="*/ 195334 h 196107"/>
                  <a:gd name="connsiteX1" fmla="*/ 21698 w 46290"/>
                  <a:gd name="connsiteY1" fmla="*/ 88177 h 196107"/>
                  <a:gd name="connsiteX2" fmla="*/ 26459 w 46290"/>
                  <a:gd name="connsiteY2" fmla="*/ 72 h 196107"/>
                  <a:gd name="connsiteX3" fmla="*/ 45509 w 46290"/>
                  <a:gd name="connsiteY3" fmla="*/ 76272 h 196107"/>
                  <a:gd name="connsiteX4" fmla="*/ 38366 w 46290"/>
                  <a:gd name="connsiteY4" fmla="*/ 133422 h 196107"/>
                  <a:gd name="connsiteX5" fmla="*/ 266 w 46290"/>
                  <a:gd name="connsiteY5" fmla="*/ 195334 h 196107"/>
                  <a:gd name="connsiteX0" fmla="*/ 2249 w 48273"/>
                  <a:gd name="connsiteY0" fmla="*/ 195324 h 195831"/>
                  <a:gd name="connsiteX1" fmla="*/ 7012 w 48273"/>
                  <a:gd name="connsiteY1" fmla="*/ 97692 h 195831"/>
                  <a:gd name="connsiteX2" fmla="*/ 28442 w 48273"/>
                  <a:gd name="connsiteY2" fmla="*/ 62 h 195831"/>
                  <a:gd name="connsiteX3" fmla="*/ 47492 w 48273"/>
                  <a:gd name="connsiteY3" fmla="*/ 76262 h 195831"/>
                  <a:gd name="connsiteX4" fmla="*/ 40349 w 48273"/>
                  <a:gd name="connsiteY4" fmla="*/ 133412 h 195831"/>
                  <a:gd name="connsiteX5" fmla="*/ 2249 w 48273"/>
                  <a:gd name="connsiteY5" fmla="*/ 195324 h 195831"/>
                  <a:gd name="connsiteX0" fmla="*/ 2249 w 41173"/>
                  <a:gd name="connsiteY0" fmla="*/ 195324 h 195823"/>
                  <a:gd name="connsiteX1" fmla="*/ 7012 w 41173"/>
                  <a:gd name="connsiteY1" fmla="*/ 97692 h 195823"/>
                  <a:gd name="connsiteX2" fmla="*/ 28442 w 41173"/>
                  <a:gd name="connsiteY2" fmla="*/ 62 h 195823"/>
                  <a:gd name="connsiteX3" fmla="*/ 28442 w 41173"/>
                  <a:gd name="connsiteY3" fmla="*/ 81024 h 195823"/>
                  <a:gd name="connsiteX4" fmla="*/ 40349 w 41173"/>
                  <a:gd name="connsiteY4" fmla="*/ 133412 h 195823"/>
                  <a:gd name="connsiteX5" fmla="*/ 2249 w 41173"/>
                  <a:gd name="connsiteY5" fmla="*/ 195324 h 195823"/>
                  <a:gd name="connsiteX0" fmla="*/ 2249 w 48273"/>
                  <a:gd name="connsiteY0" fmla="*/ 195324 h 195838"/>
                  <a:gd name="connsiteX1" fmla="*/ 7012 w 48273"/>
                  <a:gd name="connsiteY1" fmla="*/ 97692 h 195838"/>
                  <a:gd name="connsiteX2" fmla="*/ 28442 w 48273"/>
                  <a:gd name="connsiteY2" fmla="*/ 62 h 195838"/>
                  <a:gd name="connsiteX3" fmla="*/ 47492 w 48273"/>
                  <a:gd name="connsiteY3" fmla="*/ 71499 h 195838"/>
                  <a:gd name="connsiteX4" fmla="*/ 40349 w 48273"/>
                  <a:gd name="connsiteY4" fmla="*/ 133412 h 195838"/>
                  <a:gd name="connsiteX5" fmla="*/ 2249 w 48273"/>
                  <a:gd name="connsiteY5" fmla="*/ 195324 h 195838"/>
                  <a:gd name="connsiteX0" fmla="*/ 1557 w 46812"/>
                  <a:gd name="connsiteY0" fmla="*/ 195324 h 195838"/>
                  <a:gd name="connsiteX1" fmla="*/ 6320 w 46812"/>
                  <a:gd name="connsiteY1" fmla="*/ 97692 h 195838"/>
                  <a:gd name="connsiteX2" fmla="*/ 27750 w 46812"/>
                  <a:gd name="connsiteY2" fmla="*/ 62 h 195838"/>
                  <a:gd name="connsiteX3" fmla="*/ 46800 w 46812"/>
                  <a:gd name="connsiteY3" fmla="*/ 71499 h 195838"/>
                  <a:gd name="connsiteX4" fmla="*/ 30132 w 46812"/>
                  <a:gd name="connsiteY4" fmla="*/ 133412 h 195838"/>
                  <a:gd name="connsiteX5" fmla="*/ 1557 w 46812"/>
                  <a:gd name="connsiteY5" fmla="*/ 195324 h 195838"/>
                  <a:gd name="connsiteX0" fmla="*/ 383 w 45896"/>
                  <a:gd name="connsiteY0" fmla="*/ 195324 h 195687"/>
                  <a:gd name="connsiteX1" fmla="*/ 5146 w 45896"/>
                  <a:gd name="connsiteY1" fmla="*/ 97692 h 195687"/>
                  <a:gd name="connsiteX2" fmla="*/ 26576 w 45896"/>
                  <a:gd name="connsiteY2" fmla="*/ 62 h 195687"/>
                  <a:gd name="connsiteX3" fmla="*/ 45626 w 45896"/>
                  <a:gd name="connsiteY3" fmla="*/ 71499 h 195687"/>
                  <a:gd name="connsiteX4" fmla="*/ 12289 w 45896"/>
                  <a:gd name="connsiteY4" fmla="*/ 128650 h 195687"/>
                  <a:gd name="connsiteX5" fmla="*/ 383 w 45896"/>
                  <a:gd name="connsiteY5" fmla="*/ 195324 h 195687"/>
                  <a:gd name="connsiteX0" fmla="*/ 1384 w 46627"/>
                  <a:gd name="connsiteY0" fmla="*/ 195324 h 196414"/>
                  <a:gd name="connsiteX1" fmla="*/ 6147 w 46627"/>
                  <a:gd name="connsiteY1" fmla="*/ 97692 h 196414"/>
                  <a:gd name="connsiteX2" fmla="*/ 27577 w 46627"/>
                  <a:gd name="connsiteY2" fmla="*/ 62 h 196414"/>
                  <a:gd name="connsiteX3" fmla="*/ 46627 w 46627"/>
                  <a:gd name="connsiteY3" fmla="*/ 71499 h 196414"/>
                  <a:gd name="connsiteX4" fmla="*/ 27577 w 46627"/>
                  <a:gd name="connsiteY4" fmla="*/ 145319 h 196414"/>
                  <a:gd name="connsiteX5" fmla="*/ 1384 w 46627"/>
                  <a:gd name="connsiteY5" fmla="*/ 195324 h 19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627" h="196414">
                    <a:moveTo>
                      <a:pt x="1384" y="195324"/>
                    </a:moveTo>
                    <a:cubicBezTo>
                      <a:pt x="-2188" y="187386"/>
                      <a:pt x="1782" y="130236"/>
                      <a:pt x="6147" y="97692"/>
                    </a:cubicBezTo>
                    <a:cubicBezTo>
                      <a:pt x="10512" y="65148"/>
                      <a:pt x="20037" y="-2319"/>
                      <a:pt x="27577" y="62"/>
                    </a:cubicBezTo>
                    <a:cubicBezTo>
                      <a:pt x="35117" y="2443"/>
                      <a:pt x="46627" y="47290"/>
                      <a:pt x="46627" y="71499"/>
                    </a:cubicBezTo>
                    <a:cubicBezTo>
                      <a:pt x="46627" y="95708"/>
                      <a:pt x="35118" y="124682"/>
                      <a:pt x="27577" y="145319"/>
                    </a:cubicBezTo>
                    <a:cubicBezTo>
                      <a:pt x="20037" y="165957"/>
                      <a:pt x="4956" y="203262"/>
                      <a:pt x="1384" y="1953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12" name="组合 211"/>
            <p:cNvGrpSpPr/>
            <p:nvPr/>
          </p:nvGrpSpPr>
          <p:grpSpPr>
            <a:xfrm>
              <a:off x="5121080" y="2322972"/>
              <a:ext cx="673701" cy="481895"/>
              <a:chOff x="5121080" y="2322972"/>
              <a:chExt cx="673701" cy="481895"/>
            </a:xfrm>
          </p:grpSpPr>
          <p:grpSp>
            <p:nvGrpSpPr>
              <p:cNvPr id="213" name="组合 212"/>
              <p:cNvGrpSpPr>
                <a:grpSpLocks/>
              </p:cNvGrpSpPr>
              <p:nvPr/>
            </p:nvGrpSpPr>
            <p:grpSpPr bwMode="auto">
              <a:xfrm rot="4860000">
                <a:off x="5522130" y="2503682"/>
                <a:ext cx="55481" cy="103037"/>
                <a:chOff x="5210658" y="835357"/>
                <a:chExt cx="189463" cy="351235"/>
              </a:xfrm>
            </p:grpSpPr>
            <p:sp>
              <p:nvSpPr>
                <p:cNvPr id="225" name="任意多边形 224"/>
                <p:cNvSpPr/>
                <p:nvPr/>
              </p:nvSpPr>
              <p:spPr>
                <a:xfrm>
                  <a:off x="5210658" y="835357"/>
                  <a:ext cx="189463" cy="351235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6" name="任意多边形 225"/>
                <p:cNvSpPr/>
                <p:nvPr/>
              </p:nvSpPr>
              <p:spPr>
                <a:xfrm>
                  <a:off x="5326452" y="972864"/>
                  <a:ext cx="48717" cy="194529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14" name="组合 213"/>
              <p:cNvGrpSpPr/>
              <p:nvPr/>
            </p:nvGrpSpPr>
            <p:grpSpPr>
              <a:xfrm>
                <a:off x="5121080" y="2322972"/>
                <a:ext cx="673701" cy="481895"/>
                <a:chOff x="5121080" y="2322972"/>
                <a:chExt cx="673701" cy="481895"/>
              </a:xfrm>
            </p:grpSpPr>
            <p:sp>
              <p:nvSpPr>
                <p:cNvPr id="221" name="任意多边形 220"/>
                <p:cNvSpPr/>
                <p:nvPr/>
              </p:nvSpPr>
              <p:spPr>
                <a:xfrm rot="4589179" flipH="1">
                  <a:off x="5281976" y="2292061"/>
                  <a:ext cx="351910" cy="673701"/>
                </a:xfrm>
                <a:custGeom>
                  <a:avLst/>
                  <a:gdLst>
                    <a:gd name="connsiteX0" fmla="*/ 0 w 176230"/>
                    <a:gd name="connsiteY0" fmla="*/ 389035 h 472163"/>
                    <a:gd name="connsiteX1" fmla="*/ 106403 w 176230"/>
                    <a:gd name="connsiteY1" fmla="*/ 202830 h 472163"/>
                    <a:gd name="connsiteX2" fmla="*/ 176230 w 176230"/>
                    <a:gd name="connsiteY2" fmla="*/ 0 h 472163"/>
                    <a:gd name="connsiteX3" fmla="*/ 156279 w 176230"/>
                    <a:gd name="connsiteY3" fmla="*/ 196180 h 472163"/>
                    <a:gd name="connsiteX4" fmla="*/ 33251 w 176230"/>
                    <a:gd name="connsiteY4" fmla="*/ 472163 h 472163"/>
                    <a:gd name="connsiteX5" fmla="*/ 0 w 176230"/>
                    <a:gd name="connsiteY5" fmla="*/ 389035 h 472163"/>
                    <a:gd name="connsiteX0" fmla="*/ 0 w 180090"/>
                    <a:gd name="connsiteY0" fmla="*/ 389042 h 472170"/>
                    <a:gd name="connsiteX1" fmla="*/ 106403 w 180090"/>
                    <a:gd name="connsiteY1" fmla="*/ 202837 h 472170"/>
                    <a:gd name="connsiteX2" fmla="*/ 176230 w 180090"/>
                    <a:gd name="connsiteY2" fmla="*/ 7 h 472170"/>
                    <a:gd name="connsiteX3" fmla="*/ 156279 w 180090"/>
                    <a:gd name="connsiteY3" fmla="*/ 196187 h 472170"/>
                    <a:gd name="connsiteX4" fmla="*/ 33251 w 180090"/>
                    <a:gd name="connsiteY4" fmla="*/ 472170 h 472170"/>
                    <a:gd name="connsiteX5" fmla="*/ 0 w 180090"/>
                    <a:gd name="connsiteY5" fmla="*/ 389042 h 472170"/>
                    <a:gd name="connsiteX0" fmla="*/ 0 w 180090"/>
                    <a:gd name="connsiteY0" fmla="*/ 389042 h 472170"/>
                    <a:gd name="connsiteX1" fmla="*/ 106403 w 180090"/>
                    <a:gd name="connsiteY1" fmla="*/ 202837 h 472170"/>
                    <a:gd name="connsiteX2" fmla="*/ 176230 w 180090"/>
                    <a:gd name="connsiteY2" fmla="*/ 7 h 472170"/>
                    <a:gd name="connsiteX3" fmla="*/ 156279 w 180090"/>
                    <a:gd name="connsiteY3" fmla="*/ 196187 h 472170"/>
                    <a:gd name="connsiteX4" fmla="*/ 33251 w 180090"/>
                    <a:gd name="connsiteY4" fmla="*/ 472170 h 472170"/>
                    <a:gd name="connsiteX5" fmla="*/ 0 w 180090"/>
                    <a:gd name="connsiteY5" fmla="*/ 389042 h 472170"/>
                    <a:gd name="connsiteX0" fmla="*/ 0 w 213341"/>
                    <a:gd name="connsiteY0" fmla="*/ 422292 h 472170"/>
                    <a:gd name="connsiteX1" fmla="*/ 139654 w 213341"/>
                    <a:gd name="connsiteY1" fmla="*/ 202837 h 472170"/>
                    <a:gd name="connsiteX2" fmla="*/ 209481 w 213341"/>
                    <a:gd name="connsiteY2" fmla="*/ 7 h 472170"/>
                    <a:gd name="connsiteX3" fmla="*/ 189530 w 213341"/>
                    <a:gd name="connsiteY3" fmla="*/ 196187 h 472170"/>
                    <a:gd name="connsiteX4" fmla="*/ 66502 w 213341"/>
                    <a:gd name="connsiteY4" fmla="*/ 472170 h 472170"/>
                    <a:gd name="connsiteX5" fmla="*/ 0 w 213341"/>
                    <a:gd name="connsiteY5" fmla="*/ 422292 h 472170"/>
                    <a:gd name="connsiteX0" fmla="*/ 0 w 213341"/>
                    <a:gd name="connsiteY0" fmla="*/ 422292 h 472170"/>
                    <a:gd name="connsiteX1" fmla="*/ 139654 w 213341"/>
                    <a:gd name="connsiteY1" fmla="*/ 202837 h 472170"/>
                    <a:gd name="connsiteX2" fmla="*/ 209481 w 213341"/>
                    <a:gd name="connsiteY2" fmla="*/ 7 h 472170"/>
                    <a:gd name="connsiteX3" fmla="*/ 189530 w 213341"/>
                    <a:gd name="connsiteY3" fmla="*/ 196187 h 472170"/>
                    <a:gd name="connsiteX4" fmla="*/ 66502 w 213341"/>
                    <a:gd name="connsiteY4" fmla="*/ 472170 h 472170"/>
                    <a:gd name="connsiteX5" fmla="*/ 0 w 213341"/>
                    <a:gd name="connsiteY5" fmla="*/ 422292 h 472170"/>
                    <a:gd name="connsiteX0" fmla="*/ 0 w 213341"/>
                    <a:gd name="connsiteY0" fmla="*/ 422292 h 472170"/>
                    <a:gd name="connsiteX1" fmla="*/ 142979 w 213341"/>
                    <a:gd name="connsiteY1" fmla="*/ 219462 h 472170"/>
                    <a:gd name="connsiteX2" fmla="*/ 209481 w 213341"/>
                    <a:gd name="connsiteY2" fmla="*/ 7 h 472170"/>
                    <a:gd name="connsiteX3" fmla="*/ 189530 w 213341"/>
                    <a:gd name="connsiteY3" fmla="*/ 196187 h 472170"/>
                    <a:gd name="connsiteX4" fmla="*/ 66502 w 213341"/>
                    <a:gd name="connsiteY4" fmla="*/ 472170 h 472170"/>
                    <a:gd name="connsiteX5" fmla="*/ 0 w 213341"/>
                    <a:gd name="connsiteY5" fmla="*/ 422292 h 472170"/>
                    <a:gd name="connsiteX0" fmla="*/ 0 w 213341"/>
                    <a:gd name="connsiteY0" fmla="*/ 422292 h 472170"/>
                    <a:gd name="connsiteX1" fmla="*/ 139654 w 213341"/>
                    <a:gd name="connsiteY1" fmla="*/ 239413 h 472170"/>
                    <a:gd name="connsiteX2" fmla="*/ 209481 w 213341"/>
                    <a:gd name="connsiteY2" fmla="*/ 7 h 472170"/>
                    <a:gd name="connsiteX3" fmla="*/ 189530 w 213341"/>
                    <a:gd name="connsiteY3" fmla="*/ 196187 h 472170"/>
                    <a:gd name="connsiteX4" fmla="*/ 66502 w 213341"/>
                    <a:gd name="connsiteY4" fmla="*/ 472170 h 472170"/>
                    <a:gd name="connsiteX5" fmla="*/ 0 w 213341"/>
                    <a:gd name="connsiteY5" fmla="*/ 422292 h 472170"/>
                    <a:gd name="connsiteX0" fmla="*/ 0 w 213341"/>
                    <a:gd name="connsiteY0" fmla="*/ 422292 h 472170"/>
                    <a:gd name="connsiteX1" fmla="*/ 152954 w 213341"/>
                    <a:gd name="connsiteY1" fmla="*/ 236088 h 472170"/>
                    <a:gd name="connsiteX2" fmla="*/ 209481 w 213341"/>
                    <a:gd name="connsiteY2" fmla="*/ 7 h 472170"/>
                    <a:gd name="connsiteX3" fmla="*/ 189530 w 213341"/>
                    <a:gd name="connsiteY3" fmla="*/ 196187 h 472170"/>
                    <a:gd name="connsiteX4" fmla="*/ 66502 w 213341"/>
                    <a:gd name="connsiteY4" fmla="*/ 472170 h 472170"/>
                    <a:gd name="connsiteX5" fmla="*/ 0 w 213341"/>
                    <a:gd name="connsiteY5" fmla="*/ 422292 h 472170"/>
                    <a:gd name="connsiteX0" fmla="*/ 0 w 213341"/>
                    <a:gd name="connsiteY0" fmla="*/ 422292 h 472170"/>
                    <a:gd name="connsiteX1" fmla="*/ 139654 w 213341"/>
                    <a:gd name="connsiteY1" fmla="*/ 216137 h 472170"/>
                    <a:gd name="connsiteX2" fmla="*/ 209481 w 213341"/>
                    <a:gd name="connsiteY2" fmla="*/ 7 h 472170"/>
                    <a:gd name="connsiteX3" fmla="*/ 189530 w 213341"/>
                    <a:gd name="connsiteY3" fmla="*/ 196187 h 472170"/>
                    <a:gd name="connsiteX4" fmla="*/ 66502 w 213341"/>
                    <a:gd name="connsiteY4" fmla="*/ 472170 h 472170"/>
                    <a:gd name="connsiteX5" fmla="*/ 0 w 213341"/>
                    <a:gd name="connsiteY5" fmla="*/ 422292 h 472170"/>
                    <a:gd name="connsiteX0" fmla="*/ 0 w 213341"/>
                    <a:gd name="connsiteY0" fmla="*/ 422292 h 472170"/>
                    <a:gd name="connsiteX1" fmla="*/ 139654 w 213341"/>
                    <a:gd name="connsiteY1" fmla="*/ 216137 h 472170"/>
                    <a:gd name="connsiteX2" fmla="*/ 209481 w 213341"/>
                    <a:gd name="connsiteY2" fmla="*/ 7 h 472170"/>
                    <a:gd name="connsiteX3" fmla="*/ 189530 w 213341"/>
                    <a:gd name="connsiteY3" fmla="*/ 196187 h 472170"/>
                    <a:gd name="connsiteX4" fmla="*/ 66502 w 213341"/>
                    <a:gd name="connsiteY4" fmla="*/ 472170 h 472170"/>
                    <a:gd name="connsiteX5" fmla="*/ 0 w 213341"/>
                    <a:gd name="connsiteY5" fmla="*/ 422292 h 472170"/>
                    <a:gd name="connsiteX0" fmla="*/ 0 w 213341"/>
                    <a:gd name="connsiteY0" fmla="*/ 422292 h 472170"/>
                    <a:gd name="connsiteX1" fmla="*/ 156279 w 213341"/>
                    <a:gd name="connsiteY1" fmla="*/ 192861 h 472170"/>
                    <a:gd name="connsiteX2" fmla="*/ 209481 w 213341"/>
                    <a:gd name="connsiteY2" fmla="*/ 7 h 472170"/>
                    <a:gd name="connsiteX3" fmla="*/ 189530 w 213341"/>
                    <a:gd name="connsiteY3" fmla="*/ 196187 h 472170"/>
                    <a:gd name="connsiteX4" fmla="*/ 66502 w 213341"/>
                    <a:gd name="connsiteY4" fmla="*/ 472170 h 472170"/>
                    <a:gd name="connsiteX5" fmla="*/ 0 w 213341"/>
                    <a:gd name="connsiteY5" fmla="*/ 422292 h 472170"/>
                    <a:gd name="connsiteX0" fmla="*/ 0 w 213341"/>
                    <a:gd name="connsiteY0" fmla="*/ 422292 h 472170"/>
                    <a:gd name="connsiteX1" fmla="*/ 156279 w 213341"/>
                    <a:gd name="connsiteY1" fmla="*/ 192861 h 472170"/>
                    <a:gd name="connsiteX2" fmla="*/ 209481 w 213341"/>
                    <a:gd name="connsiteY2" fmla="*/ 7 h 472170"/>
                    <a:gd name="connsiteX3" fmla="*/ 189530 w 213341"/>
                    <a:gd name="connsiteY3" fmla="*/ 196187 h 472170"/>
                    <a:gd name="connsiteX4" fmla="*/ 66502 w 213341"/>
                    <a:gd name="connsiteY4" fmla="*/ 472170 h 472170"/>
                    <a:gd name="connsiteX5" fmla="*/ 0 w 213341"/>
                    <a:gd name="connsiteY5" fmla="*/ 422292 h 472170"/>
                    <a:gd name="connsiteX0" fmla="*/ 0 w 214229"/>
                    <a:gd name="connsiteY0" fmla="*/ 422292 h 462168"/>
                    <a:gd name="connsiteX1" fmla="*/ 156279 w 214229"/>
                    <a:gd name="connsiteY1" fmla="*/ 192861 h 462168"/>
                    <a:gd name="connsiteX2" fmla="*/ 209481 w 214229"/>
                    <a:gd name="connsiteY2" fmla="*/ 7 h 462168"/>
                    <a:gd name="connsiteX3" fmla="*/ 189530 w 214229"/>
                    <a:gd name="connsiteY3" fmla="*/ 196187 h 462168"/>
                    <a:gd name="connsiteX4" fmla="*/ 41630 w 214229"/>
                    <a:gd name="connsiteY4" fmla="*/ 462168 h 462168"/>
                    <a:gd name="connsiteX5" fmla="*/ 0 w 214229"/>
                    <a:gd name="connsiteY5" fmla="*/ 422292 h 462168"/>
                    <a:gd name="connsiteX0" fmla="*/ 0 w 248209"/>
                    <a:gd name="connsiteY0" fmla="*/ 368619 h 462168"/>
                    <a:gd name="connsiteX1" fmla="*/ 190259 w 248209"/>
                    <a:gd name="connsiteY1" fmla="*/ 192861 h 462168"/>
                    <a:gd name="connsiteX2" fmla="*/ 243461 w 248209"/>
                    <a:gd name="connsiteY2" fmla="*/ 7 h 462168"/>
                    <a:gd name="connsiteX3" fmla="*/ 223510 w 248209"/>
                    <a:gd name="connsiteY3" fmla="*/ 196187 h 462168"/>
                    <a:gd name="connsiteX4" fmla="*/ 75610 w 248209"/>
                    <a:gd name="connsiteY4" fmla="*/ 462168 h 462168"/>
                    <a:gd name="connsiteX5" fmla="*/ 0 w 248209"/>
                    <a:gd name="connsiteY5" fmla="*/ 368619 h 462168"/>
                    <a:gd name="connsiteX0" fmla="*/ 0 w 250683"/>
                    <a:gd name="connsiteY0" fmla="*/ 368619 h 448897"/>
                    <a:gd name="connsiteX1" fmla="*/ 190259 w 250683"/>
                    <a:gd name="connsiteY1" fmla="*/ 192861 h 448897"/>
                    <a:gd name="connsiteX2" fmla="*/ 243461 w 250683"/>
                    <a:gd name="connsiteY2" fmla="*/ 7 h 448897"/>
                    <a:gd name="connsiteX3" fmla="*/ 223510 w 250683"/>
                    <a:gd name="connsiteY3" fmla="*/ 196187 h 448897"/>
                    <a:gd name="connsiteX4" fmla="*/ 22714 w 250683"/>
                    <a:gd name="connsiteY4" fmla="*/ 448897 h 448897"/>
                    <a:gd name="connsiteX5" fmla="*/ 0 w 250683"/>
                    <a:gd name="connsiteY5" fmla="*/ 368619 h 448897"/>
                    <a:gd name="connsiteX0" fmla="*/ 0 w 250523"/>
                    <a:gd name="connsiteY0" fmla="*/ 368619 h 463453"/>
                    <a:gd name="connsiteX1" fmla="*/ 190259 w 250523"/>
                    <a:gd name="connsiteY1" fmla="*/ 192861 h 463453"/>
                    <a:gd name="connsiteX2" fmla="*/ 243461 w 250523"/>
                    <a:gd name="connsiteY2" fmla="*/ 7 h 463453"/>
                    <a:gd name="connsiteX3" fmla="*/ 223510 w 250523"/>
                    <a:gd name="connsiteY3" fmla="*/ 196187 h 463453"/>
                    <a:gd name="connsiteX4" fmla="*/ 25750 w 250523"/>
                    <a:gd name="connsiteY4" fmla="*/ 463453 h 463453"/>
                    <a:gd name="connsiteX5" fmla="*/ 0 w 250523"/>
                    <a:gd name="connsiteY5" fmla="*/ 368619 h 463453"/>
                    <a:gd name="connsiteX0" fmla="*/ 0 w 250523"/>
                    <a:gd name="connsiteY0" fmla="*/ 368619 h 463453"/>
                    <a:gd name="connsiteX1" fmla="*/ 190259 w 250523"/>
                    <a:gd name="connsiteY1" fmla="*/ 192861 h 463453"/>
                    <a:gd name="connsiteX2" fmla="*/ 243461 w 250523"/>
                    <a:gd name="connsiteY2" fmla="*/ 7 h 463453"/>
                    <a:gd name="connsiteX3" fmla="*/ 223510 w 250523"/>
                    <a:gd name="connsiteY3" fmla="*/ 196187 h 463453"/>
                    <a:gd name="connsiteX4" fmla="*/ 25750 w 250523"/>
                    <a:gd name="connsiteY4" fmla="*/ 463453 h 463453"/>
                    <a:gd name="connsiteX5" fmla="*/ 0 w 250523"/>
                    <a:gd name="connsiteY5" fmla="*/ 368619 h 463453"/>
                    <a:gd name="connsiteX0" fmla="*/ 0 w 252709"/>
                    <a:gd name="connsiteY0" fmla="*/ 368618 h 463452"/>
                    <a:gd name="connsiteX1" fmla="*/ 190259 w 252709"/>
                    <a:gd name="connsiteY1" fmla="*/ 192860 h 463452"/>
                    <a:gd name="connsiteX2" fmla="*/ 243461 w 252709"/>
                    <a:gd name="connsiteY2" fmla="*/ 6 h 463452"/>
                    <a:gd name="connsiteX3" fmla="*/ 228494 w 252709"/>
                    <a:gd name="connsiteY3" fmla="*/ 234641 h 463452"/>
                    <a:gd name="connsiteX4" fmla="*/ 25750 w 252709"/>
                    <a:gd name="connsiteY4" fmla="*/ 463452 h 463452"/>
                    <a:gd name="connsiteX5" fmla="*/ 0 w 252709"/>
                    <a:gd name="connsiteY5" fmla="*/ 368618 h 463452"/>
                    <a:gd name="connsiteX0" fmla="*/ 0 w 246516"/>
                    <a:gd name="connsiteY0" fmla="*/ 368618 h 463452"/>
                    <a:gd name="connsiteX1" fmla="*/ 190259 w 246516"/>
                    <a:gd name="connsiteY1" fmla="*/ 192860 h 463452"/>
                    <a:gd name="connsiteX2" fmla="*/ 243461 w 246516"/>
                    <a:gd name="connsiteY2" fmla="*/ 6 h 463452"/>
                    <a:gd name="connsiteX3" fmla="*/ 207864 w 246516"/>
                    <a:gd name="connsiteY3" fmla="*/ 208564 h 463452"/>
                    <a:gd name="connsiteX4" fmla="*/ 25750 w 246516"/>
                    <a:gd name="connsiteY4" fmla="*/ 463452 h 463452"/>
                    <a:gd name="connsiteX5" fmla="*/ 0 w 246516"/>
                    <a:gd name="connsiteY5" fmla="*/ 368618 h 463452"/>
                    <a:gd name="connsiteX0" fmla="*/ 0 w 303591"/>
                    <a:gd name="connsiteY0" fmla="*/ 390106 h 484940"/>
                    <a:gd name="connsiteX1" fmla="*/ 190259 w 303591"/>
                    <a:gd name="connsiteY1" fmla="*/ 214348 h 484940"/>
                    <a:gd name="connsiteX2" fmla="*/ 302778 w 303591"/>
                    <a:gd name="connsiteY2" fmla="*/ 6 h 484940"/>
                    <a:gd name="connsiteX3" fmla="*/ 207864 w 303591"/>
                    <a:gd name="connsiteY3" fmla="*/ 230052 h 484940"/>
                    <a:gd name="connsiteX4" fmla="*/ 25750 w 303591"/>
                    <a:gd name="connsiteY4" fmla="*/ 484940 h 484940"/>
                    <a:gd name="connsiteX5" fmla="*/ 0 w 303591"/>
                    <a:gd name="connsiteY5" fmla="*/ 390106 h 484940"/>
                    <a:gd name="connsiteX0" fmla="*/ 0 w 303803"/>
                    <a:gd name="connsiteY0" fmla="*/ 390106 h 484940"/>
                    <a:gd name="connsiteX1" fmla="*/ 190259 w 303803"/>
                    <a:gd name="connsiteY1" fmla="*/ 214348 h 484940"/>
                    <a:gd name="connsiteX2" fmla="*/ 302778 w 303803"/>
                    <a:gd name="connsiteY2" fmla="*/ 6 h 484940"/>
                    <a:gd name="connsiteX3" fmla="*/ 221331 w 303803"/>
                    <a:gd name="connsiteY3" fmla="*/ 236356 h 484940"/>
                    <a:gd name="connsiteX4" fmla="*/ 25750 w 303803"/>
                    <a:gd name="connsiteY4" fmla="*/ 484940 h 484940"/>
                    <a:gd name="connsiteX5" fmla="*/ 0 w 303803"/>
                    <a:gd name="connsiteY5" fmla="*/ 390106 h 484940"/>
                    <a:gd name="connsiteX0" fmla="*/ 0 w 303803"/>
                    <a:gd name="connsiteY0" fmla="*/ 390106 h 484940"/>
                    <a:gd name="connsiteX1" fmla="*/ 190259 w 303803"/>
                    <a:gd name="connsiteY1" fmla="*/ 214348 h 484940"/>
                    <a:gd name="connsiteX2" fmla="*/ 302778 w 303803"/>
                    <a:gd name="connsiteY2" fmla="*/ 6 h 484940"/>
                    <a:gd name="connsiteX3" fmla="*/ 221331 w 303803"/>
                    <a:gd name="connsiteY3" fmla="*/ 236356 h 484940"/>
                    <a:gd name="connsiteX4" fmla="*/ 25750 w 303803"/>
                    <a:gd name="connsiteY4" fmla="*/ 484940 h 484940"/>
                    <a:gd name="connsiteX5" fmla="*/ 0 w 303803"/>
                    <a:gd name="connsiteY5" fmla="*/ 390106 h 484940"/>
                    <a:gd name="connsiteX0" fmla="*/ 0 w 303803"/>
                    <a:gd name="connsiteY0" fmla="*/ 390106 h 484940"/>
                    <a:gd name="connsiteX1" fmla="*/ 176560 w 303803"/>
                    <a:gd name="connsiteY1" fmla="*/ 250625 h 484940"/>
                    <a:gd name="connsiteX2" fmla="*/ 302778 w 303803"/>
                    <a:gd name="connsiteY2" fmla="*/ 6 h 484940"/>
                    <a:gd name="connsiteX3" fmla="*/ 221331 w 303803"/>
                    <a:gd name="connsiteY3" fmla="*/ 236356 h 484940"/>
                    <a:gd name="connsiteX4" fmla="*/ 25750 w 303803"/>
                    <a:gd name="connsiteY4" fmla="*/ 484940 h 484940"/>
                    <a:gd name="connsiteX5" fmla="*/ 0 w 303803"/>
                    <a:gd name="connsiteY5" fmla="*/ 390106 h 484940"/>
                    <a:gd name="connsiteX0" fmla="*/ 0 w 303803"/>
                    <a:gd name="connsiteY0" fmla="*/ 390106 h 484940"/>
                    <a:gd name="connsiteX1" fmla="*/ 176560 w 303803"/>
                    <a:gd name="connsiteY1" fmla="*/ 250625 h 484940"/>
                    <a:gd name="connsiteX2" fmla="*/ 302778 w 303803"/>
                    <a:gd name="connsiteY2" fmla="*/ 6 h 484940"/>
                    <a:gd name="connsiteX3" fmla="*/ 221331 w 303803"/>
                    <a:gd name="connsiteY3" fmla="*/ 236356 h 484940"/>
                    <a:gd name="connsiteX4" fmla="*/ 25750 w 303803"/>
                    <a:gd name="connsiteY4" fmla="*/ 484940 h 484940"/>
                    <a:gd name="connsiteX5" fmla="*/ 0 w 303803"/>
                    <a:gd name="connsiteY5" fmla="*/ 390106 h 484940"/>
                    <a:gd name="connsiteX0" fmla="*/ 0 w 352736"/>
                    <a:gd name="connsiteY0" fmla="*/ 579335 h 674169"/>
                    <a:gd name="connsiteX1" fmla="*/ 176560 w 352736"/>
                    <a:gd name="connsiteY1" fmla="*/ 439854 h 674169"/>
                    <a:gd name="connsiteX2" fmla="*/ 352168 w 352736"/>
                    <a:gd name="connsiteY2" fmla="*/ 2 h 674169"/>
                    <a:gd name="connsiteX3" fmla="*/ 221331 w 352736"/>
                    <a:gd name="connsiteY3" fmla="*/ 425585 h 674169"/>
                    <a:gd name="connsiteX4" fmla="*/ 25750 w 352736"/>
                    <a:gd name="connsiteY4" fmla="*/ 674169 h 674169"/>
                    <a:gd name="connsiteX5" fmla="*/ 0 w 352736"/>
                    <a:gd name="connsiteY5" fmla="*/ 579335 h 674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2736" h="674169">
                      <a:moveTo>
                        <a:pt x="0" y="579335"/>
                      </a:moveTo>
                      <a:cubicBezTo>
                        <a:pt x="27418" y="534236"/>
                        <a:pt x="117865" y="536409"/>
                        <a:pt x="176560" y="439854"/>
                      </a:cubicBezTo>
                      <a:cubicBezTo>
                        <a:pt x="235255" y="343299"/>
                        <a:pt x="343856" y="1110"/>
                        <a:pt x="352168" y="2"/>
                      </a:cubicBezTo>
                      <a:cubicBezTo>
                        <a:pt x="360480" y="-1106"/>
                        <a:pt x="275734" y="313224"/>
                        <a:pt x="221331" y="425585"/>
                      </a:cubicBezTo>
                      <a:cubicBezTo>
                        <a:pt x="166928" y="537946"/>
                        <a:pt x="51797" y="642027"/>
                        <a:pt x="25750" y="674169"/>
                      </a:cubicBezTo>
                      <a:lnTo>
                        <a:pt x="0" y="579335"/>
                      </a:ln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22" name="组合 221"/>
                <p:cNvGrpSpPr>
                  <a:grpSpLocks/>
                </p:cNvGrpSpPr>
                <p:nvPr/>
              </p:nvGrpSpPr>
              <p:grpSpPr bwMode="auto">
                <a:xfrm rot="240000">
                  <a:off x="5379465" y="2322972"/>
                  <a:ext cx="103036" cy="194976"/>
                  <a:chOff x="3637987" y="503028"/>
                  <a:chExt cx="188802" cy="391253"/>
                </a:xfrm>
              </p:grpSpPr>
              <p:sp>
                <p:nvSpPr>
                  <p:cNvPr id="223" name="任意多边形 222"/>
                  <p:cNvSpPr/>
                  <p:nvPr/>
                </p:nvSpPr>
                <p:spPr>
                  <a:xfrm flipH="1">
                    <a:off x="3637987" y="503028"/>
                    <a:ext cx="188802" cy="391253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24" name="任意多边形 223"/>
                  <p:cNvSpPr/>
                  <p:nvPr/>
                </p:nvSpPr>
                <p:spPr>
                  <a:xfrm flipH="1">
                    <a:off x="3670675" y="633125"/>
                    <a:ext cx="52284" cy="248112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215" name="组合 214"/>
              <p:cNvGrpSpPr>
                <a:grpSpLocks/>
              </p:cNvGrpSpPr>
              <p:nvPr/>
            </p:nvGrpSpPr>
            <p:grpSpPr bwMode="auto">
              <a:xfrm rot="20941378">
                <a:off x="5287525" y="2443445"/>
                <a:ext cx="77674" cy="145836"/>
                <a:chOff x="3637987" y="503028"/>
                <a:chExt cx="188802" cy="391253"/>
              </a:xfrm>
            </p:grpSpPr>
            <p:sp>
              <p:nvSpPr>
                <p:cNvPr id="219" name="任意多边形 218"/>
                <p:cNvSpPr/>
                <p:nvPr/>
              </p:nvSpPr>
              <p:spPr>
                <a:xfrm flipH="1">
                  <a:off x="3637987" y="503028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0" name="任意多边形 219"/>
                <p:cNvSpPr/>
                <p:nvPr/>
              </p:nvSpPr>
              <p:spPr>
                <a:xfrm flipH="1">
                  <a:off x="3669823" y="632685"/>
                  <a:ext cx="53944" cy="246660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16" name="组合 215"/>
              <p:cNvGrpSpPr>
                <a:grpSpLocks/>
              </p:cNvGrpSpPr>
              <p:nvPr/>
            </p:nvGrpSpPr>
            <p:grpSpPr bwMode="auto">
              <a:xfrm rot="20100000">
                <a:off x="5216191" y="2592453"/>
                <a:ext cx="55482" cy="106206"/>
                <a:chOff x="3637987" y="503028"/>
                <a:chExt cx="188802" cy="391253"/>
              </a:xfrm>
            </p:grpSpPr>
            <p:sp>
              <p:nvSpPr>
                <p:cNvPr id="217" name="任意多边形 216"/>
                <p:cNvSpPr/>
                <p:nvPr/>
              </p:nvSpPr>
              <p:spPr>
                <a:xfrm flipH="1">
                  <a:off x="3637987" y="503028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8" name="任意多边形 217"/>
                <p:cNvSpPr/>
                <p:nvPr/>
              </p:nvSpPr>
              <p:spPr>
                <a:xfrm flipH="1">
                  <a:off x="3664697" y="636008"/>
                  <a:ext cx="53943" cy="245264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29" name="组合 228"/>
          <p:cNvGrpSpPr/>
          <p:nvPr/>
        </p:nvGrpSpPr>
        <p:grpSpPr>
          <a:xfrm>
            <a:off x="3183992" y="1868452"/>
            <a:ext cx="794175" cy="795760"/>
            <a:chOff x="3183992" y="1630248"/>
            <a:chExt cx="794175" cy="795760"/>
          </a:xfrm>
        </p:grpSpPr>
        <p:sp>
          <p:nvSpPr>
            <p:cNvPr id="230" name="任意多边形 229"/>
            <p:cNvSpPr/>
            <p:nvPr/>
          </p:nvSpPr>
          <p:spPr>
            <a:xfrm>
              <a:off x="3183992" y="1709507"/>
              <a:ext cx="794175" cy="716501"/>
            </a:xfrm>
            <a:custGeom>
              <a:avLst/>
              <a:gdLst>
                <a:gd name="connsiteX0" fmla="*/ 603682 w 603682"/>
                <a:gd name="connsiteY0" fmla="*/ 627355 h 627355"/>
                <a:gd name="connsiteX1" fmla="*/ 387659 w 603682"/>
                <a:gd name="connsiteY1" fmla="*/ 547456 h 627355"/>
                <a:gd name="connsiteX2" fmla="*/ 242657 w 603682"/>
                <a:gd name="connsiteY2" fmla="*/ 331433 h 627355"/>
                <a:gd name="connsiteX3" fmla="*/ 124288 w 603682"/>
                <a:gd name="connsiteY3" fmla="*/ 127246 h 627355"/>
                <a:gd name="connsiteX4" fmla="*/ 0 w 603682"/>
                <a:gd name="connsiteY4" fmla="*/ 0 h 627355"/>
                <a:gd name="connsiteX5" fmla="*/ 221942 w 603682"/>
                <a:gd name="connsiteY5" fmla="*/ 174594 h 627355"/>
                <a:gd name="connsiteX6" fmla="*/ 372862 w 603682"/>
                <a:gd name="connsiteY6" fmla="*/ 426128 h 627355"/>
                <a:gd name="connsiteX7" fmla="*/ 547457 w 603682"/>
                <a:gd name="connsiteY7" fmla="*/ 547456 h 627355"/>
                <a:gd name="connsiteX8" fmla="*/ 603682 w 603682"/>
                <a:gd name="connsiteY8" fmla="*/ 627355 h 627355"/>
                <a:gd name="connsiteX0" fmla="*/ 603682 w 603682"/>
                <a:gd name="connsiteY0" fmla="*/ 627355 h 627355"/>
                <a:gd name="connsiteX1" fmla="*/ 387659 w 603682"/>
                <a:gd name="connsiteY1" fmla="*/ 547456 h 627355"/>
                <a:gd name="connsiteX2" fmla="*/ 242657 w 603682"/>
                <a:gd name="connsiteY2" fmla="*/ 331433 h 627355"/>
                <a:gd name="connsiteX3" fmla="*/ 124288 w 603682"/>
                <a:gd name="connsiteY3" fmla="*/ 127246 h 627355"/>
                <a:gd name="connsiteX4" fmla="*/ 0 w 603682"/>
                <a:gd name="connsiteY4" fmla="*/ 0 h 627355"/>
                <a:gd name="connsiteX5" fmla="*/ 221942 w 603682"/>
                <a:gd name="connsiteY5" fmla="*/ 174594 h 627355"/>
                <a:gd name="connsiteX6" fmla="*/ 372862 w 603682"/>
                <a:gd name="connsiteY6" fmla="*/ 426128 h 627355"/>
                <a:gd name="connsiteX7" fmla="*/ 547457 w 603682"/>
                <a:gd name="connsiteY7" fmla="*/ 547456 h 627355"/>
                <a:gd name="connsiteX8" fmla="*/ 603682 w 603682"/>
                <a:gd name="connsiteY8" fmla="*/ 627355 h 627355"/>
                <a:gd name="connsiteX0" fmla="*/ 605454 w 605454"/>
                <a:gd name="connsiteY0" fmla="*/ 627897 h 627897"/>
                <a:gd name="connsiteX1" fmla="*/ 389431 w 605454"/>
                <a:gd name="connsiteY1" fmla="*/ 547998 h 627897"/>
                <a:gd name="connsiteX2" fmla="*/ 244429 w 605454"/>
                <a:gd name="connsiteY2" fmla="*/ 331975 h 627897"/>
                <a:gd name="connsiteX3" fmla="*/ 126060 w 605454"/>
                <a:gd name="connsiteY3" fmla="*/ 127788 h 627897"/>
                <a:gd name="connsiteX4" fmla="*/ 1772 w 605454"/>
                <a:gd name="connsiteY4" fmla="*/ 542 h 627897"/>
                <a:gd name="connsiteX5" fmla="*/ 223714 w 605454"/>
                <a:gd name="connsiteY5" fmla="*/ 175136 h 627897"/>
                <a:gd name="connsiteX6" fmla="*/ 374634 w 605454"/>
                <a:gd name="connsiteY6" fmla="*/ 426670 h 627897"/>
                <a:gd name="connsiteX7" fmla="*/ 549229 w 605454"/>
                <a:gd name="connsiteY7" fmla="*/ 547998 h 627897"/>
                <a:gd name="connsiteX8" fmla="*/ 605454 w 605454"/>
                <a:gd name="connsiteY8" fmla="*/ 627897 h 627897"/>
                <a:gd name="connsiteX0" fmla="*/ 605454 w 605454"/>
                <a:gd name="connsiteY0" fmla="*/ 628032 h 628032"/>
                <a:gd name="connsiteX1" fmla="*/ 389431 w 605454"/>
                <a:gd name="connsiteY1" fmla="*/ 548133 h 628032"/>
                <a:gd name="connsiteX2" fmla="*/ 244429 w 605454"/>
                <a:gd name="connsiteY2" fmla="*/ 332110 h 628032"/>
                <a:gd name="connsiteX3" fmla="*/ 126060 w 605454"/>
                <a:gd name="connsiteY3" fmla="*/ 127923 h 628032"/>
                <a:gd name="connsiteX4" fmla="*/ 1772 w 605454"/>
                <a:gd name="connsiteY4" fmla="*/ 677 h 628032"/>
                <a:gd name="connsiteX5" fmla="*/ 223714 w 605454"/>
                <a:gd name="connsiteY5" fmla="*/ 175271 h 628032"/>
                <a:gd name="connsiteX6" fmla="*/ 374634 w 605454"/>
                <a:gd name="connsiteY6" fmla="*/ 426805 h 628032"/>
                <a:gd name="connsiteX7" fmla="*/ 549229 w 605454"/>
                <a:gd name="connsiteY7" fmla="*/ 548133 h 628032"/>
                <a:gd name="connsiteX8" fmla="*/ 605454 w 605454"/>
                <a:gd name="connsiteY8" fmla="*/ 628032 h 628032"/>
                <a:gd name="connsiteX0" fmla="*/ 605711 w 605711"/>
                <a:gd name="connsiteY0" fmla="*/ 628032 h 628032"/>
                <a:gd name="connsiteX1" fmla="*/ 389688 w 605711"/>
                <a:gd name="connsiteY1" fmla="*/ 548133 h 628032"/>
                <a:gd name="connsiteX2" fmla="*/ 244686 w 605711"/>
                <a:gd name="connsiteY2" fmla="*/ 332110 h 628032"/>
                <a:gd name="connsiteX3" fmla="*/ 126317 w 605711"/>
                <a:gd name="connsiteY3" fmla="*/ 127923 h 628032"/>
                <a:gd name="connsiteX4" fmla="*/ 2029 w 605711"/>
                <a:gd name="connsiteY4" fmla="*/ 677 h 628032"/>
                <a:gd name="connsiteX5" fmla="*/ 223971 w 605711"/>
                <a:gd name="connsiteY5" fmla="*/ 175271 h 628032"/>
                <a:gd name="connsiteX6" fmla="*/ 374891 w 605711"/>
                <a:gd name="connsiteY6" fmla="*/ 426805 h 628032"/>
                <a:gd name="connsiteX7" fmla="*/ 549486 w 605711"/>
                <a:gd name="connsiteY7" fmla="*/ 548133 h 628032"/>
                <a:gd name="connsiteX8" fmla="*/ 605711 w 605711"/>
                <a:gd name="connsiteY8" fmla="*/ 628032 h 628032"/>
                <a:gd name="connsiteX0" fmla="*/ 605711 w 605711"/>
                <a:gd name="connsiteY0" fmla="*/ 628032 h 628032"/>
                <a:gd name="connsiteX1" fmla="*/ 389688 w 605711"/>
                <a:gd name="connsiteY1" fmla="*/ 548133 h 628032"/>
                <a:gd name="connsiteX2" fmla="*/ 244686 w 605711"/>
                <a:gd name="connsiteY2" fmla="*/ 332110 h 628032"/>
                <a:gd name="connsiteX3" fmla="*/ 126317 w 605711"/>
                <a:gd name="connsiteY3" fmla="*/ 127923 h 628032"/>
                <a:gd name="connsiteX4" fmla="*/ 2029 w 605711"/>
                <a:gd name="connsiteY4" fmla="*/ 677 h 628032"/>
                <a:gd name="connsiteX5" fmla="*/ 223971 w 605711"/>
                <a:gd name="connsiteY5" fmla="*/ 175271 h 628032"/>
                <a:gd name="connsiteX6" fmla="*/ 374891 w 605711"/>
                <a:gd name="connsiteY6" fmla="*/ 426805 h 628032"/>
                <a:gd name="connsiteX7" fmla="*/ 549486 w 605711"/>
                <a:gd name="connsiteY7" fmla="*/ 548133 h 628032"/>
                <a:gd name="connsiteX8" fmla="*/ 605711 w 605711"/>
                <a:gd name="connsiteY8" fmla="*/ 628032 h 628032"/>
                <a:gd name="connsiteX0" fmla="*/ 605425 w 605425"/>
                <a:gd name="connsiteY0" fmla="*/ 627898 h 627898"/>
                <a:gd name="connsiteX1" fmla="*/ 389402 w 605425"/>
                <a:gd name="connsiteY1" fmla="*/ 547999 h 627898"/>
                <a:gd name="connsiteX2" fmla="*/ 232563 w 605425"/>
                <a:gd name="connsiteY2" fmla="*/ 331976 h 627898"/>
                <a:gd name="connsiteX3" fmla="*/ 126031 w 605425"/>
                <a:gd name="connsiteY3" fmla="*/ 127789 h 627898"/>
                <a:gd name="connsiteX4" fmla="*/ 1743 w 605425"/>
                <a:gd name="connsiteY4" fmla="*/ 543 h 627898"/>
                <a:gd name="connsiteX5" fmla="*/ 223685 w 605425"/>
                <a:gd name="connsiteY5" fmla="*/ 175137 h 627898"/>
                <a:gd name="connsiteX6" fmla="*/ 374605 w 605425"/>
                <a:gd name="connsiteY6" fmla="*/ 426671 h 627898"/>
                <a:gd name="connsiteX7" fmla="*/ 549200 w 605425"/>
                <a:gd name="connsiteY7" fmla="*/ 547999 h 627898"/>
                <a:gd name="connsiteX8" fmla="*/ 605425 w 605425"/>
                <a:gd name="connsiteY8" fmla="*/ 627898 h 627898"/>
                <a:gd name="connsiteX0" fmla="*/ 605425 w 605425"/>
                <a:gd name="connsiteY0" fmla="*/ 627898 h 627898"/>
                <a:gd name="connsiteX1" fmla="*/ 389402 w 605425"/>
                <a:gd name="connsiteY1" fmla="*/ 547999 h 627898"/>
                <a:gd name="connsiteX2" fmla="*/ 232563 w 605425"/>
                <a:gd name="connsiteY2" fmla="*/ 331976 h 627898"/>
                <a:gd name="connsiteX3" fmla="*/ 126031 w 605425"/>
                <a:gd name="connsiteY3" fmla="*/ 127789 h 627898"/>
                <a:gd name="connsiteX4" fmla="*/ 1743 w 605425"/>
                <a:gd name="connsiteY4" fmla="*/ 543 h 627898"/>
                <a:gd name="connsiteX5" fmla="*/ 223685 w 605425"/>
                <a:gd name="connsiteY5" fmla="*/ 175137 h 627898"/>
                <a:gd name="connsiteX6" fmla="*/ 374605 w 605425"/>
                <a:gd name="connsiteY6" fmla="*/ 426671 h 627898"/>
                <a:gd name="connsiteX7" fmla="*/ 549200 w 605425"/>
                <a:gd name="connsiteY7" fmla="*/ 547999 h 627898"/>
                <a:gd name="connsiteX8" fmla="*/ 605425 w 605425"/>
                <a:gd name="connsiteY8" fmla="*/ 627898 h 627898"/>
                <a:gd name="connsiteX0" fmla="*/ 605516 w 605516"/>
                <a:gd name="connsiteY0" fmla="*/ 627883 h 627883"/>
                <a:gd name="connsiteX1" fmla="*/ 389493 w 605516"/>
                <a:gd name="connsiteY1" fmla="*/ 547984 h 627883"/>
                <a:gd name="connsiteX2" fmla="*/ 268165 w 605516"/>
                <a:gd name="connsiteY2" fmla="*/ 317165 h 627883"/>
                <a:gd name="connsiteX3" fmla="*/ 126122 w 605516"/>
                <a:gd name="connsiteY3" fmla="*/ 127774 h 627883"/>
                <a:gd name="connsiteX4" fmla="*/ 1834 w 605516"/>
                <a:gd name="connsiteY4" fmla="*/ 528 h 627883"/>
                <a:gd name="connsiteX5" fmla="*/ 223776 w 605516"/>
                <a:gd name="connsiteY5" fmla="*/ 175122 h 627883"/>
                <a:gd name="connsiteX6" fmla="*/ 374696 w 605516"/>
                <a:gd name="connsiteY6" fmla="*/ 426656 h 627883"/>
                <a:gd name="connsiteX7" fmla="*/ 549291 w 605516"/>
                <a:gd name="connsiteY7" fmla="*/ 547984 h 627883"/>
                <a:gd name="connsiteX8" fmla="*/ 605516 w 605516"/>
                <a:gd name="connsiteY8" fmla="*/ 627883 h 627883"/>
                <a:gd name="connsiteX0" fmla="*/ 605447 w 605447"/>
                <a:gd name="connsiteY0" fmla="*/ 627885 h 627885"/>
                <a:gd name="connsiteX1" fmla="*/ 389424 w 605447"/>
                <a:gd name="connsiteY1" fmla="*/ 547986 h 627885"/>
                <a:gd name="connsiteX2" fmla="*/ 241463 w 605447"/>
                <a:gd name="connsiteY2" fmla="*/ 320126 h 627885"/>
                <a:gd name="connsiteX3" fmla="*/ 126053 w 605447"/>
                <a:gd name="connsiteY3" fmla="*/ 127776 h 627885"/>
                <a:gd name="connsiteX4" fmla="*/ 1765 w 605447"/>
                <a:gd name="connsiteY4" fmla="*/ 530 h 627885"/>
                <a:gd name="connsiteX5" fmla="*/ 223707 w 605447"/>
                <a:gd name="connsiteY5" fmla="*/ 175124 h 627885"/>
                <a:gd name="connsiteX6" fmla="*/ 374627 w 605447"/>
                <a:gd name="connsiteY6" fmla="*/ 426658 h 627885"/>
                <a:gd name="connsiteX7" fmla="*/ 549222 w 605447"/>
                <a:gd name="connsiteY7" fmla="*/ 547986 h 627885"/>
                <a:gd name="connsiteX8" fmla="*/ 605447 w 605447"/>
                <a:gd name="connsiteY8" fmla="*/ 627885 h 627885"/>
                <a:gd name="connsiteX0" fmla="*/ 605447 w 605447"/>
                <a:gd name="connsiteY0" fmla="*/ 627885 h 627885"/>
                <a:gd name="connsiteX1" fmla="*/ 395342 w 605447"/>
                <a:gd name="connsiteY1" fmla="*/ 497680 h 627885"/>
                <a:gd name="connsiteX2" fmla="*/ 241463 w 605447"/>
                <a:gd name="connsiteY2" fmla="*/ 320126 h 627885"/>
                <a:gd name="connsiteX3" fmla="*/ 126053 w 605447"/>
                <a:gd name="connsiteY3" fmla="*/ 127776 h 627885"/>
                <a:gd name="connsiteX4" fmla="*/ 1765 w 605447"/>
                <a:gd name="connsiteY4" fmla="*/ 530 h 627885"/>
                <a:gd name="connsiteX5" fmla="*/ 223707 w 605447"/>
                <a:gd name="connsiteY5" fmla="*/ 175124 h 627885"/>
                <a:gd name="connsiteX6" fmla="*/ 374627 w 605447"/>
                <a:gd name="connsiteY6" fmla="*/ 426658 h 627885"/>
                <a:gd name="connsiteX7" fmla="*/ 549222 w 605447"/>
                <a:gd name="connsiteY7" fmla="*/ 547986 h 627885"/>
                <a:gd name="connsiteX8" fmla="*/ 605447 w 605447"/>
                <a:gd name="connsiteY8" fmla="*/ 627885 h 627885"/>
                <a:gd name="connsiteX0" fmla="*/ 605447 w 605447"/>
                <a:gd name="connsiteY0" fmla="*/ 627885 h 627885"/>
                <a:gd name="connsiteX1" fmla="*/ 389424 w 605447"/>
                <a:gd name="connsiteY1" fmla="*/ 521353 h 627885"/>
                <a:gd name="connsiteX2" fmla="*/ 241463 w 605447"/>
                <a:gd name="connsiteY2" fmla="*/ 320126 h 627885"/>
                <a:gd name="connsiteX3" fmla="*/ 126053 w 605447"/>
                <a:gd name="connsiteY3" fmla="*/ 127776 h 627885"/>
                <a:gd name="connsiteX4" fmla="*/ 1765 w 605447"/>
                <a:gd name="connsiteY4" fmla="*/ 530 h 627885"/>
                <a:gd name="connsiteX5" fmla="*/ 223707 w 605447"/>
                <a:gd name="connsiteY5" fmla="*/ 175124 h 627885"/>
                <a:gd name="connsiteX6" fmla="*/ 374627 w 605447"/>
                <a:gd name="connsiteY6" fmla="*/ 426658 h 627885"/>
                <a:gd name="connsiteX7" fmla="*/ 549222 w 605447"/>
                <a:gd name="connsiteY7" fmla="*/ 547986 h 627885"/>
                <a:gd name="connsiteX8" fmla="*/ 605447 w 605447"/>
                <a:gd name="connsiteY8" fmla="*/ 627885 h 627885"/>
                <a:gd name="connsiteX0" fmla="*/ 605447 w 605447"/>
                <a:gd name="connsiteY0" fmla="*/ 627885 h 627885"/>
                <a:gd name="connsiteX1" fmla="*/ 389424 w 605447"/>
                <a:gd name="connsiteY1" fmla="*/ 521353 h 627885"/>
                <a:gd name="connsiteX2" fmla="*/ 241463 w 605447"/>
                <a:gd name="connsiteY2" fmla="*/ 320126 h 627885"/>
                <a:gd name="connsiteX3" fmla="*/ 126053 w 605447"/>
                <a:gd name="connsiteY3" fmla="*/ 127776 h 627885"/>
                <a:gd name="connsiteX4" fmla="*/ 1765 w 605447"/>
                <a:gd name="connsiteY4" fmla="*/ 530 h 627885"/>
                <a:gd name="connsiteX5" fmla="*/ 223707 w 605447"/>
                <a:gd name="connsiteY5" fmla="*/ 175124 h 627885"/>
                <a:gd name="connsiteX6" fmla="*/ 374627 w 605447"/>
                <a:gd name="connsiteY6" fmla="*/ 426658 h 627885"/>
                <a:gd name="connsiteX7" fmla="*/ 549222 w 605447"/>
                <a:gd name="connsiteY7" fmla="*/ 547986 h 627885"/>
                <a:gd name="connsiteX8" fmla="*/ 605447 w 605447"/>
                <a:gd name="connsiteY8" fmla="*/ 627885 h 627885"/>
                <a:gd name="connsiteX0" fmla="*/ 605447 w 605447"/>
                <a:gd name="connsiteY0" fmla="*/ 627885 h 627885"/>
                <a:gd name="connsiteX1" fmla="*/ 389424 w 605447"/>
                <a:gd name="connsiteY1" fmla="*/ 521353 h 627885"/>
                <a:gd name="connsiteX2" fmla="*/ 241463 w 605447"/>
                <a:gd name="connsiteY2" fmla="*/ 320126 h 627885"/>
                <a:gd name="connsiteX3" fmla="*/ 126053 w 605447"/>
                <a:gd name="connsiteY3" fmla="*/ 127776 h 627885"/>
                <a:gd name="connsiteX4" fmla="*/ 1765 w 605447"/>
                <a:gd name="connsiteY4" fmla="*/ 530 h 627885"/>
                <a:gd name="connsiteX5" fmla="*/ 223707 w 605447"/>
                <a:gd name="connsiteY5" fmla="*/ 175124 h 627885"/>
                <a:gd name="connsiteX6" fmla="*/ 374627 w 605447"/>
                <a:gd name="connsiteY6" fmla="*/ 426658 h 627885"/>
                <a:gd name="connsiteX7" fmla="*/ 549222 w 605447"/>
                <a:gd name="connsiteY7" fmla="*/ 547986 h 627885"/>
                <a:gd name="connsiteX8" fmla="*/ 605447 w 605447"/>
                <a:gd name="connsiteY8" fmla="*/ 627885 h 627885"/>
                <a:gd name="connsiteX0" fmla="*/ 593610 w 593610"/>
                <a:gd name="connsiteY0" fmla="*/ 642681 h 642681"/>
                <a:gd name="connsiteX1" fmla="*/ 389424 w 593610"/>
                <a:gd name="connsiteY1" fmla="*/ 521353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74627 w 593610"/>
                <a:gd name="connsiteY6" fmla="*/ 426658 h 642681"/>
                <a:gd name="connsiteX7" fmla="*/ 549222 w 593610"/>
                <a:gd name="connsiteY7" fmla="*/ 547986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9424 w 593610"/>
                <a:gd name="connsiteY1" fmla="*/ 521353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74627 w 593610"/>
                <a:gd name="connsiteY6" fmla="*/ 426658 h 642681"/>
                <a:gd name="connsiteX7" fmla="*/ 549222 w 593610"/>
                <a:gd name="connsiteY7" fmla="*/ 547986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9424 w 593610"/>
                <a:gd name="connsiteY1" fmla="*/ 521353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74627 w 593610"/>
                <a:gd name="connsiteY6" fmla="*/ 426658 h 642681"/>
                <a:gd name="connsiteX7" fmla="*/ 549222 w 593610"/>
                <a:gd name="connsiteY7" fmla="*/ 547986 h 642681"/>
                <a:gd name="connsiteX8" fmla="*/ 593610 w 593610"/>
                <a:gd name="connsiteY8" fmla="*/ 642681 h 642681"/>
                <a:gd name="connsiteX0" fmla="*/ 593610 w 600616"/>
                <a:gd name="connsiteY0" fmla="*/ 642681 h 642681"/>
                <a:gd name="connsiteX1" fmla="*/ 389424 w 600616"/>
                <a:gd name="connsiteY1" fmla="*/ 521353 h 642681"/>
                <a:gd name="connsiteX2" fmla="*/ 241463 w 600616"/>
                <a:gd name="connsiteY2" fmla="*/ 320126 h 642681"/>
                <a:gd name="connsiteX3" fmla="*/ 126053 w 600616"/>
                <a:gd name="connsiteY3" fmla="*/ 127776 h 642681"/>
                <a:gd name="connsiteX4" fmla="*/ 1765 w 600616"/>
                <a:gd name="connsiteY4" fmla="*/ 530 h 642681"/>
                <a:gd name="connsiteX5" fmla="*/ 223707 w 600616"/>
                <a:gd name="connsiteY5" fmla="*/ 175124 h 642681"/>
                <a:gd name="connsiteX6" fmla="*/ 374627 w 600616"/>
                <a:gd name="connsiteY6" fmla="*/ 426658 h 642681"/>
                <a:gd name="connsiteX7" fmla="*/ 549222 w 600616"/>
                <a:gd name="connsiteY7" fmla="*/ 547986 h 642681"/>
                <a:gd name="connsiteX8" fmla="*/ 593610 w 600616"/>
                <a:gd name="connsiteY8" fmla="*/ 642681 h 642681"/>
                <a:gd name="connsiteX0" fmla="*/ 593610 w 593610"/>
                <a:gd name="connsiteY0" fmla="*/ 642681 h 642681"/>
                <a:gd name="connsiteX1" fmla="*/ 389424 w 593610"/>
                <a:gd name="connsiteY1" fmla="*/ 521353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74627 w 593610"/>
                <a:gd name="connsiteY6" fmla="*/ 426658 h 642681"/>
                <a:gd name="connsiteX7" fmla="*/ 531466 w 593610"/>
                <a:gd name="connsiteY7" fmla="*/ 559823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9424 w 593610"/>
                <a:gd name="connsiteY1" fmla="*/ 521353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74627 w 593610"/>
                <a:gd name="connsiteY6" fmla="*/ 426658 h 642681"/>
                <a:gd name="connsiteX7" fmla="*/ 513711 w 593610"/>
                <a:gd name="connsiteY7" fmla="*/ 550945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9424 w 593610"/>
                <a:gd name="connsiteY1" fmla="*/ 521353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74627 w 593610"/>
                <a:gd name="connsiteY6" fmla="*/ 426658 h 642681"/>
                <a:gd name="connsiteX7" fmla="*/ 513711 w 593610"/>
                <a:gd name="connsiteY7" fmla="*/ 550945 h 642681"/>
                <a:gd name="connsiteX8" fmla="*/ 593610 w 593610"/>
                <a:gd name="connsiteY8" fmla="*/ 642681 h 642681"/>
                <a:gd name="connsiteX0" fmla="*/ 593610 w 593780"/>
                <a:gd name="connsiteY0" fmla="*/ 642681 h 642681"/>
                <a:gd name="connsiteX1" fmla="*/ 389424 w 593780"/>
                <a:gd name="connsiteY1" fmla="*/ 521353 h 642681"/>
                <a:gd name="connsiteX2" fmla="*/ 241463 w 593780"/>
                <a:gd name="connsiteY2" fmla="*/ 320126 h 642681"/>
                <a:gd name="connsiteX3" fmla="*/ 126053 w 593780"/>
                <a:gd name="connsiteY3" fmla="*/ 127776 h 642681"/>
                <a:gd name="connsiteX4" fmla="*/ 1765 w 593780"/>
                <a:gd name="connsiteY4" fmla="*/ 530 h 642681"/>
                <a:gd name="connsiteX5" fmla="*/ 223707 w 593780"/>
                <a:gd name="connsiteY5" fmla="*/ 175124 h 642681"/>
                <a:gd name="connsiteX6" fmla="*/ 374627 w 593780"/>
                <a:gd name="connsiteY6" fmla="*/ 426658 h 642681"/>
                <a:gd name="connsiteX7" fmla="*/ 531467 w 593780"/>
                <a:gd name="connsiteY7" fmla="*/ 547985 h 642681"/>
                <a:gd name="connsiteX8" fmla="*/ 593610 w 593780"/>
                <a:gd name="connsiteY8" fmla="*/ 642681 h 642681"/>
                <a:gd name="connsiteX0" fmla="*/ 593610 w 593610"/>
                <a:gd name="connsiteY0" fmla="*/ 642681 h 642681"/>
                <a:gd name="connsiteX1" fmla="*/ 389424 w 593610"/>
                <a:gd name="connsiteY1" fmla="*/ 521353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30239 w 593610"/>
                <a:gd name="connsiteY6" fmla="*/ 414821 h 642681"/>
                <a:gd name="connsiteX7" fmla="*/ 531467 w 593610"/>
                <a:gd name="connsiteY7" fmla="*/ 547985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9424 w 593610"/>
                <a:gd name="connsiteY1" fmla="*/ 521353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47995 w 593610"/>
                <a:gd name="connsiteY6" fmla="*/ 402984 h 642681"/>
                <a:gd name="connsiteX7" fmla="*/ 531467 w 593610"/>
                <a:gd name="connsiteY7" fmla="*/ 547985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9424 w 593610"/>
                <a:gd name="connsiteY1" fmla="*/ 521353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47995 w 593610"/>
                <a:gd name="connsiteY6" fmla="*/ 402984 h 642681"/>
                <a:gd name="connsiteX7" fmla="*/ 531467 w 593610"/>
                <a:gd name="connsiteY7" fmla="*/ 547985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3505 w 593610"/>
                <a:gd name="connsiteY1" fmla="*/ 530231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23707 w 593610"/>
                <a:gd name="connsiteY5" fmla="*/ 175124 h 642681"/>
                <a:gd name="connsiteX6" fmla="*/ 347995 w 593610"/>
                <a:gd name="connsiteY6" fmla="*/ 402984 h 642681"/>
                <a:gd name="connsiteX7" fmla="*/ 531467 w 593610"/>
                <a:gd name="connsiteY7" fmla="*/ 547985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3505 w 593610"/>
                <a:gd name="connsiteY1" fmla="*/ 530231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02992 w 593610"/>
                <a:gd name="connsiteY5" fmla="*/ 186961 h 642681"/>
                <a:gd name="connsiteX6" fmla="*/ 347995 w 593610"/>
                <a:gd name="connsiteY6" fmla="*/ 402984 h 642681"/>
                <a:gd name="connsiteX7" fmla="*/ 531467 w 593610"/>
                <a:gd name="connsiteY7" fmla="*/ 547985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3505 w 593610"/>
                <a:gd name="connsiteY1" fmla="*/ 530231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05951 w 593610"/>
                <a:gd name="connsiteY5" fmla="*/ 160328 h 642681"/>
                <a:gd name="connsiteX6" fmla="*/ 347995 w 593610"/>
                <a:gd name="connsiteY6" fmla="*/ 402984 h 642681"/>
                <a:gd name="connsiteX7" fmla="*/ 531467 w 593610"/>
                <a:gd name="connsiteY7" fmla="*/ 547985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3505 w 593610"/>
                <a:gd name="connsiteY1" fmla="*/ 530231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05951 w 593610"/>
                <a:gd name="connsiteY5" fmla="*/ 160328 h 642681"/>
                <a:gd name="connsiteX6" fmla="*/ 347995 w 593610"/>
                <a:gd name="connsiteY6" fmla="*/ 402984 h 642681"/>
                <a:gd name="connsiteX7" fmla="*/ 531467 w 593610"/>
                <a:gd name="connsiteY7" fmla="*/ 547985 h 642681"/>
                <a:gd name="connsiteX8" fmla="*/ 593610 w 593610"/>
                <a:gd name="connsiteY8" fmla="*/ 642681 h 642681"/>
                <a:gd name="connsiteX0" fmla="*/ 593610 w 593610"/>
                <a:gd name="connsiteY0" fmla="*/ 642681 h 642681"/>
                <a:gd name="connsiteX1" fmla="*/ 383505 w 593610"/>
                <a:gd name="connsiteY1" fmla="*/ 530231 h 642681"/>
                <a:gd name="connsiteX2" fmla="*/ 241463 w 593610"/>
                <a:gd name="connsiteY2" fmla="*/ 320126 h 642681"/>
                <a:gd name="connsiteX3" fmla="*/ 126053 w 593610"/>
                <a:gd name="connsiteY3" fmla="*/ 127776 h 642681"/>
                <a:gd name="connsiteX4" fmla="*/ 1765 w 593610"/>
                <a:gd name="connsiteY4" fmla="*/ 530 h 642681"/>
                <a:gd name="connsiteX5" fmla="*/ 205951 w 593610"/>
                <a:gd name="connsiteY5" fmla="*/ 160328 h 642681"/>
                <a:gd name="connsiteX6" fmla="*/ 347995 w 593610"/>
                <a:gd name="connsiteY6" fmla="*/ 402984 h 642681"/>
                <a:gd name="connsiteX7" fmla="*/ 531467 w 593610"/>
                <a:gd name="connsiteY7" fmla="*/ 547985 h 642681"/>
                <a:gd name="connsiteX8" fmla="*/ 593610 w 593610"/>
                <a:gd name="connsiteY8" fmla="*/ 642681 h 642681"/>
                <a:gd name="connsiteX0" fmla="*/ 593610 w 595562"/>
                <a:gd name="connsiteY0" fmla="*/ 642681 h 642681"/>
                <a:gd name="connsiteX1" fmla="*/ 383505 w 595562"/>
                <a:gd name="connsiteY1" fmla="*/ 530231 h 642681"/>
                <a:gd name="connsiteX2" fmla="*/ 241463 w 595562"/>
                <a:gd name="connsiteY2" fmla="*/ 320126 h 642681"/>
                <a:gd name="connsiteX3" fmla="*/ 126053 w 595562"/>
                <a:gd name="connsiteY3" fmla="*/ 127776 h 642681"/>
                <a:gd name="connsiteX4" fmla="*/ 1765 w 595562"/>
                <a:gd name="connsiteY4" fmla="*/ 530 h 642681"/>
                <a:gd name="connsiteX5" fmla="*/ 205951 w 595562"/>
                <a:gd name="connsiteY5" fmla="*/ 160328 h 642681"/>
                <a:gd name="connsiteX6" fmla="*/ 347995 w 595562"/>
                <a:gd name="connsiteY6" fmla="*/ 402984 h 642681"/>
                <a:gd name="connsiteX7" fmla="*/ 575855 w 595562"/>
                <a:gd name="connsiteY7" fmla="*/ 583495 h 642681"/>
                <a:gd name="connsiteX8" fmla="*/ 593610 w 595562"/>
                <a:gd name="connsiteY8" fmla="*/ 642681 h 642681"/>
                <a:gd name="connsiteX0" fmla="*/ 593610 w 602076"/>
                <a:gd name="connsiteY0" fmla="*/ 642681 h 642681"/>
                <a:gd name="connsiteX1" fmla="*/ 383505 w 602076"/>
                <a:gd name="connsiteY1" fmla="*/ 530231 h 642681"/>
                <a:gd name="connsiteX2" fmla="*/ 241463 w 602076"/>
                <a:gd name="connsiteY2" fmla="*/ 320126 h 642681"/>
                <a:gd name="connsiteX3" fmla="*/ 126053 w 602076"/>
                <a:gd name="connsiteY3" fmla="*/ 127776 h 642681"/>
                <a:gd name="connsiteX4" fmla="*/ 1765 w 602076"/>
                <a:gd name="connsiteY4" fmla="*/ 530 h 642681"/>
                <a:gd name="connsiteX5" fmla="*/ 205951 w 602076"/>
                <a:gd name="connsiteY5" fmla="*/ 160328 h 642681"/>
                <a:gd name="connsiteX6" fmla="*/ 347995 w 602076"/>
                <a:gd name="connsiteY6" fmla="*/ 402984 h 642681"/>
                <a:gd name="connsiteX7" fmla="*/ 575855 w 602076"/>
                <a:gd name="connsiteY7" fmla="*/ 583495 h 642681"/>
                <a:gd name="connsiteX8" fmla="*/ 593610 w 602076"/>
                <a:gd name="connsiteY8" fmla="*/ 642681 h 642681"/>
                <a:gd name="connsiteX0" fmla="*/ 593610 w 608529"/>
                <a:gd name="connsiteY0" fmla="*/ 642681 h 642681"/>
                <a:gd name="connsiteX1" fmla="*/ 383505 w 608529"/>
                <a:gd name="connsiteY1" fmla="*/ 530231 h 642681"/>
                <a:gd name="connsiteX2" fmla="*/ 241463 w 608529"/>
                <a:gd name="connsiteY2" fmla="*/ 320126 h 642681"/>
                <a:gd name="connsiteX3" fmla="*/ 126053 w 608529"/>
                <a:gd name="connsiteY3" fmla="*/ 127776 h 642681"/>
                <a:gd name="connsiteX4" fmla="*/ 1765 w 608529"/>
                <a:gd name="connsiteY4" fmla="*/ 530 h 642681"/>
                <a:gd name="connsiteX5" fmla="*/ 205951 w 608529"/>
                <a:gd name="connsiteY5" fmla="*/ 160328 h 642681"/>
                <a:gd name="connsiteX6" fmla="*/ 347995 w 608529"/>
                <a:gd name="connsiteY6" fmla="*/ 402984 h 642681"/>
                <a:gd name="connsiteX7" fmla="*/ 584733 w 608529"/>
                <a:gd name="connsiteY7" fmla="*/ 568699 h 642681"/>
                <a:gd name="connsiteX8" fmla="*/ 593610 w 608529"/>
                <a:gd name="connsiteY8" fmla="*/ 642681 h 642681"/>
                <a:gd name="connsiteX0" fmla="*/ 593610 w 608529"/>
                <a:gd name="connsiteY0" fmla="*/ 642681 h 642681"/>
                <a:gd name="connsiteX1" fmla="*/ 383505 w 608529"/>
                <a:gd name="connsiteY1" fmla="*/ 530231 h 642681"/>
                <a:gd name="connsiteX2" fmla="*/ 241463 w 608529"/>
                <a:gd name="connsiteY2" fmla="*/ 320126 h 642681"/>
                <a:gd name="connsiteX3" fmla="*/ 126053 w 608529"/>
                <a:gd name="connsiteY3" fmla="*/ 127776 h 642681"/>
                <a:gd name="connsiteX4" fmla="*/ 1765 w 608529"/>
                <a:gd name="connsiteY4" fmla="*/ 530 h 642681"/>
                <a:gd name="connsiteX5" fmla="*/ 205951 w 608529"/>
                <a:gd name="connsiteY5" fmla="*/ 160328 h 642681"/>
                <a:gd name="connsiteX6" fmla="*/ 347995 w 608529"/>
                <a:gd name="connsiteY6" fmla="*/ 402984 h 642681"/>
                <a:gd name="connsiteX7" fmla="*/ 584733 w 608529"/>
                <a:gd name="connsiteY7" fmla="*/ 568699 h 642681"/>
                <a:gd name="connsiteX8" fmla="*/ 593610 w 608529"/>
                <a:gd name="connsiteY8" fmla="*/ 642681 h 642681"/>
                <a:gd name="connsiteX0" fmla="*/ 593610 w 608529"/>
                <a:gd name="connsiteY0" fmla="*/ 642681 h 642681"/>
                <a:gd name="connsiteX1" fmla="*/ 383505 w 608529"/>
                <a:gd name="connsiteY1" fmla="*/ 530231 h 642681"/>
                <a:gd name="connsiteX2" fmla="*/ 241463 w 608529"/>
                <a:gd name="connsiteY2" fmla="*/ 320126 h 642681"/>
                <a:gd name="connsiteX3" fmla="*/ 126053 w 608529"/>
                <a:gd name="connsiteY3" fmla="*/ 127776 h 642681"/>
                <a:gd name="connsiteX4" fmla="*/ 1765 w 608529"/>
                <a:gd name="connsiteY4" fmla="*/ 530 h 642681"/>
                <a:gd name="connsiteX5" fmla="*/ 205951 w 608529"/>
                <a:gd name="connsiteY5" fmla="*/ 160328 h 642681"/>
                <a:gd name="connsiteX6" fmla="*/ 347995 w 608529"/>
                <a:gd name="connsiteY6" fmla="*/ 402984 h 642681"/>
                <a:gd name="connsiteX7" fmla="*/ 584733 w 608529"/>
                <a:gd name="connsiteY7" fmla="*/ 568699 h 642681"/>
                <a:gd name="connsiteX8" fmla="*/ 593610 w 608529"/>
                <a:gd name="connsiteY8" fmla="*/ 642681 h 642681"/>
                <a:gd name="connsiteX0" fmla="*/ 593610 w 608529"/>
                <a:gd name="connsiteY0" fmla="*/ 642681 h 642681"/>
                <a:gd name="connsiteX1" fmla="*/ 383505 w 608529"/>
                <a:gd name="connsiteY1" fmla="*/ 530231 h 642681"/>
                <a:gd name="connsiteX2" fmla="*/ 241463 w 608529"/>
                <a:gd name="connsiteY2" fmla="*/ 320126 h 642681"/>
                <a:gd name="connsiteX3" fmla="*/ 126053 w 608529"/>
                <a:gd name="connsiteY3" fmla="*/ 127776 h 642681"/>
                <a:gd name="connsiteX4" fmla="*/ 1765 w 608529"/>
                <a:gd name="connsiteY4" fmla="*/ 530 h 642681"/>
                <a:gd name="connsiteX5" fmla="*/ 217788 w 608529"/>
                <a:gd name="connsiteY5" fmla="*/ 157369 h 642681"/>
                <a:gd name="connsiteX6" fmla="*/ 347995 w 608529"/>
                <a:gd name="connsiteY6" fmla="*/ 402984 h 642681"/>
                <a:gd name="connsiteX7" fmla="*/ 584733 w 608529"/>
                <a:gd name="connsiteY7" fmla="*/ 568699 h 642681"/>
                <a:gd name="connsiteX8" fmla="*/ 593610 w 608529"/>
                <a:gd name="connsiteY8" fmla="*/ 642681 h 642681"/>
                <a:gd name="connsiteX0" fmla="*/ 593610 w 608529"/>
                <a:gd name="connsiteY0" fmla="*/ 642681 h 642681"/>
                <a:gd name="connsiteX1" fmla="*/ 383505 w 608529"/>
                <a:gd name="connsiteY1" fmla="*/ 530231 h 642681"/>
                <a:gd name="connsiteX2" fmla="*/ 241463 w 608529"/>
                <a:gd name="connsiteY2" fmla="*/ 320126 h 642681"/>
                <a:gd name="connsiteX3" fmla="*/ 126053 w 608529"/>
                <a:gd name="connsiteY3" fmla="*/ 127776 h 642681"/>
                <a:gd name="connsiteX4" fmla="*/ 1765 w 608529"/>
                <a:gd name="connsiteY4" fmla="*/ 530 h 642681"/>
                <a:gd name="connsiteX5" fmla="*/ 185236 w 608529"/>
                <a:gd name="connsiteY5" fmla="*/ 160328 h 642681"/>
                <a:gd name="connsiteX6" fmla="*/ 347995 w 608529"/>
                <a:gd name="connsiteY6" fmla="*/ 402984 h 642681"/>
                <a:gd name="connsiteX7" fmla="*/ 584733 w 608529"/>
                <a:gd name="connsiteY7" fmla="*/ 568699 h 642681"/>
                <a:gd name="connsiteX8" fmla="*/ 593610 w 608529"/>
                <a:gd name="connsiteY8" fmla="*/ 642681 h 642681"/>
                <a:gd name="connsiteX0" fmla="*/ 593610 w 608529"/>
                <a:gd name="connsiteY0" fmla="*/ 642681 h 642681"/>
                <a:gd name="connsiteX1" fmla="*/ 383505 w 608529"/>
                <a:gd name="connsiteY1" fmla="*/ 530231 h 642681"/>
                <a:gd name="connsiteX2" fmla="*/ 241463 w 608529"/>
                <a:gd name="connsiteY2" fmla="*/ 320126 h 642681"/>
                <a:gd name="connsiteX3" fmla="*/ 126053 w 608529"/>
                <a:gd name="connsiteY3" fmla="*/ 127776 h 642681"/>
                <a:gd name="connsiteX4" fmla="*/ 1765 w 608529"/>
                <a:gd name="connsiteY4" fmla="*/ 530 h 642681"/>
                <a:gd name="connsiteX5" fmla="*/ 200032 w 608529"/>
                <a:gd name="connsiteY5" fmla="*/ 154410 h 642681"/>
                <a:gd name="connsiteX6" fmla="*/ 347995 w 608529"/>
                <a:gd name="connsiteY6" fmla="*/ 402984 h 642681"/>
                <a:gd name="connsiteX7" fmla="*/ 584733 w 608529"/>
                <a:gd name="connsiteY7" fmla="*/ 568699 h 642681"/>
                <a:gd name="connsiteX8" fmla="*/ 593610 w 608529"/>
                <a:gd name="connsiteY8" fmla="*/ 642681 h 642681"/>
                <a:gd name="connsiteX0" fmla="*/ 593610 w 608529"/>
                <a:gd name="connsiteY0" fmla="*/ 642681 h 642681"/>
                <a:gd name="connsiteX1" fmla="*/ 383505 w 608529"/>
                <a:gd name="connsiteY1" fmla="*/ 530231 h 642681"/>
                <a:gd name="connsiteX2" fmla="*/ 241463 w 608529"/>
                <a:gd name="connsiteY2" fmla="*/ 320126 h 642681"/>
                <a:gd name="connsiteX3" fmla="*/ 126053 w 608529"/>
                <a:gd name="connsiteY3" fmla="*/ 127776 h 642681"/>
                <a:gd name="connsiteX4" fmla="*/ 1765 w 608529"/>
                <a:gd name="connsiteY4" fmla="*/ 530 h 642681"/>
                <a:gd name="connsiteX5" fmla="*/ 200032 w 608529"/>
                <a:gd name="connsiteY5" fmla="*/ 154410 h 642681"/>
                <a:gd name="connsiteX6" fmla="*/ 347995 w 608529"/>
                <a:gd name="connsiteY6" fmla="*/ 402984 h 642681"/>
                <a:gd name="connsiteX7" fmla="*/ 584733 w 608529"/>
                <a:gd name="connsiteY7" fmla="*/ 568699 h 642681"/>
                <a:gd name="connsiteX8" fmla="*/ 593610 w 608529"/>
                <a:gd name="connsiteY8" fmla="*/ 642681 h 642681"/>
                <a:gd name="connsiteX0" fmla="*/ 779926 w 794845"/>
                <a:gd name="connsiteY0" fmla="*/ 718288 h 718288"/>
                <a:gd name="connsiteX1" fmla="*/ 569821 w 794845"/>
                <a:gd name="connsiteY1" fmla="*/ 605838 h 718288"/>
                <a:gd name="connsiteX2" fmla="*/ 427779 w 794845"/>
                <a:gd name="connsiteY2" fmla="*/ 395733 h 718288"/>
                <a:gd name="connsiteX3" fmla="*/ 312369 w 794845"/>
                <a:gd name="connsiteY3" fmla="*/ 203383 h 718288"/>
                <a:gd name="connsiteX4" fmla="*/ 740 w 794845"/>
                <a:gd name="connsiteY4" fmla="*/ 309 h 718288"/>
                <a:gd name="connsiteX5" fmla="*/ 386348 w 794845"/>
                <a:gd name="connsiteY5" fmla="*/ 230017 h 718288"/>
                <a:gd name="connsiteX6" fmla="*/ 534311 w 794845"/>
                <a:gd name="connsiteY6" fmla="*/ 478591 h 718288"/>
                <a:gd name="connsiteX7" fmla="*/ 771049 w 794845"/>
                <a:gd name="connsiteY7" fmla="*/ 644306 h 718288"/>
                <a:gd name="connsiteX8" fmla="*/ 779926 w 794845"/>
                <a:gd name="connsiteY8" fmla="*/ 718288 h 718288"/>
                <a:gd name="connsiteX0" fmla="*/ 779926 w 794845"/>
                <a:gd name="connsiteY0" fmla="*/ 718288 h 718288"/>
                <a:gd name="connsiteX1" fmla="*/ 569821 w 794845"/>
                <a:gd name="connsiteY1" fmla="*/ 605838 h 718288"/>
                <a:gd name="connsiteX2" fmla="*/ 427779 w 794845"/>
                <a:gd name="connsiteY2" fmla="*/ 395733 h 718288"/>
                <a:gd name="connsiteX3" fmla="*/ 312369 w 794845"/>
                <a:gd name="connsiteY3" fmla="*/ 203383 h 718288"/>
                <a:gd name="connsiteX4" fmla="*/ 740 w 794845"/>
                <a:gd name="connsiteY4" fmla="*/ 309 h 718288"/>
                <a:gd name="connsiteX5" fmla="*/ 350664 w 794845"/>
                <a:gd name="connsiteY5" fmla="*/ 185412 h 718288"/>
                <a:gd name="connsiteX6" fmla="*/ 534311 w 794845"/>
                <a:gd name="connsiteY6" fmla="*/ 478591 h 718288"/>
                <a:gd name="connsiteX7" fmla="*/ 771049 w 794845"/>
                <a:gd name="connsiteY7" fmla="*/ 644306 h 718288"/>
                <a:gd name="connsiteX8" fmla="*/ 779926 w 794845"/>
                <a:gd name="connsiteY8" fmla="*/ 718288 h 71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4845" h="718288">
                  <a:moveTo>
                    <a:pt x="779926" y="718288"/>
                  </a:moveTo>
                  <a:cubicBezTo>
                    <a:pt x="707918" y="682777"/>
                    <a:pt x="629992" y="682778"/>
                    <a:pt x="569821" y="605838"/>
                  </a:cubicBezTo>
                  <a:cubicBezTo>
                    <a:pt x="509650" y="556518"/>
                    <a:pt x="470688" y="462809"/>
                    <a:pt x="427779" y="395733"/>
                  </a:cubicBezTo>
                  <a:cubicBezTo>
                    <a:pt x="384870" y="328657"/>
                    <a:pt x="383542" y="269287"/>
                    <a:pt x="312369" y="203383"/>
                  </a:cubicBezTo>
                  <a:cubicBezTo>
                    <a:pt x="241196" y="137479"/>
                    <a:pt x="-15536" y="-7582"/>
                    <a:pt x="740" y="309"/>
                  </a:cubicBezTo>
                  <a:cubicBezTo>
                    <a:pt x="17016" y="8200"/>
                    <a:pt x="261736" y="105699"/>
                    <a:pt x="350664" y="185412"/>
                  </a:cubicBezTo>
                  <a:cubicBezTo>
                    <a:pt x="439592" y="265125"/>
                    <a:pt x="464247" y="402109"/>
                    <a:pt x="534311" y="478591"/>
                  </a:cubicBezTo>
                  <a:cubicBezTo>
                    <a:pt x="604375" y="555073"/>
                    <a:pt x="715317" y="622112"/>
                    <a:pt x="771049" y="644306"/>
                  </a:cubicBezTo>
                  <a:cubicBezTo>
                    <a:pt x="826781" y="666500"/>
                    <a:pt x="765130" y="686723"/>
                    <a:pt x="779926" y="718288"/>
                  </a:cubicBezTo>
                  <a:close/>
                </a:path>
              </a:pathLst>
            </a:custGeom>
            <a:solidFill>
              <a:srgbClr val="92C60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231" name="组合 230"/>
            <p:cNvGrpSpPr>
              <a:grpSpLocks/>
            </p:cNvGrpSpPr>
            <p:nvPr/>
          </p:nvGrpSpPr>
          <p:grpSpPr bwMode="auto">
            <a:xfrm rot="15690345">
              <a:off x="3275932" y="1810959"/>
              <a:ext cx="85600" cy="161689"/>
              <a:chOff x="3637987" y="503028"/>
              <a:chExt cx="188802" cy="391253"/>
            </a:xfrm>
          </p:grpSpPr>
          <p:sp>
            <p:nvSpPr>
              <p:cNvPr id="241" name="任意多边形 240"/>
              <p:cNvSpPr/>
              <p:nvPr/>
            </p:nvSpPr>
            <p:spPr>
              <a:xfrm flipH="1">
                <a:off x="3637987" y="503028"/>
                <a:ext cx="188802" cy="391253"/>
              </a:xfrm>
              <a:custGeom>
                <a:avLst/>
                <a:gdLst>
                  <a:gd name="connsiteX0" fmla="*/ 69056 w 166687"/>
                  <a:gd name="connsiteY0" fmla="*/ 0 h 350044"/>
                  <a:gd name="connsiteX1" fmla="*/ 45243 w 166687"/>
                  <a:gd name="connsiteY1" fmla="*/ 119062 h 350044"/>
                  <a:gd name="connsiteX2" fmla="*/ 0 w 166687"/>
                  <a:gd name="connsiteY2" fmla="*/ 204787 h 350044"/>
                  <a:gd name="connsiteX3" fmla="*/ 14287 w 166687"/>
                  <a:gd name="connsiteY3" fmla="*/ 302419 h 350044"/>
                  <a:gd name="connsiteX4" fmla="*/ 78581 w 166687"/>
                  <a:gd name="connsiteY4" fmla="*/ 350044 h 350044"/>
                  <a:gd name="connsiteX5" fmla="*/ 164306 w 166687"/>
                  <a:gd name="connsiteY5" fmla="*/ 254794 h 350044"/>
                  <a:gd name="connsiteX6" fmla="*/ 166687 w 166687"/>
                  <a:gd name="connsiteY6" fmla="*/ 109537 h 350044"/>
                  <a:gd name="connsiteX7" fmla="*/ 69056 w 166687"/>
                  <a:gd name="connsiteY7" fmla="*/ 0 h 350044"/>
                  <a:gd name="connsiteX0" fmla="*/ 69056 w 184139"/>
                  <a:gd name="connsiteY0" fmla="*/ 0 h 350044"/>
                  <a:gd name="connsiteX1" fmla="*/ 45243 w 184139"/>
                  <a:gd name="connsiteY1" fmla="*/ 119062 h 350044"/>
                  <a:gd name="connsiteX2" fmla="*/ 0 w 184139"/>
                  <a:gd name="connsiteY2" fmla="*/ 204787 h 350044"/>
                  <a:gd name="connsiteX3" fmla="*/ 14287 w 184139"/>
                  <a:gd name="connsiteY3" fmla="*/ 302419 h 350044"/>
                  <a:gd name="connsiteX4" fmla="*/ 78581 w 184139"/>
                  <a:gd name="connsiteY4" fmla="*/ 350044 h 350044"/>
                  <a:gd name="connsiteX5" fmla="*/ 164306 w 184139"/>
                  <a:gd name="connsiteY5" fmla="*/ 254794 h 350044"/>
                  <a:gd name="connsiteX6" fmla="*/ 166687 w 184139"/>
                  <a:gd name="connsiteY6" fmla="*/ 109537 h 350044"/>
                  <a:gd name="connsiteX7" fmla="*/ 69056 w 184139"/>
                  <a:gd name="connsiteY7" fmla="*/ 0 h 350044"/>
                  <a:gd name="connsiteX0" fmla="*/ 69056 w 181058"/>
                  <a:gd name="connsiteY0" fmla="*/ 0 h 350044"/>
                  <a:gd name="connsiteX1" fmla="*/ 45243 w 181058"/>
                  <a:gd name="connsiteY1" fmla="*/ 119062 h 350044"/>
                  <a:gd name="connsiteX2" fmla="*/ 0 w 181058"/>
                  <a:gd name="connsiteY2" fmla="*/ 204787 h 350044"/>
                  <a:gd name="connsiteX3" fmla="*/ 14287 w 181058"/>
                  <a:gd name="connsiteY3" fmla="*/ 302419 h 350044"/>
                  <a:gd name="connsiteX4" fmla="*/ 78581 w 181058"/>
                  <a:gd name="connsiteY4" fmla="*/ 350044 h 350044"/>
                  <a:gd name="connsiteX5" fmla="*/ 164306 w 181058"/>
                  <a:gd name="connsiteY5" fmla="*/ 254794 h 350044"/>
                  <a:gd name="connsiteX6" fmla="*/ 166687 w 181058"/>
                  <a:gd name="connsiteY6" fmla="*/ 109537 h 350044"/>
                  <a:gd name="connsiteX7" fmla="*/ 69056 w 181058"/>
                  <a:gd name="connsiteY7" fmla="*/ 0 h 350044"/>
                  <a:gd name="connsiteX0" fmla="*/ 69056 w 173789"/>
                  <a:gd name="connsiteY0" fmla="*/ 0 h 350044"/>
                  <a:gd name="connsiteX1" fmla="*/ 45243 w 173789"/>
                  <a:gd name="connsiteY1" fmla="*/ 119062 h 350044"/>
                  <a:gd name="connsiteX2" fmla="*/ 0 w 173789"/>
                  <a:gd name="connsiteY2" fmla="*/ 204787 h 350044"/>
                  <a:gd name="connsiteX3" fmla="*/ 14287 w 173789"/>
                  <a:gd name="connsiteY3" fmla="*/ 302419 h 350044"/>
                  <a:gd name="connsiteX4" fmla="*/ 78581 w 173789"/>
                  <a:gd name="connsiteY4" fmla="*/ 350044 h 350044"/>
                  <a:gd name="connsiteX5" fmla="*/ 164306 w 173789"/>
                  <a:gd name="connsiteY5" fmla="*/ 254794 h 350044"/>
                  <a:gd name="connsiteX6" fmla="*/ 152399 w 173789"/>
                  <a:gd name="connsiteY6" fmla="*/ 121444 h 350044"/>
                  <a:gd name="connsiteX7" fmla="*/ 69056 w 173789"/>
                  <a:gd name="connsiteY7" fmla="*/ 0 h 350044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928 w 174661"/>
                  <a:gd name="connsiteY0" fmla="*/ 1 h 350045"/>
                  <a:gd name="connsiteX1" fmla="*/ 46115 w 174661"/>
                  <a:gd name="connsiteY1" fmla="*/ 119063 h 350045"/>
                  <a:gd name="connsiteX2" fmla="*/ 872 w 174661"/>
                  <a:gd name="connsiteY2" fmla="*/ 204788 h 350045"/>
                  <a:gd name="connsiteX3" fmla="*/ 15159 w 174661"/>
                  <a:gd name="connsiteY3" fmla="*/ 302420 h 350045"/>
                  <a:gd name="connsiteX4" fmla="*/ 79453 w 174661"/>
                  <a:gd name="connsiteY4" fmla="*/ 350045 h 350045"/>
                  <a:gd name="connsiteX5" fmla="*/ 165178 w 174661"/>
                  <a:gd name="connsiteY5" fmla="*/ 254795 h 350045"/>
                  <a:gd name="connsiteX6" fmla="*/ 153271 w 174661"/>
                  <a:gd name="connsiteY6" fmla="*/ 121445 h 350045"/>
                  <a:gd name="connsiteX7" fmla="*/ 69928 w 174661"/>
                  <a:gd name="connsiteY7" fmla="*/ 1 h 350045"/>
                  <a:gd name="connsiteX0" fmla="*/ 73564 w 178297"/>
                  <a:gd name="connsiteY0" fmla="*/ 1 h 350045"/>
                  <a:gd name="connsiteX1" fmla="*/ 49751 w 178297"/>
                  <a:gd name="connsiteY1" fmla="*/ 119063 h 350045"/>
                  <a:gd name="connsiteX2" fmla="*/ 4508 w 178297"/>
                  <a:gd name="connsiteY2" fmla="*/ 204788 h 350045"/>
                  <a:gd name="connsiteX3" fmla="*/ 18795 w 178297"/>
                  <a:gd name="connsiteY3" fmla="*/ 302420 h 350045"/>
                  <a:gd name="connsiteX4" fmla="*/ 83089 w 178297"/>
                  <a:gd name="connsiteY4" fmla="*/ 350045 h 350045"/>
                  <a:gd name="connsiteX5" fmla="*/ 168814 w 178297"/>
                  <a:gd name="connsiteY5" fmla="*/ 254795 h 350045"/>
                  <a:gd name="connsiteX6" fmla="*/ 156907 w 178297"/>
                  <a:gd name="connsiteY6" fmla="*/ 121445 h 350045"/>
                  <a:gd name="connsiteX7" fmla="*/ 73564 w 178297"/>
                  <a:gd name="connsiteY7" fmla="*/ 1 h 350045"/>
                  <a:gd name="connsiteX0" fmla="*/ 79936 w 184669"/>
                  <a:gd name="connsiteY0" fmla="*/ 1 h 350045"/>
                  <a:gd name="connsiteX1" fmla="*/ 56123 w 184669"/>
                  <a:gd name="connsiteY1" fmla="*/ 119063 h 350045"/>
                  <a:gd name="connsiteX2" fmla="*/ 3736 w 184669"/>
                  <a:gd name="connsiteY2" fmla="*/ 204788 h 350045"/>
                  <a:gd name="connsiteX3" fmla="*/ 25167 w 184669"/>
                  <a:gd name="connsiteY3" fmla="*/ 302420 h 350045"/>
                  <a:gd name="connsiteX4" fmla="*/ 89461 w 184669"/>
                  <a:gd name="connsiteY4" fmla="*/ 350045 h 350045"/>
                  <a:gd name="connsiteX5" fmla="*/ 175186 w 184669"/>
                  <a:gd name="connsiteY5" fmla="*/ 254795 h 350045"/>
                  <a:gd name="connsiteX6" fmla="*/ 163279 w 184669"/>
                  <a:gd name="connsiteY6" fmla="*/ 121445 h 350045"/>
                  <a:gd name="connsiteX7" fmla="*/ 79936 w 18466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00014 h 350045"/>
                  <a:gd name="connsiteX7" fmla="*/ 77086 w 181819"/>
                  <a:gd name="connsiteY7" fmla="*/ 1 h 350045"/>
                  <a:gd name="connsiteX0" fmla="*/ 77086 w 179303"/>
                  <a:gd name="connsiteY0" fmla="*/ 1 h 350045"/>
                  <a:gd name="connsiteX1" fmla="*/ 55655 w 179303"/>
                  <a:gd name="connsiteY1" fmla="*/ 107157 h 350045"/>
                  <a:gd name="connsiteX2" fmla="*/ 886 w 179303"/>
                  <a:gd name="connsiteY2" fmla="*/ 204788 h 350045"/>
                  <a:gd name="connsiteX3" fmla="*/ 22317 w 179303"/>
                  <a:gd name="connsiteY3" fmla="*/ 302420 h 350045"/>
                  <a:gd name="connsiteX4" fmla="*/ 86611 w 179303"/>
                  <a:gd name="connsiteY4" fmla="*/ 350045 h 350045"/>
                  <a:gd name="connsiteX5" fmla="*/ 172336 w 179303"/>
                  <a:gd name="connsiteY5" fmla="*/ 266701 h 350045"/>
                  <a:gd name="connsiteX6" fmla="*/ 160429 w 179303"/>
                  <a:gd name="connsiteY6" fmla="*/ 100014 h 350045"/>
                  <a:gd name="connsiteX7" fmla="*/ 77086 w 179303"/>
                  <a:gd name="connsiteY7" fmla="*/ 1 h 350045"/>
                  <a:gd name="connsiteX0" fmla="*/ 77086 w 179303"/>
                  <a:gd name="connsiteY0" fmla="*/ 1 h 352745"/>
                  <a:gd name="connsiteX1" fmla="*/ 55655 w 179303"/>
                  <a:gd name="connsiteY1" fmla="*/ 107157 h 352745"/>
                  <a:gd name="connsiteX2" fmla="*/ 886 w 179303"/>
                  <a:gd name="connsiteY2" fmla="*/ 204788 h 352745"/>
                  <a:gd name="connsiteX3" fmla="*/ 22317 w 179303"/>
                  <a:gd name="connsiteY3" fmla="*/ 302420 h 352745"/>
                  <a:gd name="connsiteX4" fmla="*/ 86611 w 179303"/>
                  <a:gd name="connsiteY4" fmla="*/ 350045 h 352745"/>
                  <a:gd name="connsiteX5" fmla="*/ 172336 w 179303"/>
                  <a:gd name="connsiteY5" fmla="*/ 266701 h 352745"/>
                  <a:gd name="connsiteX6" fmla="*/ 160429 w 179303"/>
                  <a:gd name="connsiteY6" fmla="*/ 100014 h 352745"/>
                  <a:gd name="connsiteX7" fmla="*/ 77086 w 179303"/>
                  <a:gd name="connsiteY7" fmla="*/ 1 h 352745"/>
                  <a:gd name="connsiteX0" fmla="*/ 77086 w 179303"/>
                  <a:gd name="connsiteY0" fmla="*/ 1 h 350613"/>
                  <a:gd name="connsiteX1" fmla="*/ 55655 w 179303"/>
                  <a:gd name="connsiteY1" fmla="*/ 107157 h 350613"/>
                  <a:gd name="connsiteX2" fmla="*/ 886 w 179303"/>
                  <a:gd name="connsiteY2" fmla="*/ 204788 h 350613"/>
                  <a:gd name="connsiteX3" fmla="*/ 22317 w 179303"/>
                  <a:gd name="connsiteY3" fmla="*/ 302420 h 350613"/>
                  <a:gd name="connsiteX4" fmla="*/ 86611 w 179303"/>
                  <a:gd name="connsiteY4" fmla="*/ 350045 h 350613"/>
                  <a:gd name="connsiteX5" fmla="*/ 172336 w 179303"/>
                  <a:gd name="connsiteY5" fmla="*/ 266701 h 350613"/>
                  <a:gd name="connsiteX6" fmla="*/ 160429 w 179303"/>
                  <a:gd name="connsiteY6" fmla="*/ 100014 h 350613"/>
                  <a:gd name="connsiteX7" fmla="*/ 77086 w 179303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82390 w 184607"/>
                  <a:gd name="connsiteY0" fmla="*/ 1 h 352386"/>
                  <a:gd name="connsiteX1" fmla="*/ 60959 w 184607"/>
                  <a:gd name="connsiteY1" fmla="*/ 107157 h 352386"/>
                  <a:gd name="connsiteX2" fmla="*/ 6190 w 184607"/>
                  <a:gd name="connsiteY2" fmla="*/ 204788 h 352386"/>
                  <a:gd name="connsiteX3" fmla="*/ 15715 w 184607"/>
                  <a:gd name="connsiteY3" fmla="*/ 302420 h 352386"/>
                  <a:gd name="connsiteX4" fmla="*/ 91915 w 184607"/>
                  <a:gd name="connsiteY4" fmla="*/ 350045 h 352386"/>
                  <a:gd name="connsiteX5" fmla="*/ 177640 w 184607"/>
                  <a:gd name="connsiteY5" fmla="*/ 266701 h 352386"/>
                  <a:gd name="connsiteX6" fmla="*/ 165733 w 184607"/>
                  <a:gd name="connsiteY6" fmla="*/ 100014 h 352386"/>
                  <a:gd name="connsiteX7" fmla="*/ 82390 w 184607"/>
                  <a:gd name="connsiteY7" fmla="*/ 1 h 352386"/>
                  <a:gd name="connsiteX0" fmla="*/ 86867 w 189084"/>
                  <a:gd name="connsiteY0" fmla="*/ 1 h 351243"/>
                  <a:gd name="connsiteX1" fmla="*/ 65436 w 189084"/>
                  <a:gd name="connsiteY1" fmla="*/ 107157 h 351243"/>
                  <a:gd name="connsiteX2" fmla="*/ 10667 w 189084"/>
                  <a:gd name="connsiteY2" fmla="*/ 204788 h 351243"/>
                  <a:gd name="connsiteX3" fmla="*/ 20192 w 189084"/>
                  <a:gd name="connsiteY3" fmla="*/ 302420 h 351243"/>
                  <a:gd name="connsiteX4" fmla="*/ 96392 w 189084"/>
                  <a:gd name="connsiteY4" fmla="*/ 350045 h 351243"/>
                  <a:gd name="connsiteX5" fmla="*/ 182117 w 189084"/>
                  <a:gd name="connsiteY5" fmla="*/ 266701 h 351243"/>
                  <a:gd name="connsiteX6" fmla="*/ 170210 w 189084"/>
                  <a:gd name="connsiteY6" fmla="*/ 100014 h 351243"/>
                  <a:gd name="connsiteX7" fmla="*/ 86867 w 189084"/>
                  <a:gd name="connsiteY7" fmla="*/ 1 h 351243"/>
                  <a:gd name="connsiteX0" fmla="*/ 81616 w 183833"/>
                  <a:gd name="connsiteY0" fmla="*/ 1 h 350850"/>
                  <a:gd name="connsiteX1" fmla="*/ 60185 w 183833"/>
                  <a:gd name="connsiteY1" fmla="*/ 107157 h 350850"/>
                  <a:gd name="connsiteX2" fmla="*/ 5416 w 183833"/>
                  <a:gd name="connsiteY2" fmla="*/ 204788 h 350850"/>
                  <a:gd name="connsiteX3" fmla="*/ 14941 w 183833"/>
                  <a:gd name="connsiteY3" fmla="*/ 302420 h 350850"/>
                  <a:gd name="connsiteX4" fmla="*/ 91141 w 183833"/>
                  <a:gd name="connsiteY4" fmla="*/ 350045 h 350850"/>
                  <a:gd name="connsiteX5" fmla="*/ 176866 w 183833"/>
                  <a:gd name="connsiteY5" fmla="*/ 266701 h 350850"/>
                  <a:gd name="connsiteX6" fmla="*/ 164959 w 183833"/>
                  <a:gd name="connsiteY6" fmla="*/ 100014 h 350850"/>
                  <a:gd name="connsiteX7" fmla="*/ 81616 w 183833"/>
                  <a:gd name="connsiteY7" fmla="*/ 1 h 350850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  <a:gd name="connsiteX0" fmla="*/ 81616 w 191543"/>
                  <a:gd name="connsiteY0" fmla="*/ 1 h 351235"/>
                  <a:gd name="connsiteX1" fmla="*/ 60185 w 191543"/>
                  <a:gd name="connsiteY1" fmla="*/ 107157 h 351235"/>
                  <a:gd name="connsiteX2" fmla="*/ 5416 w 191543"/>
                  <a:gd name="connsiteY2" fmla="*/ 204788 h 351235"/>
                  <a:gd name="connsiteX3" fmla="*/ 14941 w 191543"/>
                  <a:gd name="connsiteY3" fmla="*/ 302420 h 351235"/>
                  <a:gd name="connsiteX4" fmla="*/ 91141 w 191543"/>
                  <a:gd name="connsiteY4" fmla="*/ 350045 h 351235"/>
                  <a:gd name="connsiteX5" fmla="*/ 181628 w 191543"/>
                  <a:gd name="connsiteY5" fmla="*/ 257176 h 351235"/>
                  <a:gd name="connsiteX6" fmla="*/ 172103 w 191543"/>
                  <a:gd name="connsiteY6" fmla="*/ 114302 h 351235"/>
                  <a:gd name="connsiteX7" fmla="*/ 81616 w 191543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463" h="351235">
                    <a:moveTo>
                      <a:pt x="81616" y="1"/>
                    </a:moveTo>
                    <a:cubicBezTo>
                      <a:pt x="63757" y="-396"/>
                      <a:pt x="82410" y="63500"/>
                      <a:pt x="60185" y="107157"/>
                    </a:cubicBezTo>
                    <a:cubicBezTo>
                      <a:pt x="37960" y="150814"/>
                      <a:pt x="12957" y="172244"/>
                      <a:pt x="5416" y="204788"/>
                    </a:cubicBezTo>
                    <a:cubicBezTo>
                      <a:pt x="-2125" y="237332"/>
                      <a:pt x="-4108" y="277019"/>
                      <a:pt x="14941" y="302420"/>
                    </a:cubicBezTo>
                    <a:cubicBezTo>
                      <a:pt x="33990" y="327821"/>
                      <a:pt x="63360" y="357586"/>
                      <a:pt x="91141" y="350045"/>
                    </a:cubicBezTo>
                    <a:cubicBezTo>
                      <a:pt x="118922" y="342504"/>
                      <a:pt x="169325" y="298848"/>
                      <a:pt x="181628" y="257176"/>
                    </a:cubicBezTo>
                    <a:cubicBezTo>
                      <a:pt x="196312" y="217092"/>
                      <a:pt x="188772" y="161927"/>
                      <a:pt x="172103" y="114302"/>
                    </a:cubicBezTo>
                    <a:cubicBezTo>
                      <a:pt x="155434" y="66677"/>
                      <a:pt x="114160" y="36513"/>
                      <a:pt x="81616" y="1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任意多边形 241"/>
              <p:cNvSpPr/>
              <p:nvPr/>
            </p:nvSpPr>
            <p:spPr>
              <a:xfrm flipH="1">
                <a:off x="3678883" y="633493"/>
                <a:ext cx="52444" cy="245492"/>
              </a:xfrm>
              <a:custGeom>
                <a:avLst/>
                <a:gdLst>
                  <a:gd name="connsiteX0" fmla="*/ 0 w 45243"/>
                  <a:gd name="connsiteY0" fmla="*/ 178593 h 178593"/>
                  <a:gd name="connsiteX1" fmla="*/ 0 w 45243"/>
                  <a:gd name="connsiteY1" fmla="*/ 61912 h 178593"/>
                  <a:gd name="connsiteX2" fmla="*/ 26193 w 45243"/>
                  <a:gd name="connsiteY2" fmla="*/ 0 h 178593"/>
                  <a:gd name="connsiteX3" fmla="*/ 45243 w 45243"/>
                  <a:gd name="connsiteY3" fmla="*/ 76200 h 178593"/>
                  <a:gd name="connsiteX4" fmla="*/ 38100 w 45243"/>
                  <a:gd name="connsiteY4" fmla="*/ 133350 h 178593"/>
                  <a:gd name="connsiteX5" fmla="*/ 0 w 45243"/>
                  <a:gd name="connsiteY5" fmla="*/ 178593 h 178593"/>
                  <a:gd name="connsiteX0" fmla="*/ 0 w 46024"/>
                  <a:gd name="connsiteY0" fmla="*/ 178593 h 178593"/>
                  <a:gd name="connsiteX1" fmla="*/ 0 w 46024"/>
                  <a:gd name="connsiteY1" fmla="*/ 61912 h 178593"/>
                  <a:gd name="connsiteX2" fmla="*/ 26193 w 46024"/>
                  <a:gd name="connsiteY2" fmla="*/ 0 h 178593"/>
                  <a:gd name="connsiteX3" fmla="*/ 45243 w 46024"/>
                  <a:gd name="connsiteY3" fmla="*/ 76200 h 178593"/>
                  <a:gd name="connsiteX4" fmla="*/ 38100 w 46024"/>
                  <a:gd name="connsiteY4" fmla="*/ 133350 h 178593"/>
                  <a:gd name="connsiteX5" fmla="*/ 0 w 46024"/>
                  <a:gd name="connsiteY5" fmla="*/ 178593 h 178593"/>
                  <a:gd name="connsiteX0" fmla="*/ 0 w 47263"/>
                  <a:gd name="connsiteY0" fmla="*/ 178593 h 178593"/>
                  <a:gd name="connsiteX1" fmla="*/ 0 w 47263"/>
                  <a:gd name="connsiteY1" fmla="*/ 61912 h 178593"/>
                  <a:gd name="connsiteX2" fmla="*/ 26193 w 47263"/>
                  <a:gd name="connsiteY2" fmla="*/ 0 h 178593"/>
                  <a:gd name="connsiteX3" fmla="*/ 45243 w 47263"/>
                  <a:gd name="connsiteY3" fmla="*/ 76200 h 178593"/>
                  <a:gd name="connsiteX4" fmla="*/ 38100 w 47263"/>
                  <a:gd name="connsiteY4" fmla="*/ 133350 h 178593"/>
                  <a:gd name="connsiteX5" fmla="*/ 0 w 47263"/>
                  <a:gd name="connsiteY5" fmla="*/ 178593 h 178593"/>
                  <a:gd name="connsiteX0" fmla="*/ 4052 w 51315"/>
                  <a:gd name="connsiteY0" fmla="*/ 178709 h 178709"/>
                  <a:gd name="connsiteX1" fmla="*/ 4052 w 51315"/>
                  <a:gd name="connsiteY1" fmla="*/ 62028 h 178709"/>
                  <a:gd name="connsiteX2" fmla="*/ 30245 w 51315"/>
                  <a:gd name="connsiteY2" fmla="*/ 116 h 178709"/>
                  <a:gd name="connsiteX3" fmla="*/ 49295 w 51315"/>
                  <a:gd name="connsiteY3" fmla="*/ 76316 h 178709"/>
                  <a:gd name="connsiteX4" fmla="*/ 42152 w 51315"/>
                  <a:gd name="connsiteY4" fmla="*/ 133466 h 178709"/>
                  <a:gd name="connsiteX5" fmla="*/ 4052 w 51315"/>
                  <a:gd name="connsiteY5" fmla="*/ 178709 h 178709"/>
                  <a:gd name="connsiteX0" fmla="*/ 1452 w 48715"/>
                  <a:gd name="connsiteY0" fmla="*/ 178697 h 178697"/>
                  <a:gd name="connsiteX1" fmla="*/ 15740 w 48715"/>
                  <a:gd name="connsiteY1" fmla="*/ 66778 h 178697"/>
                  <a:gd name="connsiteX2" fmla="*/ 27645 w 48715"/>
                  <a:gd name="connsiteY2" fmla="*/ 104 h 178697"/>
                  <a:gd name="connsiteX3" fmla="*/ 46695 w 48715"/>
                  <a:gd name="connsiteY3" fmla="*/ 76304 h 178697"/>
                  <a:gd name="connsiteX4" fmla="*/ 39552 w 48715"/>
                  <a:gd name="connsiteY4" fmla="*/ 133454 h 178697"/>
                  <a:gd name="connsiteX5" fmla="*/ 1452 w 48715"/>
                  <a:gd name="connsiteY5" fmla="*/ 178697 h 178697"/>
                  <a:gd name="connsiteX0" fmla="*/ 1452 w 48715"/>
                  <a:gd name="connsiteY0" fmla="*/ 178697 h 180791"/>
                  <a:gd name="connsiteX1" fmla="*/ 15740 w 48715"/>
                  <a:gd name="connsiteY1" fmla="*/ 66778 h 180791"/>
                  <a:gd name="connsiteX2" fmla="*/ 27645 w 48715"/>
                  <a:gd name="connsiteY2" fmla="*/ 104 h 180791"/>
                  <a:gd name="connsiteX3" fmla="*/ 46695 w 48715"/>
                  <a:gd name="connsiteY3" fmla="*/ 76304 h 180791"/>
                  <a:gd name="connsiteX4" fmla="*/ 39552 w 48715"/>
                  <a:gd name="connsiteY4" fmla="*/ 133454 h 180791"/>
                  <a:gd name="connsiteX5" fmla="*/ 1452 w 48715"/>
                  <a:gd name="connsiteY5" fmla="*/ 178697 h 180791"/>
                  <a:gd name="connsiteX0" fmla="*/ 1452 w 47476"/>
                  <a:gd name="connsiteY0" fmla="*/ 195372 h 197068"/>
                  <a:gd name="connsiteX1" fmla="*/ 15740 w 47476"/>
                  <a:gd name="connsiteY1" fmla="*/ 66784 h 197068"/>
                  <a:gd name="connsiteX2" fmla="*/ 27645 w 47476"/>
                  <a:gd name="connsiteY2" fmla="*/ 110 h 197068"/>
                  <a:gd name="connsiteX3" fmla="*/ 46695 w 47476"/>
                  <a:gd name="connsiteY3" fmla="*/ 76310 h 197068"/>
                  <a:gd name="connsiteX4" fmla="*/ 39552 w 47476"/>
                  <a:gd name="connsiteY4" fmla="*/ 133460 h 197068"/>
                  <a:gd name="connsiteX5" fmla="*/ 1452 w 47476"/>
                  <a:gd name="connsiteY5" fmla="*/ 195372 h 197068"/>
                  <a:gd name="connsiteX0" fmla="*/ 266 w 46290"/>
                  <a:gd name="connsiteY0" fmla="*/ 195334 h 196107"/>
                  <a:gd name="connsiteX1" fmla="*/ 21698 w 46290"/>
                  <a:gd name="connsiteY1" fmla="*/ 88177 h 196107"/>
                  <a:gd name="connsiteX2" fmla="*/ 26459 w 46290"/>
                  <a:gd name="connsiteY2" fmla="*/ 72 h 196107"/>
                  <a:gd name="connsiteX3" fmla="*/ 45509 w 46290"/>
                  <a:gd name="connsiteY3" fmla="*/ 76272 h 196107"/>
                  <a:gd name="connsiteX4" fmla="*/ 38366 w 46290"/>
                  <a:gd name="connsiteY4" fmla="*/ 133422 h 196107"/>
                  <a:gd name="connsiteX5" fmla="*/ 266 w 46290"/>
                  <a:gd name="connsiteY5" fmla="*/ 195334 h 196107"/>
                  <a:gd name="connsiteX0" fmla="*/ 2249 w 48273"/>
                  <a:gd name="connsiteY0" fmla="*/ 195324 h 195831"/>
                  <a:gd name="connsiteX1" fmla="*/ 7012 w 48273"/>
                  <a:gd name="connsiteY1" fmla="*/ 97692 h 195831"/>
                  <a:gd name="connsiteX2" fmla="*/ 28442 w 48273"/>
                  <a:gd name="connsiteY2" fmla="*/ 62 h 195831"/>
                  <a:gd name="connsiteX3" fmla="*/ 47492 w 48273"/>
                  <a:gd name="connsiteY3" fmla="*/ 76262 h 195831"/>
                  <a:gd name="connsiteX4" fmla="*/ 40349 w 48273"/>
                  <a:gd name="connsiteY4" fmla="*/ 133412 h 195831"/>
                  <a:gd name="connsiteX5" fmla="*/ 2249 w 48273"/>
                  <a:gd name="connsiteY5" fmla="*/ 195324 h 195831"/>
                  <a:gd name="connsiteX0" fmla="*/ 2249 w 41173"/>
                  <a:gd name="connsiteY0" fmla="*/ 195324 h 195823"/>
                  <a:gd name="connsiteX1" fmla="*/ 7012 w 41173"/>
                  <a:gd name="connsiteY1" fmla="*/ 97692 h 195823"/>
                  <a:gd name="connsiteX2" fmla="*/ 28442 w 41173"/>
                  <a:gd name="connsiteY2" fmla="*/ 62 h 195823"/>
                  <a:gd name="connsiteX3" fmla="*/ 28442 w 41173"/>
                  <a:gd name="connsiteY3" fmla="*/ 81024 h 195823"/>
                  <a:gd name="connsiteX4" fmla="*/ 40349 w 41173"/>
                  <a:gd name="connsiteY4" fmla="*/ 133412 h 195823"/>
                  <a:gd name="connsiteX5" fmla="*/ 2249 w 41173"/>
                  <a:gd name="connsiteY5" fmla="*/ 195324 h 195823"/>
                  <a:gd name="connsiteX0" fmla="*/ 2249 w 48273"/>
                  <a:gd name="connsiteY0" fmla="*/ 195324 h 195838"/>
                  <a:gd name="connsiteX1" fmla="*/ 7012 w 48273"/>
                  <a:gd name="connsiteY1" fmla="*/ 97692 h 195838"/>
                  <a:gd name="connsiteX2" fmla="*/ 28442 w 48273"/>
                  <a:gd name="connsiteY2" fmla="*/ 62 h 195838"/>
                  <a:gd name="connsiteX3" fmla="*/ 47492 w 48273"/>
                  <a:gd name="connsiteY3" fmla="*/ 71499 h 195838"/>
                  <a:gd name="connsiteX4" fmla="*/ 40349 w 48273"/>
                  <a:gd name="connsiteY4" fmla="*/ 133412 h 195838"/>
                  <a:gd name="connsiteX5" fmla="*/ 2249 w 48273"/>
                  <a:gd name="connsiteY5" fmla="*/ 195324 h 195838"/>
                  <a:gd name="connsiteX0" fmla="*/ 1557 w 46812"/>
                  <a:gd name="connsiteY0" fmla="*/ 195324 h 195838"/>
                  <a:gd name="connsiteX1" fmla="*/ 6320 w 46812"/>
                  <a:gd name="connsiteY1" fmla="*/ 97692 h 195838"/>
                  <a:gd name="connsiteX2" fmla="*/ 27750 w 46812"/>
                  <a:gd name="connsiteY2" fmla="*/ 62 h 195838"/>
                  <a:gd name="connsiteX3" fmla="*/ 46800 w 46812"/>
                  <a:gd name="connsiteY3" fmla="*/ 71499 h 195838"/>
                  <a:gd name="connsiteX4" fmla="*/ 30132 w 46812"/>
                  <a:gd name="connsiteY4" fmla="*/ 133412 h 195838"/>
                  <a:gd name="connsiteX5" fmla="*/ 1557 w 46812"/>
                  <a:gd name="connsiteY5" fmla="*/ 195324 h 195838"/>
                  <a:gd name="connsiteX0" fmla="*/ 383 w 45896"/>
                  <a:gd name="connsiteY0" fmla="*/ 195324 h 195687"/>
                  <a:gd name="connsiteX1" fmla="*/ 5146 w 45896"/>
                  <a:gd name="connsiteY1" fmla="*/ 97692 h 195687"/>
                  <a:gd name="connsiteX2" fmla="*/ 26576 w 45896"/>
                  <a:gd name="connsiteY2" fmla="*/ 62 h 195687"/>
                  <a:gd name="connsiteX3" fmla="*/ 45626 w 45896"/>
                  <a:gd name="connsiteY3" fmla="*/ 71499 h 195687"/>
                  <a:gd name="connsiteX4" fmla="*/ 12289 w 45896"/>
                  <a:gd name="connsiteY4" fmla="*/ 128650 h 195687"/>
                  <a:gd name="connsiteX5" fmla="*/ 383 w 45896"/>
                  <a:gd name="connsiteY5" fmla="*/ 195324 h 195687"/>
                  <a:gd name="connsiteX0" fmla="*/ 1384 w 46627"/>
                  <a:gd name="connsiteY0" fmla="*/ 195324 h 196414"/>
                  <a:gd name="connsiteX1" fmla="*/ 6147 w 46627"/>
                  <a:gd name="connsiteY1" fmla="*/ 97692 h 196414"/>
                  <a:gd name="connsiteX2" fmla="*/ 27577 w 46627"/>
                  <a:gd name="connsiteY2" fmla="*/ 62 h 196414"/>
                  <a:gd name="connsiteX3" fmla="*/ 46627 w 46627"/>
                  <a:gd name="connsiteY3" fmla="*/ 71499 h 196414"/>
                  <a:gd name="connsiteX4" fmla="*/ 27577 w 46627"/>
                  <a:gd name="connsiteY4" fmla="*/ 145319 h 196414"/>
                  <a:gd name="connsiteX5" fmla="*/ 1384 w 46627"/>
                  <a:gd name="connsiteY5" fmla="*/ 195324 h 19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627" h="196414">
                    <a:moveTo>
                      <a:pt x="1384" y="195324"/>
                    </a:moveTo>
                    <a:cubicBezTo>
                      <a:pt x="-2188" y="187386"/>
                      <a:pt x="1782" y="130236"/>
                      <a:pt x="6147" y="97692"/>
                    </a:cubicBezTo>
                    <a:cubicBezTo>
                      <a:pt x="10512" y="65148"/>
                      <a:pt x="20037" y="-2319"/>
                      <a:pt x="27577" y="62"/>
                    </a:cubicBezTo>
                    <a:cubicBezTo>
                      <a:pt x="35117" y="2443"/>
                      <a:pt x="46627" y="47290"/>
                      <a:pt x="46627" y="71499"/>
                    </a:cubicBezTo>
                    <a:cubicBezTo>
                      <a:pt x="46627" y="95708"/>
                      <a:pt x="35118" y="124682"/>
                      <a:pt x="27577" y="145319"/>
                    </a:cubicBezTo>
                    <a:cubicBezTo>
                      <a:pt x="20037" y="165957"/>
                      <a:pt x="4956" y="203262"/>
                      <a:pt x="1384" y="1953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2" name="组合 231"/>
            <p:cNvGrpSpPr>
              <a:grpSpLocks/>
            </p:cNvGrpSpPr>
            <p:nvPr/>
          </p:nvGrpSpPr>
          <p:grpSpPr bwMode="auto">
            <a:xfrm rot="15600000">
              <a:off x="3405125" y="1900521"/>
              <a:ext cx="82429" cy="156933"/>
              <a:chOff x="3637987" y="503028"/>
              <a:chExt cx="188802" cy="391253"/>
            </a:xfrm>
          </p:grpSpPr>
          <p:sp>
            <p:nvSpPr>
              <p:cNvPr id="239" name="任意多边形 238"/>
              <p:cNvSpPr/>
              <p:nvPr/>
            </p:nvSpPr>
            <p:spPr>
              <a:xfrm flipH="1">
                <a:off x="3637987" y="503028"/>
                <a:ext cx="188802" cy="391253"/>
              </a:xfrm>
              <a:custGeom>
                <a:avLst/>
                <a:gdLst>
                  <a:gd name="connsiteX0" fmla="*/ 69056 w 166687"/>
                  <a:gd name="connsiteY0" fmla="*/ 0 h 350044"/>
                  <a:gd name="connsiteX1" fmla="*/ 45243 w 166687"/>
                  <a:gd name="connsiteY1" fmla="*/ 119062 h 350044"/>
                  <a:gd name="connsiteX2" fmla="*/ 0 w 166687"/>
                  <a:gd name="connsiteY2" fmla="*/ 204787 h 350044"/>
                  <a:gd name="connsiteX3" fmla="*/ 14287 w 166687"/>
                  <a:gd name="connsiteY3" fmla="*/ 302419 h 350044"/>
                  <a:gd name="connsiteX4" fmla="*/ 78581 w 166687"/>
                  <a:gd name="connsiteY4" fmla="*/ 350044 h 350044"/>
                  <a:gd name="connsiteX5" fmla="*/ 164306 w 166687"/>
                  <a:gd name="connsiteY5" fmla="*/ 254794 h 350044"/>
                  <a:gd name="connsiteX6" fmla="*/ 166687 w 166687"/>
                  <a:gd name="connsiteY6" fmla="*/ 109537 h 350044"/>
                  <a:gd name="connsiteX7" fmla="*/ 69056 w 166687"/>
                  <a:gd name="connsiteY7" fmla="*/ 0 h 350044"/>
                  <a:gd name="connsiteX0" fmla="*/ 69056 w 184139"/>
                  <a:gd name="connsiteY0" fmla="*/ 0 h 350044"/>
                  <a:gd name="connsiteX1" fmla="*/ 45243 w 184139"/>
                  <a:gd name="connsiteY1" fmla="*/ 119062 h 350044"/>
                  <a:gd name="connsiteX2" fmla="*/ 0 w 184139"/>
                  <a:gd name="connsiteY2" fmla="*/ 204787 h 350044"/>
                  <a:gd name="connsiteX3" fmla="*/ 14287 w 184139"/>
                  <a:gd name="connsiteY3" fmla="*/ 302419 h 350044"/>
                  <a:gd name="connsiteX4" fmla="*/ 78581 w 184139"/>
                  <a:gd name="connsiteY4" fmla="*/ 350044 h 350044"/>
                  <a:gd name="connsiteX5" fmla="*/ 164306 w 184139"/>
                  <a:gd name="connsiteY5" fmla="*/ 254794 h 350044"/>
                  <a:gd name="connsiteX6" fmla="*/ 166687 w 184139"/>
                  <a:gd name="connsiteY6" fmla="*/ 109537 h 350044"/>
                  <a:gd name="connsiteX7" fmla="*/ 69056 w 184139"/>
                  <a:gd name="connsiteY7" fmla="*/ 0 h 350044"/>
                  <a:gd name="connsiteX0" fmla="*/ 69056 w 181058"/>
                  <a:gd name="connsiteY0" fmla="*/ 0 h 350044"/>
                  <a:gd name="connsiteX1" fmla="*/ 45243 w 181058"/>
                  <a:gd name="connsiteY1" fmla="*/ 119062 h 350044"/>
                  <a:gd name="connsiteX2" fmla="*/ 0 w 181058"/>
                  <a:gd name="connsiteY2" fmla="*/ 204787 h 350044"/>
                  <a:gd name="connsiteX3" fmla="*/ 14287 w 181058"/>
                  <a:gd name="connsiteY3" fmla="*/ 302419 h 350044"/>
                  <a:gd name="connsiteX4" fmla="*/ 78581 w 181058"/>
                  <a:gd name="connsiteY4" fmla="*/ 350044 h 350044"/>
                  <a:gd name="connsiteX5" fmla="*/ 164306 w 181058"/>
                  <a:gd name="connsiteY5" fmla="*/ 254794 h 350044"/>
                  <a:gd name="connsiteX6" fmla="*/ 166687 w 181058"/>
                  <a:gd name="connsiteY6" fmla="*/ 109537 h 350044"/>
                  <a:gd name="connsiteX7" fmla="*/ 69056 w 181058"/>
                  <a:gd name="connsiteY7" fmla="*/ 0 h 350044"/>
                  <a:gd name="connsiteX0" fmla="*/ 69056 w 173789"/>
                  <a:gd name="connsiteY0" fmla="*/ 0 h 350044"/>
                  <a:gd name="connsiteX1" fmla="*/ 45243 w 173789"/>
                  <a:gd name="connsiteY1" fmla="*/ 119062 h 350044"/>
                  <a:gd name="connsiteX2" fmla="*/ 0 w 173789"/>
                  <a:gd name="connsiteY2" fmla="*/ 204787 h 350044"/>
                  <a:gd name="connsiteX3" fmla="*/ 14287 w 173789"/>
                  <a:gd name="connsiteY3" fmla="*/ 302419 h 350044"/>
                  <a:gd name="connsiteX4" fmla="*/ 78581 w 173789"/>
                  <a:gd name="connsiteY4" fmla="*/ 350044 h 350044"/>
                  <a:gd name="connsiteX5" fmla="*/ 164306 w 173789"/>
                  <a:gd name="connsiteY5" fmla="*/ 254794 h 350044"/>
                  <a:gd name="connsiteX6" fmla="*/ 152399 w 173789"/>
                  <a:gd name="connsiteY6" fmla="*/ 121444 h 350044"/>
                  <a:gd name="connsiteX7" fmla="*/ 69056 w 173789"/>
                  <a:gd name="connsiteY7" fmla="*/ 0 h 350044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928 w 174661"/>
                  <a:gd name="connsiteY0" fmla="*/ 1 h 350045"/>
                  <a:gd name="connsiteX1" fmla="*/ 46115 w 174661"/>
                  <a:gd name="connsiteY1" fmla="*/ 119063 h 350045"/>
                  <a:gd name="connsiteX2" fmla="*/ 872 w 174661"/>
                  <a:gd name="connsiteY2" fmla="*/ 204788 h 350045"/>
                  <a:gd name="connsiteX3" fmla="*/ 15159 w 174661"/>
                  <a:gd name="connsiteY3" fmla="*/ 302420 h 350045"/>
                  <a:gd name="connsiteX4" fmla="*/ 79453 w 174661"/>
                  <a:gd name="connsiteY4" fmla="*/ 350045 h 350045"/>
                  <a:gd name="connsiteX5" fmla="*/ 165178 w 174661"/>
                  <a:gd name="connsiteY5" fmla="*/ 254795 h 350045"/>
                  <a:gd name="connsiteX6" fmla="*/ 153271 w 174661"/>
                  <a:gd name="connsiteY6" fmla="*/ 121445 h 350045"/>
                  <a:gd name="connsiteX7" fmla="*/ 69928 w 174661"/>
                  <a:gd name="connsiteY7" fmla="*/ 1 h 350045"/>
                  <a:gd name="connsiteX0" fmla="*/ 73564 w 178297"/>
                  <a:gd name="connsiteY0" fmla="*/ 1 h 350045"/>
                  <a:gd name="connsiteX1" fmla="*/ 49751 w 178297"/>
                  <a:gd name="connsiteY1" fmla="*/ 119063 h 350045"/>
                  <a:gd name="connsiteX2" fmla="*/ 4508 w 178297"/>
                  <a:gd name="connsiteY2" fmla="*/ 204788 h 350045"/>
                  <a:gd name="connsiteX3" fmla="*/ 18795 w 178297"/>
                  <a:gd name="connsiteY3" fmla="*/ 302420 h 350045"/>
                  <a:gd name="connsiteX4" fmla="*/ 83089 w 178297"/>
                  <a:gd name="connsiteY4" fmla="*/ 350045 h 350045"/>
                  <a:gd name="connsiteX5" fmla="*/ 168814 w 178297"/>
                  <a:gd name="connsiteY5" fmla="*/ 254795 h 350045"/>
                  <a:gd name="connsiteX6" fmla="*/ 156907 w 178297"/>
                  <a:gd name="connsiteY6" fmla="*/ 121445 h 350045"/>
                  <a:gd name="connsiteX7" fmla="*/ 73564 w 178297"/>
                  <a:gd name="connsiteY7" fmla="*/ 1 h 350045"/>
                  <a:gd name="connsiteX0" fmla="*/ 79936 w 184669"/>
                  <a:gd name="connsiteY0" fmla="*/ 1 h 350045"/>
                  <a:gd name="connsiteX1" fmla="*/ 56123 w 184669"/>
                  <a:gd name="connsiteY1" fmla="*/ 119063 h 350045"/>
                  <a:gd name="connsiteX2" fmla="*/ 3736 w 184669"/>
                  <a:gd name="connsiteY2" fmla="*/ 204788 h 350045"/>
                  <a:gd name="connsiteX3" fmla="*/ 25167 w 184669"/>
                  <a:gd name="connsiteY3" fmla="*/ 302420 h 350045"/>
                  <a:gd name="connsiteX4" fmla="*/ 89461 w 184669"/>
                  <a:gd name="connsiteY4" fmla="*/ 350045 h 350045"/>
                  <a:gd name="connsiteX5" fmla="*/ 175186 w 184669"/>
                  <a:gd name="connsiteY5" fmla="*/ 254795 h 350045"/>
                  <a:gd name="connsiteX6" fmla="*/ 163279 w 184669"/>
                  <a:gd name="connsiteY6" fmla="*/ 121445 h 350045"/>
                  <a:gd name="connsiteX7" fmla="*/ 79936 w 18466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00014 h 350045"/>
                  <a:gd name="connsiteX7" fmla="*/ 77086 w 181819"/>
                  <a:gd name="connsiteY7" fmla="*/ 1 h 350045"/>
                  <a:gd name="connsiteX0" fmla="*/ 77086 w 179303"/>
                  <a:gd name="connsiteY0" fmla="*/ 1 h 350045"/>
                  <a:gd name="connsiteX1" fmla="*/ 55655 w 179303"/>
                  <a:gd name="connsiteY1" fmla="*/ 107157 h 350045"/>
                  <a:gd name="connsiteX2" fmla="*/ 886 w 179303"/>
                  <a:gd name="connsiteY2" fmla="*/ 204788 h 350045"/>
                  <a:gd name="connsiteX3" fmla="*/ 22317 w 179303"/>
                  <a:gd name="connsiteY3" fmla="*/ 302420 h 350045"/>
                  <a:gd name="connsiteX4" fmla="*/ 86611 w 179303"/>
                  <a:gd name="connsiteY4" fmla="*/ 350045 h 350045"/>
                  <a:gd name="connsiteX5" fmla="*/ 172336 w 179303"/>
                  <a:gd name="connsiteY5" fmla="*/ 266701 h 350045"/>
                  <a:gd name="connsiteX6" fmla="*/ 160429 w 179303"/>
                  <a:gd name="connsiteY6" fmla="*/ 100014 h 350045"/>
                  <a:gd name="connsiteX7" fmla="*/ 77086 w 179303"/>
                  <a:gd name="connsiteY7" fmla="*/ 1 h 350045"/>
                  <a:gd name="connsiteX0" fmla="*/ 77086 w 179303"/>
                  <a:gd name="connsiteY0" fmla="*/ 1 h 352745"/>
                  <a:gd name="connsiteX1" fmla="*/ 55655 w 179303"/>
                  <a:gd name="connsiteY1" fmla="*/ 107157 h 352745"/>
                  <a:gd name="connsiteX2" fmla="*/ 886 w 179303"/>
                  <a:gd name="connsiteY2" fmla="*/ 204788 h 352745"/>
                  <a:gd name="connsiteX3" fmla="*/ 22317 w 179303"/>
                  <a:gd name="connsiteY3" fmla="*/ 302420 h 352745"/>
                  <a:gd name="connsiteX4" fmla="*/ 86611 w 179303"/>
                  <a:gd name="connsiteY4" fmla="*/ 350045 h 352745"/>
                  <a:gd name="connsiteX5" fmla="*/ 172336 w 179303"/>
                  <a:gd name="connsiteY5" fmla="*/ 266701 h 352745"/>
                  <a:gd name="connsiteX6" fmla="*/ 160429 w 179303"/>
                  <a:gd name="connsiteY6" fmla="*/ 100014 h 352745"/>
                  <a:gd name="connsiteX7" fmla="*/ 77086 w 179303"/>
                  <a:gd name="connsiteY7" fmla="*/ 1 h 352745"/>
                  <a:gd name="connsiteX0" fmla="*/ 77086 w 179303"/>
                  <a:gd name="connsiteY0" fmla="*/ 1 h 350613"/>
                  <a:gd name="connsiteX1" fmla="*/ 55655 w 179303"/>
                  <a:gd name="connsiteY1" fmla="*/ 107157 h 350613"/>
                  <a:gd name="connsiteX2" fmla="*/ 886 w 179303"/>
                  <a:gd name="connsiteY2" fmla="*/ 204788 h 350613"/>
                  <a:gd name="connsiteX3" fmla="*/ 22317 w 179303"/>
                  <a:gd name="connsiteY3" fmla="*/ 302420 h 350613"/>
                  <a:gd name="connsiteX4" fmla="*/ 86611 w 179303"/>
                  <a:gd name="connsiteY4" fmla="*/ 350045 h 350613"/>
                  <a:gd name="connsiteX5" fmla="*/ 172336 w 179303"/>
                  <a:gd name="connsiteY5" fmla="*/ 266701 h 350613"/>
                  <a:gd name="connsiteX6" fmla="*/ 160429 w 179303"/>
                  <a:gd name="connsiteY6" fmla="*/ 100014 h 350613"/>
                  <a:gd name="connsiteX7" fmla="*/ 77086 w 179303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82390 w 184607"/>
                  <a:gd name="connsiteY0" fmla="*/ 1 h 352386"/>
                  <a:gd name="connsiteX1" fmla="*/ 60959 w 184607"/>
                  <a:gd name="connsiteY1" fmla="*/ 107157 h 352386"/>
                  <a:gd name="connsiteX2" fmla="*/ 6190 w 184607"/>
                  <a:gd name="connsiteY2" fmla="*/ 204788 h 352386"/>
                  <a:gd name="connsiteX3" fmla="*/ 15715 w 184607"/>
                  <a:gd name="connsiteY3" fmla="*/ 302420 h 352386"/>
                  <a:gd name="connsiteX4" fmla="*/ 91915 w 184607"/>
                  <a:gd name="connsiteY4" fmla="*/ 350045 h 352386"/>
                  <a:gd name="connsiteX5" fmla="*/ 177640 w 184607"/>
                  <a:gd name="connsiteY5" fmla="*/ 266701 h 352386"/>
                  <a:gd name="connsiteX6" fmla="*/ 165733 w 184607"/>
                  <a:gd name="connsiteY6" fmla="*/ 100014 h 352386"/>
                  <a:gd name="connsiteX7" fmla="*/ 82390 w 184607"/>
                  <a:gd name="connsiteY7" fmla="*/ 1 h 352386"/>
                  <a:gd name="connsiteX0" fmla="*/ 86867 w 189084"/>
                  <a:gd name="connsiteY0" fmla="*/ 1 h 351243"/>
                  <a:gd name="connsiteX1" fmla="*/ 65436 w 189084"/>
                  <a:gd name="connsiteY1" fmla="*/ 107157 h 351243"/>
                  <a:gd name="connsiteX2" fmla="*/ 10667 w 189084"/>
                  <a:gd name="connsiteY2" fmla="*/ 204788 h 351243"/>
                  <a:gd name="connsiteX3" fmla="*/ 20192 w 189084"/>
                  <a:gd name="connsiteY3" fmla="*/ 302420 h 351243"/>
                  <a:gd name="connsiteX4" fmla="*/ 96392 w 189084"/>
                  <a:gd name="connsiteY4" fmla="*/ 350045 h 351243"/>
                  <a:gd name="connsiteX5" fmla="*/ 182117 w 189084"/>
                  <a:gd name="connsiteY5" fmla="*/ 266701 h 351243"/>
                  <a:gd name="connsiteX6" fmla="*/ 170210 w 189084"/>
                  <a:gd name="connsiteY6" fmla="*/ 100014 h 351243"/>
                  <a:gd name="connsiteX7" fmla="*/ 86867 w 189084"/>
                  <a:gd name="connsiteY7" fmla="*/ 1 h 351243"/>
                  <a:gd name="connsiteX0" fmla="*/ 81616 w 183833"/>
                  <a:gd name="connsiteY0" fmla="*/ 1 h 350850"/>
                  <a:gd name="connsiteX1" fmla="*/ 60185 w 183833"/>
                  <a:gd name="connsiteY1" fmla="*/ 107157 h 350850"/>
                  <a:gd name="connsiteX2" fmla="*/ 5416 w 183833"/>
                  <a:gd name="connsiteY2" fmla="*/ 204788 h 350850"/>
                  <a:gd name="connsiteX3" fmla="*/ 14941 w 183833"/>
                  <a:gd name="connsiteY3" fmla="*/ 302420 h 350850"/>
                  <a:gd name="connsiteX4" fmla="*/ 91141 w 183833"/>
                  <a:gd name="connsiteY4" fmla="*/ 350045 h 350850"/>
                  <a:gd name="connsiteX5" fmla="*/ 176866 w 183833"/>
                  <a:gd name="connsiteY5" fmla="*/ 266701 h 350850"/>
                  <a:gd name="connsiteX6" fmla="*/ 164959 w 183833"/>
                  <a:gd name="connsiteY6" fmla="*/ 100014 h 350850"/>
                  <a:gd name="connsiteX7" fmla="*/ 81616 w 183833"/>
                  <a:gd name="connsiteY7" fmla="*/ 1 h 350850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  <a:gd name="connsiteX0" fmla="*/ 81616 w 191543"/>
                  <a:gd name="connsiteY0" fmla="*/ 1 h 351235"/>
                  <a:gd name="connsiteX1" fmla="*/ 60185 w 191543"/>
                  <a:gd name="connsiteY1" fmla="*/ 107157 h 351235"/>
                  <a:gd name="connsiteX2" fmla="*/ 5416 w 191543"/>
                  <a:gd name="connsiteY2" fmla="*/ 204788 h 351235"/>
                  <a:gd name="connsiteX3" fmla="*/ 14941 w 191543"/>
                  <a:gd name="connsiteY3" fmla="*/ 302420 h 351235"/>
                  <a:gd name="connsiteX4" fmla="*/ 91141 w 191543"/>
                  <a:gd name="connsiteY4" fmla="*/ 350045 h 351235"/>
                  <a:gd name="connsiteX5" fmla="*/ 181628 w 191543"/>
                  <a:gd name="connsiteY5" fmla="*/ 257176 h 351235"/>
                  <a:gd name="connsiteX6" fmla="*/ 172103 w 191543"/>
                  <a:gd name="connsiteY6" fmla="*/ 114302 h 351235"/>
                  <a:gd name="connsiteX7" fmla="*/ 81616 w 191543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463" h="351235">
                    <a:moveTo>
                      <a:pt x="81616" y="1"/>
                    </a:moveTo>
                    <a:cubicBezTo>
                      <a:pt x="63757" y="-396"/>
                      <a:pt x="82410" y="63500"/>
                      <a:pt x="60185" y="107157"/>
                    </a:cubicBezTo>
                    <a:cubicBezTo>
                      <a:pt x="37960" y="150814"/>
                      <a:pt x="12957" y="172244"/>
                      <a:pt x="5416" y="204788"/>
                    </a:cubicBezTo>
                    <a:cubicBezTo>
                      <a:pt x="-2125" y="237332"/>
                      <a:pt x="-4108" y="277019"/>
                      <a:pt x="14941" y="302420"/>
                    </a:cubicBezTo>
                    <a:cubicBezTo>
                      <a:pt x="33990" y="327821"/>
                      <a:pt x="63360" y="357586"/>
                      <a:pt x="91141" y="350045"/>
                    </a:cubicBezTo>
                    <a:cubicBezTo>
                      <a:pt x="118922" y="342504"/>
                      <a:pt x="169325" y="298848"/>
                      <a:pt x="181628" y="257176"/>
                    </a:cubicBezTo>
                    <a:cubicBezTo>
                      <a:pt x="196312" y="217092"/>
                      <a:pt x="188772" y="161927"/>
                      <a:pt x="172103" y="114302"/>
                    </a:cubicBezTo>
                    <a:cubicBezTo>
                      <a:pt x="155434" y="66677"/>
                      <a:pt x="114160" y="36513"/>
                      <a:pt x="81616" y="1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0" name="任意多边形 239"/>
              <p:cNvSpPr/>
              <p:nvPr/>
            </p:nvSpPr>
            <p:spPr>
              <a:xfrm flipH="1">
                <a:off x="3675429" y="632317"/>
                <a:ext cx="50831" cy="248980"/>
              </a:xfrm>
              <a:custGeom>
                <a:avLst/>
                <a:gdLst>
                  <a:gd name="connsiteX0" fmla="*/ 0 w 45243"/>
                  <a:gd name="connsiteY0" fmla="*/ 178593 h 178593"/>
                  <a:gd name="connsiteX1" fmla="*/ 0 w 45243"/>
                  <a:gd name="connsiteY1" fmla="*/ 61912 h 178593"/>
                  <a:gd name="connsiteX2" fmla="*/ 26193 w 45243"/>
                  <a:gd name="connsiteY2" fmla="*/ 0 h 178593"/>
                  <a:gd name="connsiteX3" fmla="*/ 45243 w 45243"/>
                  <a:gd name="connsiteY3" fmla="*/ 76200 h 178593"/>
                  <a:gd name="connsiteX4" fmla="*/ 38100 w 45243"/>
                  <a:gd name="connsiteY4" fmla="*/ 133350 h 178593"/>
                  <a:gd name="connsiteX5" fmla="*/ 0 w 45243"/>
                  <a:gd name="connsiteY5" fmla="*/ 178593 h 178593"/>
                  <a:gd name="connsiteX0" fmla="*/ 0 w 46024"/>
                  <a:gd name="connsiteY0" fmla="*/ 178593 h 178593"/>
                  <a:gd name="connsiteX1" fmla="*/ 0 w 46024"/>
                  <a:gd name="connsiteY1" fmla="*/ 61912 h 178593"/>
                  <a:gd name="connsiteX2" fmla="*/ 26193 w 46024"/>
                  <a:gd name="connsiteY2" fmla="*/ 0 h 178593"/>
                  <a:gd name="connsiteX3" fmla="*/ 45243 w 46024"/>
                  <a:gd name="connsiteY3" fmla="*/ 76200 h 178593"/>
                  <a:gd name="connsiteX4" fmla="*/ 38100 w 46024"/>
                  <a:gd name="connsiteY4" fmla="*/ 133350 h 178593"/>
                  <a:gd name="connsiteX5" fmla="*/ 0 w 46024"/>
                  <a:gd name="connsiteY5" fmla="*/ 178593 h 178593"/>
                  <a:gd name="connsiteX0" fmla="*/ 0 w 47263"/>
                  <a:gd name="connsiteY0" fmla="*/ 178593 h 178593"/>
                  <a:gd name="connsiteX1" fmla="*/ 0 w 47263"/>
                  <a:gd name="connsiteY1" fmla="*/ 61912 h 178593"/>
                  <a:gd name="connsiteX2" fmla="*/ 26193 w 47263"/>
                  <a:gd name="connsiteY2" fmla="*/ 0 h 178593"/>
                  <a:gd name="connsiteX3" fmla="*/ 45243 w 47263"/>
                  <a:gd name="connsiteY3" fmla="*/ 76200 h 178593"/>
                  <a:gd name="connsiteX4" fmla="*/ 38100 w 47263"/>
                  <a:gd name="connsiteY4" fmla="*/ 133350 h 178593"/>
                  <a:gd name="connsiteX5" fmla="*/ 0 w 47263"/>
                  <a:gd name="connsiteY5" fmla="*/ 178593 h 178593"/>
                  <a:gd name="connsiteX0" fmla="*/ 4052 w 51315"/>
                  <a:gd name="connsiteY0" fmla="*/ 178709 h 178709"/>
                  <a:gd name="connsiteX1" fmla="*/ 4052 w 51315"/>
                  <a:gd name="connsiteY1" fmla="*/ 62028 h 178709"/>
                  <a:gd name="connsiteX2" fmla="*/ 30245 w 51315"/>
                  <a:gd name="connsiteY2" fmla="*/ 116 h 178709"/>
                  <a:gd name="connsiteX3" fmla="*/ 49295 w 51315"/>
                  <a:gd name="connsiteY3" fmla="*/ 76316 h 178709"/>
                  <a:gd name="connsiteX4" fmla="*/ 42152 w 51315"/>
                  <a:gd name="connsiteY4" fmla="*/ 133466 h 178709"/>
                  <a:gd name="connsiteX5" fmla="*/ 4052 w 51315"/>
                  <a:gd name="connsiteY5" fmla="*/ 178709 h 178709"/>
                  <a:gd name="connsiteX0" fmla="*/ 1452 w 48715"/>
                  <a:gd name="connsiteY0" fmla="*/ 178697 h 178697"/>
                  <a:gd name="connsiteX1" fmla="*/ 15740 w 48715"/>
                  <a:gd name="connsiteY1" fmla="*/ 66778 h 178697"/>
                  <a:gd name="connsiteX2" fmla="*/ 27645 w 48715"/>
                  <a:gd name="connsiteY2" fmla="*/ 104 h 178697"/>
                  <a:gd name="connsiteX3" fmla="*/ 46695 w 48715"/>
                  <a:gd name="connsiteY3" fmla="*/ 76304 h 178697"/>
                  <a:gd name="connsiteX4" fmla="*/ 39552 w 48715"/>
                  <a:gd name="connsiteY4" fmla="*/ 133454 h 178697"/>
                  <a:gd name="connsiteX5" fmla="*/ 1452 w 48715"/>
                  <a:gd name="connsiteY5" fmla="*/ 178697 h 178697"/>
                  <a:gd name="connsiteX0" fmla="*/ 1452 w 48715"/>
                  <a:gd name="connsiteY0" fmla="*/ 178697 h 180791"/>
                  <a:gd name="connsiteX1" fmla="*/ 15740 w 48715"/>
                  <a:gd name="connsiteY1" fmla="*/ 66778 h 180791"/>
                  <a:gd name="connsiteX2" fmla="*/ 27645 w 48715"/>
                  <a:gd name="connsiteY2" fmla="*/ 104 h 180791"/>
                  <a:gd name="connsiteX3" fmla="*/ 46695 w 48715"/>
                  <a:gd name="connsiteY3" fmla="*/ 76304 h 180791"/>
                  <a:gd name="connsiteX4" fmla="*/ 39552 w 48715"/>
                  <a:gd name="connsiteY4" fmla="*/ 133454 h 180791"/>
                  <a:gd name="connsiteX5" fmla="*/ 1452 w 48715"/>
                  <a:gd name="connsiteY5" fmla="*/ 178697 h 180791"/>
                  <a:gd name="connsiteX0" fmla="*/ 1452 w 47476"/>
                  <a:gd name="connsiteY0" fmla="*/ 195372 h 197068"/>
                  <a:gd name="connsiteX1" fmla="*/ 15740 w 47476"/>
                  <a:gd name="connsiteY1" fmla="*/ 66784 h 197068"/>
                  <a:gd name="connsiteX2" fmla="*/ 27645 w 47476"/>
                  <a:gd name="connsiteY2" fmla="*/ 110 h 197068"/>
                  <a:gd name="connsiteX3" fmla="*/ 46695 w 47476"/>
                  <a:gd name="connsiteY3" fmla="*/ 76310 h 197068"/>
                  <a:gd name="connsiteX4" fmla="*/ 39552 w 47476"/>
                  <a:gd name="connsiteY4" fmla="*/ 133460 h 197068"/>
                  <a:gd name="connsiteX5" fmla="*/ 1452 w 47476"/>
                  <a:gd name="connsiteY5" fmla="*/ 195372 h 197068"/>
                  <a:gd name="connsiteX0" fmla="*/ 266 w 46290"/>
                  <a:gd name="connsiteY0" fmla="*/ 195334 h 196107"/>
                  <a:gd name="connsiteX1" fmla="*/ 21698 w 46290"/>
                  <a:gd name="connsiteY1" fmla="*/ 88177 h 196107"/>
                  <a:gd name="connsiteX2" fmla="*/ 26459 w 46290"/>
                  <a:gd name="connsiteY2" fmla="*/ 72 h 196107"/>
                  <a:gd name="connsiteX3" fmla="*/ 45509 w 46290"/>
                  <a:gd name="connsiteY3" fmla="*/ 76272 h 196107"/>
                  <a:gd name="connsiteX4" fmla="*/ 38366 w 46290"/>
                  <a:gd name="connsiteY4" fmla="*/ 133422 h 196107"/>
                  <a:gd name="connsiteX5" fmla="*/ 266 w 46290"/>
                  <a:gd name="connsiteY5" fmla="*/ 195334 h 196107"/>
                  <a:gd name="connsiteX0" fmla="*/ 2249 w 48273"/>
                  <a:gd name="connsiteY0" fmla="*/ 195324 h 195831"/>
                  <a:gd name="connsiteX1" fmla="*/ 7012 w 48273"/>
                  <a:gd name="connsiteY1" fmla="*/ 97692 h 195831"/>
                  <a:gd name="connsiteX2" fmla="*/ 28442 w 48273"/>
                  <a:gd name="connsiteY2" fmla="*/ 62 h 195831"/>
                  <a:gd name="connsiteX3" fmla="*/ 47492 w 48273"/>
                  <a:gd name="connsiteY3" fmla="*/ 76262 h 195831"/>
                  <a:gd name="connsiteX4" fmla="*/ 40349 w 48273"/>
                  <a:gd name="connsiteY4" fmla="*/ 133412 h 195831"/>
                  <a:gd name="connsiteX5" fmla="*/ 2249 w 48273"/>
                  <a:gd name="connsiteY5" fmla="*/ 195324 h 195831"/>
                  <a:gd name="connsiteX0" fmla="*/ 2249 w 41173"/>
                  <a:gd name="connsiteY0" fmla="*/ 195324 h 195823"/>
                  <a:gd name="connsiteX1" fmla="*/ 7012 w 41173"/>
                  <a:gd name="connsiteY1" fmla="*/ 97692 h 195823"/>
                  <a:gd name="connsiteX2" fmla="*/ 28442 w 41173"/>
                  <a:gd name="connsiteY2" fmla="*/ 62 h 195823"/>
                  <a:gd name="connsiteX3" fmla="*/ 28442 w 41173"/>
                  <a:gd name="connsiteY3" fmla="*/ 81024 h 195823"/>
                  <a:gd name="connsiteX4" fmla="*/ 40349 w 41173"/>
                  <a:gd name="connsiteY4" fmla="*/ 133412 h 195823"/>
                  <a:gd name="connsiteX5" fmla="*/ 2249 w 41173"/>
                  <a:gd name="connsiteY5" fmla="*/ 195324 h 195823"/>
                  <a:gd name="connsiteX0" fmla="*/ 2249 w 48273"/>
                  <a:gd name="connsiteY0" fmla="*/ 195324 h 195838"/>
                  <a:gd name="connsiteX1" fmla="*/ 7012 w 48273"/>
                  <a:gd name="connsiteY1" fmla="*/ 97692 h 195838"/>
                  <a:gd name="connsiteX2" fmla="*/ 28442 w 48273"/>
                  <a:gd name="connsiteY2" fmla="*/ 62 h 195838"/>
                  <a:gd name="connsiteX3" fmla="*/ 47492 w 48273"/>
                  <a:gd name="connsiteY3" fmla="*/ 71499 h 195838"/>
                  <a:gd name="connsiteX4" fmla="*/ 40349 w 48273"/>
                  <a:gd name="connsiteY4" fmla="*/ 133412 h 195838"/>
                  <a:gd name="connsiteX5" fmla="*/ 2249 w 48273"/>
                  <a:gd name="connsiteY5" fmla="*/ 195324 h 195838"/>
                  <a:gd name="connsiteX0" fmla="*/ 1557 w 46812"/>
                  <a:gd name="connsiteY0" fmla="*/ 195324 h 195838"/>
                  <a:gd name="connsiteX1" fmla="*/ 6320 w 46812"/>
                  <a:gd name="connsiteY1" fmla="*/ 97692 h 195838"/>
                  <a:gd name="connsiteX2" fmla="*/ 27750 w 46812"/>
                  <a:gd name="connsiteY2" fmla="*/ 62 h 195838"/>
                  <a:gd name="connsiteX3" fmla="*/ 46800 w 46812"/>
                  <a:gd name="connsiteY3" fmla="*/ 71499 h 195838"/>
                  <a:gd name="connsiteX4" fmla="*/ 30132 w 46812"/>
                  <a:gd name="connsiteY4" fmla="*/ 133412 h 195838"/>
                  <a:gd name="connsiteX5" fmla="*/ 1557 w 46812"/>
                  <a:gd name="connsiteY5" fmla="*/ 195324 h 195838"/>
                  <a:gd name="connsiteX0" fmla="*/ 383 w 45896"/>
                  <a:gd name="connsiteY0" fmla="*/ 195324 h 195687"/>
                  <a:gd name="connsiteX1" fmla="*/ 5146 w 45896"/>
                  <a:gd name="connsiteY1" fmla="*/ 97692 h 195687"/>
                  <a:gd name="connsiteX2" fmla="*/ 26576 w 45896"/>
                  <a:gd name="connsiteY2" fmla="*/ 62 h 195687"/>
                  <a:gd name="connsiteX3" fmla="*/ 45626 w 45896"/>
                  <a:gd name="connsiteY3" fmla="*/ 71499 h 195687"/>
                  <a:gd name="connsiteX4" fmla="*/ 12289 w 45896"/>
                  <a:gd name="connsiteY4" fmla="*/ 128650 h 195687"/>
                  <a:gd name="connsiteX5" fmla="*/ 383 w 45896"/>
                  <a:gd name="connsiteY5" fmla="*/ 195324 h 195687"/>
                  <a:gd name="connsiteX0" fmla="*/ 1384 w 46627"/>
                  <a:gd name="connsiteY0" fmla="*/ 195324 h 196414"/>
                  <a:gd name="connsiteX1" fmla="*/ 6147 w 46627"/>
                  <a:gd name="connsiteY1" fmla="*/ 97692 h 196414"/>
                  <a:gd name="connsiteX2" fmla="*/ 27577 w 46627"/>
                  <a:gd name="connsiteY2" fmla="*/ 62 h 196414"/>
                  <a:gd name="connsiteX3" fmla="*/ 46627 w 46627"/>
                  <a:gd name="connsiteY3" fmla="*/ 71499 h 196414"/>
                  <a:gd name="connsiteX4" fmla="*/ 27577 w 46627"/>
                  <a:gd name="connsiteY4" fmla="*/ 145319 h 196414"/>
                  <a:gd name="connsiteX5" fmla="*/ 1384 w 46627"/>
                  <a:gd name="connsiteY5" fmla="*/ 195324 h 19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627" h="196414">
                    <a:moveTo>
                      <a:pt x="1384" y="195324"/>
                    </a:moveTo>
                    <a:cubicBezTo>
                      <a:pt x="-2188" y="187386"/>
                      <a:pt x="1782" y="130236"/>
                      <a:pt x="6147" y="97692"/>
                    </a:cubicBezTo>
                    <a:cubicBezTo>
                      <a:pt x="10512" y="65148"/>
                      <a:pt x="20037" y="-2319"/>
                      <a:pt x="27577" y="62"/>
                    </a:cubicBezTo>
                    <a:cubicBezTo>
                      <a:pt x="35117" y="2443"/>
                      <a:pt x="46627" y="47290"/>
                      <a:pt x="46627" y="71499"/>
                    </a:cubicBezTo>
                    <a:cubicBezTo>
                      <a:pt x="46627" y="95708"/>
                      <a:pt x="35118" y="124682"/>
                      <a:pt x="27577" y="145319"/>
                    </a:cubicBezTo>
                    <a:cubicBezTo>
                      <a:pt x="20037" y="165957"/>
                      <a:pt x="4956" y="203262"/>
                      <a:pt x="1384" y="1953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3" name="组合 232"/>
            <p:cNvGrpSpPr>
              <a:grpSpLocks/>
            </p:cNvGrpSpPr>
            <p:nvPr/>
          </p:nvGrpSpPr>
          <p:grpSpPr bwMode="auto">
            <a:xfrm rot="20700000">
              <a:off x="3423355" y="1630248"/>
              <a:ext cx="95111" cy="204489"/>
              <a:chOff x="4605359" y="766104"/>
              <a:chExt cx="188802" cy="391253"/>
            </a:xfrm>
          </p:grpSpPr>
          <p:sp>
            <p:nvSpPr>
              <p:cNvPr id="237" name="任意多边形 236"/>
              <p:cNvSpPr/>
              <p:nvPr/>
            </p:nvSpPr>
            <p:spPr>
              <a:xfrm>
                <a:off x="4605359" y="766104"/>
                <a:ext cx="188802" cy="391253"/>
              </a:xfrm>
              <a:custGeom>
                <a:avLst/>
                <a:gdLst>
                  <a:gd name="connsiteX0" fmla="*/ 69056 w 166687"/>
                  <a:gd name="connsiteY0" fmla="*/ 0 h 350044"/>
                  <a:gd name="connsiteX1" fmla="*/ 45243 w 166687"/>
                  <a:gd name="connsiteY1" fmla="*/ 119062 h 350044"/>
                  <a:gd name="connsiteX2" fmla="*/ 0 w 166687"/>
                  <a:gd name="connsiteY2" fmla="*/ 204787 h 350044"/>
                  <a:gd name="connsiteX3" fmla="*/ 14287 w 166687"/>
                  <a:gd name="connsiteY3" fmla="*/ 302419 h 350044"/>
                  <a:gd name="connsiteX4" fmla="*/ 78581 w 166687"/>
                  <a:gd name="connsiteY4" fmla="*/ 350044 h 350044"/>
                  <a:gd name="connsiteX5" fmla="*/ 164306 w 166687"/>
                  <a:gd name="connsiteY5" fmla="*/ 254794 h 350044"/>
                  <a:gd name="connsiteX6" fmla="*/ 166687 w 166687"/>
                  <a:gd name="connsiteY6" fmla="*/ 109537 h 350044"/>
                  <a:gd name="connsiteX7" fmla="*/ 69056 w 166687"/>
                  <a:gd name="connsiteY7" fmla="*/ 0 h 350044"/>
                  <a:gd name="connsiteX0" fmla="*/ 69056 w 184139"/>
                  <a:gd name="connsiteY0" fmla="*/ 0 h 350044"/>
                  <a:gd name="connsiteX1" fmla="*/ 45243 w 184139"/>
                  <a:gd name="connsiteY1" fmla="*/ 119062 h 350044"/>
                  <a:gd name="connsiteX2" fmla="*/ 0 w 184139"/>
                  <a:gd name="connsiteY2" fmla="*/ 204787 h 350044"/>
                  <a:gd name="connsiteX3" fmla="*/ 14287 w 184139"/>
                  <a:gd name="connsiteY3" fmla="*/ 302419 h 350044"/>
                  <a:gd name="connsiteX4" fmla="*/ 78581 w 184139"/>
                  <a:gd name="connsiteY4" fmla="*/ 350044 h 350044"/>
                  <a:gd name="connsiteX5" fmla="*/ 164306 w 184139"/>
                  <a:gd name="connsiteY5" fmla="*/ 254794 h 350044"/>
                  <a:gd name="connsiteX6" fmla="*/ 166687 w 184139"/>
                  <a:gd name="connsiteY6" fmla="*/ 109537 h 350044"/>
                  <a:gd name="connsiteX7" fmla="*/ 69056 w 184139"/>
                  <a:gd name="connsiteY7" fmla="*/ 0 h 350044"/>
                  <a:gd name="connsiteX0" fmla="*/ 69056 w 181058"/>
                  <a:gd name="connsiteY0" fmla="*/ 0 h 350044"/>
                  <a:gd name="connsiteX1" fmla="*/ 45243 w 181058"/>
                  <a:gd name="connsiteY1" fmla="*/ 119062 h 350044"/>
                  <a:gd name="connsiteX2" fmla="*/ 0 w 181058"/>
                  <a:gd name="connsiteY2" fmla="*/ 204787 h 350044"/>
                  <a:gd name="connsiteX3" fmla="*/ 14287 w 181058"/>
                  <a:gd name="connsiteY3" fmla="*/ 302419 h 350044"/>
                  <a:gd name="connsiteX4" fmla="*/ 78581 w 181058"/>
                  <a:gd name="connsiteY4" fmla="*/ 350044 h 350044"/>
                  <a:gd name="connsiteX5" fmla="*/ 164306 w 181058"/>
                  <a:gd name="connsiteY5" fmla="*/ 254794 h 350044"/>
                  <a:gd name="connsiteX6" fmla="*/ 166687 w 181058"/>
                  <a:gd name="connsiteY6" fmla="*/ 109537 h 350044"/>
                  <a:gd name="connsiteX7" fmla="*/ 69056 w 181058"/>
                  <a:gd name="connsiteY7" fmla="*/ 0 h 350044"/>
                  <a:gd name="connsiteX0" fmla="*/ 69056 w 173789"/>
                  <a:gd name="connsiteY0" fmla="*/ 0 h 350044"/>
                  <a:gd name="connsiteX1" fmla="*/ 45243 w 173789"/>
                  <a:gd name="connsiteY1" fmla="*/ 119062 h 350044"/>
                  <a:gd name="connsiteX2" fmla="*/ 0 w 173789"/>
                  <a:gd name="connsiteY2" fmla="*/ 204787 h 350044"/>
                  <a:gd name="connsiteX3" fmla="*/ 14287 w 173789"/>
                  <a:gd name="connsiteY3" fmla="*/ 302419 h 350044"/>
                  <a:gd name="connsiteX4" fmla="*/ 78581 w 173789"/>
                  <a:gd name="connsiteY4" fmla="*/ 350044 h 350044"/>
                  <a:gd name="connsiteX5" fmla="*/ 164306 w 173789"/>
                  <a:gd name="connsiteY5" fmla="*/ 254794 h 350044"/>
                  <a:gd name="connsiteX6" fmla="*/ 152399 w 173789"/>
                  <a:gd name="connsiteY6" fmla="*/ 121444 h 350044"/>
                  <a:gd name="connsiteX7" fmla="*/ 69056 w 173789"/>
                  <a:gd name="connsiteY7" fmla="*/ 0 h 350044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928 w 174661"/>
                  <a:gd name="connsiteY0" fmla="*/ 1 h 350045"/>
                  <a:gd name="connsiteX1" fmla="*/ 46115 w 174661"/>
                  <a:gd name="connsiteY1" fmla="*/ 119063 h 350045"/>
                  <a:gd name="connsiteX2" fmla="*/ 872 w 174661"/>
                  <a:gd name="connsiteY2" fmla="*/ 204788 h 350045"/>
                  <a:gd name="connsiteX3" fmla="*/ 15159 w 174661"/>
                  <a:gd name="connsiteY3" fmla="*/ 302420 h 350045"/>
                  <a:gd name="connsiteX4" fmla="*/ 79453 w 174661"/>
                  <a:gd name="connsiteY4" fmla="*/ 350045 h 350045"/>
                  <a:gd name="connsiteX5" fmla="*/ 165178 w 174661"/>
                  <a:gd name="connsiteY5" fmla="*/ 254795 h 350045"/>
                  <a:gd name="connsiteX6" fmla="*/ 153271 w 174661"/>
                  <a:gd name="connsiteY6" fmla="*/ 121445 h 350045"/>
                  <a:gd name="connsiteX7" fmla="*/ 69928 w 174661"/>
                  <a:gd name="connsiteY7" fmla="*/ 1 h 350045"/>
                  <a:gd name="connsiteX0" fmla="*/ 73564 w 178297"/>
                  <a:gd name="connsiteY0" fmla="*/ 1 h 350045"/>
                  <a:gd name="connsiteX1" fmla="*/ 49751 w 178297"/>
                  <a:gd name="connsiteY1" fmla="*/ 119063 h 350045"/>
                  <a:gd name="connsiteX2" fmla="*/ 4508 w 178297"/>
                  <a:gd name="connsiteY2" fmla="*/ 204788 h 350045"/>
                  <a:gd name="connsiteX3" fmla="*/ 18795 w 178297"/>
                  <a:gd name="connsiteY3" fmla="*/ 302420 h 350045"/>
                  <a:gd name="connsiteX4" fmla="*/ 83089 w 178297"/>
                  <a:gd name="connsiteY4" fmla="*/ 350045 h 350045"/>
                  <a:gd name="connsiteX5" fmla="*/ 168814 w 178297"/>
                  <a:gd name="connsiteY5" fmla="*/ 254795 h 350045"/>
                  <a:gd name="connsiteX6" fmla="*/ 156907 w 178297"/>
                  <a:gd name="connsiteY6" fmla="*/ 121445 h 350045"/>
                  <a:gd name="connsiteX7" fmla="*/ 73564 w 178297"/>
                  <a:gd name="connsiteY7" fmla="*/ 1 h 350045"/>
                  <a:gd name="connsiteX0" fmla="*/ 79936 w 184669"/>
                  <a:gd name="connsiteY0" fmla="*/ 1 h 350045"/>
                  <a:gd name="connsiteX1" fmla="*/ 56123 w 184669"/>
                  <a:gd name="connsiteY1" fmla="*/ 119063 h 350045"/>
                  <a:gd name="connsiteX2" fmla="*/ 3736 w 184669"/>
                  <a:gd name="connsiteY2" fmla="*/ 204788 h 350045"/>
                  <a:gd name="connsiteX3" fmla="*/ 25167 w 184669"/>
                  <a:gd name="connsiteY3" fmla="*/ 302420 h 350045"/>
                  <a:gd name="connsiteX4" fmla="*/ 89461 w 184669"/>
                  <a:gd name="connsiteY4" fmla="*/ 350045 h 350045"/>
                  <a:gd name="connsiteX5" fmla="*/ 175186 w 184669"/>
                  <a:gd name="connsiteY5" fmla="*/ 254795 h 350045"/>
                  <a:gd name="connsiteX6" fmla="*/ 163279 w 184669"/>
                  <a:gd name="connsiteY6" fmla="*/ 121445 h 350045"/>
                  <a:gd name="connsiteX7" fmla="*/ 79936 w 18466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00014 h 350045"/>
                  <a:gd name="connsiteX7" fmla="*/ 77086 w 181819"/>
                  <a:gd name="connsiteY7" fmla="*/ 1 h 350045"/>
                  <a:gd name="connsiteX0" fmla="*/ 77086 w 179303"/>
                  <a:gd name="connsiteY0" fmla="*/ 1 h 350045"/>
                  <a:gd name="connsiteX1" fmla="*/ 55655 w 179303"/>
                  <a:gd name="connsiteY1" fmla="*/ 107157 h 350045"/>
                  <a:gd name="connsiteX2" fmla="*/ 886 w 179303"/>
                  <a:gd name="connsiteY2" fmla="*/ 204788 h 350045"/>
                  <a:gd name="connsiteX3" fmla="*/ 22317 w 179303"/>
                  <a:gd name="connsiteY3" fmla="*/ 302420 h 350045"/>
                  <a:gd name="connsiteX4" fmla="*/ 86611 w 179303"/>
                  <a:gd name="connsiteY4" fmla="*/ 350045 h 350045"/>
                  <a:gd name="connsiteX5" fmla="*/ 172336 w 179303"/>
                  <a:gd name="connsiteY5" fmla="*/ 266701 h 350045"/>
                  <a:gd name="connsiteX6" fmla="*/ 160429 w 179303"/>
                  <a:gd name="connsiteY6" fmla="*/ 100014 h 350045"/>
                  <a:gd name="connsiteX7" fmla="*/ 77086 w 179303"/>
                  <a:gd name="connsiteY7" fmla="*/ 1 h 350045"/>
                  <a:gd name="connsiteX0" fmla="*/ 77086 w 179303"/>
                  <a:gd name="connsiteY0" fmla="*/ 1 h 352745"/>
                  <a:gd name="connsiteX1" fmla="*/ 55655 w 179303"/>
                  <a:gd name="connsiteY1" fmla="*/ 107157 h 352745"/>
                  <a:gd name="connsiteX2" fmla="*/ 886 w 179303"/>
                  <a:gd name="connsiteY2" fmla="*/ 204788 h 352745"/>
                  <a:gd name="connsiteX3" fmla="*/ 22317 w 179303"/>
                  <a:gd name="connsiteY3" fmla="*/ 302420 h 352745"/>
                  <a:gd name="connsiteX4" fmla="*/ 86611 w 179303"/>
                  <a:gd name="connsiteY4" fmla="*/ 350045 h 352745"/>
                  <a:gd name="connsiteX5" fmla="*/ 172336 w 179303"/>
                  <a:gd name="connsiteY5" fmla="*/ 266701 h 352745"/>
                  <a:gd name="connsiteX6" fmla="*/ 160429 w 179303"/>
                  <a:gd name="connsiteY6" fmla="*/ 100014 h 352745"/>
                  <a:gd name="connsiteX7" fmla="*/ 77086 w 179303"/>
                  <a:gd name="connsiteY7" fmla="*/ 1 h 352745"/>
                  <a:gd name="connsiteX0" fmla="*/ 77086 w 179303"/>
                  <a:gd name="connsiteY0" fmla="*/ 1 h 350613"/>
                  <a:gd name="connsiteX1" fmla="*/ 55655 w 179303"/>
                  <a:gd name="connsiteY1" fmla="*/ 107157 h 350613"/>
                  <a:gd name="connsiteX2" fmla="*/ 886 w 179303"/>
                  <a:gd name="connsiteY2" fmla="*/ 204788 h 350613"/>
                  <a:gd name="connsiteX3" fmla="*/ 22317 w 179303"/>
                  <a:gd name="connsiteY3" fmla="*/ 302420 h 350613"/>
                  <a:gd name="connsiteX4" fmla="*/ 86611 w 179303"/>
                  <a:gd name="connsiteY4" fmla="*/ 350045 h 350613"/>
                  <a:gd name="connsiteX5" fmla="*/ 172336 w 179303"/>
                  <a:gd name="connsiteY5" fmla="*/ 266701 h 350613"/>
                  <a:gd name="connsiteX6" fmla="*/ 160429 w 179303"/>
                  <a:gd name="connsiteY6" fmla="*/ 100014 h 350613"/>
                  <a:gd name="connsiteX7" fmla="*/ 77086 w 179303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82390 w 184607"/>
                  <a:gd name="connsiteY0" fmla="*/ 1 h 352386"/>
                  <a:gd name="connsiteX1" fmla="*/ 60959 w 184607"/>
                  <a:gd name="connsiteY1" fmla="*/ 107157 h 352386"/>
                  <a:gd name="connsiteX2" fmla="*/ 6190 w 184607"/>
                  <a:gd name="connsiteY2" fmla="*/ 204788 h 352386"/>
                  <a:gd name="connsiteX3" fmla="*/ 15715 w 184607"/>
                  <a:gd name="connsiteY3" fmla="*/ 302420 h 352386"/>
                  <a:gd name="connsiteX4" fmla="*/ 91915 w 184607"/>
                  <a:gd name="connsiteY4" fmla="*/ 350045 h 352386"/>
                  <a:gd name="connsiteX5" fmla="*/ 177640 w 184607"/>
                  <a:gd name="connsiteY5" fmla="*/ 266701 h 352386"/>
                  <a:gd name="connsiteX6" fmla="*/ 165733 w 184607"/>
                  <a:gd name="connsiteY6" fmla="*/ 100014 h 352386"/>
                  <a:gd name="connsiteX7" fmla="*/ 82390 w 184607"/>
                  <a:gd name="connsiteY7" fmla="*/ 1 h 352386"/>
                  <a:gd name="connsiteX0" fmla="*/ 86867 w 189084"/>
                  <a:gd name="connsiteY0" fmla="*/ 1 h 351243"/>
                  <a:gd name="connsiteX1" fmla="*/ 65436 w 189084"/>
                  <a:gd name="connsiteY1" fmla="*/ 107157 h 351243"/>
                  <a:gd name="connsiteX2" fmla="*/ 10667 w 189084"/>
                  <a:gd name="connsiteY2" fmla="*/ 204788 h 351243"/>
                  <a:gd name="connsiteX3" fmla="*/ 20192 w 189084"/>
                  <a:gd name="connsiteY3" fmla="*/ 302420 h 351243"/>
                  <a:gd name="connsiteX4" fmla="*/ 96392 w 189084"/>
                  <a:gd name="connsiteY4" fmla="*/ 350045 h 351243"/>
                  <a:gd name="connsiteX5" fmla="*/ 182117 w 189084"/>
                  <a:gd name="connsiteY5" fmla="*/ 266701 h 351243"/>
                  <a:gd name="connsiteX6" fmla="*/ 170210 w 189084"/>
                  <a:gd name="connsiteY6" fmla="*/ 100014 h 351243"/>
                  <a:gd name="connsiteX7" fmla="*/ 86867 w 189084"/>
                  <a:gd name="connsiteY7" fmla="*/ 1 h 351243"/>
                  <a:gd name="connsiteX0" fmla="*/ 81616 w 183833"/>
                  <a:gd name="connsiteY0" fmla="*/ 1 h 350850"/>
                  <a:gd name="connsiteX1" fmla="*/ 60185 w 183833"/>
                  <a:gd name="connsiteY1" fmla="*/ 107157 h 350850"/>
                  <a:gd name="connsiteX2" fmla="*/ 5416 w 183833"/>
                  <a:gd name="connsiteY2" fmla="*/ 204788 h 350850"/>
                  <a:gd name="connsiteX3" fmla="*/ 14941 w 183833"/>
                  <a:gd name="connsiteY3" fmla="*/ 302420 h 350850"/>
                  <a:gd name="connsiteX4" fmla="*/ 91141 w 183833"/>
                  <a:gd name="connsiteY4" fmla="*/ 350045 h 350850"/>
                  <a:gd name="connsiteX5" fmla="*/ 176866 w 183833"/>
                  <a:gd name="connsiteY5" fmla="*/ 266701 h 350850"/>
                  <a:gd name="connsiteX6" fmla="*/ 164959 w 183833"/>
                  <a:gd name="connsiteY6" fmla="*/ 100014 h 350850"/>
                  <a:gd name="connsiteX7" fmla="*/ 81616 w 183833"/>
                  <a:gd name="connsiteY7" fmla="*/ 1 h 350850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  <a:gd name="connsiteX0" fmla="*/ 81616 w 191543"/>
                  <a:gd name="connsiteY0" fmla="*/ 1 h 351235"/>
                  <a:gd name="connsiteX1" fmla="*/ 60185 w 191543"/>
                  <a:gd name="connsiteY1" fmla="*/ 107157 h 351235"/>
                  <a:gd name="connsiteX2" fmla="*/ 5416 w 191543"/>
                  <a:gd name="connsiteY2" fmla="*/ 204788 h 351235"/>
                  <a:gd name="connsiteX3" fmla="*/ 14941 w 191543"/>
                  <a:gd name="connsiteY3" fmla="*/ 302420 h 351235"/>
                  <a:gd name="connsiteX4" fmla="*/ 91141 w 191543"/>
                  <a:gd name="connsiteY4" fmla="*/ 350045 h 351235"/>
                  <a:gd name="connsiteX5" fmla="*/ 181628 w 191543"/>
                  <a:gd name="connsiteY5" fmla="*/ 257176 h 351235"/>
                  <a:gd name="connsiteX6" fmla="*/ 172103 w 191543"/>
                  <a:gd name="connsiteY6" fmla="*/ 114302 h 351235"/>
                  <a:gd name="connsiteX7" fmla="*/ 81616 w 191543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463" h="351235">
                    <a:moveTo>
                      <a:pt x="81616" y="1"/>
                    </a:moveTo>
                    <a:cubicBezTo>
                      <a:pt x="63757" y="-396"/>
                      <a:pt x="82410" y="63500"/>
                      <a:pt x="60185" y="107157"/>
                    </a:cubicBezTo>
                    <a:cubicBezTo>
                      <a:pt x="37960" y="150814"/>
                      <a:pt x="12957" y="172244"/>
                      <a:pt x="5416" y="204788"/>
                    </a:cubicBezTo>
                    <a:cubicBezTo>
                      <a:pt x="-2125" y="237332"/>
                      <a:pt x="-4108" y="277019"/>
                      <a:pt x="14941" y="302420"/>
                    </a:cubicBezTo>
                    <a:cubicBezTo>
                      <a:pt x="33990" y="327821"/>
                      <a:pt x="63360" y="357586"/>
                      <a:pt x="91141" y="350045"/>
                    </a:cubicBezTo>
                    <a:cubicBezTo>
                      <a:pt x="118922" y="342504"/>
                      <a:pt x="169325" y="298848"/>
                      <a:pt x="181628" y="257176"/>
                    </a:cubicBezTo>
                    <a:cubicBezTo>
                      <a:pt x="196312" y="217092"/>
                      <a:pt x="188772" y="161927"/>
                      <a:pt x="172103" y="114302"/>
                    </a:cubicBezTo>
                    <a:cubicBezTo>
                      <a:pt x="155434" y="66677"/>
                      <a:pt x="114160" y="36513"/>
                      <a:pt x="81616" y="1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任意多边形 237"/>
              <p:cNvSpPr/>
              <p:nvPr/>
            </p:nvSpPr>
            <p:spPr>
              <a:xfrm>
                <a:off x="4725603" y="889750"/>
                <a:ext cx="50347" cy="245671"/>
              </a:xfrm>
              <a:custGeom>
                <a:avLst/>
                <a:gdLst>
                  <a:gd name="connsiteX0" fmla="*/ 0 w 45243"/>
                  <a:gd name="connsiteY0" fmla="*/ 178593 h 178593"/>
                  <a:gd name="connsiteX1" fmla="*/ 0 w 45243"/>
                  <a:gd name="connsiteY1" fmla="*/ 61912 h 178593"/>
                  <a:gd name="connsiteX2" fmla="*/ 26193 w 45243"/>
                  <a:gd name="connsiteY2" fmla="*/ 0 h 178593"/>
                  <a:gd name="connsiteX3" fmla="*/ 45243 w 45243"/>
                  <a:gd name="connsiteY3" fmla="*/ 76200 h 178593"/>
                  <a:gd name="connsiteX4" fmla="*/ 38100 w 45243"/>
                  <a:gd name="connsiteY4" fmla="*/ 133350 h 178593"/>
                  <a:gd name="connsiteX5" fmla="*/ 0 w 45243"/>
                  <a:gd name="connsiteY5" fmla="*/ 178593 h 178593"/>
                  <a:gd name="connsiteX0" fmla="*/ 0 w 46024"/>
                  <a:gd name="connsiteY0" fmla="*/ 178593 h 178593"/>
                  <a:gd name="connsiteX1" fmla="*/ 0 w 46024"/>
                  <a:gd name="connsiteY1" fmla="*/ 61912 h 178593"/>
                  <a:gd name="connsiteX2" fmla="*/ 26193 w 46024"/>
                  <a:gd name="connsiteY2" fmla="*/ 0 h 178593"/>
                  <a:gd name="connsiteX3" fmla="*/ 45243 w 46024"/>
                  <a:gd name="connsiteY3" fmla="*/ 76200 h 178593"/>
                  <a:gd name="connsiteX4" fmla="*/ 38100 w 46024"/>
                  <a:gd name="connsiteY4" fmla="*/ 133350 h 178593"/>
                  <a:gd name="connsiteX5" fmla="*/ 0 w 46024"/>
                  <a:gd name="connsiteY5" fmla="*/ 178593 h 178593"/>
                  <a:gd name="connsiteX0" fmla="*/ 0 w 47263"/>
                  <a:gd name="connsiteY0" fmla="*/ 178593 h 178593"/>
                  <a:gd name="connsiteX1" fmla="*/ 0 w 47263"/>
                  <a:gd name="connsiteY1" fmla="*/ 61912 h 178593"/>
                  <a:gd name="connsiteX2" fmla="*/ 26193 w 47263"/>
                  <a:gd name="connsiteY2" fmla="*/ 0 h 178593"/>
                  <a:gd name="connsiteX3" fmla="*/ 45243 w 47263"/>
                  <a:gd name="connsiteY3" fmla="*/ 76200 h 178593"/>
                  <a:gd name="connsiteX4" fmla="*/ 38100 w 47263"/>
                  <a:gd name="connsiteY4" fmla="*/ 133350 h 178593"/>
                  <a:gd name="connsiteX5" fmla="*/ 0 w 47263"/>
                  <a:gd name="connsiteY5" fmla="*/ 178593 h 178593"/>
                  <a:gd name="connsiteX0" fmla="*/ 4052 w 51315"/>
                  <a:gd name="connsiteY0" fmla="*/ 178709 h 178709"/>
                  <a:gd name="connsiteX1" fmla="*/ 4052 w 51315"/>
                  <a:gd name="connsiteY1" fmla="*/ 62028 h 178709"/>
                  <a:gd name="connsiteX2" fmla="*/ 30245 w 51315"/>
                  <a:gd name="connsiteY2" fmla="*/ 116 h 178709"/>
                  <a:gd name="connsiteX3" fmla="*/ 49295 w 51315"/>
                  <a:gd name="connsiteY3" fmla="*/ 76316 h 178709"/>
                  <a:gd name="connsiteX4" fmla="*/ 42152 w 51315"/>
                  <a:gd name="connsiteY4" fmla="*/ 133466 h 178709"/>
                  <a:gd name="connsiteX5" fmla="*/ 4052 w 51315"/>
                  <a:gd name="connsiteY5" fmla="*/ 178709 h 178709"/>
                  <a:gd name="connsiteX0" fmla="*/ 1452 w 48715"/>
                  <a:gd name="connsiteY0" fmla="*/ 178697 h 178697"/>
                  <a:gd name="connsiteX1" fmla="*/ 15740 w 48715"/>
                  <a:gd name="connsiteY1" fmla="*/ 66778 h 178697"/>
                  <a:gd name="connsiteX2" fmla="*/ 27645 w 48715"/>
                  <a:gd name="connsiteY2" fmla="*/ 104 h 178697"/>
                  <a:gd name="connsiteX3" fmla="*/ 46695 w 48715"/>
                  <a:gd name="connsiteY3" fmla="*/ 76304 h 178697"/>
                  <a:gd name="connsiteX4" fmla="*/ 39552 w 48715"/>
                  <a:gd name="connsiteY4" fmla="*/ 133454 h 178697"/>
                  <a:gd name="connsiteX5" fmla="*/ 1452 w 48715"/>
                  <a:gd name="connsiteY5" fmla="*/ 178697 h 178697"/>
                  <a:gd name="connsiteX0" fmla="*/ 1452 w 48715"/>
                  <a:gd name="connsiteY0" fmla="*/ 178697 h 180791"/>
                  <a:gd name="connsiteX1" fmla="*/ 15740 w 48715"/>
                  <a:gd name="connsiteY1" fmla="*/ 66778 h 180791"/>
                  <a:gd name="connsiteX2" fmla="*/ 27645 w 48715"/>
                  <a:gd name="connsiteY2" fmla="*/ 104 h 180791"/>
                  <a:gd name="connsiteX3" fmla="*/ 46695 w 48715"/>
                  <a:gd name="connsiteY3" fmla="*/ 76304 h 180791"/>
                  <a:gd name="connsiteX4" fmla="*/ 39552 w 48715"/>
                  <a:gd name="connsiteY4" fmla="*/ 133454 h 180791"/>
                  <a:gd name="connsiteX5" fmla="*/ 1452 w 48715"/>
                  <a:gd name="connsiteY5" fmla="*/ 178697 h 180791"/>
                  <a:gd name="connsiteX0" fmla="*/ 1452 w 47476"/>
                  <a:gd name="connsiteY0" fmla="*/ 195372 h 197068"/>
                  <a:gd name="connsiteX1" fmla="*/ 15740 w 47476"/>
                  <a:gd name="connsiteY1" fmla="*/ 66784 h 197068"/>
                  <a:gd name="connsiteX2" fmla="*/ 27645 w 47476"/>
                  <a:gd name="connsiteY2" fmla="*/ 110 h 197068"/>
                  <a:gd name="connsiteX3" fmla="*/ 46695 w 47476"/>
                  <a:gd name="connsiteY3" fmla="*/ 76310 h 197068"/>
                  <a:gd name="connsiteX4" fmla="*/ 39552 w 47476"/>
                  <a:gd name="connsiteY4" fmla="*/ 133460 h 197068"/>
                  <a:gd name="connsiteX5" fmla="*/ 1452 w 47476"/>
                  <a:gd name="connsiteY5" fmla="*/ 195372 h 197068"/>
                  <a:gd name="connsiteX0" fmla="*/ 266 w 46290"/>
                  <a:gd name="connsiteY0" fmla="*/ 195334 h 196107"/>
                  <a:gd name="connsiteX1" fmla="*/ 21698 w 46290"/>
                  <a:gd name="connsiteY1" fmla="*/ 88177 h 196107"/>
                  <a:gd name="connsiteX2" fmla="*/ 26459 w 46290"/>
                  <a:gd name="connsiteY2" fmla="*/ 72 h 196107"/>
                  <a:gd name="connsiteX3" fmla="*/ 45509 w 46290"/>
                  <a:gd name="connsiteY3" fmla="*/ 76272 h 196107"/>
                  <a:gd name="connsiteX4" fmla="*/ 38366 w 46290"/>
                  <a:gd name="connsiteY4" fmla="*/ 133422 h 196107"/>
                  <a:gd name="connsiteX5" fmla="*/ 266 w 46290"/>
                  <a:gd name="connsiteY5" fmla="*/ 195334 h 196107"/>
                  <a:gd name="connsiteX0" fmla="*/ 2249 w 48273"/>
                  <a:gd name="connsiteY0" fmla="*/ 195324 h 195831"/>
                  <a:gd name="connsiteX1" fmla="*/ 7012 w 48273"/>
                  <a:gd name="connsiteY1" fmla="*/ 97692 h 195831"/>
                  <a:gd name="connsiteX2" fmla="*/ 28442 w 48273"/>
                  <a:gd name="connsiteY2" fmla="*/ 62 h 195831"/>
                  <a:gd name="connsiteX3" fmla="*/ 47492 w 48273"/>
                  <a:gd name="connsiteY3" fmla="*/ 76262 h 195831"/>
                  <a:gd name="connsiteX4" fmla="*/ 40349 w 48273"/>
                  <a:gd name="connsiteY4" fmla="*/ 133412 h 195831"/>
                  <a:gd name="connsiteX5" fmla="*/ 2249 w 48273"/>
                  <a:gd name="connsiteY5" fmla="*/ 195324 h 195831"/>
                  <a:gd name="connsiteX0" fmla="*/ 2249 w 41173"/>
                  <a:gd name="connsiteY0" fmla="*/ 195324 h 195823"/>
                  <a:gd name="connsiteX1" fmla="*/ 7012 w 41173"/>
                  <a:gd name="connsiteY1" fmla="*/ 97692 h 195823"/>
                  <a:gd name="connsiteX2" fmla="*/ 28442 w 41173"/>
                  <a:gd name="connsiteY2" fmla="*/ 62 h 195823"/>
                  <a:gd name="connsiteX3" fmla="*/ 28442 w 41173"/>
                  <a:gd name="connsiteY3" fmla="*/ 81024 h 195823"/>
                  <a:gd name="connsiteX4" fmla="*/ 40349 w 41173"/>
                  <a:gd name="connsiteY4" fmla="*/ 133412 h 195823"/>
                  <a:gd name="connsiteX5" fmla="*/ 2249 w 41173"/>
                  <a:gd name="connsiteY5" fmla="*/ 195324 h 195823"/>
                  <a:gd name="connsiteX0" fmla="*/ 2249 w 48273"/>
                  <a:gd name="connsiteY0" fmla="*/ 195324 h 195838"/>
                  <a:gd name="connsiteX1" fmla="*/ 7012 w 48273"/>
                  <a:gd name="connsiteY1" fmla="*/ 97692 h 195838"/>
                  <a:gd name="connsiteX2" fmla="*/ 28442 w 48273"/>
                  <a:gd name="connsiteY2" fmla="*/ 62 h 195838"/>
                  <a:gd name="connsiteX3" fmla="*/ 47492 w 48273"/>
                  <a:gd name="connsiteY3" fmla="*/ 71499 h 195838"/>
                  <a:gd name="connsiteX4" fmla="*/ 40349 w 48273"/>
                  <a:gd name="connsiteY4" fmla="*/ 133412 h 195838"/>
                  <a:gd name="connsiteX5" fmla="*/ 2249 w 48273"/>
                  <a:gd name="connsiteY5" fmla="*/ 195324 h 195838"/>
                  <a:gd name="connsiteX0" fmla="*/ 1557 w 46812"/>
                  <a:gd name="connsiteY0" fmla="*/ 195324 h 195838"/>
                  <a:gd name="connsiteX1" fmla="*/ 6320 w 46812"/>
                  <a:gd name="connsiteY1" fmla="*/ 97692 h 195838"/>
                  <a:gd name="connsiteX2" fmla="*/ 27750 w 46812"/>
                  <a:gd name="connsiteY2" fmla="*/ 62 h 195838"/>
                  <a:gd name="connsiteX3" fmla="*/ 46800 w 46812"/>
                  <a:gd name="connsiteY3" fmla="*/ 71499 h 195838"/>
                  <a:gd name="connsiteX4" fmla="*/ 30132 w 46812"/>
                  <a:gd name="connsiteY4" fmla="*/ 133412 h 195838"/>
                  <a:gd name="connsiteX5" fmla="*/ 1557 w 46812"/>
                  <a:gd name="connsiteY5" fmla="*/ 195324 h 195838"/>
                  <a:gd name="connsiteX0" fmla="*/ 383 w 45896"/>
                  <a:gd name="connsiteY0" fmla="*/ 195324 h 195687"/>
                  <a:gd name="connsiteX1" fmla="*/ 5146 w 45896"/>
                  <a:gd name="connsiteY1" fmla="*/ 97692 h 195687"/>
                  <a:gd name="connsiteX2" fmla="*/ 26576 w 45896"/>
                  <a:gd name="connsiteY2" fmla="*/ 62 h 195687"/>
                  <a:gd name="connsiteX3" fmla="*/ 45626 w 45896"/>
                  <a:gd name="connsiteY3" fmla="*/ 71499 h 195687"/>
                  <a:gd name="connsiteX4" fmla="*/ 12289 w 45896"/>
                  <a:gd name="connsiteY4" fmla="*/ 128650 h 195687"/>
                  <a:gd name="connsiteX5" fmla="*/ 383 w 45896"/>
                  <a:gd name="connsiteY5" fmla="*/ 195324 h 195687"/>
                  <a:gd name="connsiteX0" fmla="*/ 1384 w 46627"/>
                  <a:gd name="connsiteY0" fmla="*/ 195324 h 196414"/>
                  <a:gd name="connsiteX1" fmla="*/ 6147 w 46627"/>
                  <a:gd name="connsiteY1" fmla="*/ 97692 h 196414"/>
                  <a:gd name="connsiteX2" fmla="*/ 27577 w 46627"/>
                  <a:gd name="connsiteY2" fmla="*/ 62 h 196414"/>
                  <a:gd name="connsiteX3" fmla="*/ 46627 w 46627"/>
                  <a:gd name="connsiteY3" fmla="*/ 71499 h 196414"/>
                  <a:gd name="connsiteX4" fmla="*/ 27577 w 46627"/>
                  <a:gd name="connsiteY4" fmla="*/ 145319 h 196414"/>
                  <a:gd name="connsiteX5" fmla="*/ 1384 w 46627"/>
                  <a:gd name="connsiteY5" fmla="*/ 195324 h 19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627" h="196414">
                    <a:moveTo>
                      <a:pt x="1384" y="195324"/>
                    </a:moveTo>
                    <a:cubicBezTo>
                      <a:pt x="-2188" y="187386"/>
                      <a:pt x="1782" y="130236"/>
                      <a:pt x="6147" y="97692"/>
                    </a:cubicBezTo>
                    <a:cubicBezTo>
                      <a:pt x="10512" y="65148"/>
                      <a:pt x="20037" y="-2319"/>
                      <a:pt x="27577" y="62"/>
                    </a:cubicBezTo>
                    <a:cubicBezTo>
                      <a:pt x="35117" y="2443"/>
                      <a:pt x="46627" y="47290"/>
                      <a:pt x="46627" y="71499"/>
                    </a:cubicBezTo>
                    <a:cubicBezTo>
                      <a:pt x="46627" y="95708"/>
                      <a:pt x="35118" y="124682"/>
                      <a:pt x="27577" y="145319"/>
                    </a:cubicBezTo>
                    <a:cubicBezTo>
                      <a:pt x="20037" y="165957"/>
                      <a:pt x="4956" y="203262"/>
                      <a:pt x="1384" y="1953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4" name="组合 233"/>
            <p:cNvGrpSpPr>
              <a:grpSpLocks/>
            </p:cNvGrpSpPr>
            <p:nvPr/>
          </p:nvGrpSpPr>
          <p:grpSpPr bwMode="auto">
            <a:xfrm rot="20940000">
              <a:off x="3542242" y="1768159"/>
              <a:ext cx="66577" cy="139496"/>
              <a:chOff x="4605359" y="766104"/>
              <a:chExt cx="188802" cy="391253"/>
            </a:xfrm>
          </p:grpSpPr>
          <p:sp>
            <p:nvSpPr>
              <p:cNvPr id="235" name="任意多边形 234"/>
              <p:cNvSpPr/>
              <p:nvPr/>
            </p:nvSpPr>
            <p:spPr>
              <a:xfrm>
                <a:off x="4605359" y="766104"/>
                <a:ext cx="188802" cy="391253"/>
              </a:xfrm>
              <a:custGeom>
                <a:avLst/>
                <a:gdLst>
                  <a:gd name="connsiteX0" fmla="*/ 69056 w 166687"/>
                  <a:gd name="connsiteY0" fmla="*/ 0 h 350044"/>
                  <a:gd name="connsiteX1" fmla="*/ 45243 w 166687"/>
                  <a:gd name="connsiteY1" fmla="*/ 119062 h 350044"/>
                  <a:gd name="connsiteX2" fmla="*/ 0 w 166687"/>
                  <a:gd name="connsiteY2" fmla="*/ 204787 h 350044"/>
                  <a:gd name="connsiteX3" fmla="*/ 14287 w 166687"/>
                  <a:gd name="connsiteY3" fmla="*/ 302419 h 350044"/>
                  <a:gd name="connsiteX4" fmla="*/ 78581 w 166687"/>
                  <a:gd name="connsiteY4" fmla="*/ 350044 h 350044"/>
                  <a:gd name="connsiteX5" fmla="*/ 164306 w 166687"/>
                  <a:gd name="connsiteY5" fmla="*/ 254794 h 350044"/>
                  <a:gd name="connsiteX6" fmla="*/ 166687 w 166687"/>
                  <a:gd name="connsiteY6" fmla="*/ 109537 h 350044"/>
                  <a:gd name="connsiteX7" fmla="*/ 69056 w 166687"/>
                  <a:gd name="connsiteY7" fmla="*/ 0 h 350044"/>
                  <a:gd name="connsiteX0" fmla="*/ 69056 w 184139"/>
                  <a:gd name="connsiteY0" fmla="*/ 0 h 350044"/>
                  <a:gd name="connsiteX1" fmla="*/ 45243 w 184139"/>
                  <a:gd name="connsiteY1" fmla="*/ 119062 h 350044"/>
                  <a:gd name="connsiteX2" fmla="*/ 0 w 184139"/>
                  <a:gd name="connsiteY2" fmla="*/ 204787 h 350044"/>
                  <a:gd name="connsiteX3" fmla="*/ 14287 w 184139"/>
                  <a:gd name="connsiteY3" fmla="*/ 302419 h 350044"/>
                  <a:gd name="connsiteX4" fmla="*/ 78581 w 184139"/>
                  <a:gd name="connsiteY4" fmla="*/ 350044 h 350044"/>
                  <a:gd name="connsiteX5" fmla="*/ 164306 w 184139"/>
                  <a:gd name="connsiteY5" fmla="*/ 254794 h 350044"/>
                  <a:gd name="connsiteX6" fmla="*/ 166687 w 184139"/>
                  <a:gd name="connsiteY6" fmla="*/ 109537 h 350044"/>
                  <a:gd name="connsiteX7" fmla="*/ 69056 w 184139"/>
                  <a:gd name="connsiteY7" fmla="*/ 0 h 350044"/>
                  <a:gd name="connsiteX0" fmla="*/ 69056 w 181058"/>
                  <a:gd name="connsiteY0" fmla="*/ 0 h 350044"/>
                  <a:gd name="connsiteX1" fmla="*/ 45243 w 181058"/>
                  <a:gd name="connsiteY1" fmla="*/ 119062 h 350044"/>
                  <a:gd name="connsiteX2" fmla="*/ 0 w 181058"/>
                  <a:gd name="connsiteY2" fmla="*/ 204787 h 350044"/>
                  <a:gd name="connsiteX3" fmla="*/ 14287 w 181058"/>
                  <a:gd name="connsiteY3" fmla="*/ 302419 h 350044"/>
                  <a:gd name="connsiteX4" fmla="*/ 78581 w 181058"/>
                  <a:gd name="connsiteY4" fmla="*/ 350044 h 350044"/>
                  <a:gd name="connsiteX5" fmla="*/ 164306 w 181058"/>
                  <a:gd name="connsiteY5" fmla="*/ 254794 h 350044"/>
                  <a:gd name="connsiteX6" fmla="*/ 166687 w 181058"/>
                  <a:gd name="connsiteY6" fmla="*/ 109537 h 350044"/>
                  <a:gd name="connsiteX7" fmla="*/ 69056 w 181058"/>
                  <a:gd name="connsiteY7" fmla="*/ 0 h 350044"/>
                  <a:gd name="connsiteX0" fmla="*/ 69056 w 173789"/>
                  <a:gd name="connsiteY0" fmla="*/ 0 h 350044"/>
                  <a:gd name="connsiteX1" fmla="*/ 45243 w 173789"/>
                  <a:gd name="connsiteY1" fmla="*/ 119062 h 350044"/>
                  <a:gd name="connsiteX2" fmla="*/ 0 w 173789"/>
                  <a:gd name="connsiteY2" fmla="*/ 204787 h 350044"/>
                  <a:gd name="connsiteX3" fmla="*/ 14287 w 173789"/>
                  <a:gd name="connsiteY3" fmla="*/ 302419 h 350044"/>
                  <a:gd name="connsiteX4" fmla="*/ 78581 w 173789"/>
                  <a:gd name="connsiteY4" fmla="*/ 350044 h 350044"/>
                  <a:gd name="connsiteX5" fmla="*/ 164306 w 173789"/>
                  <a:gd name="connsiteY5" fmla="*/ 254794 h 350044"/>
                  <a:gd name="connsiteX6" fmla="*/ 152399 w 173789"/>
                  <a:gd name="connsiteY6" fmla="*/ 121444 h 350044"/>
                  <a:gd name="connsiteX7" fmla="*/ 69056 w 173789"/>
                  <a:gd name="connsiteY7" fmla="*/ 0 h 350044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928 w 174661"/>
                  <a:gd name="connsiteY0" fmla="*/ 1 h 350045"/>
                  <a:gd name="connsiteX1" fmla="*/ 46115 w 174661"/>
                  <a:gd name="connsiteY1" fmla="*/ 119063 h 350045"/>
                  <a:gd name="connsiteX2" fmla="*/ 872 w 174661"/>
                  <a:gd name="connsiteY2" fmla="*/ 204788 h 350045"/>
                  <a:gd name="connsiteX3" fmla="*/ 15159 w 174661"/>
                  <a:gd name="connsiteY3" fmla="*/ 302420 h 350045"/>
                  <a:gd name="connsiteX4" fmla="*/ 79453 w 174661"/>
                  <a:gd name="connsiteY4" fmla="*/ 350045 h 350045"/>
                  <a:gd name="connsiteX5" fmla="*/ 165178 w 174661"/>
                  <a:gd name="connsiteY5" fmla="*/ 254795 h 350045"/>
                  <a:gd name="connsiteX6" fmla="*/ 153271 w 174661"/>
                  <a:gd name="connsiteY6" fmla="*/ 121445 h 350045"/>
                  <a:gd name="connsiteX7" fmla="*/ 69928 w 174661"/>
                  <a:gd name="connsiteY7" fmla="*/ 1 h 350045"/>
                  <a:gd name="connsiteX0" fmla="*/ 73564 w 178297"/>
                  <a:gd name="connsiteY0" fmla="*/ 1 h 350045"/>
                  <a:gd name="connsiteX1" fmla="*/ 49751 w 178297"/>
                  <a:gd name="connsiteY1" fmla="*/ 119063 h 350045"/>
                  <a:gd name="connsiteX2" fmla="*/ 4508 w 178297"/>
                  <a:gd name="connsiteY2" fmla="*/ 204788 h 350045"/>
                  <a:gd name="connsiteX3" fmla="*/ 18795 w 178297"/>
                  <a:gd name="connsiteY3" fmla="*/ 302420 h 350045"/>
                  <a:gd name="connsiteX4" fmla="*/ 83089 w 178297"/>
                  <a:gd name="connsiteY4" fmla="*/ 350045 h 350045"/>
                  <a:gd name="connsiteX5" fmla="*/ 168814 w 178297"/>
                  <a:gd name="connsiteY5" fmla="*/ 254795 h 350045"/>
                  <a:gd name="connsiteX6" fmla="*/ 156907 w 178297"/>
                  <a:gd name="connsiteY6" fmla="*/ 121445 h 350045"/>
                  <a:gd name="connsiteX7" fmla="*/ 73564 w 178297"/>
                  <a:gd name="connsiteY7" fmla="*/ 1 h 350045"/>
                  <a:gd name="connsiteX0" fmla="*/ 79936 w 184669"/>
                  <a:gd name="connsiteY0" fmla="*/ 1 h 350045"/>
                  <a:gd name="connsiteX1" fmla="*/ 56123 w 184669"/>
                  <a:gd name="connsiteY1" fmla="*/ 119063 h 350045"/>
                  <a:gd name="connsiteX2" fmla="*/ 3736 w 184669"/>
                  <a:gd name="connsiteY2" fmla="*/ 204788 h 350045"/>
                  <a:gd name="connsiteX3" fmla="*/ 25167 w 184669"/>
                  <a:gd name="connsiteY3" fmla="*/ 302420 h 350045"/>
                  <a:gd name="connsiteX4" fmla="*/ 89461 w 184669"/>
                  <a:gd name="connsiteY4" fmla="*/ 350045 h 350045"/>
                  <a:gd name="connsiteX5" fmla="*/ 175186 w 184669"/>
                  <a:gd name="connsiteY5" fmla="*/ 254795 h 350045"/>
                  <a:gd name="connsiteX6" fmla="*/ 163279 w 184669"/>
                  <a:gd name="connsiteY6" fmla="*/ 121445 h 350045"/>
                  <a:gd name="connsiteX7" fmla="*/ 79936 w 18466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00014 h 350045"/>
                  <a:gd name="connsiteX7" fmla="*/ 77086 w 181819"/>
                  <a:gd name="connsiteY7" fmla="*/ 1 h 350045"/>
                  <a:gd name="connsiteX0" fmla="*/ 77086 w 179303"/>
                  <a:gd name="connsiteY0" fmla="*/ 1 h 350045"/>
                  <a:gd name="connsiteX1" fmla="*/ 55655 w 179303"/>
                  <a:gd name="connsiteY1" fmla="*/ 107157 h 350045"/>
                  <a:gd name="connsiteX2" fmla="*/ 886 w 179303"/>
                  <a:gd name="connsiteY2" fmla="*/ 204788 h 350045"/>
                  <a:gd name="connsiteX3" fmla="*/ 22317 w 179303"/>
                  <a:gd name="connsiteY3" fmla="*/ 302420 h 350045"/>
                  <a:gd name="connsiteX4" fmla="*/ 86611 w 179303"/>
                  <a:gd name="connsiteY4" fmla="*/ 350045 h 350045"/>
                  <a:gd name="connsiteX5" fmla="*/ 172336 w 179303"/>
                  <a:gd name="connsiteY5" fmla="*/ 266701 h 350045"/>
                  <a:gd name="connsiteX6" fmla="*/ 160429 w 179303"/>
                  <a:gd name="connsiteY6" fmla="*/ 100014 h 350045"/>
                  <a:gd name="connsiteX7" fmla="*/ 77086 w 179303"/>
                  <a:gd name="connsiteY7" fmla="*/ 1 h 350045"/>
                  <a:gd name="connsiteX0" fmla="*/ 77086 w 179303"/>
                  <a:gd name="connsiteY0" fmla="*/ 1 h 352745"/>
                  <a:gd name="connsiteX1" fmla="*/ 55655 w 179303"/>
                  <a:gd name="connsiteY1" fmla="*/ 107157 h 352745"/>
                  <a:gd name="connsiteX2" fmla="*/ 886 w 179303"/>
                  <a:gd name="connsiteY2" fmla="*/ 204788 h 352745"/>
                  <a:gd name="connsiteX3" fmla="*/ 22317 w 179303"/>
                  <a:gd name="connsiteY3" fmla="*/ 302420 h 352745"/>
                  <a:gd name="connsiteX4" fmla="*/ 86611 w 179303"/>
                  <a:gd name="connsiteY4" fmla="*/ 350045 h 352745"/>
                  <a:gd name="connsiteX5" fmla="*/ 172336 w 179303"/>
                  <a:gd name="connsiteY5" fmla="*/ 266701 h 352745"/>
                  <a:gd name="connsiteX6" fmla="*/ 160429 w 179303"/>
                  <a:gd name="connsiteY6" fmla="*/ 100014 h 352745"/>
                  <a:gd name="connsiteX7" fmla="*/ 77086 w 179303"/>
                  <a:gd name="connsiteY7" fmla="*/ 1 h 352745"/>
                  <a:gd name="connsiteX0" fmla="*/ 77086 w 179303"/>
                  <a:gd name="connsiteY0" fmla="*/ 1 h 350613"/>
                  <a:gd name="connsiteX1" fmla="*/ 55655 w 179303"/>
                  <a:gd name="connsiteY1" fmla="*/ 107157 h 350613"/>
                  <a:gd name="connsiteX2" fmla="*/ 886 w 179303"/>
                  <a:gd name="connsiteY2" fmla="*/ 204788 h 350613"/>
                  <a:gd name="connsiteX3" fmla="*/ 22317 w 179303"/>
                  <a:gd name="connsiteY3" fmla="*/ 302420 h 350613"/>
                  <a:gd name="connsiteX4" fmla="*/ 86611 w 179303"/>
                  <a:gd name="connsiteY4" fmla="*/ 350045 h 350613"/>
                  <a:gd name="connsiteX5" fmla="*/ 172336 w 179303"/>
                  <a:gd name="connsiteY5" fmla="*/ 266701 h 350613"/>
                  <a:gd name="connsiteX6" fmla="*/ 160429 w 179303"/>
                  <a:gd name="connsiteY6" fmla="*/ 100014 h 350613"/>
                  <a:gd name="connsiteX7" fmla="*/ 77086 w 179303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82390 w 184607"/>
                  <a:gd name="connsiteY0" fmla="*/ 1 h 352386"/>
                  <a:gd name="connsiteX1" fmla="*/ 60959 w 184607"/>
                  <a:gd name="connsiteY1" fmla="*/ 107157 h 352386"/>
                  <a:gd name="connsiteX2" fmla="*/ 6190 w 184607"/>
                  <a:gd name="connsiteY2" fmla="*/ 204788 h 352386"/>
                  <a:gd name="connsiteX3" fmla="*/ 15715 w 184607"/>
                  <a:gd name="connsiteY3" fmla="*/ 302420 h 352386"/>
                  <a:gd name="connsiteX4" fmla="*/ 91915 w 184607"/>
                  <a:gd name="connsiteY4" fmla="*/ 350045 h 352386"/>
                  <a:gd name="connsiteX5" fmla="*/ 177640 w 184607"/>
                  <a:gd name="connsiteY5" fmla="*/ 266701 h 352386"/>
                  <a:gd name="connsiteX6" fmla="*/ 165733 w 184607"/>
                  <a:gd name="connsiteY6" fmla="*/ 100014 h 352386"/>
                  <a:gd name="connsiteX7" fmla="*/ 82390 w 184607"/>
                  <a:gd name="connsiteY7" fmla="*/ 1 h 352386"/>
                  <a:gd name="connsiteX0" fmla="*/ 86867 w 189084"/>
                  <a:gd name="connsiteY0" fmla="*/ 1 h 351243"/>
                  <a:gd name="connsiteX1" fmla="*/ 65436 w 189084"/>
                  <a:gd name="connsiteY1" fmla="*/ 107157 h 351243"/>
                  <a:gd name="connsiteX2" fmla="*/ 10667 w 189084"/>
                  <a:gd name="connsiteY2" fmla="*/ 204788 h 351243"/>
                  <a:gd name="connsiteX3" fmla="*/ 20192 w 189084"/>
                  <a:gd name="connsiteY3" fmla="*/ 302420 h 351243"/>
                  <a:gd name="connsiteX4" fmla="*/ 96392 w 189084"/>
                  <a:gd name="connsiteY4" fmla="*/ 350045 h 351243"/>
                  <a:gd name="connsiteX5" fmla="*/ 182117 w 189084"/>
                  <a:gd name="connsiteY5" fmla="*/ 266701 h 351243"/>
                  <a:gd name="connsiteX6" fmla="*/ 170210 w 189084"/>
                  <a:gd name="connsiteY6" fmla="*/ 100014 h 351243"/>
                  <a:gd name="connsiteX7" fmla="*/ 86867 w 189084"/>
                  <a:gd name="connsiteY7" fmla="*/ 1 h 351243"/>
                  <a:gd name="connsiteX0" fmla="*/ 81616 w 183833"/>
                  <a:gd name="connsiteY0" fmla="*/ 1 h 350850"/>
                  <a:gd name="connsiteX1" fmla="*/ 60185 w 183833"/>
                  <a:gd name="connsiteY1" fmla="*/ 107157 h 350850"/>
                  <a:gd name="connsiteX2" fmla="*/ 5416 w 183833"/>
                  <a:gd name="connsiteY2" fmla="*/ 204788 h 350850"/>
                  <a:gd name="connsiteX3" fmla="*/ 14941 w 183833"/>
                  <a:gd name="connsiteY3" fmla="*/ 302420 h 350850"/>
                  <a:gd name="connsiteX4" fmla="*/ 91141 w 183833"/>
                  <a:gd name="connsiteY4" fmla="*/ 350045 h 350850"/>
                  <a:gd name="connsiteX5" fmla="*/ 176866 w 183833"/>
                  <a:gd name="connsiteY5" fmla="*/ 266701 h 350850"/>
                  <a:gd name="connsiteX6" fmla="*/ 164959 w 183833"/>
                  <a:gd name="connsiteY6" fmla="*/ 100014 h 350850"/>
                  <a:gd name="connsiteX7" fmla="*/ 81616 w 183833"/>
                  <a:gd name="connsiteY7" fmla="*/ 1 h 350850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  <a:gd name="connsiteX0" fmla="*/ 81616 w 191543"/>
                  <a:gd name="connsiteY0" fmla="*/ 1 h 351235"/>
                  <a:gd name="connsiteX1" fmla="*/ 60185 w 191543"/>
                  <a:gd name="connsiteY1" fmla="*/ 107157 h 351235"/>
                  <a:gd name="connsiteX2" fmla="*/ 5416 w 191543"/>
                  <a:gd name="connsiteY2" fmla="*/ 204788 h 351235"/>
                  <a:gd name="connsiteX3" fmla="*/ 14941 w 191543"/>
                  <a:gd name="connsiteY3" fmla="*/ 302420 h 351235"/>
                  <a:gd name="connsiteX4" fmla="*/ 91141 w 191543"/>
                  <a:gd name="connsiteY4" fmla="*/ 350045 h 351235"/>
                  <a:gd name="connsiteX5" fmla="*/ 181628 w 191543"/>
                  <a:gd name="connsiteY5" fmla="*/ 257176 h 351235"/>
                  <a:gd name="connsiteX6" fmla="*/ 172103 w 191543"/>
                  <a:gd name="connsiteY6" fmla="*/ 114302 h 351235"/>
                  <a:gd name="connsiteX7" fmla="*/ 81616 w 191543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463" h="351235">
                    <a:moveTo>
                      <a:pt x="81616" y="1"/>
                    </a:moveTo>
                    <a:cubicBezTo>
                      <a:pt x="63757" y="-396"/>
                      <a:pt x="82410" y="63500"/>
                      <a:pt x="60185" y="107157"/>
                    </a:cubicBezTo>
                    <a:cubicBezTo>
                      <a:pt x="37960" y="150814"/>
                      <a:pt x="12957" y="172244"/>
                      <a:pt x="5416" y="204788"/>
                    </a:cubicBezTo>
                    <a:cubicBezTo>
                      <a:pt x="-2125" y="237332"/>
                      <a:pt x="-4108" y="277019"/>
                      <a:pt x="14941" y="302420"/>
                    </a:cubicBezTo>
                    <a:cubicBezTo>
                      <a:pt x="33990" y="327821"/>
                      <a:pt x="63360" y="357586"/>
                      <a:pt x="91141" y="350045"/>
                    </a:cubicBezTo>
                    <a:cubicBezTo>
                      <a:pt x="118922" y="342504"/>
                      <a:pt x="169325" y="298848"/>
                      <a:pt x="181628" y="257176"/>
                    </a:cubicBezTo>
                    <a:cubicBezTo>
                      <a:pt x="196312" y="217092"/>
                      <a:pt x="188772" y="161927"/>
                      <a:pt x="172103" y="114302"/>
                    </a:cubicBezTo>
                    <a:cubicBezTo>
                      <a:pt x="155434" y="66677"/>
                      <a:pt x="114160" y="36513"/>
                      <a:pt x="81616" y="1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任意多边形 235"/>
              <p:cNvSpPr/>
              <p:nvPr/>
            </p:nvSpPr>
            <p:spPr>
              <a:xfrm>
                <a:off x="4727277" y="888437"/>
                <a:ext cx="53943" cy="244535"/>
              </a:xfrm>
              <a:custGeom>
                <a:avLst/>
                <a:gdLst>
                  <a:gd name="connsiteX0" fmla="*/ 0 w 45243"/>
                  <a:gd name="connsiteY0" fmla="*/ 178593 h 178593"/>
                  <a:gd name="connsiteX1" fmla="*/ 0 w 45243"/>
                  <a:gd name="connsiteY1" fmla="*/ 61912 h 178593"/>
                  <a:gd name="connsiteX2" fmla="*/ 26193 w 45243"/>
                  <a:gd name="connsiteY2" fmla="*/ 0 h 178593"/>
                  <a:gd name="connsiteX3" fmla="*/ 45243 w 45243"/>
                  <a:gd name="connsiteY3" fmla="*/ 76200 h 178593"/>
                  <a:gd name="connsiteX4" fmla="*/ 38100 w 45243"/>
                  <a:gd name="connsiteY4" fmla="*/ 133350 h 178593"/>
                  <a:gd name="connsiteX5" fmla="*/ 0 w 45243"/>
                  <a:gd name="connsiteY5" fmla="*/ 178593 h 178593"/>
                  <a:gd name="connsiteX0" fmla="*/ 0 w 46024"/>
                  <a:gd name="connsiteY0" fmla="*/ 178593 h 178593"/>
                  <a:gd name="connsiteX1" fmla="*/ 0 w 46024"/>
                  <a:gd name="connsiteY1" fmla="*/ 61912 h 178593"/>
                  <a:gd name="connsiteX2" fmla="*/ 26193 w 46024"/>
                  <a:gd name="connsiteY2" fmla="*/ 0 h 178593"/>
                  <a:gd name="connsiteX3" fmla="*/ 45243 w 46024"/>
                  <a:gd name="connsiteY3" fmla="*/ 76200 h 178593"/>
                  <a:gd name="connsiteX4" fmla="*/ 38100 w 46024"/>
                  <a:gd name="connsiteY4" fmla="*/ 133350 h 178593"/>
                  <a:gd name="connsiteX5" fmla="*/ 0 w 46024"/>
                  <a:gd name="connsiteY5" fmla="*/ 178593 h 178593"/>
                  <a:gd name="connsiteX0" fmla="*/ 0 w 47263"/>
                  <a:gd name="connsiteY0" fmla="*/ 178593 h 178593"/>
                  <a:gd name="connsiteX1" fmla="*/ 0 w 47263"/>
                  <a:gd name="connsiteY1" fmla="*/ 61912 h 178593"/>
                  <a:gd name="connsiteX2" fmla="*/ 26193 w 47263"/>
                  <a:gd name="connsiteY2" fmla="*/ 0 h 178593"/>
                  <a:gd name="connsiteX3" fmla="*/ 45243 w 47263"/>
                  <a:gd name="connsiteY3" fmla="*/ 76200 h 178593"/>
                  <a:gd name="connsiteX4" fmla="*/ 38100 w 47263"/>
                  <a:gd name="connsiteY4" fmla="*/ 133350 h 178593"/>
                  <a:gd name="connsiteX5" fmla="*/ 0 w 47263"/>
                  <a:gd name="connsiteY5" fmla="*/ 178593 h 178593"/>
                  <a:gd name="connsiteX0" fmla="*/ 4052 w 51315"/>
                  <a:gd name="connsiteY0" fmla="*/ 178709 h 178709"/>
                  <a:gd name="connsiteX1" fmla="*/ 4052 w 51315"/>
                  <a:gd name="connsiteY1" fmla="*/ 62028 h 178709"/>
                  <a:gd name="connsiteX2" fmla="*/ 30245 w 51315"/>
                  <a:gd name="connsiteY2" fmla="*/ 116 h 178709"/>
                  <a:gd name="connsiteX3" fmla="*/ 49295 w 51315"/>
                  <a:gd name="connsiteY3" fmla="*/ 76316 h 178709"/>
                  <a:gd name="connsiteX4" fmla="*/ 42152 w 51315"/>
                  <a:gd name="connsiteY4" fmla="*/ 133466 h 178709"/>
                  <a:gd name="connsiteX5" fmla="*/ 4052 w 51315"/>
                  <a:gd name="connsiteY5" fmla="*/ 178709 h 178709"/>
                  <a:gd name="connsiteX0" fmla="*/ 1452 w 48715"/>
                  <a:gd name="connsiteY0" fmla="*/ 178697 h 178697"/>
                  <a:gd name="connsiteX1" fmla="*/ 15740 w 48715"/>
                  <a:gd name="connsiteY1" fmla="*/ 66778 h 178697"/>
                  <a:gd name="connsiteX2" fmla="*/ 27645 w 48715"/>
                  <a:gd name="connsiteY2" fmla="*/ 104 h 178697"/>
                  <a:gd name="connsiteX3" fmla="*/ 46695 w 48715"/>
                  <a:gd name="connsiteY3" fmla="*/ 76304 h 178697"/>
                  <a:gd name="connsiteX4" fmla="*/ 39552 w 48715"/>
                  <a:gd name="connsiteY4" fmla="*/ 133454 h 178697"/>
                  <a:gd name="connsiteX5" fmla="*/ 1452 w 48715"/>
                  <a:gd name="connsiteY5" fmla="*/ 178697 h 178697"/>
                  <a:gd name="connsiteX0" fmla="*/ 1452 w 48715"/>
                  <a:gd name="connsiteY0" fmla="*/ 178697 h 180791"/>
                  <a:gd name="connsiteX1" fmla="*/ 15740 w 48715"/>
                  <a:gd name="connsiteY1" fmla="*/ 66778 h 180791"/>
                  <a:gd name="connsiteX2" fmla="*/ 27645 w 48715"/>
                  <a:gd name="connsiteY2" fmla="*/ 104 h 180791"/>
                  <a:gd name="connsiteX3" fmla="*/ 46695 w 48715"/>
                  <a:gd name="connsiteY3" fmla="*/ 76304 h 180791"/>
                  <a:gd name="connsiteX4" fmla="*/ 39552 w 48715"/>
                  <a:gd name="connsiteY4" fmla="*/ 133454 h 180791"/>
                  <a:gd name="connsiteX5" fmla="*/ 1452 w 48715"/>
                  <a:gd name="connsiteY5" fmla="*/ 178697 h 180791"/>
                  <a:gd name="connsiteX0" fmla="*/ 1452 w 47476"/>
                  <a:gd name="connsiteY0" fmla="*/ 195372 h 197068"/>
                  <a:gd name="connsiteX1" fmla="*/ 15740 w 47476"/>
                  <a:gd name="connsiteY1" fmla="*/ 66784 h 197068"/>
                  <a:gd name="connsiteX2" fmla="*/ 27645 w 47476"/>
                  <a:gd name="connsiteY2" fmla="*/ 110 h 197068"/>
                  <a:gd name="connsiteX3" fmla="*/ 46695 w 47476"/>
                  <a:gd name="connsiteY3" fmla="*/ 76310 h 197068"/>
                  <a:gd name="connsiteX4" fmla="*/ 39552 w 47476"/>
                  <a:gd name="connsiteY4" fmla="*/ 133460 h 197068"/>
                  <a:gd name="connsiteX5" fmla="*/ 1452 w 47476"/>
                  <a:gd name="connsiteY5" fmla="*/ 195372 h 197068"/>
                  <a:gd name="connsiteX0" fmla="*/ 266 w 46290"/>
                  <a:gd name="connsiteY0" fmla="*/ 195334 h 196107"/>
                  <a:gd name="connsiteX1" fmla="*/ 21698 w 46290"/>
                  <a:gd name="connsiteY1" fmla="*/ 88177 h 196107"/>
                  <a:gd name="connsiteX2" fmla="*/ 26459 w 46290"/>
                  <a:gd name="connsiteY2" fmla="*/ 72 h 196107"/>
                  <a:gd name="connsiteX3" fmla="*/ 45509 w 46290"/>
                  <a:gd name="connsiteY3" fmla="*/ 76272 h 196107"/>
                  <a:gd name="connsiteX4" fmla="*/ 38366 w 46290"/>
                  <a:gd name="connsiteY4" fmla="*/ 133422 h 196107"/>
                  <a:gd name="connsiteX5" fmla="*/ 266 w 46290"/>
                  <a:gd name="connsiteY5" fmla="*/ 195334 h 196107"/>
                  <a:gd name="connsiteX0" fmla="*/ 2249 w 48273"/>
                  <a:gd name="connsiteY0" fmla="*/ 195324 h 195831"/>
                  <a:gd name="connsiteX1" fmla="*/ 7012 w 48273"/>
                  <a:gd name="connsiteY1" fmla="*/ 97692 h 195831"/>
                  <a:gd name="connsiteX2" fmla="*/ 28442 w 48273"/>
                  <a:gd name="connsiteY2" fmla="*/ 62 h 195831"/>
                  <a:gd name="connsiteX3" fmla="*/ 47492 w 48273"/>
                  <a:gd name="connsiteY3" fmla="*/ 76262 h 195831"/>
                  <a:gd name="connsiteX4" fmla="*/ 40349 w 48273"/>
                  <a:gd name="connsiteY4" fmla="*/ 133412 h 195831"/>
                  <a:gd name="connsiteX5" fmla="*/ 2249 w 48273"/>
                  <a:gd name="connsiteY5" fmla="*/ 195324 h 195831"/>
                  <a:gd name="connsiteX0" fmla="*/ 2249 w 41173"/>
                  <a:gd name="connsiteY0" fmla="*/ 195324 h 195823"/>
                  <a:gd name="connsiteX1" fmla="*/ 7012 w 41173"/>
                  <a:gd name="connsiteY1" fmla="*/ 97692 h 195823"/>
                  <a:gd name="connsiteX2" fmla="*/ 28442 w 41173"/>
                  <a:gd name="connsiteY2" fmla="*/ 62 h 195823"/>
                  <a:gd name="connsiteX3" fmla="*/ 28442 w 41173"/>
                  <a:gd name="connsiteY3" fmla="*/ 81024 h 195823"/>
                  <a:gd name="connsiteX4" fmla="*/ 40349 w 41173"/>
                  <a:gd name="connsiteY4" fmla="*/ 133412 h 195823"/>
                  <a:gd name="connsiteX5" fmla="*/ 2249 w 41173"/>
                  <a:gd name="connsiteY5" fmla="*/ 195324 h 195823"/>
                  <a:gd name="connsiteX0" fmla="*/ 2249 w 48273"/>
                  <a:gd name="connsiteY0" fmla="*/ 195324 h 195838"/>
                  <a:gd name="connsiteX1" fmla="*/ 7012 w 48273"/>
                  <a:gd name="connsiteY1" fmla="*/ 97692 h 195838"/>
                  <a:gd name="connsiteX2" fmla="*/ 28442 w 48273"/>
                  <a:gd name="connsiteY2" fmla="*/ 62 h 195838"/>
                  <a:gd name="connsiteX3" fmla="*/ 47492 w 48273"/>
                  <a:gd name="connsiteY3" fmla="*/ 71499 h 195838"/>
                  <a:gd name="connsiteX4" fmla="*/ 40349 w 48273"/>
                  <a:gd name="connsiteY4" fmla="*/ 133412 h 195838"/>
                  <a:gd name="connsiteX5" fmla="*/ 2249 w 48273"/>
                  <a:gd name="connsiteY5" fmla="*/ 195324 h 195838"/>
                  <a:gd name="connsiteX0" fmla="*/ 1557 w 46812"/>
                  <a:gd name="connsiteY0" fmla="*/ 195324 h 195838"/>
                  <a:gd name="connsiteX1" fmla="*/ 6320 w 46812"/>
                  <a:gd name="connsiteY1" fmla="*/ 97692 h 195838"/>
                  <a:gd name="connsiteX2" fmla="*/ 27750 w 46812"/>
                  <a:gd name="connsiteY2" fmla="*/ 62 h 195838"/>
                  <a:gd name="connsiteX3" fmla="*/ 46800 w 46812"/>
                  <a:gd name="connsiteY3" fmla="*/ 71499 h 195838"/>
                  <a:gd name="connsiteX4" fmla="*/ 30132 w 46812"/>
                  <a:gd name="connsiteY4" fmla="*/ 133412 h 195838"/>
                  <a:gd name="connsiteX5" fmla="*/ 1557 w 46812"/>
                  <a:gd name="connsiteY5" fmla="*/ 195324 h 195838"/>
                  <a:gd name="connsiteX0" fmla="*/ 383 w 45896"/>
                  <a:gd name="connsiteY0" fmla="*/ 195324 h 195687"/>
                  <a:gd name="connsiteX1" fmla="*/ 5146 w 45896"/>
                  <a:gd name="connsiteY1" fmla="*/ 97692 h 195687"/>
                  <a:gd name="connsiteX2" fmla="*/ 26576 w 45896"/>
                  <a:gd name="connsiteY2" fmla="*/ 62 h 195687"/>
                  <a:gd name="connsiteX3" fmla="*/ 45626 w 45896"/>
                  <a:gd name="connsiteY3" fmla="*/ 71499 h 195687"/>
                  <a:gd name="connsiteX4" fmla="*/ 12289 w 45896"/>
                  <a:gd name="connsiteY4" fmla="*/ 128650 h 195687"/>
                  <a:gd name="connsiteX5" fmla="*/ 383 w 45896"/>
                  <a:gd name="connsiteY5" fmla="*/ 195324 h 195687"/>
                  <a:gd name="connsiteX0" fmla="*/ 1384 w 46627"/>
                  <a:gd name="connsiteY0" fmla="*/ 195324 h 196414"/>
                  <a:gd name="connsiteX1" fmla="*/ 6147 w 46627"/>
                  <a:gd name="connsiteY1" fmla="*/ 97692 h 196414"/>
                  <a:gd name="connsiteX2" fmla="*/ 27577 w 46627"/>
                  <a:gd name="connsiteY2" fmla="*/ 62 h 196414"/>
                  <a:gd name="connsiteX3" fmla="*/ 46627 w 46627"/>
                  <a:gd name="connsiteY3" fmla="*/ 71499 h 196414"/>
                  <a:gd name="connsiteX4" fmla="*/ 27577 w 46627"/>
                  <a:gd name="connsiteY4" fmla="*/ 145319 h 196414"/>
                  <a:gd name="connsiteX5" fmla="*/ 1384 w 46627"/>
                  <a:gd name="connsiteY5" fmla="*/ 195324 h 19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627" h="196414">
                    <a:moveTo>
                      <a:pt x="1384" y="195324"/>
                    </a:moveTo>
                    <a:cubicBezTo>
                      <a:pt x="-2188" y="187386"/>
                      <a:pt x="1782" y="130236"/>
                      <a:pt x="6147" y="97692"/>
                    </a:cubicBezTo>
                    <a:cubicBezTo>
                      <a:pt x="10512" y="65148"/>
                      <a:pt x="20037" y="-2319"/>
                      <a:pt x="27577" y="62"/>
                    </a:cubicBezTo>
                    <a:cubicBezTo>
                      <a:pt x="35117" y="2443"/>
                      <a:pt x="46627" y="47290"/>
                      <a:pt x="46627" y="71499"/>
                    </a:cubicBezTo>
                    <a:cubicBezTo>
                      <a:pt x="46627" y="95708"/>
                      <a:pt x="35118" y="124682"/>
                      <a:pt x="27577" y="145319"/>
                    </a:cubicBezTo>
                    <a:cubicBezTo>
                      <a:pt x="20037" y="165957"/>
                      <a:pt x="4956" y="203262"/>
                      <a:pt x="1384" y="1953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43" name="组合 242"/>
          <p:cNvGrpSpPr/>
          <p:nvPr/>
        </p:nvGrpSpPr>
        <p:grpSpPr>
          <a:xfrm>
            <a:off x="2912767" y="2669292"/>
            <a:ext cx="1368168" cy="773727"/>
            <a:chOff x="2912767" y="2446456"/>
            <a:chExt cx="1368168" cy="773727"/>
          </a:xfrm>
        </p:grpSpPr>
        <p:grpSp>
          <p:nvGrpSpPr>
            <p:cNvPr id="244" name="组合 243"/>
            <p:cNvGrpSpPr>
              <a:grpSpLocks/>
            </p:cNvGrpSpPr>
            <p:nvPr/>
          </p:nvGrpSpPr>
          <p:grpSpPr bwMode="auto">
            <a:xfrm rot="20940000">
              <a:off x="3355414" y="2581577"/>
              <a:ext cx="101452" cy="217170"/>
              <a:chOff x="4605359" y="766104"/>
              <a:chExt cx="188802" cy="391253"/>
            </a:xfrm>
          </p:grpSpPr>
          <p:sp>
            <p:nvSpPr>
              <p:cNvPr id="262" name="任意多边形 261"/>
              <p:cNvSpPr/>
              <p:nvPr/>
            </p:nvSpPr>
            <p:spPr>
              <a:xfrm>
                <a:off x="4605359" y="766104"/>
                <a:ext cx="188802" cy="391253"/>
              </a:xfrm>
              <a:custGeom>
                <a:avLst/>
                <a:gdLst>
                  <a:gd name="connsiteX0" fmla="*/ 69056 w 166687"/>
                  <a:gd name="connsiteY0" fmla="*/ 0 h 350044"/>
                  <a:gd name="connsiteX1" fmla="*/ 45243 w 166687"/>
                  <a:gd name="connsiteY1" fmla="*/ 119062 h 350044"/>
                  <a:gd name="connsiteX2" fmla="*/ 0 w 166687"/>
                  <a:gd name="connsiteY2" fmla="*/ 204787 h 350044"/>
                  <a:gd name="connsiteX3" fmla="*/ 14287 w 166687"/>
                  <a:gd name="connsiteY3" fmla="*/ 302419 h 350044"/>
                  <a:gd name="connsiteX4" fmla="*/ 78581 w 166687"/>
                  <a:gd name="connsiteY4" fmla="*/ 350044 h 350044"/>
                  <a:gd name="connsiteX5" fmla="*/ 164306 w 166687"/>
                  <a:gd name="connsiteY5" fmla="*/ 254794 h 350044"/>
                  <a:gd name="connsiteX6" fmla="*/ 166687 w 166687"/>
                  <a:gd name="connsiteY6" fmla="*/ 109537 h 350044"/>
                  <a:gd name="connsiteX7" fmla="*/ 69056 w 166687"/>
                  <a:gd name="connsiteY7" fmla="*/ 0 h 350044"/>
                  <a:gd name="connsiteX0" fmla="*/ 69056 w 184139"/>
                  <a:gd name="connsiteY0" fmla="*/ 0 h 350044"/>
                  <a:gd name="connsiteX1" fmla="*/ 45243 w 184139"/>
                  <a:gd name="connsiteY1" fmla="*/ 119062 h 350044"/>
                  <a:gd name="connsiteX2" fmla="*/ 0 w 184139"/>
                  <a:gd name="connsiteY2" fmla="*/ 204787 h 350044"/>
                  <a:gd name="connsiteX3" fmla="*/ 14287 w 184139"/>
                  <a:gd name="connsiteY3" fmla="*/ 302419 h 350044"/>
                  <a:gd name="connsiteX4" fmla="*/ 78581 w 184139"/>
                  <a:gd name="connsiteY4" fmla="*/ 350044 h 350044"/>
                  <a:gd name="connsiteX5" fmla="*/ 164306 w 184139"/>
                  <a:gd name="connsiteY5" fmla="*/ 254794 h 350044"/>
                  <a:gd name="connsiteX6" fmla="*/ 166687 w 184139"/>
                  <a:gd name="connsiteY6" fmla="*/ 109537 h 350044"/>
                  <a:gd name="connsiteX7" fmla="*/ 69056 w 184139"/>
                  <a:gd name="connsiteY7" fmla="*/ 0 h 350044"/>
                  <a:gd name="connsiteX0" fmla="*/ 69056 w 181058"/>
                  <a:gd name="connsiteY0" fmla="*/ 0 h 350044"/>
                  <a:gd name="connsiteX1" fmla="*/ 45243 w 181058"/>
                  <a:gd name="connsiteY1" fmla="*/ 119062 h 350044"/>
                  <a:gd name="connsiteX2" fmla="*/ 0 w 181058"/>
                  <a:gd name="connsiteY2" fmla="*/ 204787 h 350044"/>
                  <a:gd name="connsiteX3" fmla="*/ 14287 w 181058"/>
                  <a:gd name="connsiteY3" fmla="*/ 302419 h 350044"/>
                  <a:gd name="connsiteX4" fmla="*/ 78581 w 181058"/>
                  <a:gd name="connsiteY4" fmla="*/ 350044 h 350044"/>
                  <a:gd name="connsiteX5" fmla="*/ 164306 w 181058"/>
                  <a:gd name="connsiteY5" fmla="*/ 254794 h 350044"/>
                  <a:gd name="connsiteX6" fmla="*/ 166687 w 181058"/>
                  <a:gd name="connsiteY6" fmla="*/ 109537 h 350044"/>
                  <a:gd name="connsiteX7" fmla="*/ 69056 w 181058"/>
                  <a:gd name="connsiteY7" fmla="*/ 0 h 350044"/>
                  <a:gd name="connsiteX0" fmla="*/ 69056 w 173789"/>
                  <a:gd name="connsiteY0" fmla="*/ 0 h 350044"/>
                  <a:gd name="connsiteX1" fmla="*/ 45243 w 173789"/>
                  <a:gd name="connsiteY1" fmla="*/ 119062 h 350044"/>
                  <a:gd name="connsiteX2" fmla="*/ 0 w 173789"/>
                  <a:gd name="connsiteY2" fmla="*/ 204787 h 350044"/>
                  <a:gd name="connsiteX3" fmla="*/ 14287 w 173789"/>
                  <a:gd name="connsiteY3" fmla="*/ 302419 h 350044"/>
                  <a:gd name="connsiteX4" fmla="*/ 78581 w 173789"/>
                  <a:gd name="connsiteY4" fmla="*/ 350044 h 350044"/>
                  <a:gd name="connsiteX5" fmla="*/ 164306 w 173789"/>
                  <a:gd name="connsiteY5" fmla="*/ 254794 h 350044"/>
                  <a:gd name="connsiteX6" fmla="*/ 152399 w 173789"/>
                  <a:gd name="connsiteY6" fmla="*/ 121444 h 350044"/>
                  <a:gd name="connsiteX7" fmla="*/ 69056 w 173789"/>
                  <a:gd name="connsiteY7" fmla="*/ 0 h 350044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056 w 173789"/>
                  <a:gd name="connsiteY0" fmla="*/ 1 h 350045"/>
                  <a:gd name="connsiteX1" fmla="*/ 45243 w 173789"/>
                  <a:gd name="connsiteY1" fmla="*/ 119063 h 350045"/>
                  <a:gd name="connsiteX2" fmla="*/ 0 w 173789"/>
                  <a:gd name="connsiteY2" fmla="*/ 204788 h 350045"/>
                  <a:gd name="connsiteX3" fmla="*/ 14287 w 173789"/>
                  <a:gd name="connsiteY3" fmla="*/ 302420 h 350045"/>
                  <a:gd name="connsiteX4" fmla="*/ 78581 w 173789"/>
                  <a:gd name="connsiteY4" fmla="*/ 350045 h 350045"/>
                  <a:gd name="connsiteX5" fmla="*/ 164306 w 173789"/>
                  <a:gd name="connsiteY5" fmla="*/ 254795 h 350045"/>
                  <a:gd name="connsiteX6" fmla="*/ 152399 w 173789"/>
                  <a:gd name="connsiteY6" fmla="*/ 121445 h 350045"/>
                  <a:gd name="connsiteX7" fmla="*/ 69056 w 173789"/>
                  <a:gd name="connsiteY7" fmla="*/ 1 h 350045"/>
                  <a:gd name="connsiteX0" fmla="*/ 69928 w 174661"/>
                  <a:gd name="connsiteY0" fmla="*/ 1 h 350045"/>
                  <a:gd name="connsiteX1" fmla="*/ 46115 w 174661"/>
                  <a:gd name="connsiteY1" fmla="*/ 119063 h 350045"/>
                  <a:gd name="connsiteX2" fmla="*/ 872 w 174661"/>
                  <a:gd name="connsiteY2" fmla="*/ 204788 h 350045"/>
                  <a:gd name="connsiteX3" fmla="*/ 15159 w 174661"/>
                  <a:gd name="connsiteY3" fmla="*/ 302420 h 350045"/>
                  <a:gd name="connsiteX4" fmla="*/ 79453 w 174661"/>
                  <a:gd name="connsiteY4" fmla="*/ 350045 h 350045"/>
                  <a:gd name="connsiteX5" fmla="*/ 165178 w 174661"/>
                  <a:gd name="connsiteY5" fmla="*/ 254795 h 350045"/>
                  <a:gd name="connsiteX6" fmla="*/ 153271 w 174661"/>
                  <a:gd name="connsiteY6" fmla="*/ 121445 h 350045"/>
                  <a:gd name="connsiteX7" fmla="*/ 69928 w 174661"/>
                  <a:gd name="connsiteY7" fmla="*/ 1 h 350045"/>
                  <a:gd name="connsiteX0" fmla="*/ 73564 w 178297"/>
                  <a:gd name="connsiteY0" fmla="*/ 1 h 350045"/>
                  <a:gd name="connsiteX1" fmla="*/ 49751 w 178297"/>
                  <a:gd name="connsiteY1" fmla="*/ 119063 h 350045"/>
                  <a:gd name="connsiteX2" fmla="*/ 4508 w 178297"/>
                  <a:gd name="connsiteY2" fmla="*/ 204788 h 350045"/>
                  <a:gd name="connsiteX3" fmla="*/ 18795 w 178297"/>
                  <a:gd name="connsiteY3" fmla="*/ 302420 h 350045"/>
                  <a:gd name="connsiteX4" fmla="*/ 83089 w 178297"/>
                  <a:gd name="connsiteY4" fmla="*/ 350045 h 350045"/>
                  <a:gd name="connsiteX5" fmla="*/ 168814 w 178297"/>
                  <a:gd name="connsiteY5" fmla="*/ 254795 h 350045"/>
                  <a:gd name="connsiteX6" fmla="*/ 156907 w 178297"/>
                  <a:gd name="connsiteY6" fmla="*/ 121445 h 350045"/>
                  <a:gd name="connsiteX7" fmla="*/ 73564 w 178297"/>
                  <a:gd name="connsiteY7" fmla="*/ 1 h 350045"/>
                  <a:gd name="connsiteX0" fmla="*/ 79936 w 184669"/>
                  <a:gd name="connsiteY0" fmla="*/ 1 h 350045"/>
                  <a:gd name="connsiteX1" fmla="*/ 56123 w 184669"/>
                  <a:gd name="connsiteY1" fmla="*/ 119063 h 350045"/>
                  <a:gd name="connsiteX2" fmla="*/ 3736 w 184669"/>
                  <a:gd name="connsiteY2" fmla="*/ 204788 h 350045"/>
                  <a:gd name="connsiteX3" fmla="*/ 25167 w 184669"/>
                  <a:gd name="connsiteY3" fmla="*/ 302420 h 350045"/>
                  <a:gd name="connsiteX4" fmla="*/ 89461 w 184669"/>
                  <a:gd name="connsiteY4" fmla="*/ 350045 h 350045"/>
                  <a:gd name="connsiteX5" fmla="*/ 175186 w 184669"/>
                  <a:gd name="connsiteY5" fmla="*/ 254795 h 350045"/>
                  <a:gd name="connsiteX6" fmla="*/ 163279 w 184669"/>
                  <a:gd name="connsiteY6" fmla="*/ 121445 h 350045"/>
                  <a:gd name="connsiteX7" fmla="*/ 79936 w 18466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21445 h 350045"/>
                  <a:gd name="connsiteX7" fmla="*/ 77086 w 181819"/>
                  <a:gd name="connsiteY7" fmla="*/ 1 h 350045"/>
                  <a:gd name="connsiteX0" fmla="*/ 77086 w 181819"/>
                  <a:gd name="connsiteY0" fmla="*/ 1 h 350045"/>
                  <a:gd name="connsiteX1" fmla="*/ 55655 w 181819"/>
                  <a:gd name="connsiteY1" fmla="*/ 107157 h 350045"/>
                  <a:gd name="connsiteX2" fmla="*/ 886 w 181819"/>
                  <a:gd name="connsiteY2" fmla="*/ 204788 h 350045"/>
                  <a:gd name="connsiteX3" fmla="*/ 22317 w 181819"/>
                  <a:gd name="connsiteY3" fmla="*/ 302420 h 350045"/>
                  <a:gd name="connsiteX4" fmla="*/ 86611 w 181819"/>
                  <a:gd name="connsiteY4" fmla="*/ 350045 h 350045"/>
                  <a:gd name="connsiteX5" fmla="*/ 172336 w 181819"/>
                  <a:gd name="connsiteY5" fmla="*/ 254795 h 350045"/>
                  <a:gd name="connsiteX6" fmla="*/ 160429 w 181819"/>
                  <a:gd name="connsiteY6" fmla="*/ 100014 h 350045"/>
                  <a:gd name="connsiteX7" fmla="*/ 77086 w 181819"/>
                  <a:gd name="connsiteY7" fmla="*/ 1 h 350045"/>
                  <a:gd name="connsiteX0" fmla="*/ 77086 w 179303"/>
                  <a:gd name="connsiteY0" fmla="*/ 1 h 350045"/>
                  <a:gd name="connsiteX1" fmla="*/ 55655 w 179303"/>
                  <a:gd name="connsiteY1" fmla="*/ 107157 h 350045"/>
                  <a:gd name="connsiteX2" fmla="*/ 886 w 179303"/>
                  <a:gd name="connsiteY2" fmla="*/ 204788 h 350045"/>
                  <a:gd name="connsiteX3" fmla="*/ 22317 w 179303"/>
                  <a:gd name="connsiteY3" fmla="*/ 302420 h 350045"/>
                  <a:gd name="connsiteX4" fmla="*/ 86611 w 179303"/>
                  <a:gd name="connsiteY4" fmla="*/ 350045 h 350045"/>
                  <a:gd name="connsiteX5" fmla="*/ 172336 w 179303"/>
                  <a:gd name="connsiteY5" fmla="*/ 266701 h 350045"/>
                  <a:gd name="connsiteX6" fmla="*/ 160429 w 179303"/>
                  <a:gd name="connsiteY6" fmla="*/ 100014 h 350045"/>
                  <a:gd name="connsiteX7" fmla="*/ 77086 w 179303"/>
                  <a:gd name="connsiteY7" fmla="*/ 1 h 350045"/>
                  <a:gd name="connsiteX0" fmla="*/ 77086 w 179303"/>
                  <a:gd name="connsiteY0" fmla="*/ 1 h 352745"/>
                  <a:gd name="connsiteX1" fmla="*/ 55655 w 179303"/>
                  <a:gd name="connsiteY1" fmla="*/ 107157 h 352745"/>
                  <a:gd name="connsiteX2" fmla="*/ 886 w 179303"/>
                  <a:gd name="connsiteY2" fmla="*/ 204788 h 352745"/>
                  <a:gd name="connsiteX3" fmla="*/ 22317 w 179303"/>
                  <a:gd name="connsiteY3" fmla="*/ 302420 h 352745"/>
                  <a:gd name="connsiteX4" fmla="*/ 86611 w 179303"/>
                  <a:gd name="connsiteY4" fmla="*/ 350045 h 352745"/>
                  <a:gd name="connsiteX5" fmla="*/ 172336 w 179303"/>
                  <a:gd name="connsiteY5" fmla="*/ 266701 h 352745"/>
                  <a:gd name="connsiteX6" fmla="*/ 160429 w 179303"/>
                  <a:gd name="connsiteY6" fmla="*/ 100014 h 352745"/>
                  <a:gd name="connsiteX7" fmla="*/ 77086 w 179303"/>
                  <a:gd name="connsiteY7" fmla="*/ 1 h 352745"/>
                  <a:gd name="connsiteX0" fmla="*/ 77086 w 179303"/>
                  <a:gd name="connsiteY0" fmla="*/ 1 h 350613"/>
                  <a:gd name="connsiteX1" fmla="*/ 55655 w 179303"/>
                  <a:gd name="connsiteY1" fmla="*/ 107157 h 350613"/>
                  <a:gd name="connsiteX2" fmla="*/ 886 w 179303"/>
                  <a:gd name="connsiteY2" fmla="*/ 204788 h 350613"/>
                  <a:gd name="connsiteX3" fmla="*/ 22317 w 179303"/>
                  <a:gd name="connsiteY3" fmla="*/ 302420 h 350613"/>
                  <a:gd name="connsiteX4" fmla="*/ 86611 w 179303"/>
                  <a:gd name="connsiteY4" fmla="*/ 350045 h 350613"/>
                  <a:gd name="connsiteX5" fmla="*/ 172336 w 179303"/>
                  <a:gd name="connsiteY5" fmla="*/ 266701 h 350613"/>
                  <a:gd name="connsiteX6" fmla="*/ 160429 w 179303"/>
                  <a:gd name="connsiteY6" fmla="*/ 100014 h 350613"/>
                  <a:gd name="connsiteX7" fmla="*/ 77086 w 179303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78214 w 180431"/>
                  <a:gd name="connsiteY0" fmla="*/ 1 h 350613"/>
                  <a:gd name="connsiteX1" fmla="*/ 56783 w 180431"/>
                  <a:gd name="connsiteY1" fmla="*/ 107157 h 350613"/>
                  <a:gd name="connsiteX2" fmla="*/ 2014 w 180431"/>
                  <a:gd name="connsiteY2" fmla="*/ 204788 h 350613"/>
                  <a:gd name="connsiteX3" fmla="*/ 23445 w 180431"/>
                  <a:gd name="connsiteY3" fmla="*/ 302420 h 350613"/>
                  <a:gd name="connsiteX4" fmla="*/ 87739 w 180431"/>
                  <a:gd name="connsiteY4" fmla="*/ 350045 h 350613"/>
                  <a:gd name="connsiteX5" fmla="*/ 173464 w 180431"/>
                  <a:gd name="connsiteY5" fmla="*/ 266701 h 350613"/>
                  <a:gd name="connsiteX6" fmla="*/ 161557 w 180431"/>
                  <a:gd name="connsiteY6" fmla="*/ 100014 h 350613"/>
                  <a:gd name="connsiteX7" fmla="*/ 78214 w 180431"/>
                  <a:gd name="connsiteY7" fmla="*/ 1 h 350613"/>
                  <a:gd name="connsiteX0" fmla="*/ 82390 w 184607"/>
                  <a:gd name="connsiteY0" fmla="*/ 1 h 352386"/>
                  <a:gd name="connsiteX1" fmla="*/ 60959 w 184607"/>
                  <a:gd name="connsiteY1" fmla="*/ 107157 h 352386"/>
                  <a:gd name="connsiteX2" fmla="*/ 6190 w 184607"/>
                  <a:gd name="connsiteY2" fmla="*/ 204788 h 352386"/>
                  <a:gd name="connsiteX3" fmla="*/ 15715 w 184607"/>
                  <a:gd name="connsiteY3" fmla="*/ 302420 h 352386"/>
                  <a:gd name="connsiteX4" fmla="*/ 91915 w 184607"/>
                  <a:gd name="connsiteY4" fmla="*/ 350045 h 352386"/>
                  <a:gd name="connsiteX5" fmla="*/ 177640 w 184607"/>
                  <a:gd name="connsiteY5" fmla="*/ 266701 h 352386"/>
                  <a:gd name="connsiteX6" fmla="*/ 165733 w 184607"/>
                  <a:gd name="connsiteY6" fmla="*/ 100014 h 352386"/>
                  <a:gd name="connsiteX7" fmla="*/ 82390 w 184607"/>
                  <a:gd name="connsiteY7" fmla="*/ 1 h 352386"/>
                  <a:gd name="connsiteX0" fmla="*/ 86867 w 189084"/>
                  <a:gd name="connsiteY0" fmla="*/ 1 h 351243"/>
                  <a:gd name="connsiteX1" fmla="*/ 65436 w 189084"/>
                  <a:gd name="connsiteY1" fmla="*/ 107157 h 351243"/>
                  <a:gd name="connsiteX2" fmla="*/ 10667 w 189084"/>
                  <a:gd name="connsiteY2" fmla="*/ 204788 h 351243"/>
                  <a:gd name="connsiteX3" fmla="*/ 20192 w 189084"/>
                  <a:gd name="connsiteY3" fmla="*/ 302420 h 351243"/>
                  <a:gd name="connsiteX4" fmla="*/ 96392 w 189084"/>
                  <a:gd name="connsiteY4" fmla="*/ 350045 h 351243"/>
                  <a:gd name="connsiteX5" fmla="*/ 182117 w 189084"/>
                  <a:gd name="connsiteY5" fmla="*/ 266701 h 351243"/>
                  <a:gd name="connsiteX6" fmla="*/ 170210 w 189084"/>
                  <a:gd name="connsiteY6" fmla="*/ 100014 h 351243"/>
                  <a:gd name="connsiteX7" fmla="*/ 86867 w 189084"/>
                  <a:gd name="connsiteY7" fmla="*/ 1 h 351243"/>
                  <a:gd name="connsiteX0" fmla="*/ 81616 w 183833"/>
                  <a:gd name="connsiteY0" fmla="*/ 1 h 350850"/>
                  <a:gd name="connsiteX1" fmla="*/ 60185 w 183833"/>
                  <a:gd name="connsiteY1" fmla="*/ 107157 h 350850"/>
                  <a:gd name="connsiteX2" fmla="*/ 5416 w 183833"/>
                  <a:gd name="connsiteY2" fmla="*/ 204788 h 350850"/>
                  <a:gd name="connsiteX3" fmla="*/ 14941 w 183833"/>
                  <a:gd name="connsiteY3" fmla="*/ 302420 h 350850"/>
                  <a:gd name="connsiteX4" fmla="*/ 91141 w 183833"/>
                  <a:gd name="connsiteY4" fmla="*/ 350045 h 350850"/>
                  <a:gd name="connsiteX5" fmla="*/ 176866 w 183833"/>
                  <a:gd name="connsiteY5" fmla="*/ 266701 h 350850"/>
                  <a:gd name="connsiteX6" fmla="*/ 164959 w 183833"/>
                  <a:gd name="connsiteY6" fmla="*/ 100014 h 350850"/>
                  <a:gd name="connsiteX7" fmla="*/ 81616 w 183833"/>
                  <a:gd name="connsiteY7" fmla="*/ 1 h 350850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7661"/>
                  <a:gd name="connsiteY0" fmla="*/ 1 h 351235"/>
                  <a:gd name="connsiteX1" fmla="*/ 60185 w 187661"/>
                  <a:gd name="connsiteY1" fmla="*/ 107157 h 351235"/>
                  <a:gd name="connsiteX2" fmla="*/ 5416 w 187661"/>
                  <a:gd name="connsiteY2" fmla="*/ 204788 h 351235"/>
                  <a:gd name="connsiteX3" fmla="*/ 14941 w 187661"/>
                  <a:gd name="connsiteY3" fmla="*/ 302420 h 351235"/>
                  <a:gd name="connsiteX4" fmla="*/ 91141 w 187661"/>
                  <a:gd name="connsiteY4" fmla="*/ 350045 h 351235"/>
                  <a:gd name="connsiteX5" fmla="*/ 181628 w 187661"/>
                  <a:gd name="connsiteY5" fmla="*/ 257176 h 351235"/>
                  <a:gd name="connsiteX6" fmla="*/ 164959 w 187661"/>
                  <a:gd name="connsiteY6" fmla="*/ 100014 h 351235"/>
                  <a:gd name="connsiteX7" fmla="*/ 81616 w 187661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  <a:gd name="connsiteX0" fmla="*/ 81616 w 191543"/>
                  <a:gd name="connsiteY0" fmla="*/ 1 h 351235"/>
                  <a:gd name="connsiteX1" fmla="*/ 60185 w 191543"/>
                  <a:gd name="connsiteY1" fmla="*/ 107157 h 351235"/>
                  <a:gd name="connsiteX2" fmla="*/ 5416 w 191543"/>
                  <a:gd name="connsiteY2" fmla="*/ 204788 h 351235"/>
                  <a:gd name="connsiteX3" fmla="*/ 14941 w 191543"/>
                  <a:gd name="connsiteY3" fmla="*/ 302420 h 351235"/>
                  <a:gd name="connsiteX4" fmla="*/ 91141 w 191543"/>
                  <a:gd name="connsiteY4" fmla="*/ 350045 h 351235"/>
                  <a:gd name="connsiteX5" fmla="*/ 181628 w 191543"/>
                  <a:gd name="connsiteY5" fmla="*/ 257176 h 351235"/>
                  <a:gd name="connsiteX6" fmla="*/ 172103 w 191543"/>
                  <a:gd name="connsiteY6" fmla="*/ 114302 h 351235"/>
                  <a:gd name="connsiteX7" fmla="*/ 81616 w 191543"/>
                  <a:gd name="connsiteY7" fmla="*/ 1 h 351235"/>
                  <a:gd name="connsiteX0" fmla="*/ 81616 w 189463"/>
                  <a:gd name="connsiteY0" fmla="*/ 1 h 351235"/>
                  <a:gd name="connsiteX1" fmla="*/ 60185 w 189463"/>
                  <a:gd name="connsiteY1" fmla="*/ 107157 h 351235"/>
                  <a:gd name="connsiteX2" fmla="*/ 5416 w 189463"/>
                  <a:gd name="connsiteY2" fmla="*/ 204788 h 351235"/>
                  <a:gd name="connsiteX3" fmla="*/ 14941 w 189463"/>
                  <a:gd name="connsiteY3" fmla="*/ 302420 h 351235"/>
                  <a:gd name="connsiteX4" fmla="*/ 91141 w 189463"/>
                  <a:gd name="connsiteY4" fmla="*/ 350045 h 351235"/>
                  <a:gd name="connsiteX5" fmla="*/ 181628 w 189463"/>
                  <a:gd name="connsiteY5" fmla="*/ 257176 h 351235"/>
                  <a:gd name="connsiteX6" fmla="*/ 172103 w 189463"/>
                  <a:gd name="connsiteY6" fmla="*/ 114302 h 351235"/>
                  <a:gd name="connsiteX7" fmla="*/ 81616 w 189463"/>
                  <a:gd name="connsiteY7" fmla="*/ 1 h 35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463" h="351235">
                    <a:moveTo>
                      <a:pt x="81616" y="1"/>
                    </a:moveTo>
                    <a:cubicBezTo>
                      <a:pt x="63757" y="-396"/>
                      <a:pt x="82410" y="63500"/>
                      <a:pt x="60185" y="107157"/>
                    </a:cubicBezTo>
                    <a:cubicBezTo>
                      <a:pt x="37960" y="150814"/>
                      <a:pt x="12957" y="172244"/>
                      <a:pt x="5416" y="204788"/>
                    </a:cubicBezTo>
                    <a:cubicBezTo>
                      <a:pt x="-2125" y="237332"/>
                      <a:pt x="-4108" y="277019"/>
                      <a:pt x="14941" y="302420"/>
                    </a:cubicBezTo>
                    <a:cubicBezTo>
                      <a:pt x="33990" y="327821"/>
                      <a:pt x="63360" y="357586"/>
                      <a:pt x="91141" y="350045"/>
                    </a:cubicBezTo>
                    <a:cubicBezTo>
                      <a:pt x="118922" y="342504"/>
                      <a:pt x="169325" y="298848"/>
                      <a:pt x="181628" y="257176"/>
                    </a:cubicBezTo>
                    <a:cubicBezTo>
                      <a:pt x="196312" y="217092"/>
                      <a:pt x="188772" y="161927"/>
                      <a:pt x="172103" y="114302"/>
                    </a:cubicBezTo>
                    <a:cubicBezTo>
                      <a:pt x="155434" y="66677"/>
                      <a:pt x="114160" y="36513"/>
                      <a:pt x="81616" y="1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任意多边形 262"/>
              <p:cNvSpPr/>
              <p:nvPr/>
            </p:nvSpPr>
            <p:spPr>
              <a:xfrm>
                <a:off x="4733904" y="880897"/>
                <a:ext cx="53101" cy="245604"/>
              </a:xfrm>
              <a:custGeom>
                <a:avLst/>
                <a:gdLst>
                  <a:gd name="connsiteX0" fmla="*/ 0 w 45243"/>
                  <a:gd name="connsiteY0" fmla="*/ 178593 h 178593"/>
                  <a:gd name="connsiteX1" fmla="*/ 0 w 45243"/>
                  <a:gd name="connsiteY1" fmla="*/ 61912 h 178593"/>
                  <a:gd name="connsiteX2" fmla="*/ 26193 w 45243"/>
                  <a:gd name="connsiteY2" fmla="*/ 0 h 178593"/>
                  <a:gd name="connsiteX3" fmla="*/ 45243 w 45243"/>
                  <a:gd name="connsiteY3" fmla="*/ 76200 h 178593"/>
                  <a:gd name="connsiteX4" fmla="*/ 38100 w 45243"/>
                  <a:gd name="connsiteY4" fmla="*/ 133350 h 178593"/>
                  <a:gd name="connsiteX5" fmla="*/ 0 w 45243"/>
                  <a:gd name="connsiteY5" fmla="*/ 178593 h 178593"/>
                  <a:gd name="connsiteX0" fmla="*/ 0 w 46024"/>
                  <a:gd name="connsiteY0" fmla="*/ 178593 h 178593"/>
                  <a:gd name="connsiteX1" fmla="*/ 0 w 46024"/>
                  <a:gd name="connsiteY1" fmla="*/ 61912 h 178593"/>
                  <a:gd name="connsiteX2" fmla="*/ 26193 w 46024"/>
                  <a:gd name="connsiteY2" fmla="*/ 0 h 178593"/>
                  <a:gd name="connsiteX3" fmla="*/ 45243 w 46024"/>
                  <a:gd name="connsiteY3" fmla="*/ 76200 h 178593"/>
                  <a:gd name="connsiteX4" fmla="*/ 38100 w 46024"/>
                  <a:gd name="connsiteY4" fmla="*/ 133350 h 178593"/>
                  <a:gd name="connsiteX5" fmla="*/ 0 w 46024"/>
                  <a:gd name="connsiteY5" fmla="*/ 178593 h 178593"/>
                  <a:gd name="connsiteX0" fmla="*/ 0 w 47263"/>
                  <a:gd name="connsiteY0" fmla="*/ 178593 h 178593"/>
                  <a:gd name="connsiteX1" fmla="*/ 0 w 47263"/>
                  <a:gd name="connsiteY1" fmla="*/ 61912 h 178593"/>
                  <a:gd name="connsiteX2" fmla="*/ 26193 w 47263"/>
                  <a:gd name="connsiteY2" fmla="*/ 0 h 178593"/>
                  <a:gd name="connsiteX3" fmla="*/ 45243 w 47263"/>
                  <a:gd name="connsiteY3" fmla="*/ 76200 h 178593"/>
                  <a:gd name="connsiteX4" fmla="*/ 38100 w 47263"/>
                  <a:gd name="connsiteY4" fmla="*/ 133350 h 178593"/>
                  <a:gd name="connsiteX5" fmla="*/ 0 w 47263"/>
                  <a:gd name="connsiteY5" fmla="*/ 178593 h 178593"/>
                  <a:gd name="connsiteX0" fmla="*/ 4052 w 51315"/>
                  <a:gd name="connsiteY0" fmla="*/ 178709 h 178709"/>
                  <a:gd name="connsiteX1" fmla="*/ 4052 w 51315"/>
                  <a:gd name="connsiteY1" fmla="*/ 62028 h 178709"/>
                  <a:gd name="connsiteX2" fmla="*/ 30245 w 51315"/>
                  <a:gd name="connsiteY2" fmla="*/ 116 h 178709"/>
                  <a:gd name="connsiteX3" fmla="*/ 49295 w 51315"/>
                  <a:gd name="connsiteY3" fmla="*/ 76316 h 178709"/>
                  <a:gd name="connsiteX4" fmla="*/ 42152 w 51315"/>
                  <a:gd name="connsiteY4" fmla="*/ 133466 h 178709"/>
                  <a:gd name="connsiteX5" fmla="*/ 4052 w 51315"/>
                  <a:gd name="connsiteY5" fmla="*/ 178709 h 178709"/>
                  <a:gd name="connsiteX0" fmla="*/ 1452 w 48715"/>
                  <a:gd name="connsiteY0" fmla="*/ 178697 h 178697"/>
                  <a:gd name="connsiteX1" fmla="*/ 15740 w 48715"/>
                  <a:gd name="connsiteY1" fmla="*/ 66778 h 178697"/>
                  <a:gd name="connsiteX2" fmla="*/ 27645 w 48715"/>
                  <a:gd name="connsiteY2" fmla="*/ 104 h 178697"/>
                  <a:gd name="connsiteX3" fmla="*/ 46695 w 48715"/>
                  <a:gd name="connsiteY3" fmla="*/ 76304 h 178697"/>
                  <a:gd name="connsiteX4" fmla="*/ 39552 w 48715"/>
                  <a:gd name="connsiteY4" fmla="*/ 133454 h 178697"/>
                  <a:gd name="connsiteX5" fmla="*/ 1452 w 48715"/>
                  <a:gd name="connsiteY5" fmla="*/ 178697 h 178697"/>
                  <a:gd name="connsiteX0" fmla="*/ 1452 w 48715"/>
                  <a:gd name="connsiteY0" fmla="*/ 178697 h 180791"/>
                  <a:gd name="connsiteX1" fmla="*/ 15740 w 48715"/>
                  <a:gd name="connsiteY1" fmla="*/ 66778 h 180791"/>
                  <a:gd name="connsiteX2" fmla="*/ 27645 w 48715"/>
                  <a:gd name="connsiteY2" fmla="*/ 104 h 180791"/>
                  <a:gd name="connsiteX3" fmla="*/ 46695 w 48715"/>
                  <a:gd name="connsiteY3" fmla="*/ 76304 h 180791"/>
                  <a:gd name="connsiteX4" fmla="*/ 39552 w 48715"/>
                  <a:gd name="connsiteY4" fmla="*/ 133454 h 180791"/>
                  <a:gd name="connsiteX5" fmla="*/ 1452 w 48715"/>
                  <a:gd name="connsiteY5" fmla="*/ 178697 h 180791"/>
                  <a:gd name="connsiteX0" fmla="*/ 1452 w 47476"/>
                  <a:gd name="connsiteY0" fmla="*/ 195372 h 197068"/>
                  <a:gd name="connsiteX1" fmla="*/ 15740 w 47476"/>
                  <a:gd name="connsiteY1" fmla="*/ 66784 h 197068"/>
                  <a:gd name="connsiteX2" fmla="*/ 27645 w 47476"/>
                  <a:gd name="connsiteY2" fmla="*/ 110 h 197068"/>
                  <a:gd name="connsiteX3" fmla="*/ 46695 w 47476"/>
                  <a:gd name="connsiteY3" fmla="*/ 76310 h 197068"/>
                  <a:gd name="connsiteX4" fmla="*/ 39552 w 47476"/>
                  <a:gd name="connsiteY4" fmla="*/ 133460 h 197068"/>
                  <a:gd name="connsiteX5" fmla="*/ 1452 w 47476"/>
                  <a:gd name="connsiteY5" fmla="*/ 195372 h 197068"/>
                  <a:gd name="connsiteX0" fmla="*/ 266 w 46290"/>
                  <a:gd name="connsiteY0" fmla="*/ 195334 h 196107"/>
                  <a:gd name="connsiteX1" fmla="*/ 21698 w 46290"/>
                  <a:gd name="connsiteY1" fmla="*/ 88177 h 196107"/>
                  <a:gd name="connsiteX2" fmla="*/ 26459 w 46290"/>
                  <a:gd name="connsiteY2" fmla="*/ 72 h 196107"/>
                  <a:gd name="connsiteX3" fmla="*/ 45509 w 46290"/>
                  <a:gd name="connsiteY3" fmla="*/ 76272 h 196107"/>
                  <a:gd name="connsiteX4" fmla="*/ 38366 w 46290"/>
                  <a:gd name="connsiteY4" fmla="*/ 133422 h 196107"/>
                  <a:gd name="connsiteX5" fmla="*/ 266 w 46290"/>
                  <a:gd name="connsiteY5" fmla="*/ 195334 h 196107"/>
                  <a:gd name="connsiteX0" fmla="*/ 2249 w 48273"/>
                  <a:gd name="connsiteY0" fmla="*/ 195324 h 195831"/>
                  <a:gd name="connsiteX1" fmla="*/ 7012 w 48273"/>
                  <a:gd name="connsiteY1" fmla="*/ 97692 h 195831"/>
                  <a:gd name="connsiteX2" fmla="*/ 28442 w 48273"/>
                  <a:gd name="connsiteY2" fmla="*/ 62 h 195831"/>
                  <a:gd name="connsiteX3" fmla="*/ 47492 w 48273"/>
                  <a:gd name="connsiteY3" fmla="*/ 76262 h 195831"/>
                  <a:gd name="connsiteX4" fmla="*/ 40349 w 48273"/>
                  <a:gd name="connsiteY4" fmla="*/ 133412 h 195831"/>
                  <a:gd name="connsiteX5" fmla="*/ 2249 w 48273"/>
                  <a:gd name="connsiteY5" fmla="*/ 195324 h 195831"/>
                  <a:gd name="connsiteX0" fmla="*/ 2249 w 41173"/>
                  <a:gd name="connsiteY0" fmla="*/ 195324 h 195823"/>
                  <a:gd name="connsiteX1" fmla="*/ 7012 w 41173"/>
                  <a:gd name="connsiteY1" fmla="*/ 97692 h 195823"/>
                  <a:gd name="connsiteX2" fmla="*/ 28442 w 41173"/>
                  <a:gd name="connsiteY2" fmla="*/ 62 h 195823"/>
                  <a:gd name="connsiteX3" fmla="*/ 28442 w 41173"/>
                  <a:gd name="connsiteY3" fmla="*/ 81024 h 195823"/>
                  <a:gd name="connsiteX4" fmla="*/ 40349 w 41173"/>
                  <a:gd name="connsiteY4" fmla="*/ 133412 h 195823"/>
                  <a:gd name="connsiteX5" fmla="*/ 2249 w 41173"/>
                  <a:gd name="connsiteY5" fmla="*/ 195324 h 195823"/>
                  <a:gd name="connsiteX0" fmla="*/ 2249 w 48273"/>
                  <a:gd name="connsiteY0" fmla="*/ 195324 h 195838"/>
                  <a:gd name="connsiteX1" fmla="*/ 7012 w 48273"/>
                  <a:gd name="connsiteY1" fmla="*/ 97692 h 195838"/>
                  <a:gd name="connsiteX2" fmla="*/ 28442 w 48273"/>
                  <a:gd name="connsiteY2" fmla="*/ 62 h 195838"/>
                  <a:gd name="connsiteX3" fmla="*/ 47492 w 48273"/>
                  <a:gd name="connsiteY3" fmla="*/ 71499 h 195838"/>
                  <a:gd name="connsiteX4" fmla="*/ 40349 w 48273"/>
                  <a:gd name="connsiteY4" fmla="*/ 133412 h 195838"/>
                  <a:gd name="connsiteX5" fmla="*/ 2249 w 48273"/>
                  <a:gd name="connsiteY5" fmla="*/ 195324 h 195838"/>
                  <a:gd name="connsiteX0" fmla="*/ 1557 w 46812"/>
                  <a:gd name="connsiteY0" fmla="*/ 195324 h 195838"/>
                  <a:gd name="connsiteX1" fmla="*/ 6320 w 46812"/>
                  <a:gd name="connsiteY1" fmla="*/ 97692 h 195838"/>
                  <a:gd name="connsiteX2" fmla="*/ 27750 w 46812"/>
                  <a:gd name="connsiteY2" fmla="*/ 62 h 195838"/>
                  <a:gd name="connsiteX3" fmla="*/ 46800 w 46812"/>
                  <a:gd name="connsiteY3" fmla="*/ 71499 h 195838"/>
                  <a:gd name="connsiteX4" fmla="*/ 30132 w 46812"/>
                  <a:gd name="connsiteY4" fmla="*/ 133412 h 195838"/>
                  <a:gd name="connsiteX5" fmla="*/ 1557 w 46812"/>
                  <a:gd name="connsiteY5" fmla="*/ 195324 h 195838"/>
                  <a:gd name="connsiteX0" fmla="*/ 383 w 45896"/>
                  <a:gd name="connsiteY0" fmla="*/ 195324 h 195687"/>
                  <a:gd name="connsiteX1" fmla="*/ 5146 w 45896"/>
                  <a:gd name="connsiteY1" fmla="*/ 97692 h 195687"/>
                  <a:gd name="connsiteX2" fmla="*/ 26576 w 45896"/>
                  <a:gd name="connsiteY2" fmla="*/ 62 h 195687"/>
                  <a:gd name="connsiteX3" fmla="*/ 45626 w 45896"/>
                  <a:gd name="connsiteY3" fmla="*/ 71499 h 195687"/>
                  <a:gd name="connsiteX4" fmla="*/ 12289 w 45896"/>
                  <a:gd name="connsiteY4" fmla="*/ 128650 h 195687"/>
                  <a:gd name="connsiteX5" fmla="*/ 383 w 45896"/>
                  <a:gd name="connsiteY5" fmla="*/ 195324 h 195687"/>
                  <a:gd name="connsiteX0" fmla="*/ 1384 w 46627"/>
                  <a:gd name="connsiteY0" fmla="*/ 195324 h 196414"/>
                  <a:gd name="connsiteX1" fmla="*/ 6147 w 46627"/>
                  <a:gd name="connsiteY1" fmla="*/ 97692 h 196414"/>
                  <a:gd name="connsiteX2" fmla="*/ 27577 w 46627"/>
                  <a:gd name="connsiteY2" fmla="*/ 62 h 196414"/>
                  <a:gd name="connsiteX3" fmla="*/ 46627 w 46627"/>
                  <a:gd name="connsiteY3" fmla="*/ 71499 h 196414"/>
                  <a:gd name="connsiteX4" fmla="*/ 27577 w 46627"/>
                  <a:gd name="connsiteY4" fmla="*/ 145319 h 196414"/>
                  <a:gd name="connsiteX5" fmla="*/ 1384 w 46627"/>
                  <a:gd name="connsiteY5" fmla="*/ 195324 h 19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627" h="196414">
                    <a:moveTo>
                      <a:pt x="1384" y="195324"/>
                    </a:moveTo>
                    <a:cubicBezTo>
                      <a:pt x="-2188" y="187386"/>
                      <a:pt x="1782" y="130236"/>
                      <a:pt x="6147" y="97692"/>
                    </a:cubicBezTo>
                    <a:cubicBezTo>
                      <a:pt x="10512" y="65148"/>
                      <a:pt x="20037" y="-2319"/>
                      <a:pt x="27577" y="62"/>
                    </a:cubicBezTo>
                    <a:cubicBezTo>
                      <a:pt x="35117" y="2443"/>
                      <a:pt x="46627" y="47290"/>
                      <a:pt x="46627" y="71499"/>
                    </a:cubicBezTo>
                    <a:cubicBezTo>
                      <a:pt x="46627" y="95708"/>
                      <a:pt x="35118" y="124682"/>
                      <a:pt x="27577" y="145319"/>
                    </a:cubicBezTo>
                    <a:cubicBezTo>
                      <a:pt x="20037" y="165957"/>
                      <a:pt x="4956" y="203262"/>
                      <a:pt x="1384" y="1953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5" name="组合 244"/>
            <p:cNvGrpSpPr/>
            <p:nvPr/>
          </p:nvGrpSpPr>
          <p:grpSpPr>
            <a:xfrm>
              <a:off x="2912767" y="2446456"/>
              <a:ext cx="1368168" cy="773727"/>
              <a:chOff x="2912767" y="2446456"/>
              <a:chExt cx="1368168" cy="773727"/>
            </a:xfrm>
          </p:grpSpPr>
          <p:grpSp>
            <p:nvGrpSpPr>
              <p:cNvPr id="246" name="组合 245"/>
              <p:cNvGrpSpPr>
                <a:grpSpLocks/>
              </p:cNvGrpSpPr>
              <p:nvPr/>
            </p:nvGrpSpPr>
            <p:grpSpPr bwMode="auto">
              <a:xfrm rot="15960000">
                <a:off x="2973797" y="2696726"/>
                <a:ext cx="134740" cy="256799"/>
                <a:chOff x="3637987" y="503028"/>
                <a:chExt cx="188802" cy="391253"/>
              </a:xfrm>
            </p:grpSpPr>
            <p:sp>
              <p:nvSpPr>
                <p:cNvPr id="260" name="任意多边形 259"/>
                <p:cNvSpPr/>
                <p:nvPr/>
              </p:nvSpPr>
              <p:spPr>
                <a:xfrm flipH="1">
                  <a:off x="3637987" y="503028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1" name="任意多边形 260"/>
                <p:cNvSpPr/>
                <p:nvPr/>
              </p:nvSpPr>
              <p:spPr>
                <a:xfrm flipH="1">
                  <a:off x="3674244" y="633528"/>
                  <a:ext cx="51087" cy="243929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47" name="组合 246"/>
              <p:cNvGrpSpPr>
                <a:grpSpLocks/>
              </p:cNvGrpSpPr>
              <p:nvPr/>
            </p:nvGrpSpPr>
            <p:grpSpPr bwMode="auto">
              <a:xfrm rot="14940000">
                <a:off x="3217915" y="2842338"/>
                <a:ext cx="98281" cy="185466"/>
                <a:chOff x="3637987" y="503028"/>
                <a:chExt cx="188802" cy="391253"/>
              </a:xfrm>
            </p:grpSpPr>
            <p:sp>
              <p:nvSpPr>
                <p:cNvPr id="258" name="任意多边形 257"/>
                <p:cNvSpPr/>
                <p:nvPr/>
              </p:nvSpPr>
              <p:spPr>
                <a:xfrm flipH="1">
                  <a:off x="3637987" y="503028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9" name="任意多边形 258"/>
                <p:cNvSpPr/>
                <p:nvPr/>
              </p:nvSpPr>
              <p:spPr>
                <a:xfrm flipH="1">
                  <a:off x="3672329" y="631008"/>
                  <a:ext cx="54813" cy="247460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48" name="组合 247"/>
              <p:cNvGrpSpPr>
                <a:grpSpLocks/>
              </p:cNvGrpSpPr>
              <p:nvPr/>
            </p:nvGrpSpPr>
            <p:grpSpPr bwMode="auto">
              <a:xfrm rot="14940000">
                <a:off x="3418440" y="2957264"/>
                <a:ext cx="68163" cy="128400"/>
                <a:chOff x="3637987" y="503028"/>
                <a:chExt cx="188802" cy="391253"/>
              </a:xfrm>
            </p:grpSpPr>
            <p:sp>
              <p:nvSpPr>
                <p:cNvPr id="256" name="任意多边形 255"/>
                <p:cNvSpPr/>
                <p:nvPr/>
              </p:nvSpPr>
              <p:spPr>
                <a:xfrm flipH="1">
                  <a:off x="3637987" y="503028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7" name="任意多边形 256"/>
                <p:cNvSpPr/>
                <p:nvPr/>
              </p:nvSpPr>
              <p:spPr>
                <a:xfrm flipH="1">
                  <a:off x="3669668" y="632559"/>
                  <a:ext cx="52689" cy="246342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49" name="组合 248"/>
              <p:cNvGrpSpPr>
                <a:grpSpLocks/>
              </p:cNvGrpSpPr>
              <p:nvPr/>
            </p:nvGrpSpPr>
            <p:grpSpPr bwMode="auto">
              <a:xfrm rot="20820000">
                <a:off x="3167982" y="2446456"/>
                <a:ext cx="120474" cy="250458"/>
                <a:chOff x="4605359" y="766104"/>
                <a:chExt cx="188802" cy="391253"/>
              </a:xfrm>
            </p:grpSpPr>
            <p:sp>
              <p:nvSpPr>
                <p:cNvPr id="254" name="任意多边形 253"/>
                <p:cNvSpPr/>
                <p:nvPr/>
              </p:nvSpPr>
              <p:spPr>
                <a:xfrm>
                  <a:off x="4605359" y="766104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5" name="任意多边形 254"/>
                <p:cNvSpPr/>
                <p:nvPr/>
              </p:nvSpPr>
              <p:spPr>
                <a:xfrm>
                  <a:off x="4716496" y="890942"/>
                  <a:ext cx="52170" cy="245153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50" name="任意多边形 249"/>
              <p:cNvSpPr/>
              <p:nvPr/>
            </p:nvSpPr>
            <p:spPr>
              <a:xfrm>
                <a:off x="2965237" y="2579771"/>
                <a:ext cx="1315698" cy="640412"/>
              </a:xfrm>
              <a:custGeom>
                <a:avLst/>
                <a:gdLst>
                  <a:gd name="connsiteX0" fmla="*/ 8890 w 1227446"/>
                  <a:gd name="connsiteY0" fmla="*/ 512 h 599974"/>
                  <a:gd name="connsiteX1" fmla="*/ 634344 w 1227446"/>
                  <a:gd name="connsiteY1" fmla="*/ 352064 h 599974"/>
                  <a:gd name="connsiteX2" fmla="*/ 1214584 w 1227446"/>
                  <a:gd name="connsiteY2" fmla="*/ 485062 h 599974"/>
                  <a:gd name="connsiteX3" fmla="*/ 1221813 w 1227446"/>
                  <a:gd name="connsiteY3" fmla="*/ 487370 h 599974"/>
                  <a:gd name="connsiteX4" fmla="*/ 1227446 w 1227446"/>
                  <a:gd name="connsiteY4" fmla="*/ 588764 h 599974"/>
                  <a:gd name="connsiteX5" fmla="*/ 1179678 w 1227446"/>
                  <a:gd name="connsiteY5" fmla="*/ 570260 h 599974"/>
                  <a:gd name="connsiteX6" fmla="*/ 1136640 w 1227446"/>
                  <a:gd name="connsiteY6" fmla="*/ 583600 h 599974"/>
                  <a:gd name="connsiteX7" fmla="*/ 1088271 w 1227446"/>
                  <a:gd name="connsiteY7" fmla="*/ 597448 h 599974"/>
                  <a:gd name="connsiteX8" fmla="*/ 1078879 w 1227446"/>
                  <a:gd name="connsiteY8" fmla="*/ 599974 h 599974"/>
                  <a:gd name="connsiteX9" fmla="*/ 954584 w 1227446"/>
                  <a:gd name="connsiteY9" fmla="*/ 564239 h 599974"/>
                  <a:gd name="connsiteX10" fmla="*/ 964256 w 1227446"/>
                  <a:gd name="connsiteY10" fmla="*/ 559504 h 599974"/>
                  <a:gd name="connsiteX11" fmla="*/ 1021203 w 1227446"/>
                  <a:gd name="connsiteY11" fmla="*/ 529620 h 599974"/>
                  <a:gd name="connsiteX12" fmla="*/ 1022717 w 1227446"/>
                  <a:gd name="connsiteY12" fmla="*/ 528949 h 599974"/>
                  <a:gd name="connsiteX13" fmla="*/ 997893 w 1227446"/>
                  <a:gd name="connsiteY13" fmla="*/ 523503 h 599974"/>
                  <a:gd name="connsiteX14" fmla="*/ 645037 w 1227446"/>
                  <a:gd name="connsiteY14" fmla="*/ 432276 h 599974"/>
                  <a:gd name="connsiteX15" fmla="*/ 8890 w 1227446"/>
                  <a:gd name="connsiteY15" fmla="*/ 512 h 599974"/>
                  <a:gd name="connsiteX0" fmla="*/ 8890 w 1227446"/>
                  <a:gd name="connsiteY0" fmla="*/ 512 h 599974"/>
                  <a:gd name="connsiteX1" fmla="*/ 634344 w 1227446"/>
                  <a:gd name="connsiteY1" fmla="*/ 352064 h 599974"/>
                  <a:gd name="connsiteX2" fmla="*/ 1214584 w 1227446"/>
                  <a:gd name="connsiteY2" fmla="*/ 485062 h 599974"/>
                  <a:gd name="connsiteX3" fmla="*/ 1221813 w 1227446"/>
                  <a:gd name="connsiteY3" fmla="*/ 487370 h 599974"/>
                  <a:gd name="connsiteX4" fmla="*/ 1227446 w 1227446"/>
                  <a:gd name="connsiteY4" fmla="*/ 588764 h 599974"/>
                  <a:gd name="connsiteX5" fmla="*/ 1179678 w 1227446"/>
                  <a:gd name="connsiteY5" fmla="*/ 570260 h 599974"/>
                  <a:gd name="connsiteX6" fmla="*/ 1088271 w 1227446"/>
                  <a:gd name="connsiteY6" fmla="*/ 597448 h 599974"/>
                  <a:gd name="connsiteX7" fmla="*/ 1078879 w 1227446"/>
                  <a:gd name="connsiteY7" fmla="*/ 599974 h 599974"/>
                  <a:gd name="connsiteX8" fmla="*/ 954584 w 1227446"/>
                  <a:gd name="connsiteY8" fmla="*/ 564239 h 599974"/>
                  <a:gd name="connsiteX9" fmla="*/ 964256 w 1227446"/>
                  <a:gd name="connsiteY9" fmla="*/ 559504 h 599974"/>
                  <a:gd name="connsiteX10" fmla="*/ 1021203 w 1227446"/>
                  <a:gd name="connsiteY10" fmla="*/ 529620 h 599974"/>
                  <a:gd name="connsiteX11" fmla="*/ 1022717 w 1227446"/>
                  <a:gd name="connsiteY11" fmla="*/ 528949 h 599974"/>
                  <a:gd name="connsiteX12" fmla="*/ 997893 w 1227446"/>
                  <a:gd name="connsiteY12" fmla="*/ 523503 h 599974"/>
                  <a:gd name="connsiteX13" fmla="*/ 645037 w 1227446"/>
                  <a:gd name="connsiteY13" fmla="*/ 432276 h 599974"/>
                  <a:gd name="connsiteX14" fmla="*/ 8890 w 1227446"/>
                  <a:gd name="connsiteY14" fmla="*/ 512 h 599974"/>
                  <a:gd name="connsiteX0" fmla="*/ 8890 w 1227446"/>
                  <a:gd name="connsiteY0" fmla="*/ 512 h 597448"/>
                  <a:gd name="connsiteX1" fmla="*/ 634344 w 1227446"/>
                  <a:gd name="connsiteY1" fmla="*/ 352064 h 597448"/>
                  <a:gd name="connsiteX2" fmla="*/ 1214584 w 1227446"/>
                  <a:gd name="connsiteY2" fmla="*/ 485062 h 597448"/>
                  <a:gd name="connsiteX3" fmla="*/ 1221813 w 1227446"/>
                  <a:gd name="connsiteY3" fmla="*/ 487370 h 597448"/>
                  <a:gd name="connsiteX4" fmla="*/ 1227446 w 1227446"/>
                  <a:gd name="connsiteY4" fmla="*/ 588764 h 597448"/>
                  <a:gd name="connsiteX5" fmla="*/ 1179678 w 1227446"/>
                  <a:gd name="connsiteY5" fmla="*/ 570260 h 597448"/>
                  <a:gd name="connsiteX6" fmla="*/ 1088271 w 1227446"/>
                  <a:gd name="connsiteY6" fmla="*/ 597448 h 597448"/>
                  <a:gd name="connsiteX7" fmla="*/ 954584 w 1227446"/>
                  <a:gd name="connsiteY7" fmla="*/ 564239 h 597448"/>
                  <a:gd name="connsiteX8" fmla="*/ 964256 w 1227446"/>
                  <a:gd name="connsiteY8" fmla="*/ 559504 h 597448"/>
                  <a:gd name="connsiteX9" fmla="*/ 1021203 w 1227446"/>
                  <a:gd name="connsiteY9" fmla="*/ 529620 h 597448"/>
                  <a:gd name="connsiteX10" fmla="*/ 1022717 w 1227446"/>
                  <a:gd name="connsiteY10" fmla="*/ 528949 h 597448"/>
                  <a:gd name="connsiteX11" fmla="*/ 997893 w 1227446"/>
                  <a:gd name="connsiteY11" fmla="*/ 523503 h 597448"/>
                  <a:gd name="connsiteX12" fmla="*/ 645037 w 1227446"/>
                  <a:gd name="connsiteY12" fmla="*/ 432276 h 597448"/>
                  <a:gd name="connsiteX13" fmla="*/ 8890 w 1227446"/>
                  <a:gd name="connsiteY13" fmla="*/ 512 h 597448"/>
                  <a:gd name="connsiteX0" fmla="*/ 8890 w 1227446"/>
                  <a:gd name="connsiteY0" fmla="*/ 512 h 588764"/>
                  <a:gd name="connsiteX1" fmla="*/ 634344 w 1227446"/>
                  <a:gd name="connsiteY1" fmla="*/ 352064 h 588764"/>
                  <a:gd name="connsiteX2" fmla="*/ 1214584 w 1227446"/>
                  <a:gd name="connsiteY2" fmla="*/ 485062 h 588764"/>
                  <a:gd name="connsiteX3" fmla="*/ 1221813 w 1227446"/>
                  <a:gd name="connsiteY3" fmla="*/ 487370 h 588764"/>
                  <a:gd name="connsiteX4" fmla="*/ 1227446 w 1227446"/>
                  <a:gd name="connsiteY4" fmla="*/ 588764 h 588764"/>
                  <a:gd name="connsiteX5" fmla="*/ 1179678 w 1227446"/>
                  <a:gd name="connsiteY5" fmla="*/ 570260 h 588764"/>
                  <a:gd name="connsiteX6" fmla="*/ 954584 w 1227446"/>
                  <a:gd name="connsiteY6" fmla="*/ 564239 h 588764"/>
                  <a:gd name="connsiteX7" fmla="*/ 964256 w 1227446"/>
                  <a:gd name="connsiteY7" fmla="*/ 559504 h 588764"/>
                  <a:gd name="connsiteX8" fmla="*/ 1021203 w 1227446"/>
                  <a:gd name="connsiteY8" fmla="*/ 529620 h 588764"/>
                  <a:gd name="connsiteX9" fmla="*/ 1022717 w 1227446"/>
                  <a:gd name="connsiteY9" fmla="*/ 528949 h 588764"/>
                  <a:gd name="connsiteX10" fmla="*/ 997893 w 1227446"/>
                  <a:gd name="connsiteY10" fmla="*/ 523503 h 588764"/>
                  <a:gd name="connsiteX11" fmla="*/ 645037 w 1227446"/>
                  <a:gd name="connsiteY11" fmla="*/ 432276 h 588764"/>
                  <a:gd name="connsiteX12" fmla="*/ 8890 w 1227446"/>
                  <a:gd name="connsiteY12" fmla="*/ 512 h 588764"/>
                  <a:gd name="connsiteX0" fmla="*/ 8890 w 1227446"/>
                  <a:gd name="connsiteY0" fmla="*/ 512 h 588764"/>
                  <a:gd name="connsiteX1" fmla="*/ 634344 w 1227446"/>
                  <a:gd name="connsiteY1" fmla="*/ 352064 h 588764"/>
                  <a:gd name="connsiteX2" fmla="*/ 1214584 w 1227446"/>
                  <a:gd name="connsiteY2" fmla="*/ 485062 h 588764"/>
                  <a:gd name="connsiteX3" fmla="*/ 1221813 w 1227446"/>
                  <a:gd name="connsiteY3" fmla="*/ 487370 h 588764"/>
                  <a:gd name="connsiteX4" fmla="*/ 1227446 w 1227446"/>
                  <a:gd name="connsiteY4" fmla="*/ 588764 h 588764"/>
                  <a:gd name="connsiteX5" fmla="*/ 1179678 w 1227446"/>
                  <a:gd name="connsiteY5" fmla="*/ 570260 h 588764"/>
                  <a:gd name="connsiteX6" fmla="*/ 954584 w 1227446"/>
                  <a:gd name="connsiteY6" fmla="*/ 564239 h 588764"/>
                  <a:gd name="connsiteX7" fmla="*/ 964256 w 1227446"/>
                  <a:gd name="connsiteY7" fmla="*/ 559504 h 588764"/>
                  <a:gd name="connsiteX8" fmla="*/ 1021203 w 1227446"/>
                  <a:gd name="connsiteY8" fmla="*/ 529620 h 588764"/>
                  <a:gd name="connsiteX9" fmla="*/ 1022717 w 1227446"/>
                  <a:gd name="connsiteY9" fmla="*/ 528949 h 588764"/>
                  <a:gd name="connsiteX10" fmla="*/ 645037 w 1227446"/>
                  <a:gd name="connsiteY10" fmla="*/ 432276 h 588764"/>
                  <a:gd name="connsiteX11" fmla="*/ 8890 w 1227446"/>
                  <a:gd name="connsiteY11" fmla="*/ 512 h 588764"/>
                  <a:gd name="connsiteX0" fmla="*/ 8890 w 1227446"/>
                  <a:gd name="connsiteY0" fmla="*/ 512 h 588764"/>
                  <a:gd name="connsiteX1" fmla="*/ 634344 w 1227446"/>
                  <a:gd name="connsiteY1" fmla="*/ 352064 h 588764"/>
                  <a:gd name="connsiteX2" fmla="*/ 1214584 w 1227446"/>
                  <a:gd name="connsiteY2" fmla="*/ 485062 h 588764"/>
                  <a:gd name="connsiteX3" fmla="*/ 1221813 w 1227446"/>
                  <a:gd name="connsiteY3" fmla="*/ 487370 h 588764"/>
                  <a:gd name="connsiteX4" fmla="*/ 1227446 w 1227446"/>
                  <a:gd name="connsiteY4" fmla="*/ 588764 h 588764"/>
                  <a:gd name="connsiteX5" fmla="*/ 1179678 w 1227446"/>
                  <a:gd name="connsiteY5" fmla="*/ 570260 h 588764"/>
                  <a:gd name="connsiteX6" fmla="*/ 954584 w 1227446"/>
                  <a:gd name="connsiteY6" fmla="*/ 564239 h 588764"/>
                  <a:gd name="connsiteX7" fmla="*/ 1021203 w 1227446"/>
                  <a:gd name="connsiteY7" fmla="*/ 529620 h 588764"/>
                  <a:gd name="connsiteX8" fmla="*/ 1022717 w 1227446"/>
                  <a:gd name="connsiteY8" fmla="*/ 528949 h 588764"/>
                  <a:gd name="connsiteX9" fmla="*/ 645037 w 1227446"/>
                  <a:gd name="connsiteY9" fmla="*/ 432276 h 588764"/>
                  <a:gd name="connsiteX10" fmla="*/ 8890 w 1227446"/>
                  <a:gd name="connsiteY10" fmla="*/ 512 h 588764"/>
                  <a:gd name="connsiteX0" fmla="*/ 8890 w 1227446"/>
                  <a:gd name="connsiteY0" fmla="*/ 512 h 588764"/>
                  <a:gd name="connsiteX1" fmla="*/ 634344 w 1227446"/>
                  <a:gd name="connsiteY1" fmla="*/ 352064 h 588764"/>
                  <a:gd name="connsiteX2" fmla="*/ 1214584 w 1227446"/>
                  <a:gd name="connsiteY2" fmla="*/ 485062 h 588764"/>
                  <a:gd name="connsiteX3" fmla="*/ 1221813 w 1227446"/>
                  <a:gd name="connsiteY3" fmla="*/ 487370 h 588764"/>
                  <a:gd name="connsiteX4" fmla="*/ 1227446 w 1227446"/>
                  <a:gd name="connsiteY4" fmla="*/ 588764 h 588764"/>
                  <a:gd name="connsiteX5" fmla="*/ 1179678 w 1227446"/>
                  <a:gd name="connsiteY5" fmla="*/ 570260 h 588764"/>
                  <a:gd name="connsiteX6" fmla="*/ 1021203 w 1227446"/>
                  <a:gd name="connsiteY6" fmla="*/ 529620 h 588764"/>
                  <a:gd name="connsiteX7" fmla="*/ 1022717 w 1227446"/>
                  <a:gd name="connsiteY7" fmla="*/ 528949 h 588764"/>
                  <a:gd name="connsiteX8" fmla="*/ 645037 w 1227446"/>
                  <a:gd name="connsiteY8" fmla="*/ 432276 h 588764"/>
                  <a:gd name="connsiteX9" fmla="*/ 8890 w 1227446"/>
                  <a:gd name="connsiteY9" fmla="*/ 512 h 588764"/>
                  <a:gd name="connsiteX0" fmla="*/ 8890 w 1262070"/>
                  <a:gd name="connsiteY0" fmla="*/ 512 h 588764"/>
                  <a:gd name="connsiteX1" fmla="*/ 634344 w 1262070"/>
                  <a:gd name="connsiteY1" fmla="*/ 352064 h 588764"/>
                  <a:gd name="connsiteX2" fmla="*/ 1214584 w 1262070"/>
                  <a:gd name="connsiteY2" fmla="*/ 485062 h 588764"/>
                  <a:gd name="connsiteX3" fmla="*/ 1262070 w 1262070"/>
                  <a:gd name="connsiteY3" fmla="*/ 464366 h 588764"/>
                  <a:gd name="connsiteX4" fmla="*/ 1227446 w 1262070"/>
                  <a:gd name="connsiteY4" fmla="*/ 588764 h 588764"/>
                  <a:gd name="connsiteX5" fmla="*/ 1179678 w 1262070"/>
                  <a:gd name="connsiteY5" fmla="*/ 570260 h 588764"/>
                  <a:gd name="connsiteX6" fmla="*/ 1021203 w 1262070"/>
                  <a:gd name="connsiteY6" fmla="*/ 529620 h 588764"/>
                  <a:gd name="connsiteX7" fmla="*/ 1022717 w 1262070"/>
                  <a:gd name="connsiteY7" fmla="*/ 528949 h 588764"/>
                  <a:gd name="connsiteX8" fmla="*/ 645037 w 1262070"/>
                  <a:gd name="connsiteY8" fmla="*/ 432276 h 588764"/>
                  <a:gd name="connsiteX9" fmla="*/ 8890 w 1262070"/>
                  <a:gd name="connsiteY9" fmla="*/ 512 h 588764"/>
                  <a:gd name="connsiteX0" fmla="*/ 8890 w 1262070"/>
                  <a:gd name="connsiteY0" fmla="*/ 512 h 588764"/>
                  <a:gd name="connsiteX1" fmla="*/ 634344 w 1262070"/>
                  <a:gd name="connsiteY1" fmla="*/ 352064 h 588764"/>
                  <a:gd name="connsiteX2" fmla="*/ 1214584 w 1262070"/>
                  <a:gd name="connsiteY2" fmla="*/ 485062 h 588764"/>
                  <a:gd name="connsiteX3" fmla="*/ 1262070 w 1262070"/>
                  <a:gd name="connsiteY3" fmla="*/ 464366 h 588764"/>
                  <a:gd name="connsiteX4" fmla="*/ 1227446 w 1262070"/>
                  <a:gd name="connsiteY4" fmla="*/ 588764 h 588764"/>
                  <a:gd name="connsiteX5" fmla="*/ 1179678 w 1262070"/>
                  <a:gd name="connsiteY5" fmla="*/ 570260 h 588764"/>
                  <a:gd name="connsiteX6" fmla="*/ 1021203 w 1262070"/>
                  <a:gd name="connsiteY6" fmla="*/ 529620 h 588764"/>
                  <a:gd name="connsiteX7" fmla="*/ 1022717 w 1262070"/>
                  <a:gd name="connsiteY7" fmla="*/ 528949 h 588764"/>
                  <a:gd name="connsiteX8" fmla="*/ 645037 w 1262070"/>
                  <a:gd name="connsiteY8" fmla="*/ 432276 h 588764"/>
                  <a:gd name="connsiteX9" fmla="*/ 8890 w 1262070"/>
                  <a:gd name="connsiteY9" fmla="*/ 512 h 588764"/>
                  <a:gd name="connsiteX0" fmla="*/ 8890 w 1262070"/>
                  <a:gd name="connsiteY0" fmla="*/ 512 h 588764"/>
                  <a:gd name="connsiteX1" fmla="*/ 634344 w 1262070"/>
                  <a:gd name="connsiteY1" fmla="*/ 352064 h 588764"/>
                  <a:gd name="connsiteX2" fmla="*/ 1254841 w 1262070"/>
                  <a:gd name="connsiteY2" fmla="*/ 473560 h 588764"/>
                  <a:gd name="connsiteX3" fmla="*/ 1262070 w 1262070"/>
                  <a:gd name="connsiteY3" fmla="*/ 464366 h 588764"/>
                  <a:gd name="connsiteX4" fmla="*/ 1227446 w 1262070"/>
                  <a:gd name="connsiteY4" fmla="*/ 588764 h 588764"/>
                  <a:gd name="connsiteX5" fmla="*/ 1179678 w 1262070"/>
                  <a:gd name="connsiteY5" fmla="*/ 570260 h 588764"/>
                  <a:gd name="connsiteX6" fmla="*/ 1021203 w 1262070"/>
                  <a:gd name="connsiteY6" fmla="*/ 529620 h 588764"/>
                  <a:gd name="connsiteX7" fmla="*/ 1022717 w 1262070"/>
                  <a:gd name="connsiteY7" fmla="*/ 528949 h 588764"/>
                  <a:gd name="connsiteX8" fmla="*/ 645037 w 1262070"/>
                  <a:gd name="connsiteY8" fmla="*/ 432276 h 588764"/>
                  <a:gd name="connsiteX9" fmla="*/ 8890 w 1262070"/>
                  <a:gd name="connsiteY9" fmla="*/ 512 h 588764"/>
                  <a:gd name="connsiteX0" fmla="*/ 8890 w 1262070"/>
                  <a:gd name="connsiteY0" fmla="*/ 512 h 588764"/>
                  <a:gd name="connsiteX1" fmla="*/ 697604 w 1262070"/>
                  <a:gd name="connsiteY1" fmla="*/ 352064 h 588764"/>
                  <a:gd name="connsiteX2" fmla="*/ 1254841 w 1262070"/>
                  <a:gd name="connsiteY2" fmla="*/ 473560 h 588764"/>
                  <a:gd name="connsiteX3" fmla="*/ 1262070 w 1262070"/>
                  <a:gd name="connsiteY3" fmla="*/ 464366 h 588764"/>
                  <a:gd name="connsiteX4" fmla="*/ 1227446 w 1262070"/>
                  <a:gd name="connsiteY4" fmla="*/ 588764 h 588764"/>
                  <a:gd name="connsiteX5" fmla="*/ 1179678 w 1262070"/>
                  <a:gd name="connsiteY5" fmla="*/ 570260 h 588764"/>
                  <a:gd name="connsiteX6" fmla="*/ 1021203 w 1262070"/>
                  <a:gd name="connsiteY6" fmla="*/ 529620 h 588764"/>
                  <a:gd name="connsiteX7" fmla="*/ 1022717 w 1262070"/>
                  <a:gd name="connsiteY7" fmla="*/ 528949 h 588764"/>
                  <a:gd name="connsiteX8" fmla="*/ 645037 w 1262070"/>
                  <a:gd name="connsiteY8" fmla="*/ 432276 h 588764"/>
                  <a:gd name="connsiteX9" fmla="*/ 8890 w 1262070"/>
                  <a:gd name="connsiteY9" fmla="*/ 512 h 588764"/>
                  <a:gd name="connsiteX0" fmla="*/ 8890 w 1262070"/>
                  <a:gd name="connsiteY0" fmla="*/ 512 h 588764"/>
                  <a:gd name="connsiteX1" fmla="*/ 697604 w 1262070"/>
                  <a:gd name="connsiteY1" fmla="*/ 352064 h 588764"/>
                  <a:gd name="connsiteX2" fmla="*/ 1254841 w 1262070"/>
                  <a:gd name="connsiteY2" fmla="*/ 473560 h 588764"/>
                  <a:gd name="connsiteX3" fmla="*/ 1262070 w 1262070"/>
                  <a:gd name="connsiteY3" fmla="*/ 464366 h 588764"/>
                  <a:gd name="connsiteX4" fmla="*/ 1227446 w 1262070"/>
                  <a:gd name="connsiteY4" fmla="*/ 588764 h 588764"/>
                  <a:gd name="connsiteX5" fmla="*/ 1179678 w 1262070"/>
                  <a:gd name="connsiteY5" fmla="*/ 570260 h 588764"/>
                  <a:gd name="connsiteX6" fmla="*/ 1021203 w 1262070"/>
                  <a:gd name="connsiteY6" fmla="*/ 529620 h 588764"/>
                  <a:gd name="connsiteX7" fmla="*/ 1022717 w 1262070"/>
                  <a:gd name="connsiteY7" fmla="*/ 528949 h 588764"/>
                  <a:gd name="connsiteX8" fmla="*/ 645037 w 1262070"/>
                  <a:gd name="connsiteY8" fmla="*/ 432276 h 588764"/>
                  <a:gd name="connsiteX9" fmla="*/ 8890 w 1262070"/>
                  <a:gd name="connsiteY9" fmla="*/ 512 h 588764"/>
                  <a:gd name="connsiteX0" fmla="*/ 8890 w 1262070"/>
                  <a:gd name="connsiteY0" fmla="*/ 512 h 588764"/>
                  <a:gd name="connsiteX1" fmla="*/ 697604 w 1262070"/>
                  <a:gd name="connsiteY1" fmla="*/ 352064 h 588764"/>
                  <a:gd name="connsiteX2" fmla="*/ 1254841 w 1262070"/>
                  <a:gd name="connsiteY2" fmla="*/ 473560 h 588764"/>
                  <a:gd name="connsiteX3" fmla="*/ 1262070 w 1262070"/>
                  <a:gd name="connsiteY3" fmla="*/ 464366 h 588764"/>
                  <a:gd name="connsiteX4" fmla="*/ 1227446 w 1262070"/>
                  <a:gd name="connsiteY4" fmla="*/ 588764 h 588764"/>
                  <a:gd name="connsiteX5" fmla="*/ 1179678 w 1262070"/>
                  <a:gd name="connsiteY5" fmla="*/ 570260 h 588764"/>
                  <a:gd name="connsiteX6" fmla="*/ 1021203 w 1262070"/>
                  <a:gd name="connsiteY6" fmla="*/ 529620 h 588764"/>
                  <a:gd name="connsiteX7" fmla="*/ 1022717 w 1262070"/>
                  <a:gd name="connsiteY7" fmla="*/ 528949 h 588764"/>
                  <a:gd name="connsiteX8" fmla="*/ 645037 w 1262070"/>
                  <a:gd name="connsiteY8" fmla="*/ 432276 h 588764"/>
                  <a:gd name="connsiteX9" fmla="*/ 8890 w 1262070"/>
                  <a:gd name="connsiteY9" fmla="*/ 512 h 588764"/>
                  <a:gd name="connsiteX0" fmla="*/ 8890 w 1262070"/>
                  <a:gd name="connsiteY0" fmla="*/ 512 h 570260"/>
                  <a:gd name="connsiteX1" fmla="*/ 697604 w 1262070"/>
                  <a:gd name="connsiteY1" fmla="*/ 352064 h 570260"/>
                  <a:gd name="connsiteX2" fmla="*/ 1254841 w 1262070"/>
                  <a:gd name="connsiteY2" fmla="*/ 473560 h 570260"/>
                  <a:gd name="connsiteX3" fmla="*/ 1262070 w 1262070"/>
                  <a:gd name="connsiteY3" fmla="*/ 464366 h 570260"/>
                  <a:gd name="connsiteX4" fmla="*/ 1179678 w 1262070"/>
                  <a:gd name="connsiteY4" fmla="*/ 570260 h 570260"/>
                  <a:gd name="connsiteX5" fmla="*/ 1021203 w 1262070"/>
                  <a:gd name="connsiteY5" fmla="*/ 529620 h 570260"/>
                  <a:gd name="connsiteX6" fmla="*/ 1022717 w 1262070"/>
                  <a:gd name="connsiteY6" fmla="*/ 528949 h 570260"/>
                  <a:gd name="connsiteX7" fmla="*/ 645037 w 1262070"/>
                  <a:gd name="connsiteY7" fmla="*/ 432276 h 570260"/>
                  <a:gd name="connsiteX8" fmla="*/ 8890 w 1262070"/>
                  <a:gd name="connsiteY8" fmla="*/ 512 h 570260"/>
                  <a:gd name="connsiteX0" fmla="*/ 8890 w 1262070"/>
                  <a:gd name="connsiteY0" fmla="*/ 512 h 576011"/>
                  <a:gd name="connsiteX1" fmla="*/ 697604 w 1262070"/>
                  <a:gd name="connsiteY1" fmla="*/ 352064 h 576011"/>
                  <a:gd name="connsiteX2" fmla="*/ 1254841 w 1262070"/>
                  <a:gd name="connsiteY2" fmla="*/ 473560 h 576011"/>
                  <a:gd name="connsiteX3" fmla="*/ 1262070 w 1262070"/>
                  <a:gd name="connsiteY3" fmla="*/ 464366 h 576011"/>
                  <a:gd name="connsiteX4" fmla="*/ 1231436 w 1262070"/>
                  <a:gd name="connsiteY4" fmla="*/ 576011 h 576011"/>
                  <a:gd name="connsiteX5" fmla="*/ 1021203 w 1262070"/>
                  <a:gd name="connsiteY5" fmla="*/ 529620 h 576011"/>
                  <a:gd name="connsiteX6" fmla="*/ 1022717 w 1262070"/>
                  <a:gd name="connsiteY6" fmla="*/ 528949 h 576011"/>
                  <a:gd name="connsiteX7" fmla="*/ 645037 w 1262070"/>
                  <a:gd name="connsiteY7" fmla="*/ 432276 h 576011"/>
                  <a:gd name="connsiteX8" fmla="*/ 8890 w 1262070"/>
                  <a:gd name="connsiteY8" fmla="*/ 512 h 576011"/>
                  <a:gd name="connsiteX0" fmla="*/ 8890 w 1285074"/>
                  <a:gd name="connsiteY0" fmla="*/ 512 h 576011"/>
                  <a:gd name="connsiteX1" fmla="*/ 697604 w 1285074"/>
                  <a:gd name="connsiteY1" fmla="*/ 352064 h 576011"/>
                  <a:gd name="connsiteX2" fmla="*/ 1254841 w 1285074"/>
                  <a:gd name="connsiteY2" fmla="*/ 473560 h 576011"/>
                  <a:gd name="connsiteX3" fmla="*/ 1285074 w 1285074"/>
                  <a:gd name="connsiteY3" fmla="*/ 458615 h 576011"/>
                  <a:gd name="connsiteX4" fmla="*/ 1231436 w 1285074"/>
                  <a:gd name="connsiteY4" fmla="*/ 576011 h 576011"/>
                  <a:gd name="connsiteX5" fmla="*/ 1021203 w 1285074"/>
                  <a:gd name="connsiteY5" fmla="*/ 529620 h 576011"/>
                  <a:gd name="connsiteX6" fmla="*/ 1022717 w 1285074"/>
                  <a:gd name="connsiteY6" fmla="*/ 528949 h 576011"/>
                  <a:gd name="connsiteX7" fmla="*/ 645037 w 1285074"/>
                  <a:gd name="connsiteY7" fmla="*/ 432276 h 576011"/>
                  <a:gd name="connsiteX8" fmla="*/ 8890 w 1285074"/>
                  <a:gd name="connsiteY8" fmla="*/ 512 h 576011"/>
                  <a:gd name="connsiteX0" fmla="*/ 8890 w 1254841"/>
                  <a:gd name="connsiteY0" fmla="*/ 512 h 576011"/>
                  <a:gd name="connsiteX1" fmla="*/ 697604 w 1254841"/>
                  <a:gd name="connsiteY1" fmla="*/ 352064 h 576011"/>
                  <a:gd name="connsiteX2" fmla="*/ 1254841 w 1254841"/>
                  <a:gd name="connsiteY2" fmla="*/ 473560 h 576011"/>
                  <a:gd name="connsiteX3" fmla="*/ 1231436 w 1254841"/>
                  <a:gd name="connsiteY3" fmla="*/ 576011 h 576011"/>
                  <a:gd name="connsiteX4" fmla="*/ 1021203 w 1254841"/>
                  <a:gd name="connsiteY4" fmla="*/ 529620 h 576011"/>
                  <a:gd name="connsiteX5" fmla="*/ 1022717 w 1254841"/>
                  <a:gd name="connsiteY5" fmla="*/ 528949 h 576011"/>
                  <a:gd name="connsiteX6" fmla="*/ 645037 w 1254841"/>
                  <a:gd name="connsiteY6" fmla="*/ 432276 h 576011"/>
                  <a:gd name="connsiteX7" fmla="*/ 8890 w 1254841"/>
                  <a:gd name="connsiteY7" fmla="*/ 512 h 576011"/>
                  <a:gd name="connsiteX0" fmla="*/ 8890 w 1254841"/>
                  <a:gd name="connsiteY0" fmla="*/ 512 h 576011"/>
                  <a:gd name="connsiteX1" fmla="*/ 697604 w 1254841"/>
                  <a:gd name="connsiteY1" fmla="*/ 352064 h 576011"/>
                  <a:gd name="connsiteX2" fmla="*/ 1254841 w 1254841"/>
                  <a:gd name="connsiteY2" fmla="*/ 473560 h 576011"/>
                  <a:gd name="connsiteX3" fmla="*/ 1231436 w 1254841"/>
                  <a:gd name="connsiteY3" fmla="*/ 576011 h 576011"/>
                  <a:gd name="connsiteX4" fmla="*/ 1021203 w 1254841"/>
                  <a:gd name="connsiteY4" fmla="*/ 529620 h 576011"/>
                  <a:gd name="connsiteX5" fmla="*/ 1022717 w 1254841"/>
                  <a:gd name="connsiteY5" fmla="*/ 528949 h 576011"/>
                  <a:gd name="connsiteX6" fmla="*/ 645037 w 1254841"/>
                  <a:gd name="connsiteY6" fmla="*/ 432276 h 576011"/>
                  <a:gd name="connsiteX7" fmla="*/ 8890 w 1254841"/>
                  <a:gd name="connsiteY7" fmla="*/ 512 h 576011"/>
                  <a:gd name="connsiteX0" fmla="*/ 8890 w 1254841"/>
                  <a:gd name="connsiteY0" fmla="*/ 512 h 576011"/>
                  <a:gd name="connsiteX1" fmla="*/ 697604 w 1254841"/>
                  <a:gd name="connsiteY1" fmla="*/ 352064 h 576011"/>
                  <a:gd name="connsiteX2" fmla="*/ 1254841 w 1254841"/>
                  <a:gd name="connsiteY2" fmla="*/ 473560 h 576011"/>
                  <a:gd name="connsiteX3" fmla="*/ 1231436 w 1254841"/>
                  <a:gd name="connsiteY3" fmla="*/ 576011 h 576011"/>
                  <a:gd name="connsiteX4" fmla="*/ 1021203 w 1254841"/>
                  <a:gd name="connsiteY4" fmla="*/ 529620 h 576011"/>
                  <a:gd name="connsiteX5" fmla="*/ 1022717 w 1254841"/>
                  <a:gd name="connsiteY5" fmla="*/ 528949 h 576011"/>
                  <a:gd name="connsiteX6" fmla="*/ 645037 w 1254841"/>
                  <a:gd name="connsiteY6" fmla="*/ 432276 h 576011"/>
                  <a:gd name="connsiteX7" fmla="*/ 8890 w 1254841"/>
                  <a:gd name="connsiteY7" fmla="*/ 512 h 576011"/>
                  <a:gd name="connsiteX0" fmla="*/ 8975 w 1254926"/>
                  <a:gd name="connsiteY0" fmla="*/ 489 h 575988"/>
                  <a:gd name="connsiteX1" fmla="*/ 697689 w 1254926"/>
                  <a:gd name="connsiteY1" fmla="*/ 352041 h 575988"/>
                  <a:gd name="connsiteX2" fmla="*/ 1254926 w 1254926"/>
                  <a:gd name="connsiteY2" fmla="*/ 473537 h 575988"/>
                  <a:gd name="connsiteX3" fmla="*/ 1231521 w 1254926"/>
                  <a:gd name="connsiteY3" fmla="*/ 575988 h 575988"/>
                  <a:gd name="connsiteX4" fmla="*/ 1021288 w 1254926"/>
                  <a:gd name="connsiteY4" fmla="*/ 529597 h 575988"/>
                  <a:gd name="connsiteX5" fmla="*/ 1022802 w 1254926"/>
                  <a:gd name="connsiteY5" fmla="*/ 528926 h 575988"/>
                  <a:gd name="connsiteX6" fmla="*/ 645122 w 1254926"/>
                  <a:gd name="connsiteY6" fmla="*/ 432253 h 575988"/>
                  <a:gd name="connsiteX7" fmla="*/ 8975 w 1254926"/>
                  <a:gd name="connsiteY7" fmla="*/ 489 h 575988"/>
                  <a:gd name="connsiteX0" fmla="*/ 8975 w 1254926"/>
                  <a:gd name="connsiteY0" fmla="*/ 489 h 575988"/>
                  <a:gd name="connsiteX1" fmla="*/ 697689 w 1254926"/>
                  <a:gd name="connsiteY1" fmla="*/ 352041 h 575988"/>
                  <a:gd name="connsiteX2" fmla="*/ 1254926 w 1254926"/>
                  <a:gd name="connsiteY2" fmla="*/ 473537 h 575988"/>
                  <a:gd name="connsiteX3" fmla="*/ 1231521 w 1254926"/>
                  <a:gd name="connsiteY3" fmla="*/ 575988 h 575988"/>
                  <a:gd name="connsiteX4" fmla="*/ 1021288 w 1254926"/>
                  <a:gd name="connsiteY4" fmla="*/ 529597 h 575988"/>
                  <a:gd name="connsiteX5" fmla="*/ 1022802 w 1254926"/>
                  <a:gd name="connsiteY5" fmla="*/ 528926 h 575988"/>
                  <a:gd name="connsiteX6" fmla="*/ 645122 w 1254926"/>
                  <a:gd name="connsiteY6" fmla="*/ 432253 h 575988"/>
                  <a:gd name="connsiteX7" fmla="*/ 8975 w 1254926"/>
                  <a:gd name="connsiteY7" fmla="*/ 489 h 575988"/>
                  <a:gd name="connsiteX0" fmla="*/ 8975 w 1254926"/>
                  <a:gd name="connsiteY0" fmla="*/ 489 h 575988"/>
                  <a:gd name="connsiteX1" fmla="*/ 697689 w 1254926"/>
                  <a:gd name="connsiteY1" fmla="*/ 352041 h 575988"/>
                  <a:gd name="connsiteX2" fmla="*/ 1254926 w 1254926"/>
                  <a:gd name="connsiteY2" fmla="*/ 473537 h 575988"/>
                  <a:gd name="connsiteX3" fmla="*/ 1231521 w 1254926"/>
                  <a:gd name="connsiteY3" fmla="*/ 575988 h 575988"/>
                  <a:gd name="connsiteX4" fmla="*/ 1021288 w 1254926"/>
                  <a:gd name="connsiteY4" fmla="*/ 529597 h 575988"/>
                  <a:gd name="connsiteX5" fmla="*/ 645122 w 1254926"/>
                  <a:gd name="connsiteY5" fmla="*/ 432253 h 575988"/>
                  <a:gd name="connsiteX6" fmla="*/ 8975 w 1254926"/>
                  <a:gd name="connsiteY6" fmla="*/ 489 h 575988"/>
                  <a:gd name="connsiteX0" fmla="*/ 8975 w 1260276"/>
                  <a:gd name="connsiteY0" fmla="*/ 489 h 581739"/>
                  <a:gd name="connsiteX1" fmla="*/ 697689 w 1260276"/>
                  <a:gd name="connsiteY1" fmla="*/ 352041 h 581739"/>
                  <a:gd name="connsiteX2" fmla="*/ 1254926 w 1260276"/>
                  <a:gd name="connsiteY2" fmla="*/ 473537 h 581739"/>
                  <a:gd name="connsiteX3" fmla="*/ 1260276 w 1260276"/>
                  <a:gd name="connsiteY3" fmla="*/ 581739 h 581739"/>
                  <a:gd name="connsiteX4" fmla="*/ 1021288 w 1260276"/>
                  <a:gd name="connsiteY4" fmla="*/ 529597 h 581739"/>
                  <a:gd name="connsiteX5" fmla="*/ 645122 w 1260276"/>
                  <a:gd name="connsiteY5" fmla="*/ 432253 h 581739"/>
                  <a:gd name="connsiteX6" fmla="*/ 8975 w 1260276"/>
                  <a:gd name="connsiteY6" fmla="*/ 489 h 581739"/>
                  <a:gd name="connsiteX0" fmla="*/ 8975 w 1260276"/>
                  <a:gd name="connsiteY0" fmla="*/ 489 h 581739"/>
                  <a:gd name="connsiteX1" fmla="*/ 697689 w 1260276"/>
                  <a:gd name="connsiteY1" fmla="*/ 352041 h 581739"/>
                  <a:gd name="connsiteX2" fmla="*/ 1254926 w 1260276"/>
                  <a:gd name="connsiteY2" fmla="*/ 508042 h 581739"/>
                  <a:gd name="connsiteX3" fmla="*/ 1260276 w 1260276"/>
                  <a:gd name="connsiteY3" fmla="*/ 581739 h 581739"/>
                  <a:gd name="connsiteX4" fmla="*/ 1021288 w 1260276"/>
                  <a:gd name="connsiteY4" fmla="*/ 529597 h 581739"/>
                  <a:gd name="connsiteX5" fmla="*/ 645122 w 1260276"/>
                  <a:gd name="connsiteY5" fmla="*/ 432253 h 581739"/>
                  <a:gd name="connsiteX6" fmla="*/ 8975 w 1260276"/>
                  <a:gd name="connsiteY6" fmla="*/ 489 h 581739"/>
                  <a:gd name="connsiteX0" fmla="*/ 8975 w 1260677"/>
                  <a:gd name="connsiteY0" fmla="*/ 489 h 581739"/>
                  <a:gd name="connsiteX1" fmla="*/ 697689 w 1260677"/>
                  <a:gd name="connsiteY1" fmla="*/ 352041 h 581739"/>
                  <a:gd name="connsiteX2" fmla="*/ 1260677 w 1260677"/>
                  <a:gd name="connsiteY2" fmla="*/ 479287 h 581739"/>
                  <a:gd name="connsiteX3" fmla="*/ 1260276 w 1260677"/>
                  <a:gd name="connsiteY3" fmla="*/ 581739 h 581739"/>
                  <a:gd name="connsiteX4" fmla="*/ 1021288 w 1260677"/>
                  <a:gd name="connsiteY4" fmla="*/ 529597 h 581739"/>
                  <a:gd name="connsiteX5" fmla="*/ 645122 w 1260677"/>
                  <a:gd name="connsiteY5" fmla="*/ 432253 h 581739"/>
                  <a:gd name="connsiteX6" fmla="*/ 8975 w 1260677"/>
                  <a:gd name="connsiteY6" fmla="*/ 489 h 581739"/>
                  <a:gd name="connsiteX0" fmla="*/ 8975 w 1283280"/>
                  <a:gd name="connsiteY0" fmla="*/ 489 h 604743"/>
                  <a:gd name="connsiteX1" fmla="*/ 697689 w 1283280"/>
                  <a:gd name="connsiteY1" fmla="*/ 352041 h 604743"/>
                  <a:gd name="connsiteX2" fmla="*/ 1260677 w 1283280"/>
                  <a:gd name="connsiteY2" fmla="*/ 479287 h 604743"/>
                  <a:gd name="connsiteX3" fmla="*/ 1283280 w 1283280"/>
                  <a:gd name="connsiteY3" fmla="*/ 604743 h 604743"/>
                  <a:gd name="connsiteX4" fmla="*/ 1021288 w 1283280"/>
                  <a:gd name="connsiteY4" fmla="*/ 529597 h 604743"/>
                  <a:gd name="connsiteX5" fmla="*/ 645122 w 1283280"/>
                  <a:gd name="connsiteY5" fmla="*/ 432253 h 604743"/>
                  <a:gd name="connsiteX6" fmla="*/ 8975 w 1283280"/>
                  <a:gd name="connsiteY6" fmla="*/ 489 h 604743"/>
                  <a:gd name="connsiteX0" fmla="*/ 8975 w 1283282"/>
                  <a:gd name="connsiteY0" fmla="*/ 489 h 604743"/>
                  <a:gd name="connsiteX1" fmla="*/ 697689 w 1283282"/>
                  <a:gd name="connsiteY1" fmla="*/ 352041 h 604743"/>
                  <a:gd name="connsiteX2" fmla="*/ 1277930 w 1283282"/>
                  <a:gd name="connsiteY2" fmla="*/ 479287 h 604743"/>
                  <a:gd name="connsiteX3" fmla="*/ 1283280 w 1283282"/>
                  <a:gd name="connsiteY3" fmla="*/ 604743 h 604743"/>
                  <a:gd name="connsiteX4" fmla="*/ 1021288 w 1283282"/>
                  <a:gd name="connsiteY4" fmla="*/ 529597 h 604743"/>
                  <a:gd name="connsiteX5" fmla="*/ 645122 w 1283282"/>
                  <a:gd name="connsiteY5" fmla="*/ 432253 h 604743"/>
                  <a:gd name="connsiteX6" fmla="*/ 8975 w 1283282"/>
                  <a:gd name="connsiteY6" fmla="*/ 489 h 604743"/>
                  <a:gd name="connsiteX0" fmla="*/ 8975 w 1283282"/>
                  <a:gd name="connsiteY0" fmla="*/ 489 h 604743"/>
                  <a:gd name="connsiteX1" fmla="*/ 697689 w 1283282"/>
                  <a:gd name="connsiteY1" fmla="*/ 352041 h 604743"/>
                  <a:gd name="connsiteX2" fmla="*/ 1277930 w 1283282"/>
                  <a:gd name="connsiteY2" fmla="*/ 479287 h 604743"/>
                  <a:gd name="connsiteX3" fmla="*/ 1283280 w 1283282"/>
                  <a:gd name="connsiteY3" fmla="*/ 604743 h 604743"/>
                  <a:gd name="connsiteX4" fmla="*/ 1021288 w 1283282"/>
                  <a:gd name="connsiteY4" fmla="*/ 529597 h 604743"/>
                  <a:gd name="connsiteX5" fmla="*/ 645122 w 1283282"/>
                  <a:gd name="connsiteY5" fmla="*/ 432253 h 604743"/>
                  <a:gd name="connsiteX6" fmla="*/ 8975 w 1283282"/>
                  <a:gd name="connsiteY6" fmla="*/ 489 h 604743"/>
                  <a:gd name="connsiteX0" fmla="*/ 8975 w 1283282"/>
                  <a:gd name="connsiteY0" fmla="*/ 489 h 604743"/>
                  <a:gd name="connsiteX1" fmla="*/ 697689 w 1283282"/>
                  <a:gd name="connsiteY1" fmla="*/ 352041 h 604743"/>
                  <a:gd name="connsiteX2" fmla="*/ 1277930 w 1283282"/>
                  <a:gd name="connsiteY2" fmla="*/ 479287 h 604743"/>
                  <a:gd name="connsiteX3" fmla="*/ 1283280 w 1283282"/>
                  <a:gd name="connsiteY3" fmla="*/ 604743 h 604743"/>
                  <a:gd name="connsiteX4" fmla="*/ 1021288 w 1283282"/>
                  <a:gd name="connsiteY4" fmla="*/ 529597 h 604743"/>
                  <a:gd name="connsiteX5" fmla="*/ 645122 w 1283282"/>
                  <a:gd name="connsiteY5" fmla="*/ 432253 h 604743"/>
                  <a:gd name="connsiteX6" fmla="*/ 8975 w 1283282"/>
                  <a:gd name="connsiteY6" fmla="*/ 489 h 604743"/>
                  <a:gd name="connsiteX0" fmla="*/ 8975 w 1283282"/>
                  <a:gd name="connsiteY0" fmla="*/ 489 h 604743"/>
                  <a:gd name="connsiteX1" fmla="*/ 709190 w 1283282"/>
                  <a:gd name="connsiteY1" fmla="*/ 352041 h 604743"/>
                  <a:gd name="connsiteX2" fmla="*/ 1277930 w 1283282"/>
                  <a:gd name="connsiteY2" fmla="*/ 479287 h 604743"/>
                  <a:gd name="connsiteX3" fmla="*/ 1283280 w 1283282"/>
                  <a:gd name="connsiteY3" fmla="*/ 604743 h 604743"/>
                  <a:gd name="connsiteX4" fmla="*/ 1021288 w 1283282"/>
                  <a:gd name="connsiteY4" fmla="*/ 529597 h 604743"/>
                  <a:gd name="connsiteX5" fmla="*/ 645122 w 1283282"/>
                  <a:gd name="connsiteY5" fmla="*/ 432253 h 604743"/>
                  <a:gd name="connsiteX6" fmla="*/ 8975 w 1283282"/>
                  <a:gd name="connsiteY6" fmla="*/ 489 h 604743"/>
                  <a:gd name="connsiteX0" fmla="*/ 8975 w 1283282"/>
                  <a:gd name="connsiteY0" fmla="*/ 489 h 604743"/>
                  <a:gd name="connsiteX1" fmla="*/ 709190 w 1283282"/>
                  <a:gd name="connsiteY1" fmla="*/ 352041 h 604743"/>
                  <a:gd name="connsiteX2" fmla="*/ 1277930 w 1283282"/>
                  <a:gd name="connsiteY2" fmla="*/ 479287 h 604743"/>
                  <a:gd name="connsiteX3" fmla="*/ 1283280 w 1283282"/>
                  <a:gd name="connsiteY3" fmla="*/ 604743 h 604743"/>
                  <a:gd name="connsiteX4" fmla="*/ 1021288 w 1283282"/>
                  <a:gd name="connsiteY4" fmla="*/ 529597 h 604743"/>
                  <a:gd name="connsiteX5" fmla="*/ 645122 w 1283282"/>
                  <a:gd name="connsiteY5" fmla="*/ 432253 h 604743"/>
                  <a:gd name="connsiteX6" fmla="*/ 8975 w 1283282"/>
                  <a:gd name="connsiteY6" fmla="*/ 489 h 604743"/>
                  <a:gd name="connsiteX0" fmla="*/ 8975 w 1283282"/>
                  <a:gd name="connsiteY0" fmla="*/ 489 h 604743"/>
                  <a:gd name="connsiteX1" fmla="*/ 709190 w 1283282"/>
                  <a:gd name="connsiteY1" fmla="*/ 352041 h 604743"/>
                  <a:gd name="connsiteX2" fmla="*/ 1277930 w 1283282"/>
                  <a:gd name="connsiteY2" fmla="*/ 479287 h 604743"/>
                  <a:gd name="connsiteX3" fmla="*/ 1283280 w 1283282"/>
                  <a:gd name="connsiteY3" fmla="*/ 604743 h 604743"/>
                  <a:gd name="connsiteX4" fmla="*/ 1021288 w 1283282"/>
                  <a:gd name="connsiteY4" fmla="*/ 529597 h 604743"/>
                  <a:gd name="connsiteX5" fmla="*/ 645122 w 1283282"/>
                  <a:gd name="connsiteY5" fmla="*/ 432253 h 604743"/>
                  <a:gd name="connsiteX6" fmla="*/ 8975 w 1283282"/>
                  <a:gd name="connsiteY6" fmla="*/ 489 h 604743"/>
                  <a:gd name="connsiteX0" fmla="*/ 8975 w 1323937"/>
                  <a:gd name="connsiteY0" fmla="*/ 489 h 604743"/>
                  <a:gd name="connsiteX1" fmla="*/ 709190 w 1323937"/>
                  <a:gd name="connsiteY1" fmla="*/ 352041 h 604743"/>
                  <a:gd name="connsiteX2" fmla="*/ 1323937 w 1323937"/>
                  <a:gd name="connsiteY2" fmla="*/ 519544 h 604743"/>
                  <a:gd name="connsiteX3" fmla="*/ 1283280 w 1323937"/>
                  <a:gd name="connsiteY3" fmla="*/ 604743 h 604743"/>
                  <a:gd name="connsiteX4" fmla="*/ 1021288 w 1323937"/>
                  <a:gd name="connsiteY4" fmla="*/ 529597 h 604743"/>
                  <a:gd name="connsiteX5" fmla="*/ 645122 w 1323937"/>
                  <a:gd name="connsiteY5" fmla="*/ 432253 h 604743"/>
                  <a:gd name="connsiteX6" fmla="*/ 8975 w 1323937"/>
                  <a:gd name="connsiteY6" fmla="*/ 489 h 604743"/>
                  <a:gd name="connsiteX0" fmla="*/ 8975 w 1323937"/>
                  <a:gd name="connsiteY0" fmla="*/ 489 h 604743"/>
                  <a:gd name="connsiteX1" fmla="*/ 709190 w 1323937"/>
                  <a:gd name="connsiteY1" fmla="*/ 352041 h 604743"/>
                  <a:gd name="connsiteX2" fmla="*/ 1323937 w 1323937"/>
                  <a:gd name="connsiteY2" fmla="*/ 519544 h 604743"/>
                  <a:gd name="connsiteX3" fmla="*/ 1266028 w 1323937"/>
                  <a:gd name="connsiteY3" fmla="*/ 604743 h 604743"/>
                  <a:gd name="connsiteX4" fmla="*/ 1021288 w 1323937"/>
                  <a:gd name="connsiteY4" fmla="*/ 529597 h 604743"/>
                  <a:gd name="connsiteX5" fmla="*/ 645122 w 1323937"/>
                  <a:gd name="connsiteY5" fmla="*/ 432253 h 604743"/>
                  <a:gd name="connsiteX6" fmla="*/ 8975 w 1323937"/>
                  <a:gd name="connsiteY6" fmla="*/ 489 h 604743"/>
                  <a:gd name="connsiteX0" fmla="*/ 8975 w 1323937"/>
                  <a:gd name="connsiteY0" fmla="*/ 489 h 619179"/>
                  <a:gd name="connsiteX1" fmla="*/ 709190 w 1323937"/>
                  <a:gd name="connsiteY1" fmla="*/ 352041 h 619179"/>
                  <a:gd name="connsiteX2" fmla="*/ 1323937 w 1323937"/>
                  <a:gd name="connsiteY2" fmla="*/ 519544 h 619179"/>
                  <a:gd name="connsiteX3" fmla="*/ 1266028 w 1323937"/>
                  <a:gd name="connsiteY3" fmla="*/ 604743 h 619179"/>
                  <a:gd name="connsiteX4" fmla="*/ 1021288 w 1323937"/>
                  <a:gd name="connsiteY4" fmla="*/ 529597 h 619179"/>
                  <a:gd name="connsiteX5" fmla="*/ 645122 w 1323937"/>
                  <a:gd name="connsiteY5" fmla="*/ 432253 h 619179"/>
                  <a:gd name="connsiteX6" fmla="*/ 8975 w 1323937"/>
                  <a:gd name="connsiteY6" fmla="*/ 489 h 619179"/>
                  <a:gd name="connsiteX0" fmla="*/ 8975 w 1318186"/>
                  <a:gd name="connsiteY0" fmla="*/ 489 h 622716"/>
                  <a:gd name="connsiteX1" fmla="*/ 709190 w 1318186"/>
                  <a:gd name="connsiteY1" fmla="*/ 352041 h 622716"/>
                  <a:gd name="connsiteX2" fmla="*/ 1318186 w 1318186"/>
                  <a:gd name="connsiteY2" fmla="*/ 548298 h 622716"/>
                  <a:gd name="connsiteX3" fmla="*/ 1266028 w 1318186"/>
                  <a:gd name="connsiteY3" fmla="*/ 604743 h 622716"/>
                  <a:gd name="connsiteX4" fmla="*/ 1021288 w 1318186"/>
                  <a:gd name="connsiteY4" fmla="*/ 529597 h 622716"/>
                  <a:gd name="connsiteX5" fmla="*/ 645122 w 1318186"/>
                  <a:gd name="connsiteY5" fmla="*/ 432253 h 622716"/>
                  <a:gd name="connsiteX6" fmla="*/ 8975 w 1318186"/>
                  <a:gd name="connsiteY6" fmla="*/ 489 h 622716"/>
                  <a:gd name="connsiteX0" fmla="*/ 8975 w 1318186"/>
                  <a:gd name="connsiteY0" fmla="*/ 489 h 642779"/>
                  <a:gd name="connsiteX1" fmla="*/ 709190 w 1318186"/>
                  <a:gd name="connsiteY1" fmla="*/ 352041 h 642779"/>
                  <a:gd name="connsiteX2" fmla="*/ 1318186 w 1318186"/>
                  <a:gd name="connsiteY2" fmla="*/ 548298 h 642779"/>
                  <a:gd name="connsiteX3" fmla="*/ 1260277 w 1318186"/>
                  <a:gd name="connsiteY3" fmla="*/ 627747 h 642779"/>
                  <a:gd name="connsiteX4" fmla="*/ 1021288 w 1318186"/>
                  <a:gd name="connsiteY4" fmla="*/ 529597 h 642779"/>
                  <a:gd name="connsiteX5" fmla="*/ 645122 w 1318186"/>
                  <a:gd name="connsiteY5" fmla="*/ 432253 h 642779"/>
                  <a:gd name="connsiteX6" fmla="*/ 8975 w 1318186"/>
                  <a:gd name="connsiteY6" fmla="*/ 489 h 642779"/>
                  <a:gd name="connsiteX0" fmla="*/ 8975 w 1318186"/>
                  <a:gd name="connsiteY0" fmla="*/ 489 h 641119"/>
                  <a:gd name="connsiteX1" fmla="*/ 709190 w 1318186"/>
                  <a:gd name="connsiteY1" fmla="*/ 352041 h 641119"/>
                  <a:gd name="connsiteX2" fmla="*/ 1318186 w 1318186"/>
                  <a:gd name="connsiteY2" fmla="*/ 531046 h 641119"/>
                  <a:gd name="connsiteX3" fmla="*/ 1260277 w 1318186"/>
                  <a:gd name="connsiteY3" fmla="*/ 627747 h 641119"/>
                  <a:gd name="connsiteX4" fmla="*/ 1021288 w 1318186"/>
                  <a:gd name="connsiteY4" fmla="*/ 529597 h 641119"/>
                  <a:gd name="connsiteX5" fmla="*/ 645122 w 1318186"/>
                  <a:gd name="connsiteY5" fmla="*/ 432253 h 641119"/>
                  <a:gd name="connsiteX6" fmla="*/ 8975 w 1318186"/>
                  <a:gd name="connsiteY6" fmla="*/ 489 h 641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8186" h="641119">
                    <a:moveTo>
                      <a:pt x="8975" y="489"/>
                    </a:moveTo>
                    <a:cubicBezTo>
                      <a:pt x="75818" y="22770"/>
                      <a:pt x="490988" y="263615"/>
                      <a:pt x="709190" y="352041"/>
                    </a:cubicBezTo>
                    <a:cubicBezTo>
                      <a:pt x="927392" y="440467"/>
                      <a:pt x="1161354" y="476978"/>
                      <a:pt x="1318186" y="531046"/>
                    </a:cubicBezTo>
                    <a:cubicBezTo>
                      <a:pt x="1318052" y="565197"/>
                      <a:pt x="1306418" y="679861"/>
                      <a:pt x="1260277" y="627747"/>
                    </a:cubicBezTo>
                    <a:lnTo>
                      <a:pt x="1021288" y="529597"/>
                    </a:lnTo>
                    <a:lnTo>
                      <a:pt x="645122" y="432253"/>
                    </a:lnTo>
                    <a:cubicBezTo>
                      <a:pt x="433692" y="362554"/>
                      <a:pt x="-73472" y="-15439"/>
                      <a:pt x="8975" y="489"/>
                    </a:cubicBezTo>
                    <a:close/>
                  </a:path>
                </a:pathLst>
              </a:custGeom>
              <a:solidFill>
                <a:srgbClr val="92C60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51" name="组合 250"/>
              <p:cNvGrpSpPr>
                <a:grpSpLocks/>
              </p:cNvGrpSpPr>
              <p:nvPr/>
            </p:nvGrpSpPr>
            <p:grpSpPr bwMode="auto">
              <a:xfrm rot="20940000">
                <a:off x="3570014" y="2733532"/>
                <a:ext cx="68163" cy="144252"/>
                <a:chOff x="4605359" y="766104"/>
                <a:chExt cx="188802" cy="391253"/>
              </a:xfrm>
            </p:grpSpPr>
            <p:sp>
              <p:nvSpPr>
                <p:cNvPr id="252" name="任意多边形 251"/>
                <p:cNvSpPr/>
                <p:nvPr/>
              </p:nvSpPr>
              <p:spPr>
                <a:xfrm>
                  <a:off x="4605359" y="766104"/>
                  <a:ext cx="188802" cy="391253"/>
                </a:xfrm>
                <a:custGeom>
                  <a:avLst/>
                  <a:gdLst>
                    <a:gd name="connsiteX0" fmla="*/ 69056 w 166687"/>
                    <a:gd name="connsiteY0" fmla="*/ 0 h 350044"/>
                    <a:gd name="connsiteX1" fmla="*/ 45243 w 166687"/>
                    <a:gd name="connsiteY1" fmla="*/ 119062 h 350044"/>
                    <a:gd name="connsiteX2" fmla="*/ 0 w 166687"/>
                    <a:gd name="connsiteY2" fmla="*/ 204787 h 350044"/>
                    <a:gd name="connsiteX3" fmla="*/ 14287 w 166687"/>
                    <a:gd name="connsiteY3" fmla="*/ 302419 h 350044"/>
                    <a:gd name="connsiteX4" fmla="*/ 78581 w 166687"/>
                    <a:gd name="connsiteY4" fmla="*/ 350044 h 350044"/>
                    <a:gd name="connsiteX5" fmla="*/ 164306 w 166687"/>
                    <a:gd name="connsiteY5" fmla="*/ 254794 h 350044"/>
                    <a:gd name="connsiteX6" fmla="*/ 166687 w 166687"/>
                    <a:gd name="connsiteY6" fmla="*/ 109537 h 350044"/>
                    <a:gd name="connsiteX7" fmla="*/ 69056 w 166687"/>
                    <a:gd name="connsiteY7" fmla="*/ 0 h 350044"/>
                    <a:gd name="connsiteX0" fmla="*/ 69056 w 184139"/>
                    <a:gd name="connsiteY0" fmla="*/ 0 h 350044"/>
                    <a:gd name="connsiteX1" fmla="*/ 45243 w 184139"/>
                    <a:gd name="connsiteY1" fmla="*/ 119062 h 350044"/>
                    <a:gd name="connsiteX2" fmla="*/ 0 w 184139"/>
                    <a:gd name="connsiteY2" fmla="*/ 204787 h 350044"/>
                    <a:gd name="connsiteX3" fmla="*/ 14287 w 184139"/>
                    <a:gd name="connsiteY3" fmla="*/ 302419 h 350044"/>
                    <a:gd name="connsiteX4" fmla="*/ 78581 w 184139"/>
                    <a:gd name="connsiteY4" fmla="*/ 350044 h 350044"/>
                    <a:gd name="connsiteX5" fmla="*/ 164306 w 184139"/>
                    <a:gd name="connsiteY5" fmla="*/ 254794 h 350044"/>
                    <a:gd name="connsiteX6" fmla="*/ 166687 w 184139"/>
                    <a:gd name="connsiteY6" fmla="*/ 109537 h 350044"/>
                    <a:gd name="connsiteX7" fmla="*/ 69056 w 184139"/>
                    <a:gd name="connsiteY7" fmla="*/ 0 h 350044"/>
                    <a:gd name="connsiteX0" fmla="*/ 69056 w 181058"/>
                    <a:gd name="connsiteY0" fmla="*/ 0 h 350044"/>
                    <a:gd name="connsiteX1" fmla="*/ 45243 w 181058"/>
                    <a:gd name="connsiteY1" fmla="*/ 119062 h 350044"/>
                    <a:gd name="connsiteX2" fmla="*/ 0 w 181058"/>
                    <a:gd name="connsiteY2" fmla="*/ 204787 h 350044"/>
                    <a:gd name="connsiteX3" fmla="*/ 14287 w 181058"/>
                    <a:gd name="connsiteY3" fmla="*/ 302419 h 350044"/>
                    <a:gd name="connsiteX4" fmla="*/ 78581 w 181058"/>
                    <a:gd name="connsiteY4" fmla="*/ 350044 h 350044"/>
                    <a:gd name="connsiteX5" fmla="*/ 164306 w 181058"/>
                    <a:gd name="connsiteY5" fmla="*/ 254794 h 350044"/>
                    <a:gd name="connsiteX6" fmla="*/ 166687 w 181058"/>
                    <a:gd name="connsiteY6" fmla="*/ 109537 h 350044"/>
                    <a:gd name="connsiteX7" fmla="*/ 69056 w 181058"/>
                    <a:gd name="connsiteY7" fmla="*/ 0 h 350044"/>
                    <a:gd name="connsiteX0" fmla="*/ 69056 w 173789"/>
                    <a:gd name="connsiteY0" fmla="*/ 0 h 350044"/>
                    <a:gd name="connsiteX1" fmla="*/ 45243 w 173789"/>
                    <a:gd name="connsiteY1" fmla="*/ 119062 h 350044"/>
                    <a:gd name="connsiteX2" fmla="*/ 0 w 173789"/>
                    <a:gd name="connsiteY2" fmla="*/ 204787 h 350044"/>
                    <a:gd name="connsiteX3" fmla="*/ 14287 w 173789"/>
                    <a:gd name="connsiteY3" fmla="*/ 302419 h 350044"/>
                    <a:gd name="connsiteX4" fmla="*/ 78581 w 173789"/>
                    <a:gd name="connsiteY4" fmla="*/ 350044 h 350044"/>
                    <a:gd name="connsiteX5" fmla="*/ 164306 w 173789"/>
                    <a:gd name="connsiteY5" fmla="*/ 254794 h 350044"/>
                    <a:gd name="connsiteX6" fmla="*/ 152399 w 173789"/>
                    <a:gd name="connsiteY6" fmla="*/ 121444 h 350044"/>
                    <a:gd name="connsiteX7" fmla="*/ 69056 w 173789"/>
                    <a:gd name="connsiteY7" fmla="*/ 0 h 350044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056 w 173789"/>
                    <a:gd name="connsiteY0" fmla="*/ 1 h 350045"/>
                    <a:gd name="connsiteX1" fmla="*/ 45243 w 173789"/>
                    <a:gd name="connsiteY1" fmla="*/ 119063 h 350045"/>
                    <a:gd name="connsiteX2" fmla="*/ 0 w 173789"/>
                    <a:gd name="connsiteY2" fmla="*/ 204788 h 350045"/>
                    <a:gd name="connsiteX3" fmla="*/ 14287 w 173789"/>
                    <a:gd name="connsiteY3" fmla="*/ 302420 h 350045"/>
                    <a:gd name="connsiteX4" fmla="*/ 78581 w 173789"/>
                    <a:gd name="connsiteY4" fmla="*/ 350045 h 350045"/>
                    <a:gd name="connsiteX5" fmla="*/ 164306 w 173789"/>
                    <a:gd name="connsiteY5" fmla="*/ 254795 h 350045"/>
                    <a:gd name="connsiteX6" fmla="*/ 152399 w 173789"/>
                    <a:gd name="connsiteY6" fmla="*/ 121445 h 350045"/>
                    <a:gd name="connsiteX7" fmla="*/ 69056 w 173789"/>
                    <a:gd name="connsiteY7" fmla="*/ 1 h 350045"/>
                    <a:gd name="connsiteX0" fmla="*/ 69928 w 174661"/>
                    <a:gd name="connsiteY0" fmla="*/ 1 h 350045"/>
                    <a:gd name="connsiteX1" fmla="*/ 46115 w 174661"/>
                    <a:gd name="connsiteY1" fmla="*/ 119063 h 350045"/>
                    <a:gd name="connsiteX2" fmla="*/ 872 w 174661"/>
                    <a:gd name="connsiteY2" fmla="*/ 204788 h 350045"/>
                    <a:gd name="connsiteX3" fmla="*/ 15159 w 174661"/>
                    <a:gd name="connsiteY3" fmla="*/ 302420 h 350045"/>
                    <a:gd name="connsiteX4" fmla="*/ 79453 w 174661"/>
                    <a:gd name="connsiteY4" fmla="*/ 350045 h 350045"/>
                    <a:gd name="connsiteX5" fmla="*/ 165178 w 174661"/>
                    <a:gd name="connsiteY5" fmla="*/ 254795 h 350045"/>
                    <a:gd name="connsiteX6" fmla="*/ 153271 w 174661"/>
                    <a:gd name="connsiteY6" fmla="*/ 121445 h 350045"/>
                    <a:gd name="connsiteX7" fmla="*/ 69928 w 174661"/>
                    <a:gd name="connsiteY7" fmla="*/ 1 h 350045"/>
                    <a:gd name="connsiteX0" fmla="*/ 73564 w 178297"/>
                    <a:gd name="connsiteY0" fmla="*/ 1 h 350045"/>
                    <a:gd name="connsiteX1" fmla="*/ 49751 w 178297"/>
                    <a:gd name="connsiteY1" fmla="*/ 119063 h 350045"/>
                    <a:gd name="connsiteX2" fmla="*/ 4508 w 178297"/>
                    <a:gd name="connsiteY2" fmla="*/ 204788 h 350045"/>
                    <a:gd name="connsiteX3" fmla="*/ 18795 w 178297"/>
                    <a:gd name="connsiteY3" fmla="*/ 302420 h 350045"/>
                    <a:gd name="connsiteX4" fmla="*/ 83089 w 178297"/>
                    <a:gd name="connsiteY4" fmla="*/ 350045 h 350045"/>
                    <a:gd name="connsiteX5" fmla="*/ 168814 w 178297"/>
                    <a:gd name="connsiteY5" fmla="*/ 254795 h 350045"/>
                    <a:gd name="connsiteX6" fmla="*/ 156907 w 178297"/>
                    <a:gd name="connsiteY6" fmla="*/ 121445 h 350045"/>
                    <a:gd name="connsiteX7" fmla="*/ 73564 w 178297"/>
                    <a:gd name="connsiteY7" fmla="*/ 1 h 350045"/>
                    <a:gd name="connsiteX0" fmla="*/ 79936 w 184669"/>
                    <a:gd name="connsiteY0" fmla="*/ 1 h 350045"/>
                    <a:gd name="connsiteX1" fmla="*/ 56123 w 184669"/>
                    <a:gd name="connsiteY1" fmla="*/ 119063 h 350045"/>
                    <a:gd name="connsiteX2" fmla="*/ 3736 w 184669"/>
                    <a:gd name="connsiteY2" fmla="*/ 204788 h 350045"/>
                    <a:gd name="connsiteX3" fmla="*/ 25167 w 184669"/>
                    <a:gd name="connsiteY3" fmla="*/ 302420 h 350045"/>
                    <a:gd name="connsiteX4" fmla="*/ 89461 w 184669"/>
                    <a:gd name="connsiteY4" fmla="*/ 350045 h 350045"/>
                    <a:gd name="connsiteX5" fmla="*/ 175186 w 184669"/>
                    <a:gd name="connsiteY5" fmla="*/ 254795 h 350045"/>
                    <a:gd name="connsiteX6" fmla="*/ 163279 w 184669"/>
                    <a:gd name="connsiteY6" fmla="*/ 121445 h 350045"/>
                    <a:gd name="connsiteX7" fmla="*/ 79936 w 18466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21445 h 350045"/>
                    <a:gd name="connsiteX7" fmla="*/ 77086 w 181819"/>
                    <a:gd name="connsiteY7" fmla="*/ 1 h 350045"/>
                    <a:gd name="connsiteX0" fmla="*/ 77086 w 181819"/>
                    <a:gd name="connsiteY0" fmla="*/ 1 h 350045"/>
                    <a:gd name="connsiteX1" fmla="*/ 55655 w 181819"/>
                    <a:gd name="connsiteY1" fmla="*/ 107157 h 350045"/>
                    <a:gd name="connsiteX2" fmla="*/ 886 w 181819"/>
                    <a:gd name="connsiteY2" fmla="*/ 204788 h 350045"/>
                    <a:gd name="connsiteX3" fmla="*/ 22317 w 181819"/>
                    <a:gd name="connsiteY3" fmla="*/ 302420 h 350045"/>
                    <a:gd name="connsiteX4" fmla="*/ 86611 w 181819"/>
                    <a:gd name="connsiteY4" fmla="*/ 350045 h 350045"/>
                    <a:gd name="connsiteX5" fmla="*/ 172336 w 181819"/>
                    <a:gd name="connsiteY5" fmla="*/ 254795 h 350045"/>
                    <a:gd name="connsiteX6" fmla="*/ 160429 w 181819"/>
                    <a:gd name="connsiteY6" fmla="*/ 100014 h 350045"/>
                    <a:gd name="connsiteX7" fmla="*/ 77086 w 181819"/>
                    <a:gd name="connsiteY7" fmla="*/ 1 h 350045"/>
                    <a:gd name="connsiteX0" fmla="*/ 77086 w 179303"/>
                    <a:gd name="connsiteY0" fmla="*/ 1 h 350045"/>
                    <a:gd name="connsiteX1" fmla="*/ 55655 w 179303"/>
                    <a:gd name="connsiteY1" fmla="*/ 107157 h 350045"/>
                    <a:gd name="connsiteX2" fmla="*/ 886 w 179303"/>
                    <a:gd name="connsiteY2" fmla="*/ 204788 h 350045"/>
                    <a:gd name="connsiteX3" fmla="*/ 22317 w 179303"/>
                    <a:gd name="connsiteY3" fmla="*/ 302420 h 350045"/>
                    <a:gd name="connsiteX4" fmla="*/ 86611 w 179303"/>
                    <a:gd name="connsiteY4" fmla="*/ 350045 h 350045"/>
                    <a:gd name="connsiteX5" fmla="*/ 172336 w 179303"/>
                    <a:gd name="connsiteY5" fmla="*/ 266701 h 350045"/>
                    <a:gd name="connsiteX6" fmla="*/ 160429 w 179303"/>
                    <a:gd name="connsiteY6" fmla="*/ 100014 h 350045"/>
                    <a:gd name="connsiteX7" fmla="*/ 77086 w 179303"/>
                    <a:gd name="connsiteY7" fmla="*/ 1 h 350045"/>
                    <a:gd name="connsiteX0" fmla="*/ 77086 w 179303"/>
                    <a:gd name="connsiteY0" fmla="*/ 1 h 352745"/>
                    <a:gd name="connsiteX1" fmla="*/ 55655 w 179303"/>
                    <a:gd name="connsiteY1" fmla="*/ 107157 h 352745"/>
                    <a:gd name="connsiteX2" fmla="*/ 886 w 179303"/>
                    <a:gd name="connsiteY2" fmla="*/ 204788 h 352745"/>
                    <a:gd name="connsiteX3" fmla="*/ 22317 w 179303"/>
                    <a:gd name="connsiteY3" fmla="*/ 302420 h 352745"/>
                    <a:gd name="connsiteX4" fmla="*/ 86611 w 179303"/>
                    <a:gd name="connsiteY4" fmla="*/ 350045 h 352745"/>
                    <a:gd name="connsiteX5" fmla="*/ 172336 w 179303"/>
                    <a:gd name="connsiteY5" fmla="*/ 266701 h 352745"/>
                    <a:gd name="connsiteX6" fmla="*/ 160429 w 179303"/>
                    <a:gd name="connsiteY6" fmla="*/ 100014 h 352745"/>
                    <a:gd name="connsiteX7" fmla="*/ 77086 w 179303"/>
                    <a:gd name="connsiteY7" fmla="*/ 1 h 352745"/>
                    <a:gd name="connsiteX0" fmla="*/ 77086 w 179303"/>
                    <a:gd name="connsiteY0" fmla="*/ 1 h 350613"/>
                    <a:gd name="connsiteX1" fmla="*/ 55655 w 179303"/>
                    <a:gd name="connsiteY1" fmla="*/ 107157 h 350613"/>
                    <a:gd name="connsiteX2" fmla="*/ 886 w 179303"/>
                    <a:gd name="connsiteY2" fmla="*/ 204788 h 350613"/>
                    <a:gd name="connsiteX3" fmla="*/ 22317 w 179303"/>
                    <a:gd name="connsiteY3" fmla="*/ 302420 h 350613"/>
                    <a:gd name="connsiteX4" fmla="*/ 86611 w 179303"/>
                    <a:gd name="connsiteY4" fmla="*/ 350045 h 350613"/>
                    <a:gd name="connsiteX5" fmla="*/ 172336 w 179303"/>
                    <a:gd name="connsiteY5" fmla="*/ 266701 h 350613"/>
                    <a:gd name="connsiteX6" fmla="*/ 160429 w 179303"/>
                    <a:gd name="connsiteY6" fmla="*/ 100014 h 350613"/>
                    <a:gd name="connsiteX7" fmla="*/ 77086 w 179303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78214 w 180431"/>
                    <a:gd name="connsiteY0" fmla="*/ 1 h 350613"/>
                    <a:gd name="connsiteX1" fmla="*/ 56783 w 180431"/>
                    <a:gd name="connsiteY1" fmla="*/ 107157 h 350613"/>
                    <a:gd name="connsiteX2" fmla="*/ 2014 w 180431"/>
                    <a:gd name="connsiteY2" fmla="*/ 204788 h 350613"/>
                    <a:gd name="connsiteX3" fmla="*/ 23445 w 180431"/>
                    <a:gd name="connsiteY3" fmla="*/ 302420 h 350613"/>
                    <a:gd name="connsiteX4" fmla="*/ 87739 w 180431"/>
                    <a:gd name="connsiteY4" fmla="*/ 350045 h 350613"/>
                    <a:gd name="connsiteX5" fmla="*/ 173464 w 180431"/>
                    <a:gd name="connsiteY5" fmla="*/ 266701 h 350613"/>
                    <a:gd name="connsiteX6" fmla="*/ 161557 w 180431"/>
                    <a:gd name="connsiteY6" fmla="*/ 100014 h 350613"/>
                    <a:gd name="connsiteX7" fmla="*/ 78214 w 180431"/>
                    <a:gd name="connsiteY7" fmla="*/ 1 h 350613"/>
                    <a:gd name="connsiteX0" fmla="*/ 82390 w 184607"/>
                    <a:gd name="connsiteY0" fmla="*/ 1 h 352386"/>
                    <a:gd name="connsiteX1" fmla="*/ 60959 w 184607"/>
                    <a:gd name="connsiteY1" fmla="*/ 107157 h 352386"/>
                    <a:gd name="connsiteX2" fmla="*/ 6190 w 184607"/>
                    <a:gd name="connsiteY2" fmla="*/ 204788 h 352386"/>
                    <a:gd name="connsiteX3" fmla="*/ 15715 w 184607"/>
                    <a:gd name="connsiteY3" fmla="*/ 302420 h 352386"/>
                    <a:gd name="connsiteX4" fmla="*/ 91915 w 184607"/>
                    <a:gd name="connsiteY4" fmla="*/ 350045 h 352386"/>
                    <a:gd name="connsiteX5" fmla="*/ 177640 w 184607"/>
                    <a:gd name="connsiteY5" fmla="*/ 266701 h 352386"/>
                    <a:gd name="connsiteX6" fmla="*/ 165733 w 184607"/>
                    <a:gd name="connsiteY6" fmla="*/ 100014 h 352386"/>
                    <a:gd name="connsiteX7" fmla="*/ 82390 w 184607"/>
                    <a:gd name="connsiteY7" fmla="*/ 1 h 352386"/>
                    <a:gd name="connsiteX0" fmla="*/ 86867 w 189084"/>
                    <a:gd name="connsiteY0" fmla="*/ 1 h 351243"/>
                    <a:gd name="connsiteX1" fmla="*/ 65436 w 189084"/>
                    <a:gd name="connsiteY1" fmla="*/ 107157 h 351243"/>
                    <a:gd name="connsiteX2" fmla="*/ 10667 w 189084"/>
                    <a:gd name="connsiteY2" fmla="*/ 204788 h 351243"/>
                    <a:gd name="connsiteX3" fmla="*/ 20192 w 189084"/>
                    <a:gd name="connsiteY3" fmla="*/ 302420 h 351243"/>
                    <a:gd name="connsiteX4" fmla="*/ 96392 w 189084"/>
                    <a:gd name="connsiteY4" fmla="*/ 350045 h 351243"/>
                    <a:gd name="connsiteX5" fmla="*/ 182117 w 189084"/>
                    <a:gd name="connsiteY5" fmla="*/ 266701 h 351243"/>
                    <a:gd name="connsiteX6" fmla="*/ 170210 w 189084"/>
                    <a:gd name="connsiteY6" fmla="*/ 100014 h 351243"/>
                    <a:gd name="connsiteX7" fmla="*/ 86867 w 189084"/>
                    <a:gd name="connsiteY7" fmla="*/ 1 h 351243"/>
                    <a:gd name="connsiteX0" fmla="*/ 81616 w 183833"/>
                    <a:gd name="connsiteY0" fmla="*/ 1 h 350850"/>
                    <a:gd name="connsiteX1" fmla="*/ 60185 w 183833"/>
                    <a:gd name="connsiteY1" fmla="*/ 107157 h 350850"/>
                    <a:gd name="connsiteX2" fmla="*/ 5416 w 183833"/>
                    <a:gd name="connsiteY2" fmla="*/ 204788 h 350850"/>
                    <a:gd name="connsiteX3" fmla="*/ 14941 w 183833"/>
                    <a:gd name="connsiteY3" fmla="*/ 302420 h 350850"/>
                    <a:gd name="connsiteX4" fmla="*/ 91141 w 183833"/>
                    <a:gd name="connsiteY4" fmla="*/ 350045 h 350850"/>
                    <a:gd name="connsiteX5" fmla="*/ 176866 w 183833"/>
                    <a:gd name="connsiteY5" fmla="*/ 266701 h 350850"/>
                    <a:gd name="connsiteX6" fmla="*/ 164959 w 183833"/>
                    <a:gd name="connsiteY6" fmla="*/ 100014 h 350850"/>
                    <a:gd name="connsiteX7" fmla="*/ 81616 w 183833"/>
                    <a:gd name="connsiteY7" fmla="*/ 1 h 350850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7661"/>
                    <a:gd name="connsiteY0" fmla="*/ 1 h 351235"/>
                    <a:gd name="connsiteX1" fmla="*/ 60185 w 187661"/>
                    <a:gd name="connsiteY1" fmla="*/ 107157 h 351235"/>
                    <a:gd name="connsiteX2" fmla="*/ 5416 w 187661"/>
                    <a:gd name="connsiteY2" fmla="*/ 204788 h 351235"/>
                    <a:gd name="connsiteX3" fmla="*/ 14941 w 187661"/>
                    <a:gd name="connsiteY3" fmla="*/ 302420 h 351235"/>
                    <a:gd name="connsiteX4" fmla="*/ 91141 w 187661"/>
                    <a:gd name="connsiteY4" fmla="*/ 350045 h 351235"/>
                    <a:gd name="connsiteX5" fmla="*/ 181628 w 187661"/>
                    <a:gd name="connsiteY5" fmla="*/ 257176 h 351235"/>
                    <a:gd name="connsiteX6" fmla="*/ 164959 w 187661"/>
                    <a:gd name="connsiteY6" fmla="*/ 100014 h 351235"/>
                    <a:gd name="connsiteX7" fmla="*/ 81616 w 187661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  <a:gd name="connsiteX0" fmla="*/ 81616 w 191543"/>
                    <a:gd name="connsiteY0" fmla="*/ 1 h 351235"/>
                    <a:gd name="connsiteX1" fmla="*/ 60185 w 191543"/>
                    <a:gd name="connsiteY1" fmla="*/ 107157 h 351235"/>
                    <a:gd name="connsiteX2" fmla="*/ 5416 w 191543"/>
                    <a:gd name="connsiteY2" fmla="*/ 204788 h 351235"/>
                    <a:gd name="connsiteX3" fmla="*/ 14941 w 191543"/>
                    <a:gd name="connsiteY3" fmla="*/ 302420 h 351235"/>
                    <a:gd name="connsiteX4" fmla="*/ 91141 w 191543"/>
                    <a:gd name="connsiteY4" fmla="*/ 350045 h 351235"/>
                    <a:gd name="connsiteX5" fmla="*/ 181628 w 191543"/>
                    <a:gd name="connsiteY5" fmla="*/ 257176 h 351235"/>
                    <a:gd name="connsiteX6" fmla="*/ 172103 w 191543"/>
                    <a:gd name="connsiteY6" fmla="*/ 114302 h 351235"/>
                    <a:gd name="connsiteX7" fmla="*/ 81616 w 191543"/>
                    <a:gd name="connsiteY7" fmla="*/ 1 h 351235"/>
                    <a:gd name="connsiteX0" fmla="*/ 81616 w 189463"/>
                    <a:gd name="connsiteY0" fmla="*/ 1 h 351235"/>
                    <a:gd name="connsiteX1" fmla="*/ 60185 w 189463"/>
                    <a:gd name="connsiteY1" fmla="*/ 107157 h 351235"/>
                    <a:gd name="connsiteX2" fmla="*/ 5416 w 189463"/>
                    <a:gd name="connsiteY2" fmla="*/ 204788 h 351235"/>
                    <a:gd name="connsiteX3" fmla="*/ 14941 w 189463"/>
                    <a:gd name="connsiteY3" fmla="*/ 302420 h 351235"/>
                    <a:gd name="connsiteX4" fmla="*/ 91141 w 189463"/>
                    <a:gd name="connsiteY4" fmla="*/ 350045 h 351235"/>
                    <a:gd name="connsiteX5" fmla="*/ 181628 w 189463"/>
                    <a:gd name="connsiteY5" fmla="*/ 257176 h 351235"/>
                    <a:gd name="connsiteX6" fmla="*/ 172103 w 189463"/>
                    <a:gd name="connsiteY6" fmla="*/ 114302 h 351235"/>
                    <a:gd name="connsiteX7" fmla="*/ 81616 w 189463"/>
                    <a:gd name="connsiteY7" fmla="*/ 1 h 351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9463" h="351235">
                      <a:moveTo>
                        <a:pt x="81616" y="1"/>
                      </a:moveTo>
                      <a:cubicBezTo>
                        <a:pt x="63757" y="-396"/>
                        <a:pt x="82410" y="63500"/>
                        <a:pt x="60185" y="107157"/>
                      </a:cubicBezTo>
                      <a:cubicBezTo>
                        <a:pt x="37960" y="150814"/>
                        <a:pt x="12957" y="172244"/>
                        <a:pt x="5416" y="204788"/>
                      </a:cubicBezTo>
                      <a:cubicBezTo>
                        <a:pt x="-2125" y="237332"/>
                        <a:pt x="-4108" y="277019"/>
                        <a:pt x="14941" y="302420"/>
                      </a:cubicBezTo>
                      <a:cubicBezTo>
                        <a:pt x="33990" y="327821"/>
                        <a:pt x="63360" y="357586"/>
                        <a:pt x="91141" y="350045"/>
                      </a:cubicBezTo>
                      <a:cubicBezTo>
                        <a:pt x="118922" y="342504"/>
                        <a:pt x="169325" y="298848"/>
                        <a:pt x="181628" y="257176"/>
                      </a:cubicBezTo>
                      <a:cubicBezTo>
                        <a:pt x="196312" y="217092"/>
                        <a:pt x="188772" y="161927"/>
                        <a:pt x="172103" y="114302"/>
                      </a:cubicBezTo>
                      <a:cubicBezTo>
                        <a:pt x="155434" y="66677"/>
                        <a:pt x="114160" y="36513"/>
                        <a:pt x="81616" y="1"/>
                      </a:cubicBezTo>
                      <a:close/>
                    </a:path>
                  </a:pathLst>
                </a:custGeom>
                <a:solidFill>
                  <a:srgbClr val="92C60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3" name="任意多边形 252"/>
                <p:cNvSpPr/>
                <p:nvPr/>
              </p:nvSpPr>
              <p:spPr>
                <a:xfrm>
                  <a:off x="4734358" y="881454"/>
                  <a:ext cx="52689" cy="245071"/>
                </a:xfrm>
                <a:custGeom>
                  <a:avLst/>
                  <a:gdLst>
                    <a:gd name="connsiteX0" fmla="*/ 0 w 45243"/>
                    <a:gd name="connsiteY0" fmla="*/ 178593 h 178593"/>
                    <a:gd name="connsiteX1" fmla="*/ 0 w 45243"/>
                    <a:gd name="connsiteY1" fmla="*/ 61912 h 178593"/>
                    <a:gd name="connsiteX2" fmla="*/ 26193 w 45243"/>
                    <a:gd name="connsiteY2" fmla="*/ 0 h 178593"/>
                    <a:gd name="connsiteX3" fmla="*/ 45243 w 45243"/>
                    <a:gd name="connsiteY3" fmla="*/ 76200 h 178593"/>
                    <a:gd name="connsiteX4" fmla="*/ 38100 w 45243"/>
                    <a:gd name="connsiteY4" fmla="*/ 133350 h 178593"/>
                    <a:gd name="connsiteX5" fmla="*/ 0 w 45243"/>
                    <a:gd name="connsiteY5" fmla="*/ 178593 h 178593"/>
                    <a:gd name="connsiteX0" fmla="*/ 0 w 46024"/>
                    <a:gd name="connsiteY0" fmla="*/ 178593 h 178593"/>
                    <a:gd name="connsiteX1" fmla="*/ 0 w 46024"/>
                    <a:gd name="connsiteY1" fmla="*/ 61912 h 178593"/>
                    <a:gd name="connsiteX2" fmla="*/ 26193 w 46024"/>
                    <a:gd name="connsiteY2" fmla="*/ 0 h 178593"/>
                    <a:gd name="connsiteX3" fmla="*/ 45243 w 46024"/>
                    <a:gd name="connsiteY3" fmla="*/ 76200 h 178593"/>
                    <a:gd name="connsiteX4" fmla="*/ 38100 w 46024"/>
                    <a:gd name="connsiteY4" fmla="*/ 133350 h 178593"/>
                    <a:gd name="connsiteX5" fmla="*/ 0 w 46024"/>
                    <a:gd name="connsiteY5" fmla="*/ 178593 h 178593"/>
                    <a:gd name="connsiteX0" fmla="*/ 0 w 47263"/>
                    <a:gd name="connsiteY0" fmla="*/ 178593 h 178593"/>
                    <a:gd name="connsiteX1" fmla="*/ 0 w 47263"/>
                    <a:gd name="connsiteY1" fmla="*/ 61912 h 178593"/>
                    <a:gd name="connsiteX2" fmla="*/ 26193 w 47263"/>
                    <a:gd name="connsiteY2" fmla="*/ 0 h 178593"/>
                    <a:gd name="connsiteX3" fmla="*/ 45243 w 47263"/>
                    <a:gd name="connsiteY3" fmla="*/ 76200 h 178593"/>
                    <a:gd name="connsiteX4" fmla="*/ 38100 w 47263"/>
                    <a:gd name="connsiteY4" fmla="*/ 133350 h 178593"/>
                    <a:gd name="connsiteX5" fmla="*/ 0 w 47263"/>
                    <a:gd name="connsiteY5" fmla="*/ 178593 h 178593"/>
                    <a:gd name="connsiteX0" fmla="*/ 4052 w 51315"/>
                    <a:gd name="connsiteY0" fmla="*/ 178709 h 178709"/>
                    <a:gd name="connsiteX1" fmla="*/ 4052 w 51315"/>
                    <a:gd name="connsiteY1" fmla="*/ 62028 h 178709"/>
                    <a:gd name="connsiteX2" fmla="*/ 30245 w 51315"/>
                    <a:gd name="connsiteY2" fmla="*/ 116 h 178709"/>
                    <a:gd name="connsiteX3" fmla="*/ 49295 w 51315"/>
                    <a:gd name="connsiteY3" fmla="*/ 76316 h 178709"/>
                    <a:gd name="connsiteX4" fmla="*/ 42152 w 51315"/>
                    <a:gd name="connsiteY4" fmla="*/ 133466 h 178709"/>
                    <a:gd name="connsiteX5" fmla="*/ 4052 w 51315"/>
                    <a:gd name="connsiteY5" fmla="*/ 178709 h 178709"/>
                    <a:gd name="connsiteX0" fmla="*/ 1452 w 48715"/>
                    <a:gd name="connsiteY0" fmla="*/ 178697 h 178697"/>
                    <a:gd name="connsiteX1" fmla="*/ 15740 w 48715"/>
                    <a:gd name="connsiteY1" fmla="*/ 66778 h 178697"/>
                    <a:gd name="connsiteX2" fmla="*/ 27645 w 48715"/>
                    <a:gd name="connsiteY2" fmla="*/ 104 h 178697"/>
                    <a:gd name="connsiteX3" fmla="*/ 46695 w 48715"/>
                    <a:gd name="connsiteY3" fmla="*/ 76304 h 178697"/>
                    <a:gd name="connsiteX4" fmla="*/ 39552 w 48715"/>
                    <a:gd name="connsiteY4" fmla="*/ 133454 h 178697"/>
                    <a:gd name="connsiteX5" fmla="*/ 1452 w 48715"/>
                    <a:gd name="connsiteY5" fmla="*/ 178697 h 178697"/>
                    <a:gd name="connsiteX0" fmla="*/ 1452 w 48715"/>
                    <a:gd name="connsiteY0" fmla="*/ 178697 h 180791"/>
                    <a:gd name="connsiteX1" fmla="*/ 15740 w 48715"/>
                    <a:gd name="connsiteY1" fmla="*/ 66778 h 180791"/>
                    <a:gd name="connsiteX2" fmla="*/ 27645 w 48715"/>
                    <a:gd name="connsiteY2" fmla="*/ 104 h 180791"/>
                    <a:gd name="connsiteX3" fmla="*/ 46695 w 48715"/>
                    <a:gd name="connsiteY3" fmla="*/ 76304 h 180791"/>
                    <a:gd name="connsiteX4" fmla="*/ 39552 w 48715"/>
                    <a:gd name="connsiteY4" fmla="*/ 133454 h 180791"/>
                    <a:gd name="connsiteX5" fmla="*/ 1452 w 48715"/>
                    <a:gd name="connsiteY5" fmla="*/ 178697 h 180791"/>
                    <a:gd name="connsiteX0" fmla="*/ 1452 w 47476"/>
                    <a:gd name="connsiteY0" fmla="*/ 195372 h 197068"/>
                    <a:gd name="connsiteX1" fmla="*/ 15740 w 47476"/>
                    <a:gd name="connsiteY1" fmla="*/ 66784 h 197068"/>
                    <a:gd name="connsiteX2" fmla="*/ 27645 w 47476"/>
                    <a:gd name="connsiteY2" fmla="*/ 110 h 197068"/>
                    <a:gd name="connsiteX3" fmla="*/ 46695 w 47476"/>
                    <a:gd name="connsiteY3" fmla="*/ 76310 h 197068"/>
                    <a:gd name="connsiteX4" fmla="*/ 39552 w 47476"/>
                    <a:gd name="connsiteY4" fmla="*/ 133460 h 197068"/>
                    <a:gd name="connsiteX5" fmla="*/ 1452 w 47476"/>
                    <a:gd name="connsiteY5" fmla="*/ 195372 h 197068"/>
                    <a:gd name="connsiteX0" fmla="*/ 266 w 46290"/>
                    <a:gd name="connsiteY0" fmla="*/ 195334 h 196107"/>
                    <a:gd name="connsiteX1" fmla="*/ 21698 w 46290"/>
                    <a:gd name="connsiteY1" fmla="*/ 88177 h 196107"/>
                    <a:gd name="connsiteX2" fmla="*/ 26459 w 46290"/>
                    <a:gd name="connsiteY2" fmla="*/ 72 h 196107"/>
                    <a:gd name="connsiteX3" fmla="*/ 45509 w 46290"/>
                    <a:gd name="connsiteY3" fmla="*/ 76272 h 196107"/>
                    <a:gd name="connsiteX4" fmla="*/ 38366 w 46290"/>
                    <a:gd name="connsiteY4" fmla="*/ 133422 h 196107"/>
                    <a:gd name="connsiteX5" fmla="*/ 266 w 46290"/>
                    <a:gd name="connsiteY5" fmla="*/ 195334 h 196107"/>
                    <a:gd name="connsiteX0" fmla="*/ 2249 w 48273"/>
                    <a:gd name="connsiteY0" fmla="*/ 195324 h 195831"/>
                    <a:gd name="connsiteX1" fmla="*/ 7012 w 48273"/>
                    <a:gd name="connsiteY1" fmla="*/ 97692 h 195831"/>
                    <a:gd name="connsiteX2" fmla="*/ 28442 w 48273"/>
                    <a:gd name="connsiteY2" fmla="*/ 62 h 195831"/>
                    <a:gd name="connsiteX3" fmla="*/ 47492 w 48273"/>
                    <a:gd name="connsiteY3" fmla="*/ 76262 h 195831"/>
                    <a:gd name="connsiteX4" fmla="*/ 40349 w 48273"/>
                    <a:gd name="connsiteY4" fmla="*/ 133412 h 195831"/>
                    <a:gd name="connsiteX5" fmla="*/ 2249 w 48273"/>
                    <a:gd name="connsiteY5" fmla="*/ 195324 h 195831"/>
                    <a:gd name="connsiteX0" fmla="*/ 2249 w 41173"/>
                    <a:gd name="connsiteY0" fmla="*/ 195324 h 195823"/>
                    <a:gd name="connsiteX1" fmla="*/ 7012 w 41173"/>
                    <a:gd name="connsiteY1" fmla="*/ 97692 h 195823"/>
                    <a:gd name="connsiteX2" fmla="*/ 28442 w 41173"/>
                    <a:gd name="connsiteY2" fmla="*/ 62 h 195823"/>
                    <a:gd name="connsiteX3" fmla="*/ 28442 w 41173"/>
                    <a:gd name="connsiteY3" fmla="*/ 81024 h 195823"/>
                    <a:gd name="connsiteX4" fmla="*/ 40349 w 41173"/>
                    <a:gd name="connsiteY4" fmla="*/ 133412 h 195823"/>
                    <a:gd name="connsiteX5" fmla="*/ 2249 w 41173"/>
                    <a:gd name="connsiteY5" fmla="*/ 195324 h 195823"/>
                    <a:gd name="connsiteX0" fmla="*/ 2249 w 48273"/>
                    <a:gd name="connsiteY0" fmla="*/ 195324 h 195838"/>
                    <a:gd name="connsiteX1" fmla="*/ 7012 w 48273"/>
                    <a:gd name="connsiteY1" fmla="*/ 97692 h 195838"/>
                    <a:gd name="connsiteX2" fmla="*/ 28442 w 48273"/>
                    <a:gd name="connsiteY2" fmla="*/ 62 h 195838"/>
                    <a:gd name="connsiteX3" fmla="*/ 47492 w 48273"/>
                    <a:gd name="connsiteY3" fmla="*/ 71499 h 195838"/>
                    <a:gd name="connsiteX4" fmla="*/ 40349 w 48273"/>
                    <a:gd name="connsiteY4" fmla="*/ 133412 h 195838"/>
                    <a:gd name="connsiteX5" fmla="*/ 2249 w 48273"/>
                    <a:gd name="connsiteY5" fmla="*/ 195324 h 195838"/>
                    <a:gd name="connsiteX0" fmla="*/ 1557 w 46812"/>
                    <a:gd name="connsiteY0" fmla="*/ 195324 h 195838"/>
                    <a:gd name="connsiteX1" fmla="*/ 6320 w 46812"/>
                    <a:gd name="connsiteY1" fmla="*/ 97692 h 195838"/>
                    <a:gd name="connsiteX2" fmla="*/ 27750 w 46812"/>
                    <a:gd name="connsiteY2" fmla="*/ 62 h 195838"/>
                    <a:gd name="connsiteX3" fmla="*/ 46800 w 46812"/>
                    <a:gd name="connsiteY3" fmla="*/ 71499 h 195838"/>
                    <a:gd name="connsiteX4" fmla="*/ 30132 w 46812"/>
                    <a:gd name="connsiteY4" fmla="*/ 133412 h 195838"/>
                    <a:gd name="connsiteX5" fmla="*/ 1557 w 46812"/>
                    <a:gd name="connsiteY5" fmla="*/ 195324 h 195838"/>
                    <a:gd name="connsiteX0" fmla="*/ 383 w 45896"/>
                    <a:gd name="connsiteY0" fmla="*/ 195324 h 195687"/>
                    <a:gd name="connsiteX1" fmla="*/ 5146 w 45896"/>
                    <a:gd name="connsiteY1" fmla="*/ 97692 h 195687"/>
                    <a:gd name="connsiteX2" fmla="*/ 26576 w 45896"/>
                    <a:gd name="connsiteY2" fmla="*/ 62 h 195687"/>
                    <a:gd name="connsiteX3" fmla="*/ 45626 w 45896"/>
                    <a:gd name="connsiteY3" fmla="*/ 71499 h 195687"/>
                    <a:gd name="connsiteX4" fmla="*/ 12289 w 45896"/>
                    <a:gd name="connsiteY4" fmla="*/ 128650 h 195687"/>
                    <a:gd name="connsiteX5" fmla="*/ 383 w 45896"/>
                    <a:gd name="connsiteY5" fmla="*/ 195324 h 195687"/>
                    <a:gd name="connsiteX0" fmla="*/ 1384 w 46627"/>
                    <a:gd name="connsiteY0" fmla="*/ 195324 h 196414"/>
                    <a:gd name="connsiteX1" fmla="*/ 6147 w 46627"/>
                    <a:gd name="connsiteY1" fmla="*/ 97692 h 196414"/>
                    <a:gd name="connsiteX2" fmla="*/ 27577 w 46627"/>
                    <a:gd name="connsiteY2" fmla="*/ 62 h 196414"/>
                    <a:gd name="connsiteX3" fmla="*/ 46627 w 46627"/>
                    <a:gd name="connsiteY3" fmla="*/ 71499 h 196414"/>
                    <a:gd name="connsiteX4" fmla="*/ 27577 w 46627"/>
                    <a:gd name="connsiteY4" fmla="*/ 145319 h 196414"/>
                    <a:gd name="connsiteX5" fmla="*/ 1384 w 46627"/>
                    <a:gd name="connsiteY5" fmla="*/ 195324 h 196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627" h="196414">
                      <a:moveTo>
                        <a:pt x="1384" y="195324"/>
                      </a:moveTo>
                      <a:cubicBezTo>
                        <a:pt x="-2188" y="187386"/>
                        <a:pt x="1782" y="130236"/>
                        <a:pt x="6147" y="97692"/>
                      </a:cubicBezTo>
                      <a:cubicBezTo>
                        <a:pt x="10512" y="65148"/>
                        <a:pt x="20037" y="-2319"/>
                        <a:pt x="27577" y="62"/>
                      </a:cubicBezTo>
                      <a:cubicBezTo>
                        <a:pt x="35117" y="2443"/>
                        <a:pt x="46627" y="47290"/>
                        <a:pt x="46627" y="71499"/>
                      </a:cubicBezTo>
                      <a:cubicBezTo>
                        <a:pt x="46627" y="95708"/>
                        <a:pt x="35118" y="124682"/>
                        <a:pt x="27577" y="145319"/>
                      </a:cubicBezTo>
                      <a:cubicBezTo>
                        <a:pt x="20037" y="165957"/>
                        <a:pt x="4956" y="203262"/>
                        <a:pt x="1384" y="1953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65" name="组合 277"/>
          <p:cNvGrpSpPr>
            <a:grpSpLocks/>
          </p:cNvGrpSpPr>
          <p:nvPr/>
        </p:nvGrpSpPr>
        <p:grpSpPr bwMode="auto">
          <a:xfrm rot="2941096">
            <a:off x="6135395" y="2696411"/>
            <a:ext cx="120605" cy="249908"/>
            <a:chOff x="3637987" y="503028"/>
            <a:chExt cx="188802" cy="391253"/>
          </a:xfrm>
        </p:grpSpPr>
        <p:sp>
          <p:nvSpPr>
            <p:cNvPr id="452" name="任意多边形 451"/>
            <p:cNvSpPr/>
            <p:nvPr/>
          </p:nvSpPr>
          <p:spPr>
            <a:xfrm flipH="1">
              <a:off x="3637968" y="502212"/>
              <a:ext cx="188596" cy="392114"/>
            </a:xfrm>
            <a:custGeom>
              <a:avLst/>
              <a:gdLst>
                <a:gd name="connsiteX0" fmla="*/ 69056 w 166687"/>
                <a:gd name="connsiteY0" fmla="*/ 0 h 350044"/>
                <a:gd name="connsiteX1" fmla="*/ 45243 w 166687"/>
                <a:gd name="connsiteY1" fmla="*/ 119062 h 350044"/>
                <a:gd name="connsiteX2" fmla="*/ 0 w 166687"/>
                <a:gd name="connsiteY2" fmla="*/ 204787 h 350044"/>
                <a:gd name="connsiteX3" fmla="*/ 14287 w 166687"/>
                <a:gd name="connsiteY3" fmla="*/ 302419 h 350044"/>
                <a:gd name="connsiteX4" fmla="*/ 78581 w 166687"/>
                <a:gd name="connsiteY4" fmla="*/ 350044 h 350044"/>
                <a:gd name="connsiteX5" fmla="*/ 164306 w 166687"/>
                <a:gd name="connsiteY5" fmla="*/ 254794 h 350044"/>
                <a:gd name="connsiteX6" fmla="*/ 166687 w 166687"/>
                <a:gd name="connsiteY6" fmla="*/ 109537 h 350044"/>
                <a:gd name="connsiteX7" fmla="*/ 69056 w 166687"/>
                <a:gd name="connsiteY7" fmla="*/ 0 h 350044"/>
                <a:gd name="connsiteX0" fmla="*/ 69056 w 184139"/>
                <a:gd name="connsiteY0" fmla="*/ 0 h 350044"/>
                <a:gd name="connsiteX1" fmla="*/ 45243 w 184139"/>
                <a:gd name="connsiteY1" fmla="*/ 119062 h 350044"/>
                <a:gd name="connsiteX2" fmla="*/ 0 w 184139"/>
                <a:gd name="connsiteY2" fmla="*/ 204787 h 350044"/>
                <a:gd name="connsiteX3" fmla="*/ 14287 w 184139"/>
                <a:gd name="connsiteY3" fmla="*/ 302419 h 350044"/>
                <a:gd name="connsiteX4" fmla="*/ 78581 w 184139"/>
                <a:gd name="connsiteY4" fmla="*/ 350044 h 350044"/>
                <a:gd name="connsiteX5" fmla="*/ 164306 w 184139"/>
                <a:gd name="connsiteY5" fmla="*/ 254794 h 350044"/>
                <a:gd name="connsiteX6" fmla="*/ 166687 w 184139"/>
                <a:gd name="connsiteY6" fmla="*/ 109537 h 350044"/>
                <a:gd name="connsiteX7" fmla="*/ 69056 w 184139"/>
                <a:gd name="connsiteY7" fmla="*/ 0 h 350044"/>
                <a:gd name="connsiteX0" fmla="*/ 69056 w 181058"/>
                <a:gd name="connsiteY0" fmla="*/ 0 h 350044"/>
                <a:gd name="connsiteX1" fmla="*/ 45243 w 181058"/>
                <a:gd name="connsiteY1" fmla="*/ 119062 h 350044"/>
                <a:gd name="connsiteX2" fmla="*/ 0 w 181058"/>
                <a:gd name="connsiteY2" fmla="*/ 204787 h 350044"/>
                <a:gd name="connsiteX3" fmla="*/ 14287 w 181058"/>
                <a:gd name="connsiteY3" fmla="*/ 302419 h 350044"/>
                <a:gd name="connsiteX4" fmla="*/ 78581 w 181058"/>
                <a:gd name="connsiteY4" fmla="*/ 350044 h 350044"/>
                <a:gd name="connsiteX5" fmla="*/ 164306 w 181058"/>
                <a:gd name="connsiteY5" fmla="*/ 254794 h 350044"/>
                <a:gd name="connsiteX6" fmla="*/ 166687 w 181058"/>
                <a:gd name="connsiteY6" fmla="*/ 109537 h 350044"/>
                <a:gd name="connsiteX7" fmla="*/ 69056 w 181058"/>
                <a:gd name="connsiteY7" fmla="*/ 0 h 350044"/>
                <a:gd name="connsiteX0" fmla="*/ 69056 w 173789"/>
                <a:gd name="connsiteY0" fmla="*/ 0 h 350044"/>
                <a:gd name="connsiteX1" fmla="*/ 45243 w 173789"/>
                <a:gd name="connsiteY1" fmla="*/ 119062 h 350044"/>
                <a:gd name="connsiteX2" fmla="*/ 0 w 173789"/>
                <a:gd name="connsiteY2" fmla="*/ 204787 h 350044"/>
                <a:gd name="connsiteX3" fmla="*/ 14287 w 173789"/>
                <a:gd name="connsiteY3" fmla="*/ 302419 h 350044"/>
                <a:gd name="connsiteX4" fmla="*/ 78581 w 173789"/>
                <a:gd name="connsiteY4" fmla="*/ 350044 h 350044"/>
                <a:gd name="connsiteX5" fmla="*/ 164306 w 173789"/>
                <a:gd name="connsiteY5" fmla="*/ 254794 h 350044"/>
                <a:gd name="connsiteX6" fmla="*/ 152399 w 173789"/>
                <a:gd name="connsiteY6" fmla="*/ 121444 h 350044"/>
                <a:gd name="connsiteX7" fmla="*/ 69056 w 173789"/>
                <a:gd name="connsiteY7" fmla="*/ 0 h 350044"/>
                <a:gd name="connsiteX0" fmla="*/ 69056 w 173789"/>
                <a:gd name="connsiteY0" fmla="*/ 1 h 350045"/>
                <a:gd name="connsiteX1" fmla="*/ 45243 w 173789"/>
                <a:gd name="connsiteY1" fmla="*/ 119063 h 350045"/>
                <a:gd name="connsiteX2" fmla="*/ 0 w 173789"/>
                <a:gd name="connsiteY2" fmla="*/ 204788 h 350045"/>
                <a:gd name="connsiteX3" fmla="*/ 14287 w 173789"/>
                <a:gd name="connsiteY3" fmla="*/ 302420 h 350045"/>
                <a:gd name="connsiteX4" fmla="*/ 78581 w 173789"/>
                <a:gd name="connsiteY4" fmla="*/ 350045 h 350045"/>
                <a:gd name="connsiteX5" fmla="*/ 164306 w 173789"/>
                <a:gd name="connsiteY5" fmla="*/ 254795 h 350045"/>
                <a:gd name="connsiteX6" fmla="*/ 152399 w 173789"/>
                <a:gd name="connsiteY6" fmla="*/ 121445 h 350045"/>
                <a:gd name="connsiteX7" fmla="*/ 69056 w 173789"/>
                <a:gd name="connsiteY7" fmla="*/ 1 h 350045"/>
                <a:gd name="connsiteX0" fmla="*/ 69056 w 173789"/>
                <a:gd name="connsiteY0" fmla="*/ 1 h 350045"/>
                <a:gd name="connsiteX1" fmla="*/ 45243 w 173789"/>
                <a:gd name="connsiteY1" fmla="*/ 119063 h 350045"/>
                <a:gd name="connsiteX2" fmla="*/ 0 w 173789"/>
                <a:gd name="connsiteY2" fmla="*/ 204788 h 350045"/>
                <a:gd name="connsiteX3" fmla="*/ 14287 w 173789"/>
                <a:gd name="connsiteY3" fmla="*/ 302420 h 350045"/>
                <a:gd name="connsiteX4" fmla="*/ 78581 w 173789"/>
                <a:gd name="connsiteY4" fmla="*/ 350045 h 350045"/>
                <a:gd name="connsiteX5" fmla="*/ 164306 w 173789"/>
                <a:gd name="connsiteY5" fmla="*/ 254795 h 350045"/>
                <a:gd name="connsiteX6" fmla="*/ 152399 w 173789"/>
                <a:gd name="connsiteY6" fmla="*/ 121445 h 350045"/>
                <a:gd name="connsiteX7" fmla="*/ 69056 w 173789"/>
                <a:gd name="connsiteY7" fmla="*/ 1 h 350045"/>
                <a:gd name="connsiteX0" fmla="*/ 69928 w 174661"/>
                <a:gd name="connsiteY0" fmla="*/ 1 h 350045"/>
                <a:gd name="connsiteX1" fmla="*/ 46115 w 174661"/>
                <a:gd name="connsiteY1" fmla="*/ 119063 h 350045"/>
                <a:gd name="connsiteX2" fmla="*/ 872 w 174661"/>
                <a:gd name="connsiteY2" fmla="*/ 204788 h 350045"/>
                <a:gd name="connsiteX3" fmla="*/ 15159 w 174661"/>
                <a:gd name="connsiteY3" fmla="*/ 302420 h 350045"/>
                <a:gd name="connsiteX4" fmla="*/ 79453 w 174661"/>
                <a:gd name="connsiteY4" fmla="*/ 350045 h 350045"/>
                <a:gd name="connsiteX5" fmla="*/ 165178 w 174661"/>
                <a:gd name="connsiteY5" fmla="*/ 254795 h 350045"/>
                <a:gd name="connsiteX6" fmla="*/ 153271 w 174661"/>
                <a:gd name="connsiteY6" fmla="*/ 121445 h 350045"/>
                <a:gd name="connsiteX7" fmla="*/ 69928 w 174661"/>
                <a:gd name="connsiteY7" fmla="*/ 1 h 350045"/>
                <a:gd name="connsiteX0" fmla="*/ 73564 w 178297"/>
                <a:gd name="connsiteY0" fmla="*/ 1 h 350045"/>
                <a:gd name="connsiteX1" fmla="*/ 49751 w 178297"/>
                <a:gd name="connsiteY1" fmla="*/ 119063 h 350045"/>
                <a:gd name="connsiteX2" fmla="*/ 4508 w 178297"/>
                <a:gd name="connsiteY2" fmla="*/ 204788 h 350045"/>
                <a:gd name="connsiteX3" fmla="*/ 18795 w 178297"/>
                <a:gd name="connsiteY3" fmla="*/ 302420 h 350045"/>
                <a:gd name="connsiteX4" fmla="*/ 83089 w 178297"/>
                <a:gd name="connsiteY4" fmla="*/ 350045 h 350045"/>
                <a:gd name="connsiteX5" fmla="*/ 168814 w 178297"/>
                <a:gd name="connsiteY5" fmla="*/ 254795 h 350045"/>
                <a:gd name="connsiteX6" fmla="*/ 156907 w 178297"/>
                <a:gd name="connsiteY6" fmla="*/ 121445 h 350045"/>
                <a:gd name="connsiteX7" fmla="*/ 73564 w 178297"/>
                <a:gd name="connsiteY7" fmla="*/ 1 h 350045"/>
                <a:gd name="connsiteX0" fmla="*/ 79936 w 184669"/>
                <a:gd name="connsiteY0" fmla="*/ 1 h 350045"/>
                <a:gd name="connsiteX1" fmla="*/ 56123 w 184669"/>
                <a:gd name="connsiteY1" fmla="*/ 119063 h 350045"/>
                <a:gd name="connsiteX2" fmla="*/ 3736 w 184669"/>
                <a:gd name="connsiteY2" fmla="*/ 204788 h 350045"/>
                <a:gd name="connsiteX3" fmla="*/ 25167 w 184669"/>
                <a:gd name="connsiteY3" fmla="*/ 302420 h 350045"/>
                <a:gd name="connsiteX4" fmla="*/ 89461 w 184669"/>
                <a:gd name="connsiteY4" fmla="*/ 350045 h 350045"/>
                <a:gd name="connsiteX5" fmla="*/ 175186 w 184669"/>
                <a:gd name="connsiteY5" fmla="*/ 254795 h 350045"/>
                <a:gd name="connsiteX6" fmla="*/ 163279 w 184669"/>
                <a:gd name="connsiteY6" fmla="*/ 121445 h 350045"/>
                <a:gd name="connsiteX7" fmla="*/ 79936 w 184669"/>
                <a:gd name="connsiteY7" fmla="*/ 1 h 350045"/>
                <a:gd name="connsiteX0" fmla="*/ 77086 w 181819"/>
                <a:gd name="connsiteY0" fmla="*/ 1 h 350045"/>
                <a:gd name="connsiteX1" fmla="*/ 55655 w 181819"/>
                <a:gd name="connsiteY1" fmla="*/ 107157 h 350045"/>
                <a:gd name="connsiteX2" fmla="*/ 886 w 181819"/>
                <a:gd name="connsiteY2" fmla="*/ 204788 h 350045"/>
                <a:gd name="connsiteX3" fmla="*/ 22317 w 181819"/>
                <a:gd name="connsiteY3" fmla="*/ 302420 h 350045"/>
                <a:gd name="connsiteX4" fmla="*/ 86611 w 181819"/>
                <a:gd name="connsiteY4" fmla="*/ 350045 h 350045"/>
                <a:gd name="connsiteX5" fmla="*/ 172336 w 181819"/>
                <a:gd name="connsiteY5" fmla="*/ 254795 h 350045"/>
                <a:gd name="connsiteX6" fmla="*/ 160429 w 181819"/>
                <a:gd name="connsiteY6" fmla="*/ 121445 h 350045"/>
                <a:gd name="connsiteX7" fmla="*/ 77086 w 181819"/>
                <a:gd name="connsiteY7" fmla="*/ 1 h 350045"/>
                <a:gd name="connsiteX0" fmla="*/ 77086 w 181819"/>
                <a:gd name="connsiteY0" fmla="*/ 1 h 350045"/>
                <a:gd name="connsiteX1" fmla="*/ 55655 w 181819"/>
                <a:gd name="connsiteY1" fmla="*/ 107157 h 350045"/>
                <a:gd name="connsiteX2" fmla="*/ 886 w 181819"/>
                <a:gd name="connsiteY2" fmla="*/ 204788 h 350045"/>
                <a:gd name="connsiteX3" fmla="*/ 22317 w 181819"/>
                <a:gd name="connsiteY3" fmla="*/ 302420 h 350045"/>
                <a:gd name="connsiteX4" fmla="*/ 86611 w 181819"/>
                <a:gd name="connsiteY4" fmla="*/ 350045 h 350045"/>
                <a:gd name="connsiteX5" fmla="*/ 172336 w 181819"/>
                <a:gd name="connsiteY5" fmla="*/ 254795 h 350045"/>
                <a:gd name="connsiteX6" fmla="*/ 160429 w 181819"/>
                <a:gd name="connsiteY6" fmla="*/ 121445 h 350045"/>
                <a:gd name="connsiteX7" fmla="*/ 77086 w 181819"/>
                <a:gd name="connsiteY7" fmla="*/ 1 h 350045"/>
                <a:gd name="connsiteX0" fmla="*/ 77086 w 181819"/>
                <a:gd name="connsiteY0" fmla="*/ 1 h 350045"/>
                <a:gd name="connsiteX1" fmla="*/ 55655 w 181819"/>
                <a:gd name="connsiteY1" fmla="*/ 107157 h 350045"/>
                <a:gd name="connsiteX2" fmla="*/ 886 w 181819"/>
                <a:gd name="connsiteY2" fmla="*/ 204788 h 350045"/>
                <a:gd name="connsiteX3" fmla="*/ 22317 w 181819"/>
                <a:gd name="connsiteY3" fmla="*/ 302420 h 350045"/>
                <a:gd name="connsiteX4" fmla="*/ 86611 w 181819"/>
                <a:gd name="connsiteY4" fmla="*/ 350045 h 350045"/>
                <a:gd name="connsiteX5" fmla="*/ 172336 w 181819"/>
                <a:gd name="connsiteY5" fmla="*/ 254795 h 350045"/>
                <a:gd name="connsiteX6" fmla="*/ 160429 w 181819"/>
                <a:gd name="connsiteY6" fmla="*/ 121445 h 350045"/>
                <a:gd name="connsiteX7" fmla="*/ 77086 w 181819"/>
                <a:gd name="connsiteY7" fmla="*/ 1 h 350045"/>
                <a:gd name="connsiteX0" fmla="*/ 77086 w 181819"/>
                <a:gd name="connsiteY0" fmla="*/ 1 h 350045"/>
                <a:gd name="connsiteX1" fmla="*/ 55655 w 181819"/>
                <a:gd name="connsiteY1" fmla="*/ 107157 h 350045"/>
                <a:gd name="connsiteX2" fmla="*/ 886 w 181819"/>
                <a:gd name="connsiteY2" fmla="*/ 204788 h 350045"/>
                <a:gd name="connsiteX3" fmla="*/ 22317 w 181819"/>
                <a:gd name="connsiteY3" fmla="*/ 302420 h 350045"/>
                <a:gd name="connsiteX4" fmla="*/ 86611 w 181819"/>
                <a:gd name="connsiteY4" fmla="*/ 350045 h 350045"/>
                <a:gd name="connsiteX5" fmla="*/ 172336 w 181819"/>
                <a:gd name="connsiteY5" fmla="*/ 254795 h 350045"/>
                <a:gd name="connsiteX6" fmla="*/ 160429 w 181819"/>
                <a:gd name="connsiteY6" fmla="*/ 100014 h 350045"/>
                <a:gd name="connsiteX7" fmla="*/ 77086 w 181819"/>
                <a:gd name="connsiteY7" fmla="*/ 1 h 350045"/>
                <a:gd name="connsiteX0" fmla="*/ 77086 w 179303"/>
                <a:gd name="connsiteY0" fmla="*/ 1 h 350045"/>
                <a:gd name="connsiteX1" fmla="*/ 55655 w 179303"/>
                <a:gd name="connsiteY1" fmla="*/ 107157 h 350045"/>
                <a:gd name="connsiteX2" fmla="*/ 886 w 179303"/>
                <a:gd name="connsiteY2" fmla="*/ 204788 h 350045"/>
                <a:gd name="connsiteX3" fmla="*/ 22317 w 179303"/>
                <a:gd name="connsiteY3" fmla="*/ 302420 h 350045"/>
                <a:gd name="connsiteX4" fmla="*/ 86611 w 179303"/>
                <a:gd name="connsiteY4" fmla="*/ 350045 h 350045"/>
                <a:gd name="connsiteX5" fmla="*/ 172336 w 179303"/>
                <a:gd name="connsiteY5" fmla="*/ 266701 h 350045"/>
                <a:gd name="connsiteX6" fmla="*/ 160429 w 179303"/>
                <a:gd name="connsiteY6" fmla="*/ 100014 h 350045"/>
                <a:gd name="connsiteX7" fmla="*/ 77086 w 179303"/>
                <a:gd name="connsiteY7" fmla="*/ 1 h 350045"/>
                <a:gd name="connsiteX0" fmla="*/ 77086 w 179303"/>
                <a:gd name="connsiteY0" fmla="*/ 1 h 352745"/>
                <a:gd name="connsiteX1" fmla="*/ 55655 w 179303"/>
                <a:gd name="connsiteY1" fmla="*/ 107157 h 352745"/>
                <a:gd name="connsiteX2" fmla="*/ 886 w 179303"/>
                <a:gd name="connsiteY2" fmla="*/ 204788 h 352745"/>
                <a:gd name="connsiteX3" fmla="*/ 22317 w 179303"/>
                <a:gd name="connsiteY3" fmla="*/ 302420 h 352745"/>
                <a:gd name="connsiteX4" fmla="*/ 86611 w 179303"/>
                <a:gd name="connsiteY4" fmla="*/ 350045 h 352745"/>
                <a:gd name="connsiteX5" fmla="*/ 172336 w 179303"/>
                <a:gd name="connsiteY5" fmla="*/ 266701 h 352745"/>
                <a:gd name="connsiteX6" fmla="*/ 160429 w 179303"/>
                <a:gd name="connsiteY6" fmla="*/ 100014 h 352745"/>
                <a:gd name="connsiteX7" fmla="*/ 77086 w 179303"/>
                <a:gd name="connsiteY7" fmla="*/ 1 h 352745"/>
                <a:gd name="connsiteX0" fmla="*/ 77086 w 179303"/>
                <a:gd name="connsiteY0" fmla="*/ 1 h 350613"/>
                <a:gd name="connsiteX1" fmla="*/ 55655 w 179303"/>
                <a:gd name="connsiteY1" fmla="*/ 107157 h 350613"/>
                <a:gd name="connsiteX2" fmla="*/ 886 w 179303"/>
                <a:gd name="connsiteY2" fmla="*/ 204788 h 350613"/>
                <a:gd name="connsiteX3" fmla="*/ 22317 w 179303"/>
                <a:gd name="connsiteY3" fmla="*/ 302420 h 350613"/>
                <a:gd name="connsiteX4" fmla="*/ 86611 w 179303"/>
                <a:gd name="connsiteY4" fmla="*/ 350045 h 350613"/>
                <a:gd name="connsiteX5" fmla="*/ 172336 w 179303"/>
                <a:gd name="connsiteY5" fmla="*/ 266701 h 350613"/>
                <a:gd name="connsiteX6" fmla="*/ 160429 w 179303"/>
                <a:gd name="connsiteY6" fmla="*/ 100014 h 350613"/>
                <a:gd name="connsiteX7" fmla="*/ 77086 w 179303"/>
                <a:gd name="connsiteY7" fmla="*/ 1 h 350613"/>
                <a:gd name="connsiteX0" fmla="*/ 78214 w 180431"/>
                <a:gd name="connsiteY0" fmla="*/ 1 h 350613"/>
                <a:gd name="connsiteX1" fmla="*/ 56783 w 180431"/>
                <a:gd name="connsiteY1" fmla="*/ 107157 h 350613"/>
                <a:gd name="connsiteX2" fmla="*/ 2014 w 180431"/>
                <a:gd name="connsiteY2" fmla="*/ 204788 h 350613"/>
                <a:gd name="connsiteX3" fmla="*/ 23445 w 180431"/>
                <a:gd name="connsiteY3" fmla="*/ 302420 h 350613"/>
                <a:gd name="connsiteX4" fmla="*/ 87739 w 180431"/>
                <a:gd name="connsiteY4" fmla="*/ 350045 h 350613"/>
                <a:gd name="connsiteX5" fmla="*/ 173464 w 180431"/>
                <a:gd name="connsiteY5" fmla="*/ 266701 h 350613"/>
                <a:gd name="connsiteX6" fmla="*/ 161557 w 180431"/>
                <a:gd name="connsiteY6" fmla="*/ 100014 h 350613"/>
                <a:gd name="connsiteX7" fmla="*/ 78214 w 180431"/>
                <a:gd name="connsiteY7" fmla="*/ 1 h 350613"/>
                <a:gd name="connsiteX0" fmla="*/ 78214 w 180431"/>
                <a:gd name="connsiteY0" fmla="*/ 1 h 350613"/>
                <a:gd name="connsiteX1" fmla="*/ 56783 w 180431"/>
                <a:gd name="connsiteY1" fmla="*/ 107157 h 350613"/>
                <a:gd name="connsiteX2" fmla="*/ 2014 w 180431"/>
                <a:gd name="connsiteY2" fmla="*/ 204788 h 350613"/>
                <a:gd name="connsiteX3" fmla="*/ 23445 w 180431"/>
                <a:gd name="connsiteY3" fmla="*/ 302420 h 350613"/>
                <a:gd name="connsiteX4" fmla="*/ 87739 w 180431"/>
                <a:gd name="connsiteY4" fmla="*/ 350045 h 350613"/>
                <a:gd name="connsiteX5" fmla="*/ 173464 w 180431"/>
                <a:gd name="connsiteY5" fmla="*/ 266701 h 350613"/>
                <a:gd name="connsiteX6" fmla="*/ 161557 w 180431"/>
                <a:gd name="connsiteY6" fmla="*/ 100014 h 350613"/>
                <a:gd name="connsiteX7" fmla="*/ 78214 w 180431"/>
                <a:gd name="connsiteY7" fmla="*/ 1 h 350613"/>
                <a:gd name="connsiteX0" fmla="*/ 82390 w 184607"/>
                <a:gd name="connsiteY0" fmla="*/ 1 h 352386"/>
                <a:gd name="connsiteX1" fmla="*/ 60959 w 184607"/>
                <a:gd name="connsiteY1" fmla="*/ 107157 h 352386"/>
                <a:gd name="connsiteX2" fmla="*/ 6190 w 184607"/>
                <a:gd name="connsiteY2" fmla="*/ 204788 h 352386"/>
                <a:gd name="connsiteX3" fmla="*/ 15715 w 184607"/>
                <a:gd name="connsiteY3" fmla="*/ 302420 h 352386"/>
                <a:gd name="connsiteX4" fmla="*/ 91915 w 184607"/>
                <a:gd name="connsiteY4" fmla="*/ 350045 h 352386"/>
                <a:gd name="connsiteX5" fmla="*/ 177640 w 184607"/>
                <a:gd name="connsiteY5" fmla="*/ 266701 h 352386"/>
                <a:gd name="connsiteX6" fmla="*/ 165733 w 184607"/>
                <a:gd name="connsiteY6" fmla="*/ 100014 h 352386"/>
                <a:gd name="connsiteX7" fmla="*/ 82390 w 184607"/>
                <a:gd name="connsiteY7" fmla="*/ 1 h 352386"/>
                <a:gd name="connsiteX0" fmla="*/ 86867 w 189084"/>
                <a:gd name="connsiteY0" fmla="*/ 1 h 351243"/>
                <a:gd name="connsiteX1" fmla="*/ 65436 w 189084"/>
                <a:gd name="connsiteY1" fmla="*/ 107157 h 351243"/>
                <a:gd name="connsiteX2" fmla="*/ 10667 w 189084"/>
                <a:gd name="connsiteY2" fmla="*/ 204788 h 351243"/>
                <a:gd name="connsiteX3" fmla="*/ 20192 w 189084"/>
                <a:gd name="connsiteY3" fmla="*/ 302420 h 351243"/>
                <a:gd name="connsiteX4" fmla="*/ 96392 w 189084"/>
                <a:gd name="connsiteY4" fmla="*/ 350045 h 351243"/>
                <a:gd name="connsiteX5" fmla="*/ 182117 w 189084"/>
                <a:gd name="connsiteY5" fmla="*/ 266701 h 351243"/>
                <a:gd name="connsiteX6" fmla="*/ 170210 w 189084"/>
                <a:gd name="connsiteY6" fmla="*/ 100014 h 351243"/>
                <a:gd name="connsiteX7" fmla="*/ 86867 w 189084"/>
                <a:gd name="connsiteY7" fmla="*/ 1 h 351243"/>
                <a:gd name="connsiteX0" fmla="*/ 81616 w 183833"/>
                <a:gd name="connsiteY0" fmla="*/ 1 h 350850"/>
                <a:gd name="connsiteX1" fmla="*/ 60185 w 183833"/>
                <a:gd name="connsiteY1" fmla="*/ 107157 h 350850"/>
                <a:gd name="connsiteX2" fmla="*/ 5416 w 183833"/>
                <a:gd name="connsiteY2" fmla="*/ 204788 h 350850"/>
                <a:gd name="connsiteX3" fmla="*/ 14941 w 183833"/>
                <a:gd name="connsiteY3" fmla="*/ 302420 h 350850"/>
                <a:gd name="connsiteX4" fmla="*/ 91141 w 183833"/>
                <a:gd name="connsiteY4" fmla="*/ 350045 h 350850"/>
                <a:gd name="connsiteX5" fmla="*/ 176866 w 183833"/>
                <a:gd name="connsiteY5" fmla="*/ 266701 h 350850"/>
                <a:gd name="connsiteX6" fmla="*/ 164959 w 183833"/>
                <a:gd name="connsiteY6" fmla="*/ 100014 h 350850"/>
                <a:gd name="connsiteX7" fmla="*/ 81616 w 183833"/>
                <a:gd name="connsiteY7" fmla="*/ 1 h 350850"/>
                <a:gd name="connsiteX0" fmla="*/ 81616 w 187661"/>
                <a:gd name="connsiteY0" fmla="*/ 1 h 351235"/>
                <a:gd name="connsiteX1" fmla="*/ 60185 w 187661"/>
                <a:gd name="connsiteY1" fmla="*/ 107157 h 351235"/>
                <a:gd name="connsiteX2" fmla="*/ 5416 w 187661"/>
                <a:gd name="connsiteY2" fmla="*/ 204788 h 351235"/>
                <a:gd name="connsiteX3" fmla="*/ 14941 w 187661"/>
                <a:gd name="connsiteY3" fmla="*/ 302420 h 351235"/>
                <a:gd name="connsiteX4" fmla="*/ 91141 w 187661"/>
                <a:gd name="connsiteY4" fmla="*/ 350045 h 351235"/>
                <a:gd name="connsiteX5" fmla="*/ 181628 w 187661"/>
                <a:gd name="connsiteY5" fmla="*/ 257176 h 351235"/>
                <a:gd name="connsiteX6" fmla="*/ 164959 w 187661"/>
                <a:gd name="connsiteY6" fmla="*/ 100014 h 351235"/>
                <a:gd name="connsiteX7" fmla="*/ 81616 w 187661"/>
                <a:gd name="connsiteY7" fmla="*/ 1 h 351235"/>
                <a:gd name="connsiteX0" fmla="*/ 81616 w 187661"/>
                <a:gd name="connsiteY0" fmla="*/ 1 h 351235"/>
                <a:gd name="connsiteX1" fmla="*/ 60185 w 187661"/>
                <a:gd name="connsiteY1" fmla="*/ 107157 h 351235"/>
                <a:gd name="connsiteX2" fmla="*/ 5416 w 187661"/>
                <a:gd name="connsiteY2" fmla="*/ 204788 h 351235"/>
                <a:gd name="connsiteX3" fmla="*/ 14941 w 187661"/>
                <a:gd name="connsiteY3" fmla="*/ 302420 h 351235"/>
                <a:gd name="connsiteX4" fmla="*/ 91141 w 187661"/>
                <a:gd name="connsiteY4" fmla="*/ 350045 h 351235"/>
                <a:gd name="connsiteX5" fmla="*/ 181628 w 187661"/>
                <a:gd name="connsiteY5" fmla="*/ 257176 h 351235"/>
                <a:gd name="connsiteX6" fmla="*/ 164959 w 187661"/>
                <a:gd name="connsiteY6" fmla="*/ 100014 h 351235"/>
                <a:gd name="connsiteX7" fmla="*/ 81616 w 187661"/>
                <a:gd name="connsiteY7" fmla="*/ 1 h 351235"/>
                <a:gd name="connsiteX0" fmla="*/ 81616 w 187661"/>
                <a:gd name="connsiteY0" fmla="*/ 1 h 351235"/>
                <a:gd name="connsiteX1" fmla="*/ 60185 w 187661"/>
                <a:gd name="connsiteY1" fmla="*/ 107157 h 351235"/>
                <a:gd name="connsiteX2" fmla="*/ 5416 w 187661"/>
                <a:gd name="connsiteY2" fmla="*/ 204788 h 351235"/>
                <a:gd name="connsiteX3" fmla="*/ 14941 w 187661"/>
                <a:gd name="connsiteY3" fmla="*/ 302420 h 351235"/>
                <a:gd name="connsiteX4" fmla="*/ 91141 w 187661"/>
                <a:gd name="connsiteY4" fmla="*/ 350045 h 351235"/>
                <a:gd name="connsiteX5" fmla="*/ 181628 w 187661"/>
                <a:gd name="connsiteY5" fmla="*/ 257176 h 351235"/>
                <a:gd name="connsiteX6" fmla="*/ 164959 w 187661"/>
                <a:gd name="connsiteY6" fmla="*/ 100014 h 351235"/>
                <a:gd name="connsiteX7" fmla="*/ 81616 w 187661"/>
                <a:gd name="connsiteY7" fmla="*/ 1 h 351235"/>
                <a:gd name="connsiteX0" fmla="*/ 81616 w 189463"/>
                <a:gd name="connsiteY0" fmla="*/ 1 h 351235"/>
                <a:gd name="connsiteX1" fmla="*/ 60185 w 189463"/>
                <a:gd name="connsiteY1" fmla="*/ 107157 h 351235"/>
                <a:gd name="connsiteX2" fmla="*/ 5416 w 189463"/>
                <a:gd name="connsiteY2" fmla="*/ 204788 h 351235"/>
                <a:gd name="connsiteX3" fmla="*/ 14941 w 189463"/>
                <a:gd name="connsiteY3" fmla="*/ 302420 h 351235"/>
                <a:gd name="connsiteX4" fmla="*/ 91141 w 189463"/>
                <a:gd name="connsiteY4" fmla="*/ 350045 h 351235"/>
                <a:gd name="connsiteX5" fmla="*/ 181628 w 189463"/>
                <a:gd name="connsiteY5" fmla="*/ 257176 h 351235"/>
                <a:gd name="connsiteX6" fmla="*/ 172103 w 189463"/>
                <a:gd name="connsiteY6" fmla="*/ 114302 h 351235"/>
                <a:gd name="connsiteX7" fmla="*/ 81616 w 189463"/>
                <a:gd name="connsiteY7" fmla="*/ 1 h 351235"/>
                <a:gd name="connsiteX0" fmla="*/ 81616 w 191543"/>
                <a:gd name="connsiteY0" fmla="*/ 1 h 351235"/>
                <a:gd name="connsiteX1" fmla="*/ 60185 w 191543"/>
                <a:gd name="connsiteY1" fmla="*/ 107157 h 351235"/>
                <a:gd name="connsiteX2" fmla="*/ 5416 w 191543"/>
                <a:gd name="connsiteY2" fmla="*/ 204788 h 351235"/>
                <a:gd name="connsiteX3" fmla="*/ 14941 w 191543"/>
                <a:gd name="connsiteY3" fmla="*/ 302420 h 351235"/>
                <a:gd name="connsiteX4" fmla="*/ 91141 w 191543"/>
                <a:gd name="connsiteY4" fmla="*/ 350045 h 351235"/>
                <a:gd name="connsiteX5" fmla="*/ 181628 w 191543"/>
                <a:gd name="connsiteY5" fmla="*/ 257176 h 351235"/>
                <a:gd name="connsiteX6" fmla="*/ 172103 w 191543"/>
                <a:gd name="connsiteY6" fmla="*/ 114302 h 351235"/>
                <a:gd name="connsiteX7" fmla="*/ 81616 w 191543"/>
                <a:gd name="connsiteY7" fmla="*/ 1 h 351235"/>
                <a:gd name="connsiteX0" fmla="*/ 81616 w 189463"/>
                <a:gd name="connsiteY0" fmla="*/ 1 h 351235"/>
                <a:gd name="connsiteX1" fmla="*/ 60185 w 189463"/>
                <a:gd name="connsiteY1" fmla="*/ 107157 h 351235"/>
                <a:gd name="connsiteX2" fmla="*/ 5416 w 189463"/>
                <a:gd name="connsiteY2" fmla="*/ 204788 h 351235"/>
                <a:gd name="connsiteX3" fmla="*/ 14941 w 189463"/>
                <a:gd name="connsiteY3" fmla="*/ 302420 h 351235"/>
                <a:gd name="connsiteX4" fmla="*/ 91141 w 189463"/>
                <a:gd name="connsiteY4" fmla="*/ 350045 h 351235"/>
                <a:gd name="connsiteX5" fmla="*/ 181628 w 189463"/>
                <a:gd name="connsiteY5" fmla="*/ 257176 h 351235"/>
                <a:gd name="connsiteX6" fmla="*/ 172103 w 189463"/>
                <a:gd name="connsiteY6" fmla="*/ 114302 h 351235"/>
                <a:gd name="connsiteX7" fmla="*/ 81616 w 189463"/>
                <a:gd name="connsiteY7" fmla="*/ 1 h 351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463" h="351235">
                  <a:moveTo>
                    <a:pt x="81616" y="1"/>
                  </a:moveTo>
                  <a:cubicBezTo>
                    <a:pt x="63757" y="-396"/>
                    <a:pt x="82410" y="63500"/>
                    <a:pt x="60185" y="107157"/>
                  </a:cubicBezTo>
                  <a:cubicBezTo>
                    <a:pt x="37960" y="150814"/>
                    <a:pt x="12957" y="172244"/>
                    <a:pt x="5416" y="204788"/>
                  </a:cubicBezTo>
                  <a:cubicBezTo>
                    <a:pt x="-2125" y="237332"/>
                    <a:pt x="-4108" y="277019"/>
                    <a:pt x="14941" y="302420"/>
                  </a:cubicBezTo>
                  <a:cubicBezTo>
                    <a:pt x="33990" y="327821"/>
                    <a:pt x="63360" y="357586"/>
                    <a:pt x="91141" y="350045"/>
                  </a:cubicBezTo>
                  <a:cubicBezTo>
                    <a:pt x="118922" y="342504"/>
                    <a:pt x="169325" y="298848"/>
                    <a:pt x="181628" y="257176"/>
                  </a:cubicBezTo>
                  <a:cubicBezTo>
                    <a:pt x="196312" y="217092"/>
                    <a:pt x="188772" y="161927"/>
                    <a:pt x="172103" y="114302"/>
                  </a:cubicBezTo>
                  <a:cubicBezTo>
                    <a:pt x="155434" y="66677"/>
                    <a:pt x="114160" y="36513"/>
                    <a:pt x="81616" y="1"/>
                  </a:cubicBezTo>
                  <a:close/>
                </a:path>
              </a:pathLst>
            </a:custGeom>
            <a:solidFill>
              <a:srgbClr val="92C60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任意多边形 452"/>
            <p:cNvSpPr/>
            <p:nvPr/>
          </p:nvSpPr>
          <p:spPr>
            <a:xfrm flipH="1">
              <a:off x="3670700" y="632093"/>
              <a:ext cx="52111" cy="248174"/>
            </a:xfrm>
            <a:custGeom>
              <a:avLst/>
              <a:gdLst>
                <a:gd name="connsiteX0" fmla="*/ 0 w 45243"/>
                <a:gd name="connsiteY0" fmla="*/ 178593 h 178593"/>
                <a:gd name="connsiteX1" fmla="*/ 0 w 45243"/>
                <a:gd name="connsiteY1" fmla="*/ 61912 h 178593"/>
                <a:gd name="connsiteX2" fmla="*/ 26193 w 45243"/>
                <a:gd name="connsiteY2" fmla="*/ 0 h 178593"/>
                <a:gd name="connsiteX3" fmla="*/ 45243 w 45243"/>
                <a:gd name="connsiteY3" fmla="*/ 76200 h 178593"/>
                <a:gd name="connsiteX4" fmla="*/ 38100 w 45243"/>
                <a:gd name="connsiteY4" fmla="*/ 133350 h 178593"/>
                <a:gd name="connsiteX5" fmla="*/ 0 w 45243"/>
                <a:gd name="connsiteY5" fmla="*/ 178593 h 178593"/>
                <a:gd name="connsiteX0" fmla="*/ 0 w 46024"/>
                <a:gd name="connsiteY0" fmla="*/ 178593 h 178593"/>
                <a:gd name="connsiteX1" fmla="*/ 0 w 46024"/>
                <a:gd name="connsiteY1" fmla="*/ 61912 h 178593"/>
                <a:gd name="connsiteX2" fmla="*/ 26193 w 46024"/>
                <a:gd name="connsiteY2" fmla="*/ 0 h 178593"/>
                <a:gd name="connsiteX3" fmla="*/ 45243 w 46024"/>
                <a:gd name="connsiteY3" fmla="*/ 76200 h 178593"/>
                <a:gd name="connsiteX4" fmla="*/ 38100 w 46024"/>
                <a:gd name="connsiteY4" fmla="*/ 133350 h 178593"/>
                <a:gd name="connsiteX5" fmla="*/ 0 w 46024"/>
                <a:gd name="connsiteY5" fmla="*/ 178593 h 178593"/>
                <a:gd name="connsiteX0" fmla="*/ 0 w 47263"/>
                <a:gd name="connsiteY0" fmla="*/ 178593 h 178593"/>
                <a:gd name="connsiteX1" fmla="*/ 0 w 47263"/>
                <a:gd name="connsiteY1" fmla="*/ 61912 h 178593"/>
                <a:gd name="connsiteX2" fmla="*/ 26193 w 47263"/>
                <a:gd name="connsiteY2" fmla="*/ 0 h 178593"/>
                <a:gd name="connsiteX3" fmla="*/ 45243 w 47263"/>
                <a:gd name="connsiteY3" fmla="*/ 76200 h 178593"/>
                <a:gd name="connsiteX4" fmla="*/ 38100 w 47263"/>
                <a:gd name="connsiteY4" fmla="*/ 133350 h 178593"/>
                <a:gd name="connsiteX5" fmla="*/ 0 w 47263"/>
                <a:gd name="connsiteY5" fmla="*/ 178593 h 178593"/>
                <a:gd name="connsiteX0" fmla="*/ 4052 w 51315"/>
                <a:gd name="connsiteY0" fmla="*/ 178709 h 178709"/>
                <a:gd name="connsiteX1" fmla="*/ 4052 w 51315"/>
                <a:gd name="connsiteY1" fmla="*/ 62028 h 178709"/>
                <a:gd name="connsiteX2" fmla="*/ 30245 w 51315"/>
                <a:gd name="connsiteY2" fmla="*/ 116 h 178709"/>
                <a:gd name="connsiteX3" fmla="*/ 49295 w 51315"/>
                <a:gd name="connsiteY3" fmla="*/ 76316 h 178709"/>
                <a:gd name="connsiteX4" fmla="*/ 42152 w 51315"/>
                <a:gd name="connsiteY4" fmla="*/ 133466 h 178709"/>
                <a:gd name="connsiteX5" fmla="*/ 4052 w 51315"/>
                <a:gd name="connsiteY5" fmla="*/ 178709 h 178709"/>
                <a:gd name="connsiteX0" fmla="*/ 1452 w 48715"/>
                <a:gd name="connsiteY0" fmla="*/ 178697 h 178697"/>
                <a:gd name="connsiteX1" fmla="*/ 15740 w 48715"/>
                <a:gd name="connsiteY1" fmla="*/ 66778 h 178697"/>
                <a:gd name="connsiteX2" fmla="*/ 27645 w 48715"/>
                <a:gd name="connsiteY2" fmla="*/ 104 h 178697"/>
                <a:gd name="connsiteX3" fmla="*/ 46695 w 48715"/>
                <a:gd name="connsiteY3" fmla="*/ 76304 h 178697"/>
                <a:gd name="connsiteX4" fmla="*/ 39552 w 48715"/>
                <a:gd name="connsiteY4" fmla="*/ 133454 h 178697"/>
                <a:gd name="connsiteX5" fmla="*/ 1452 w 48715"/>
                <a:gd name="connsiteY5" fmla="*/ 178697 h 178697"/>
                <a:gd name="connsiteX0" fmla="*/ 1452 w 48715"/>
                <a:gd name="connsiteY0" fmla="*/ 178697 h 180791"/>
                <a:gd name="connsiteX1" fmla="*/ 15740 w 48715"/>
                <a:gd name="connsiteY1" fmla="*/ 66778 h 180791"/>
                <a:gd name="connsiteX2" fmla="*/ 27645 w 48715"/>
                <a:gd name="connsiteY2" fmla="*/ 104 h 180791"/>
                <a:gd name="connsiteX3" fmla="*/ 46695 w 48715"/>
                <a:gd name="connsiteY3" fmla="*/ 76304 h 180791"/>
                <a:gd name="connsiteX4" fmla="*/ 39552 w 48715"/>
                <a:gd name="connsiteY4" fmla="*/ 133454 h 180791"/>
                <a:gd name="connsiteX5" fmla="*/ 1452 w 48715"/>
                <a:gd name="connsiteY5" fmla="*/ 178697 h 180791"/>
                <a:gd name="connsiteX0" fmla="*/ 1452 w 47476"/>
                <a:gd name="connsiteY0" fmla="*/ 195372 h 197068"/>
                <a:gd name="connsiteX1" fmla="*/ 15740 w 47476"/>
                <a:gd name="connsiteY1" fmla="*/ 66784 h 197068"/>
                <a:gd name="connsiteX2" fmla="*/ 27645 w 47476"/>
                <a:gd name="connsiteY2" fmla="*/ 110 h 197068"/>
                <a:gd name="connsiteX3" fmla="*/ 46695 w 47476"/>
                <a:gd name="connsiteY3" fmla="*/ 76310 h 197068"/>
                <a:gd name="connsiteX4" fmla="*/ 39552 w 47476"/>
                <a:gd name="connsiteY4" fmla="*/ 133460 h 197068"/>
                <a:gd name="connsiteX5" fmla="*/ 1452 w 47476"/>
                <a:gd name="connsiteY5" fmla="*/ 195372 h 197068"/>
                <a:gd name="connsiteX0" fmla="*/ 266 w 46290"/>
                <a:gd name="connsiteY0" fmla="*/ 195334 h 196107"/>
                <a:gd name="connsiteX1" fmla="*/ 21698 w 46290"/>
                <a:gd name="connsiteY1" fmla="*/ 88177 h 196107"/>
                <a:gd name="connsiteX2" fmla="*/ 26459 w 46290"/>
                <a:gd name="connsiteY2" fmla="*/ 72 h 196107"/>
                <a:gd name="connsiteX3" fmla="*/ 45509 w 46290"/>
                <a:gd name="connsiteY3" fmla="*/ 76272 h 196107"/>
                <a:gd name="connsiteX4" fmla="*/ 38366 w 46290"/>
                <a:gd name="connsiteY4" fmla="*/ 133422 h 196107"/>
                <a:gd name="connsiteX5" fmla="*/ 266 w 46290"/>
                <a:gd name="connsiteY5" fmla="*/ 195334 h 196107"/>
                <a:gd name="connsiteX0" fmla="*/ 2249 w 48273"/>
                <a:gd name="connsiteY0" fmla="*/ 195324 h 195831"/>
                <a:gd name="connsiteX1" fmla="*/ 7012 w 48273"/>
                <a:gd name="connsiteY1" fmla="*/ 97692 h 195831"/>
                <a:gd name="connsiteX2" fmla="*/ 28442 w 48273"/>
                <a:gd name="connsiteY2" fmla="*/ 62 h 195831"/>
                <a:gd name="connsiteX3" fmla="*/ 47492 w 48273"/>
                <a:gd name="connsiteY3" fmla="*/ 76262 h 195831"/>
                <a:gd name="connsiteX4" fmla="*/ 40349 w 48273"/>
                <a:gd name="connsiteY4" fmla="*/ 133412 h 195831"/>
                <a:gd name="connsiteX5" fmla="*/ 2249 w 48273"/>
                <a:gd name="connsiteY5" fmla="*/ 195324 h 195831"/>
                <a:gd name="connsiteX0" fmla="*/ 2249 w 41173"/>
                <a:gd name="connsiteY0" fmla="*/ 195324 h 195823"/>
                <a:gd name="connsiteX1" fmla="*/ 7012 w 41173"/>
                <a:gd name="connsiteY1" fmla="*/ 97692 h 195823"/>
                <a:gd name="connsiteX2" fmla="*/ 28442 w 41173"/>
                <a:gd name="connsiteY2" fmla="*/ 62 h 195823"/>
                <a:gd name="connsiteX3" fmla="*/ 28442 w 41173"/>
                <a:gd name="connsiteY3" fmla="*/ 81024 h 195823"/>
                <a:gd name="connsiteX4" fmla="*/ 40349 w 41173"/>
                <a:gd name="connsiteY4" fmla="*/ 133412 h 195823"/>
                <a:gd name="connsiteX5" fmla="*/ 2249 w 41173"/>
                <a:gd name="connsiteY5" fmla="*/ 195324 h 195823"/>
                <a:gd name="connsiteX0" fmla="*/ 2249 w 48273"/>
                <a:gd name="connsiteY0" fmla="*/ 195324 h 195838"/>
                <a:gd name="connsiteX1" fmla="*/ 7012 w 48273"/>
                <a:gd name="connsiteY1" fmla="*/ 97692 h 195838"/>
                <a:gd name="connsiteX2" fmla="*/ 28442 w 48273"/>
                <a:gd name="connsiteY2" fmla="*/ 62 h 195838"/>
                <a:gd name="connsiteX3" fmla="*/ 47492 w 48273"/>
                <a:gd name="connsiteY3" fmla="*/ 71499 h 195838"/>
                <a:gd name="connsiteX4" fmla="*/ 40349 w 48273"/>
                <a:gd name="connsiteY4" fmla="*/ 133412 h 195838"/>
                <a:gd name="connsiteX5" fmla="*/ 2249 w 48273"/>
                <a:gd name="connsiteY5" fmla="*/ 195324 h 195838"/>
                <a:gd name="connsiteX0" fmla="*/ 1557 w 46812"/>
                <a:gd name="connsiteY0" fmla="*/ 195324 h 195838"/>
                <a:gd name="connsiteX1" fmla="*/ 6320 w 46812"/>
                <a:gd name="connsiteY1" fmla="*/ 97692 h 195838"/>
                <a:gd name="connsiteX2" fmla="*/ 27750 w 46812"/>
                <a:gd name="connsiteY2" fmla="*/ 62 h 195838"/>
                <a:gd name="connsiteX3" fmla="*/ 46800 w 46812"/>
                <a:gd name="connsiteY3" fmla="*/ 71499 h 195838"/>
                <a:gd name="connsiteX4" fmla="*/ 30132 w 46812"/>
                <a:gd name="connsiteY4" fmla="*/ 133412 h 195838"/>
                <a:gd name="connsiteX5" fmla="*/ 1557 w 46812"/>
                <a:gd name="connsiteY5" fmla="*/ 195324 h 195838"/>
                <a:gd name="connsiteX0" fmla="*/ 383 w 45896"/>
                <a:gd name="connsiteY0" fmla="*/ 195324 h 195687"/>
                <a:gd name="connsiteX1" fmla="*/ 5146 w 45896"/>
                <a:gd name="connsiteY1" fmla="*/ 97692 h 195687"/>
                <a:gd name="connsiteX2" fmla="*/ 26576 w 45896"/>
                <a:gd name="connsiteY2" fmla="*/ 62 h 195687"/>
                <a:gd name="connsiteX3" fmla="*/ 45626 w 45896"/>
                <a:gd name="connsiteY3" fmla="*/ 71499 h 195687"/>
                <a:gd name="connsiteX4" fmla="*/ 12289 w 45896"/>
                <a:gd name="connsiteY4" fmla="*/ 128650 h 195687"/>
                <a:gd name="connsiteX5" fmla="*/ 383 w 45896"/>
                <a:gd name="connsiteY5" fmla="*/ 195324 h 195687"/>
                <a:gd name="connsiteX0" fmla="*/ 1384 w 46627"/>
                <a:gd name="connsiteY0" fmla="*/ 195324 h 196414"/>
                <a:gd name="connsiteX1" fmla="*/ 6147 w 46627"/>
                <a:gd name="connsiteY1" fmla="*/ 97692 h 196414"/>
                <a:gd name="connsiteX2" fmla="*/ 27577 w 46627"/>
                <a:gd name="connsiteY2" fmla="*/ 62 h 196414"/>
                <a:gd name="connsiteX3" fmla="*/ 46627 w 46627"/>
                <a:gd name="connsiteY3" fmla="*/ 71499 h 196414"/>
                <a:gd name="connsiteX4" fmla="*/ 27577 w 46627"/>
                <a:gd name="connsiteY4" fmla="*/ 145319 h 196414"/>
                <a:gd name="connsiteX5" fmla="*/ 1384 w 46627"/>
                <a:gd name="connsiteY5" fmla="*/ 195324 h 196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27" h="196414">
                  <a:moveTo>
                    <a:pt x="1384" y="195324"/>
                  </a:moveTo>
                  <a:cubicBezTo>
                    <a:pt x="-2188" y="187386"/>
                    <a:pt x="1782" y="130236"/>
                    <a:pt x="6147" y="97692"/>
                  </a:cubicBezTo>
                  <a:cubicBezTo>
                    <a:pt x="10512" y="65148"/>
                    <a:pt x="20037" y="-2319"/>
                    <a:pt x="27577" y="62"/>
                  </a:cubicBezTo>
                  <a:cubicBezTo>
                    <a:pt x="35117" y="2443"/>
                    <a:pt x="46627" y="47290"/>
                    <a:pt x="46627" y="71499"/>
                  </a:cubicBezTo>
                  <a:cubicBezTo>
                    <a:pt x="46627" y="95708"/>
                    <a:pt x="35118" y="124682"/>
                    <a:pt x="27577" y="145319"/>
                  </a:cubicBezTo>
                  <a:cubicBezTo>
                    <a:pt x="20037" y="165957"/>
                    <a:pt x="4956" y="203262"/>
                    <a:pt x="1384" y="195324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3020719" y="1686157"/>
            <a:ext cx="3582504" cy="3457344"/>
            <a:chOff x="3020719" y="1447953"/>
            <a:chExt cx="3582504" cy="3457344"/>
          </a:xfrm>
        </p:grpSpPr>
        <p:sp>
          <p:nvSpPr>
            <p:cNvPr id="285" name="任意多边形 284"/>
            <p:cNvSpPr/>
            <p:nvPr/>
          </p:nvSpPr>
          <p:spPr bwMode="auto">
            <a:xfrm rot="3801721">
              <a:off x="5051333" y="2601962"/>
              <a:ext cx="543715" cy="867094"/>
            </a:xfrm>
            <a:custGeom>
              <a:avLst/>
              <a:gdLst>
                <a:gd name="connsiteX0" fmla="*/ 0 w 176230"/>
                <a:gd name="connsiteY0" fmla="*/ 389035 h 472163"/>
                <a:gd name="connsiteX1" fmla="*/ 106403 w 176230"/>
                <a:gd name="connsiteY1" fmla="*/ 202830 h 472163"/>
                <a:gd name="connsiteX2" fmla="*/ 176230 w 176230"/>
                <a:gd name="connsiteY2" fmla="*/ 0 h 472163"/>
                <a:gd name="connsiteX3" fmla="*/ 156279 w 176230"/>
                <a:gd name="connsiteY3" fmla="*/ 196180 h 472163"/>
                <a:gd name="connsiteX4" fmla="*/ 33251 w 176230"/>
                <a:gd name="connsiteY4" fmla="*/ 472163 h 472163"/>
                <a:gd name="connsiteX5" fmla="*/ 0 w 176230"/>
                <a:gd name="connsiteY5" fmla="*/ 389035 h 472163"/>
                <a:gd name="connsiteX0" fmla="*/ 0 w 180090"/>
                <a:gd name="connsiteY0" fmla="*/ 389042 h 472170"/>
                <a:gd name="connsiteX1" fmla="*/ 106403 w 180090"/>
                <a:gd name="connsiteY1" fmla="*/ 202837 h 472170"/>
                <a:gd name="connsiteX2" fmla="*/ 176230 w 180090"/>
                <a:gd name="connsiteY2" fmla="*/ 7 h 472170"/>
                <a:gd name="connsiteX3" fmla="*/ 156279 w 180090"/>
                <a:gd name="connsiteY3" fmla="*/ 196187 h 472170"/>
                <a:gd name="connsiteX4" fmla="*/ 33251 w 180090"/>
                <a:gd name="connsiteY4" fmla="*/ 472170 h 472170"/>
                <a:gd name="connsiteX5" fmla="*/ 0 w 180090"/>
                <a:gd name="connsiteY5" fmla="*/ 389042 h 472170"/>
                <a:gd name="connsiteX0" fmla="*/ 0 w 180090"/>
                <a:gd name="connsiteY0" fmla="*/ 389042 h 472170"/>
                <a:gd name="connsiteX1" fmla="*/ 106403 w 180090"/>
                <a:gd name="connsiteY1" fmla="*/ 202837 h 472170"/>
                <a:gd name="connsiteX2" fmla="*/ 176230 w 180090"/>
                <a:gd name="connsiteY2" fmla="*/ 7 h 472170"/>
                <a:gd name="connsiteX3" fmla="*/ 156279 w 180090"/>
                <a:gd name="connsiteY3" fmla="*/ 196187 h 472170"/>
                <a:gd name="connsiteX4" fmla="*/ 33251 w 180090"/>
                <a:gd name="connsiteY4" fmla="*/ 472170 h 472170"/>
                <a:gd name="connsiteX5" fmla="*/ 0 w 180090"/>
                <a:gd name="connsiteY5" fmla="*/ 389042 h 472170"/>
                <a:gd name="connsiteX0" fmla="*/ 0 w 213341"/>
                <a:gd name="connsiteY0" fmla="*/ 422292 h 472170"/>
                <a:gd name="connsiteX1" fmla="*/ 139654 w 213341"/>
                <a:gd name="connsiteY1" fmla="*/ 202837 h 472170"/>
                <a:gd name="connsiteX2" fmla="*/ 209481 w 213341"/>
                <a:gd name="connsiteY2" fmla="*/ 7 h 472170"/>
                <a:gd name="connsiteX3" fmla="*/ 189530 w 213341"/>
                <a:gd name="connsiteY3" fmla="*/ 196187 h 472170"/>
                <a:gd name="connsiteX4" fmla="*/ 66502 w 213341"/>
                <a:gd name="connsiteY4" fmla="*/ 472170 h 472170"/>
                <a:gd name="connsiteX5" fmla="*/ 0 w 213341"/>
                <a:gd name="connsiteY5" fmla="*/ 422292 h 472170"/>
                <a:gd name="connsiteX0" fmla="*/ 0 w 213341"/>
                <a:gd name="connsiteY0" fmla="*/ 422292 h 472170"/>
                <a:gd name="connsiteX1" fmla="*/ 139654 w 213341"/>
                <a:gd name="connsiteY1" fmla="*/ 202837 h 472170"/>
                <a:gd name="connsiteX2" fmla="*/ 209481 w 213341"/>
                <a:gd name="connsiteY2" fmla="*/ 7 h 472170"/>
                <a:gd name="connsiteX3" fmla="*/ 189530 w 213341"/>
                <a:gd name="connsiteY3" fmla="*/ 196187 h 472170"/>
                <a:gd name="connsiteX4" fmla="*/ 66502 w 213341"/>
                <a:gd name="connsiteY4" fmla="*/ 472170 h 472170"/>
                <a:gd name="connsiteX5" fmla="*/ 0 w 213341"/>
                <a:gd name="connsiteY5" fmla="*/ 422292 h 472170"/>
                <a:gd name="connsiteX0" fmla="*/ 0 w 213341"/>
                <a:gd name="connsiteY0" fmla="*/ 422292 h 472170"/>
                <a:gd name="connsiteX1" fmla="*/ 142979 w 213341"/>
                <a:gd name="connsiteY1" fmla="*/ 219462 h 472170"/>
                <a:gd name="connsiteX2" fmla="*/ 209481 w 213341"/>
                <a:gd name="connsiteY2" fmla="*/ 7 h 472170"/>
                <a:gd name="connsiteX3" fmla="*/ 189530 w 213341"/>
                <a:gd name="connsiteY3" fmla="*/ 196187 h 472170"/>
                <a:gd name="connsiteX4" fmla="*/ 66502 w 213341"/>
                <a:gd name="connsiteY4" fmla="*/ 472170 h 472170"/>
                <a:gd name="connsiteX5" fmla="*/ 0 w 213341"/>
                <a:gd name="connsiteY5" fmla="*/ 422292 h 472170"/>
                <a:gd name="connsiteX0" fmla="*/ 0 w 213341"/>
                <a:gd name="connsiteY0" fmla="*/ 422292 h 472170"/>
                <a:gd name="connsiteX1" fmla="*/ 139654 w 213341"/>
                <a:gd name="connsiteY1" fmla="*/ 239413 h 472170"/>
                <a:gd name="connsiteX2" fmla="*/ 209481 w 213341"/>
                <a:gd name="connsiteY2" fmla="*/ 7 h 472170"/>
                <a:gd name="connsiteX3" fmla="*/ 189530 w 213341"/>
                <a:gd name="connsiteY3" fmla="*/ 196187 h 472170"/>
                <a:gd name="connsiteX4" fmla="*/ 66502 w 213341"/>
                <a:gd name="connsiteY4" fmla="*/ 472170 h 472170"/>
                <a:gd name="connsiteX5" fmla="*/ 0 w 213341"/>
                <a:gd name="connsiteY5" fmla="*/ 422292 h 472170"/>
                <a:gd name="connsiteX0" fmla="*/ 0 w 213341"/>
                <a:gd name="connsiteY0" fmla="*/ 422292 h 472170"/>
                <a:gd name="connsiteX1" fmla="*/ 152954 w 213341"/>
                <a:gd name="connsiteY1" fmla="*/ 236088 h 472170"/>
                <a:gd name="connsiteX2" fmla="*/ 209481 w 213341"/>
                <a:gd name="connsiteY2" fmla="*/ 7 h 472170"/>
                <a:gd name="connsiteX3" fmla="*/ 189530 w 213341"/>
                <a:gd name="connsiteY3" fmla="*/ 196187 h 472170"/>
                <a:gd name="connsiteX4" fmla="*/ 66502 w 213341"/>
                <a:gd name="connsiteY4" fmla="*/ 472170 h 472170"/>
                <a:gd name="connsiteX5" fmla="*/ 0 w 213341"/>
                <a:gd name="connsiteY5" fmla="*/ 422292 h 472170"/>
                <a:gd name="connsiteX0" fmla="*/ 0 w 213341"/>
                <a:gd name="connsiteY0" fmla="*/ 422292 h 472170"/>
                <a:gd name="connsiteX1" fmla="*/ 139654 w 213341"/>
                <a:gd name="connsiteY1" fmla="*/ 216137 h 472170"/>
                <a:gd name="connsiteX2" fmla="*/ 209481 w 213341"/>
                <a:gd name="connsiteY2" fmla="*/ 7 h 472170"/>
                <a:gd name="connsiteX3" fmla="*/ 189530 w 213341"/>
                <a:gd name="connsiteY3" fmla="*/ 196187 h 472170"/>
                <a:gd name="connsiteX4" fmla="*/ 66502 w 213341"/>
                <a:gd name="connsiteY4" fmla="*/ 472170 h 472170"/>
                <a:gd name="connsiteX5" fmla="*/ 0 w 213341"/>
                <a:gd name="connsiteY5" fmla="*/ 422292 h 472170"/>
                <a:gd name="connsiteX0" fmla="*/ 0 w 213341"/>
                <a:gd name="connsiteY0" fmla="*/ 422292 h 472170"/>
                <a:gd name="connsiteX1" fmla="*/ 139654 w 213341"/>
                <a:gd name="connsiteY1" fmla="*/ 216137 h 472170"/>
                <a:gd name="connsiteX2" fmla="*/ 209481 w 213341"/>
                <a:gd name="connsiteY2" fmla="*/ 7 h 472170"/>
                <a:gd name="connsiteX3" fmla="*/ 189530 w 213341"/>
                <a:gd name="connsiteY3" fmla="*/ 196187 h 472170"/>
                <a:gd name="connsiteX4" fmla="*/ 66502 w 213341"/>
                <a:gd name="connsiteY4" fmla="*/ 472170 h 472170"/>
                <a:gd name="connsiteX5" fmla="*/ 0 w 213341"/>
                <a:gd name="connsiteY5" fmla="*/ 422292 h 472170"/>
                <a:gd name="connsiteX0" fmla="*/ 0 w 213341"/>
                <a:gd name="connsiteY0" fmla="*/ 422292 h 472170"/>
                <a:gd name="connsiteX1" fmla="*/ 156279 w 213341"/>
                <a:gd name="connsiteY1" fmla="*/ 192861 h 472170"/>
                <a:gd name="connsiteX2" fmla="*/ 209481 w 213341"/>
                <a:gd name="connsiteY2" fmla="*/ 7 h 472170"/>
                <a:gd name="connsiteX3" fmla="*/ 189530 w 213341"/>
                <a:gd name="connsiteY3" fmla="*/ 196187 h 472170"/>
                <a:gd name="connsiteX4" fmla="*/ 66502 w 213341"/>
                <a:gd name="connsiteY4" fmla="*/ 472170 h 472170"/>
                <a:gd name="connsiteX5" fmla="*/ 0 w 213341"/>
                <a:gd name="connsiteY5" fmla="*/ 422292 h 472170"/>
                <a:gd name="connsiteX0" fmla="*/ 0 w 213341"/>
                <a:gd name="connsiteY0" fmla="*/ 422292 h 472170"/>
                <a:gd name="connsiteX1" fmla="*/ 156279 w 213341"/>
                <a:gd name="connsiteY1" fmla="*/ 192861 h 472170"/>
                <a:gd name="connsiteX2" fmla="*/ 209481 w 213341"/>
                <a:gd name="connsiteY2" fmla="*/ 7 h 472170"/>
                <a:gd name="connsiteX3" fmla="*/ 189530 w 213341"/>
                <a:gd name="connsiteY3" fmla="*/ 196187 h 472170"/>
                <a:gd name="connsiteX4" fmla="*/ 66502 w 213341"/>
                <a:gd name="connsiteY4" fmla="*/ 472170 h 472170"/>
                <a:gd name="connsiteX5" fmla="*/ 0 w 213341"/>
                <a:gd name="connsiteY5" fmla="*/ 422292 h 472170"/>
                <a:gd name="connsiteX0" fmla="*/ 0 w 213337"/>
                <a:gd name="connsiteY0" fmla="*/ 417008 h 472170"/>
                <a:gd name="connsiteX1" fmla="*/ 156275 w 213337"/>
                <a:gd name="connsiteY1" fmla="*/ 192861 h 472170"/>
                <a:gd name="connsiteX2" fmla="*/ 209477 w 213337"/>
                <a:gd name="connsiteY2" fmla="*/ 7 h 472170"/>
                <a:gd name="connsiteX3" fmla="*/ 189526 w 213337"/>
                <a:gd name="connsiteY3" fmla="*/ 196187 h 472170"/>
                <a:gd name="connsiteX4" fmla="*/ 66498 w 213337"/>
                <a:gd name="connsiteY4" fmla="*/ 472170 h 472170"/>
                <a:gd name="connsiteX5" fmla="*/ 0 w 213337"/>
                <a:gd name="connsiteY5" fmla="*/ 417008 h 472170"/>
                <a:gd name="connsiteX0" fmla="*/ 0 w 214648"/>
                <a:gd name="connsiteY0" fmla="*/ 417008 h 479499"/>
                <a:gd name="connsiteX1" fmla="*/ 156275 w 214648"/>
                <a:gd name="connsiteY1" fmla="*/ 192861 h 479499"/>
                <a:gd name="connsiteX2" fmla="*/ 209477 w 214648"/>
                <a:gd name="connsiteY2" fmla="*/ 7 h 479499"/>
                <a:gd name="connsiteX3" fmla="*/ 189526 w 214648"/>
                <a:gd name="connsiteY3" fmla="*/ 196187 h 479499"/>
                <a:gd name="connsiteX4" fmla="*/ 31336 w 214648"/>
                <a:gd name="connsiteY4" fmla="*/ 479499 h 479499"/>
                <a:gd name="connsiteX5" fmla="*/ 0 w 214648"/>
                <a:gd name="connsiteY5" fmla="*/ 417008 h 479499"/>
                <a:gd name="connsiteX0" fmla="*/ 0 w 214648"/>
                <a:gd name="connsiteY0" fmla="*/ 417008 h 479499"/>
                <a:gd name="connsiteX1" fmla="*/ 136263 w 214648"/>
                <a:gd name="connsiteY1" fmla="*/ 217127 h 479499"/>
                <a:gd name="connsiteX2" fmla="*/ 209477 w 214648"/>
                <a:gd name="connsiteY2" fmla="*/ 7 h 479499"/>
                <a:gd name="connsiteX3" fmla="*/ 189526 w 214648"/>
                <a:gd name="connsiteY3" fmla="*/ 196187 h 479499"/>
                <a:gd name="connsiteX4" fmla="*/ 31336 w 214648"/>
                <a:gd name="connsiteY4" fmla="*/ 479499 h 479499"/>
                <a:gd name="connsiteX5" fmla="*/ 0 w 214648"/>
                <a:gd name="connsiteY5" fmla="*/ 417008 h 479499"/>
                <a:gd name="connsiteX0" fmla="*/ 0 w 211516"/>
                <a:gd name="connsiteY0" fmla="*/ 417008 h 479499"/>
                <a:gd name="connsiteX1" fmla="*/ 136263 w 211516"/>
                <a:gd name="connsiteY1" fmla="*/ 217127 h 479499"/>
                <a:gd name="connsiteX2" fmla="*/ 209477 w 211516"/>
                <a:gd name="connsiteY2" fmla="*/ 7 h 479499"/>
                <a:gd name="connsiteX3" fmla="*/ 170219 w 211516"/>
                <a:gd name="connsiteY3" fmla="*/ 202490 h 479499"/>
                <a:gd name="connsiteX4" fmla="*/ 31336 w 211516"/>
                <a:gd name="connsiteY4" fmla="*/ 479499 h 479499"/>
                <a:gd name="connsiteX5" fmla="*/ 0 w 211516"/>
                <a:gd name="connsiteY5" fmla="*/ 417008 h 479499"/>
                <a:gd name="connsiteX0" fmla="*/ 0 w 225402"/>
                <a:gd name="connsiteY0" fmla="*/ 471926 h 534417"/>
                <a:gd name="connsiteX1" fmla="*/ 136263 w 225402"/>
                <a:gd name="connsiteY1" fmla="*/ 272045 h 534417"/>
                <a:gd name="connsiteX2" fmla="*/ 223999 w 225402"/>
                <a:gd name="connsiteY2" fmla="*/ 5 h 534417"/>
                <a:gd name="connsiteX3" fmla="*/ 170219 w 225402"/>
                <a:gd name="connsiteY3" fmla="*/ 257408 h 534417"/>
                <a:gd name="connsiteX4" fmla="*/ 31336 w 225402"/>
                <a:gd name="connsiteY4" fmla="*/ 534417 h 534417"/>
                <a:gd name="connsiteX5" fmla="*/ 0 w 225402"/>
                <a:gd name="connsiteY5" fmla="*/ 471926 h 534417"/>
                <a:gd name="connsiteX0" fmla="*/ 0 w 225571"/>
                <a:gd name="connsiteY0" fmla="*/ 471927 h 534418"/>
                <a:gd name="connsiteX1" fmla="*/ 136263 w 225571"/>
                <a:gd name="connsiteY1" fmla="*/ 272046 h 534418"/>
                <a:gd name="connsiteX2" fmla="*/ 223999 w 225571"/>
                <a:gd name="connsiteY2" fmla="*/ 6 h 534418"/>
                <a:gd name="connsiteX3" fmla="*/ 174383 w 225571"/>
                <a:gd name="connsiteY3" fmla="*/ 223603 h 534418"/>
                <a:gd name="connsiteX4" fmla="*/ 31336 w 225571"/>
                <a:gd name="connsiteY4" fmla="*/ 534418 h 534418"/>
                <a:gd name="connsiteX5" fmla="*/ 0 w 225571"/>
                <a:gd name="connsiteY5" fmla="*/ 471927 h 534418"/>
                <a:gd name="connsiteX0" fmla="*/ 0 w 225571"/>
                <a:gd name="connsiteY0" fmla="*/ 471927 h 534418"/>
                <a:gd name="connsiteX1" fmla="*/ 148711 w 225571"/>
                <a:gd name="connsiteY1" fmla="*/ 223462 h 534418"/>
                <a:gd name="connsiteX2" fmla="*/ 223999 w 225571"/>
                <a:gd name="connsiteY2" fmla="*/ 6 h 534418"/>
                <a:gd name="connsiteX3" fmla="*/ 174383 w 225571"/>
                <a:gd name="connsiteY3" fmla="*/ 223603 h 534418"/>
                <a:gd name="connsiteX4" fmla="*/ 31336 w 225571"/>
                <a:gd name="connsiteY4" fmla="*/ 534418 h 534418"/>
                <a:gd name="connsiteX5" fmla="*/ 0 w 225571"/>
                <a:gd name="connsiteY5" fmla="*/ 471927 h 534418"/>
                <a:gd name="connsiteX0" fmla="*/ 0 w 225571"/>
                <a:gd name="connsiteY0" fmla="*/ 471927 h 534418"/>
                <a:gd name="connsiteX1" fmla="*/ 148711 w 225571"/>
                <a:gd name="connsiteY1" fmla="*/ 223462 h 534418"/>
                <a:gd name="connsiteX2" fmla="*/ 223999 w 225571"/>
                <a:gd name="connsiteY2" fmla="*/ 6 h 534418"/>
                <a:gd name="connsiteX3" fmla="*/ 174383 w 225571"/>
                <a:gd name="connsiteY3" fmla="*/ 223603 h 534418"/>
                <a:gd name="connsiteX4" fmla="*/ 31336 w 225571"/>
                <a:gd name="connsiteY4" fmla="*/ 534418 h 534418"/>
                <a:gd name="connsiteX5" fmla="*/ 0 w 225571"/>
                <a:gd name="connsiteY5" fmla="*/ 471927 h 534418"/>
                <a:gd name="connsiteX0" fmla="*/ 0 w 251896"/>
                <a:gd name="connsiteY0" fmla="*/ 554297 h 616788"/>
                <a:gd name="connsiteX1" fmla="*/ 148711 w 251896"/>
                <a:gd name="connsiteY1" fmla="*/ 305832 h 616788"/>
                <a:gd name="connsiteX2" fmla="*/ 250952 w 251896"/>
                <a:gd name="connsiteY2" fmla="*/ 4 h 616788"/>
                <a:gd name="connsiteX3" fmla="*/ 174383 w 251896"/>
                <a:gd name="connsiteY3" fmla="*/ 305973 h 616788"/>
                <a:gd name="connsiteX4" fmla="*/ 31336 w 251896"/>
                <a:gd name="connsiteY4" fmla="*/ 616788 h 616788"/>
                <a:gd name="connsiteX5" fmla="*/ 0 w 251896"/>
                <a:gd name="connsiteY5" fmla="*/ 554297 h 6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896" h="616788">
                  <a:moveTo>
                    <a:pt x="0" y="554297"/>
                  </a:moveTo>
                  <a:cubicBezTo>
                    <a:pt x="37002" y="517911"/>
                    <a:pt x="106886" y="398214"/>
                    <a:pt x="148711" y="305832"/>
                  </a:cubicBezTo>
                  <a:cubicBezTo>
                    <a:pt x="190536" y="213450"/>
                    <a:pt x="242640" y="1112"/>
                    <a:pt x="250952" y="4"/>
                  </a:cubicBezTo>
                  <a:cubicBezTo>
                    <a:pt x="259264" y="-1104"/>
                    <a:pt x="210986" y="203176"/>
                    <a:pt x="174383" y="305973"/>
                  </a:cubicBezTo>
                  <a:cubicBezTo>
                    <a:pt x="137780" y="408770"/>
                    <a:pt x="57383" y="584646"/>
                    <a:pt x="31336" y="616788"/>
                  </a:cubicBezTo>
                  <a:lnTo>
                    <a:pt x="0" y="554297"/>
                  </a:lnTo>
                  <a:close/>
                </a:path>
              </a:pathLst>
            </a:custGeom>
            <a:solidFill>
              <a:srgbClr val="92C60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286" name="组合 285"/>
            <p:cNvGrpSpPr/>
            <p:nvPr/>
          </p:nvGrpSpPr>
          <p:grpSpPr>
            <a:xfrm>
              <a:off x="3020719" y="1447953"/>
              <a:ext cx="3582504" cy="3457344"/>
              <a:chOff x="3020719" y="1447953"/>
              <a:chExt cx="3582504" cy="3457344"/>
            </a:xfrm>
          </p:grpSpPr>
          <p:grpSp>
            <p:nvGrpSpPr>
              <p:cNvPr id="287" name="组合 286"/>
              <p:cNvGrpSpPr/>
              <p:nvPr/>
            </p:nvGrpSpPr>
            <p:grpSpPr>
              <a:xfrm>
                <a:off x="3020719" y="1447953"/>
                <a:ext cx="3582504" cy="3457344"/>
                <a:chOff x="3020719" y="1447953"/>
                <a:chExt cx="3582504" cy="3457344"/>
              </a:xfrm>
            </p:grpSpPr>
            <p:grpSp>
              <p:nvGrpSpPr>
                <p:cNvPr id="313" name="组合 157"/>
                <p:cNvGrpSpPr>
                  <a:grpSpLocks/>
                </p:cNvGrpSpPr>
                <p:nvPr/>
              </p:nvGrpSpPr>
              <p:grpSpPr bwMode="auto">
                <a:xfrm rot="20040000">
                  <a:off x="5061602" y="2111924"/>
                  <a:ext cx="45650" cy="94607"/>
                  <a:chOff x="3637987" y="503028"/>
                  <a:chExt cx="188802" cy="391253"/>
                </a:xfrm>
              </p:grpSpPr>
              <p:sp>
                <p:nvSpPr>
                  <p:cNvPr id="450" name="任意多边形 449"/>
                  <p:cNvSpPr/>
                  <p:nvPr/>
                </p:nvSpPr>
                <p:spPr>
                  <a:xfrm flipH="1">
                    <a:off x="3634248" y="502647"/>
                    <a:ext cx="190128" cy="393334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51" name="任意多边形 450"/>
                  <p:cNvSpPr/>
                  <p:nvPr/>
                </p:nvSpPr>
                <p:spPr>
                  <a:xfrm flipH="1">
                    <a:off x="3665509" y="629371"/>
                    <a:ext cx="52448" cy="249112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14" name="组合 313"/>
                <p:cNvGrpSpPr/>
                <p:nvPr/>
              </p:nvGrpSpPr>
              <p:grpSpPr>
                <a:xfrm>
                  <a:off x="3020719" y="1447953"/>
                  <a:ext cx="3582504" cy="3457344"/>
                  <a:chOff x="3020719" y="1447953"/>
                  <a:chExt cx="3582504" cy="3457344"/>
                </a:xfrm>
              </p:grpSpPr>
              <p:grpSp>
                <p:nvGrpSpPr>
                  <p:cNvPr id="315" name="组合 150"/>
                  <p:cNvGrpSpPr>
                    <a:grpSpLocks/>
                  </p:cNvGrpSpPr>
                  <p:nvPr/>
                </p:nvGrpSpPr>
                <p:grpSpPr bwMode="auto">
                  <a:xfrm rot="4020000">
                    <a:off x="5194130" y="2156218"/>
                    <a:ext cx="45654" cy="98177"/>
                    <a:chOff x="4605359" y="766104"/>
                    <a:chExt cx="188802" cy="395301"/>
                  </a:xfrm>
                </p:grpSpPr>
                <p:sp>
                  <p:nvSpPr>
                    <p:cNvPr id="448" name="任意多边形 447"/>
                    <p:cNvSpPr/>
                    <p:nvPr/>
                  </p:nvSpPr>
                  <p:spPr>
                    <a:xfrm>
                      <a:off x="4598359" y="766068"/>
                      <a:ext cx="190107" cy="382954"/>
                    </a:xfrm>
                    <a:custGeom>
                      <a:avLst/>
                      <a:gdLst>
                        <a:gd name="connsiteX0" fmla="*/ 69056 w 166687"/>
                        <a:gd name="connsiteY0" fmla="*/ 0 h 350044"/>
                        <a:gd name="connsiteX1" fmla="*/ 45243 w 166687"/>
                        <a:gd name="connsiteY1" fmla="*/ 119062 h 350044"/>
                        <a:gd name="connsiteX2" fmla="*/ 0 w 166687"/>
                        <a:gd name="connsiteY2" fmla="*/ 204787 h 350044"/>
                        <a:gd name="connsiteX3" fmla="*/ 14287 w 166687"/>
                        <a:gd name="connsiteY3" fmla="*/ 302419 h 350044"/>
                        <a:gd name="connsiteX4" fmla="*/ 78581 w 166687"/>
                        <a:gd name="connsiteY4" fmla="*/ 350044 h 350044"/>
                        <a:gd name="connsiteX5" fmla="*/ 164306 w 166687"/>
                        <a:gd name="connsiteY5" fmla="*/ 254794 h 350044"/>
                        <a:gd name="connsiteX6" fmla="*/ 166687 w 166687"/>
                        <a:gd name="connsiteY6" fmla="*/ 109537 h 350044"/>
                        <a:gd name="connsiteX7" fmla="*/ 69056 w 166687"/>
                        <a:gd name="connsiteY7" fmla="*/ 0 h 350044"/>
                        <a:gd name="connsiteX0" fmla="*/ 69056 w 184139"/>
                        <a:gd name="connsiteY0" fmla="*/ 0 h 350044"/>
                        <a:gd name="connsiteX1" fmla="*/ 45243 w 184139"/>
                        <a:gd name="connsiteY1" fmla="*/ 119062 h 350044"/>
                        <a:gd name="connsiteX2" fmla="*/ 0 w 184139"/>
                        <a:gd name="connsiteY2" fmla="*/ 204787 h 350044"/>
                        <a:gd name="connsiteX3" fmla="*/ 14287 w 184139"/>
                        <a:gd name="connsiteY3" fmla="*/ 302419 h 350044"/>
                        <a:gd name="connsiteX4" fmla="*/ 78581 w 184139"/>
                        <a:gd name="connsiteY4" fmla="*/ 350044 h 350044"/>
                        <a:gd name="connsiteX5" fmla="*/ 164306 w 184139"/>
                        <a:gd name="connsiteY5" fmla="*/ 254794 h 350044"/>
                        <a:gd name="connsiteX6" fmla="*/ 166687 w 184139"/>
                        <a:gd name="connsiteY6" fmla="*/ 109537 h 350044"/>
                        <a:gd name="connsiteX7" fmla="*/ 69056 w 184139"/>
                        <a:gd name="connsiteY7" fmla="*/ 0 h 350044"/>
                        <a:gd name="connsiteX0" fmla="*/ 69056 w 181058"/>
                        <a:gd name="connsiteY0" fmla="*/ 0 h 350044"/>
                        <a:gd name="connsiteX1" fmla="*/ 45243 w 181058"/>
                        <a:gd name="connsiteY1" fmla="*/ 119062 h 350044"/>
                        <a:gd name="connsiteX2" fmla="*/ 0 w 181058"/>
                        <a:gd name="connsiteY2" fmla="*/ 204787 h 350044"/>
                        <a:gd name="connsiteX3" fmla="*/ 14287 w 181058"/>
                        <a:gd name="connsiteY3" fmla="*/ 302419 h 350044"/>
                        <a:gd name="connsiteX4" fmla="*/ 78581 w 181058"/>
                        <a:gd name="connsiteY4" fmla="*/ 350044 h 350044"/>
                        <a:gd name="connsiteX5" fmla="*/ 164306 w 181058"/>
                        <a:gd name="connsiteY5" fmla="*/ 254794 h 350044"/>
                        <a:gd name="connsiteX6" fmla="*/ 166687 w 181058"/>
                        <a:gd name="connsiteY6" fmla="*/ 109537 h 350044"/>
                        <a:gd name="connsiteX7" fmla="*/ 69056 w 181058"/>
                        <a:gd name="connsiteY7" fmla="*/ 0 h 350044"/>
                        <a:gd name="connsiteX0" fmla="*/ 69056 w 173789"/>
                        <a:gd name="connsiteY0" fmla="*/ 0 h 350044"/>
                        <a:gd name="connsiteX1" fmla="*/ 45243 w 173789"/>
                        <a:gd name="connsiteY1" fmla="*/ 119062 h 350044"/>
                        <a:gd name="connsiteX2" fmla="*/ 0 w 173789"/>
                        <a:gd name="connsiteY2" fmla="*/ 204787 h 350044"/>
                        <a:gd name="connsiteX3" fmla="*/ 14287 w 173789"/>
                        <a:gd name="connsiteY3" fmla="*/ 302419 h 350044"/>
                        <a:gd name="connsiteX4" fmla="*/ 78581 w 173789"/>
                        <a:gd name="connsiteY4" fmla="*/ 350044 h 350044"/>
                        <a:gd name="connsiteX5" fmla="*/ 164306 w 173789"/>
                        <a:gd name="connsiteY5" fmla="*/ 254794 h 350044"/>
                        <a:gd name="connsiteX6" fmla="*/ 152399 w 173789"/>
                        <a:gd name="connsiteY6" fmla="*/ 121444 h 350044"/>
                        <a:gd name="connsiteX7" fmla="*/ 69056 w 173789"/>
                        <a:gd name="connsiteY7" fmla="*/ 0 h 350044"/>
                        <a:gd name="connsiteX0" fmla="*/ 69056 w 173789"/>
                        <a:gd name="connsiteY0" fmla="*/ 1 h 350045"/>
                        <a:gd name="connsiteX1" fmla="*/ 45243 w 173789"/>
                        <a:gd name="connsiteY1" fmla="*/ 119063 h 350045"/>
                        <a:gd name="connsiteX2" fmla="*/ 0 w 173789"/>
                        <a:gd name="connsiteY2" fmla="*/ 204788 h 350045"/>
                        <a:gd name="connsiteX3" fmla="*/ 14287 w 173789"/>
                        <a:gd name="connsiteY3" fmla="*/ 302420 h 350045"/>
                        <a:gd name="connsiteX4" fmla="*/ 78581 w 173789"/>
                        <a:gd name="connsiteY4" fmla="*/ 350045 h 350045"/>
                        <a:gd name="connsiteX5" fmla="*/ 164306 w 173789"/>
                        <a:gd name="connsiteY5" fmla="*/ 254795 h 350045"/>
                        <a:gd name="connsiteX6" fmla="*/ 152399 w 173789"/>
                        <a:gd name="connsiteY6" fmla="*/ 121445 h 350045"/>
                        <a:gd name="connsiteX7" fmla="*/ 69056 w 173789"/>
                        <a:gd name="connsiteY7" fmla="*/ 1 h 350045"/>
                        <a:gd name="connsiteX0" fmla="*/ 69056 w 173789"/>
                        <a:gd name="connsiteY0" fmla="*/ 1 h 350045"/>
                        <a:gd name="connsiteX1" fmla="*/ 45243 w 173789"/>
                        <a:gd name="connsiteY1" fmla="*/ 119063 h 350045"/>
                        <a:gd name="connsiteX2" fmla="*/ 0 w 173789"/>
                        <a:gd name="connsiteY2" fmla="*/ 204788 h 350045"/>
                        <a:gd name="connsiteX3" fmla="*/ 14287 w 173789"/>
                        <a:gd name="connsiteY3" fmla="*/ 302420 h 350045"/>
                        <a:gd name="connsiteX4" fmla="*/ 78581 w 173789"/>
                        <a:gd name="connsiteY4" fmla="*/ 350045 h 350045"/>
                        <a:gd name="connsiteX5" fmla="*/ 164306 w 173789"/>
                        <a:gd name="connsiteY5" fmla="*/ 254795 h 350045"/>
                        <a:gd name="connsiteX6" fmla="*/ 152399 w 173789"/>
                        <a:gd name="connsiteY6" fmla="*/ 121445 h 350045"/>
                        <a:gd name="connsiteX7" fmla="*/ 69056 w 173789"/>
                        <a:gd name="connsiteY7" fmla="*/ 1 h 350045"/>
                        <a:gd name="connsiteX0" fmla="*/ 69928 w 174661"/>
                        <a:gd name="connsiteY0" fmla="*/ 1 h 350045"/>
                        <a:gd name="connsiteX1" fmla="*/ 46115 w 174661"/>
                        <a:gd name="connsiteY1" fmla="*/ 119063 h 350045"/>
                        <a:gd name="connsiteX2" fmla="*/ 872 w 174661"/>
                        <a:gd name="connsiteY2" fmla="*/ 204788 h 350045"/>
                        <a:gd name="connsiteX3" fmla="*/ 15159 w 174661"/>
                        <a:gd name="connsiteY3" fmla="*/ 302420 h 350045"/>
                        <a:gd name="connsiteX4" fmla="*/ 79453 w 174661"/>
                        <a:gd name="connsiteY4" fmla="*/ 350045 h 350045"/>
                        <a:gd name="connsiteX5" fmla="*/ 165178 w 174661"/>
                        <a:gd name="connsiteY5" fmla="*/ 254795 h 350045"/>
                        <a:gd name="connsiteX6" fmla="*/ 153271 w 174661"/>
                        <a:gd name="connsiteY6" fmla="*/ 121445 h 350045"/>
                        <a:gd name="connsiteX7" fmla="*/ 69928 w 174661"/>
                        <a:gd name="connsiteY7" fmla="*/ 1 h 350045"/>
                        <a:gd name="connsiteX0" fmla="*/ 73564 w 178297"/>
                        <a:gd name="connsiteY0" fmla="*/ 1 h 350045"/>
                        <a:gd name="connsiteX1" fmla="*/ 49751 w 178297"/>
                        <a:gd name="connsiteY1" fmla="*/ 119063 h 350045"/>
                        <a:gd name="connsiteX2" fmla="*/ 4508 w 178297"/>
                        <a:gd name="connsiteY2" fmla="*/ 204788 h 350045"/>
                        <a:gd name="connsiteX3" fmla="*/ 18795 w 178297"/>
                        <a:gd name="connsiteY3" fmla="*/ 302420 h 350045"/>
                        <a:gd name="connsiteX4" fmla="*/ 83089 w 178297"/>
                        <a:gd name="connsiteY4" fmla="*/ 350045 h 350045"/>
                        <a:gd name="connsiteX5" fmla="*/ 168814 w 178297"/>
                        <a:gd name="connsiteY5" fmla="*/ 254795 h 350045"/>
                        <a:gd name="connsiteX6" fmla="*/ 156907 w 178297"/>
                        <a:gd name="connsiteY6" fmla="*/ 121445 h 350045"/>
                        <a:gd name="connsiteX7" fmla="*/ 73564 w 178297"/>
                        <a:gd name="connsiteY7" fmla="*/ 1 h 350045"/>
                        <a:gd name="connsiteX0" fmla="*/ 79936 w 184669"/>
                        <a:gd name="connsiteY0" fmla="*/ 1 h 350045"/>
                        <a:gd name="connsiteX1" fmla="*/ 56123 w 184669"/>
                        <a:gd name="connsiteY1" fmla="*/ 119063 h 350045"/>
                        <a:gd name="connsiteX2" fmla="*/ 3736 w 184669"/>
                        <a:gd name="connsiteY2" fmla="*/ 204788 h 350045"/>
                        <a:gd name="connsiteX3" fmla="*/ 25167 w 184669"/>
                        <a:gd name="connsiteY3" fmla="*/ 302420 h 350045"/>
                        <a:gd name="connsiteX4" fmla="*/ 89461 w 184669"/>
                        <a:gd name="connsiteY4" fmla="*/ 350045 h 350045"/>
                        <a:gd name="connsiteX5" fmla="*/ 175186 w 184669"/>
                        <a:gd name="connsiteY5" fmla="*/ 254795 h 350045"/>
                        <a:gd name="connsiteX6" fmla="*/ 163279 w 184669"/>
                        <a:gd name="connsiteY6" fmla="*/ 121445 h 350045"/>
                        <a:gd name="connsiteX7" fmla="*/ 79936 w 184669"/>
                        <a:gd name="connsiteY7" fmla="*/ 1 h 350045"/>
                        <a:gd name="connsiteX0" fmla="*/ 77086 w 181819"/>
                        <a:gd name="connsiteY0" fmla="*/ 1 h 350045"/>
                        <a:gd name="connsiteX1" fmla="*/ 55655 w 181819"/>
                        <a:gd name="connsiteY1" fmla="*/ 107157 h 350045"/>
                        <a:gd name="connsiteX2" fmla="*/ 886 w 181819"/>
                        <a:gd name="connsiteY2" fmla="*/ 204788 h 350045"/>
                        <a:gd name="connsiteX3" fmla="*/ 22317 w 181819"/>
                        <a:gd name="connsiteY3" fmla="*/ 302420 h 350045"/>
                        <a:gd name="connsiteX4" fmla="*/ 86611 w 181819"/>
                        <a:gd name="connsiteY4" fmla="*/ 350045 h 350045"/>
                        <a:gd name="connsiteX5" fmla="*/ 172336 w 181819"/>
                        <a:gd name="connsiteY5" fmla="*/ 254795 h 350045"/>
                        <a:gd name="connsiteX6" fmla="*/ 160429 w 181819"/>
                        <a:gd name="connsiteY6" fmla="*/ 121445 h 350045"/>
                        <a:gd name="connsiteX7" fmla="*/ 77086 w 181819"/>
                        <a:gd name="connsiteY7" fmla="*/ 1 h 350045"/>
                        <a:gd name="connsiteX0" fmla="*/ 77086 w 181819"/>
                        <a:gd name="connsiteY0" fmla="*/ 1 h 350045"/>
                        <a:gd name="connsiteX1" fmla="*/ 55655 w 181819"/>
                        <a:gd name="connsiteY1" fmla="*/ 107157 h 350045"/>
                        <a:gd name="connsiteX2" fmla="*/ 886 w 181819"/>
                        <a:gd name="connsiteY2" fmla="*/ 204788 h 350045"/>
                        <a:gd name="connsiteX3" fmla="*/ 22317 w 181819"/>
                        <a:gd name="connsiteY3" fmla="*/ 302420 h 350045"/>
                        <a:gd name="connsiteX4" fmla="*/ 86611 w 181819"/>
                        <a:gd name="connsiteY4" fmla="*/ 350045 h 350045"/>
                        <a:gd name="connsiteX5" fmla="*/ 172336 w 181819"/>
                        <a:gd name="connsiteY5" fmla="*/ 254795 h 350045"/>
                        <a:gd name="connsiteX6" fmla="*/ 160429 w 181819"/>
                        <a:gd name="connsiteY6" fmla="*/ 121445 h 350045"/>
                        <a:gd name="connsiteX7" fmla="*/ 77086 w 181819"/>
                        <a:gd name="connsiteY7" fmla="*/ 1 h 350045"/>
                        <a:gd name="connsiteX0" fmla="*/ 77086 w 181819"/>
                        <a:gd name="connsiteY0" fmla="*/ 1 h 350045"/>
                        <a:gd name="connsiteX1" fmla="*/ 55655 w 181819"/>
                        <a:gd name="connsiteY1" fmla="*/ 107157 h 350045"/>
                        <a:gd name="connsiteX2" fmla="*/ 886 w 181819"/>
                        <a:gd name="connsiteY2" fmla="*/ 204788 h 350045"/>
                        <a:gd name="connsiteX3" fmla="*/ 22317 w 181819"/>
                        <a:gd name="connsiteY3" fmla="*/ 302420 h 350045"/>
                        <a:gd name="connsiteX4" fmla="*/ 86611 w 181819"/>
                        <a:gd name="connsiteY4" fmla="*/ 350045 h 350045"/>
                        <a:gd name="connsiteX5" fmla="*/ 172336 w 181819"/>
                        <a:gd name="connsiteY5" fmla="*/ 254795 h 350045"/>
                        <a:gd name="connsiteX6" fmla="*/ 160429 w 181819"/>
                        <a:gd name="connsiteY6" fmla="*/ 121445 h 350045"/>
                        <a:gd name="connsiteX7" fmla="*/ 77086 w 181819"/>
                        <a:gd name="connsiteY7" fmla="*/ 1 h 350045"/>
                        <a:gd name="connsiteX0" fmla="*/ 77086 w 181819"/>
                        <a:gd name="connsiteY0" fmla="*/ 1 h 350045"/>
                        <a:gd name="connsiteX1" fmla="*/ 55655 w 181819"/>
                        <a:gd name="connsiteY1" fmla="*/ 107157 h 350045"/>
                        <a:gd name="connsiteX2" fmla="*/ 886 w 181819"/>
                        <a:gd name="connsiteY2" fmla="*/ 204788 h 350045"/>
                        <a:gd name="connsiteX3" fmla="*/ 22317 w 181819"/>
                        <a:gd name="connsiteY3" fmla="*/ 302420 h 350045"/>
                        <a:gd name="connsiteX4" fmla="*/ 86611 w 181819"/>
                        <a:gd name="connsiteY4" fmla="*/ 350045 h 350045"/>
                        <a:gd name="connsiteX5" fmla="*/ 172336 w 181819"/>
                        <a:gd name="connsiteY5" fmla="*/ 254795 h 350045"/>
                        <a:gd name="connsiteX6" fmla="*/ 160429 w 181819"/>
                        <a:gd name="connsiteY6" fmla="*/ 100014 h 350045"/>
                        <a:gd name="connsiteX7" fmla="*/ 77086 w 181819"/>
                        <a:gd name="connsiteY7" fmla="*/ 1 h 350045"/>
                        <a:gd name="connsiteX0" fmla="*/ 77086 w 179303"/>
                        <a:gd name="connsiteY0" fmla="*/ 1 h 350045"/>
                        <a:gd name="connsiteX1" fmla="*/ 55655 w 179303"/>
                        <a:gd name="connsiteY1" fmla="*/ 107157 h 350045"/>
                        <a:gd name="connsiteX2" fmla="*/ 886 w 179303"/>
                        <a:gd name="connsiteY2" fmla="*/ 204788 h 350045"/>
                        <a:gd name="connsiteX3" fmla="*/ 22317 w 179303"/>
                        <a:gd name="connsiteY3" fmla="*/ 302420 h 350045"/>
                        <a:gd name="connsiteX4" fmla="*/ 86611 w 179303"/>
                        <a:gd name="connsiteY4" fmla="*/ 350045 h 350045"/>
                        <a:gd name="connsiteX5" fmla="*/ 172336 w 179303"/>
                        <a:gd name="connsiteY5" fmla="*/ 266701 h 350045"/>
                        <a:gd name="connsiteX6" fmla="*/ 160429 w 179303"/>
                        <a:gd name="connsiteY6" fmla="*/ 100014 h 350045"/>
                        <a:gd name="connsiteX7" fmla="*/ 77086 w 179303"/>
                        <a:gd name="connsiteY7" fmla="*/ 1 h 350045"/>
                        <a:gd name="connsiteX0" fmla="*/ 77086 w 179303"/>
                        <a:gd name="connsiteY0" fmla="*/ 1 h 352745"/>
                        <a:gd name="connsiteX1" fmla="*/ 55655 w 179303"/>
                        <a:gd name="connsiteY1" fmla="*/ 107157 h 352745"/>
                        <a:gd name="connsiteX2" fmla="*/ 886 w 179303"/>
                        <a:gd name="connsiteY2" fmla="*/ 204788 h 352745"/>
                        <a:gd name="connsiteX3" fmla="*/ 22317 w 179303"/>
                        <a:gd name="connsiteY3" fmla="*/ 302420 h 352745"/>
                        <a:gd name="connsiteX4" fmla="*/ 86611 w 179303"/>
                        <a:gd name="connsiteY4" fmla="*/ 350045 h 352745"/>
                        <a:gd name="connsiteX5" fmla="*/ 172336 w 179303"/>
                        <a:gd name="connsiteY5" fmla="*/ 266701 h 352745"/>
                        <a:gd name="connsiteX6" fmla="*/ 160429 w 179303"/>
                        <a:gd name="connsiteY6" fmla="*/ 100014 h 352745"/>
                        <a:gd name="connsiteX7" fmla="*/ 77086 w 179303"/>
                        <a:gd name="connsiteY7" fmla="*/ 1 h 352745"/>
                        <a:gd name="connsiteX0" fmla="*/ 77086 w 179303"/>
                        <a:gd name="connsiteY0" fmla="*/ 1 h 350613"/>
                        <a:gd name="connsiteX1" fmla="*/ 55655 w 179303"/>
                        <a:gd name="connsiteY1" fmla="*/ 107157 h 350613"/>
                        <a:gd name="connsiteX2" fmla="*/ 886 w 179303"/>
                        <a:gd name="connsiteY2" fmla="*/ 204788 h 350613"/>
                        <a:gd name="connsiteX3" fmla="*/ 22317 w 179303"/>
                        <a:gd name="connsiteY3" fmla="*/ 302420 h 350613"/>
                        <a:gd name="connsiteX4" fmla="*/ 86611 w 179303"/>
                        <a:gd name="connsiteY4" fmla="*/ 350045 h 350613"/>
                        <a:gd name="connsiteX5" fmla="*/ 172336 w 179303"/>
                        <a:gd name="connsiteY5" fmla="*/ 266701 h 350613"/>
                        <a:gd name="connsiteX6" fmla="*/ 160429 w 179303"/>
                        <a:gd name="connsiteY6" fmla="*/ 100014 h 350613"/>
                        <a:gd name="connsiteX7" fmla="*/ 77086 w 179303"/>
                        <a:gd name="connsiteY7" fmla="*/ 1 h 350613"/>
                        <a:gd name="connsiteX0" fmla="*/ 78214 w 180431"/>
                        <a:gd name="connsiteY0" fmla="*/ 1 h 350613"/>
                        <a:gd name="connsiteX1" fmla="*/ 56783 w 180431"/>
                        <a:gd name="connsiteY1" fmla="*/ 107157 h 350613"/>
                        <a:gd name="connsiteX2" fmla="*/ 2014 w 180431"/>
                        <a:gd name="connsiteY2" fmla="*/ 204788 h 350613"/>
                        <a:gd name="connsiteX3" fmla="*/ 23445 w 180431"/>
                        <a:gd name="connsiteY3" fmla="*/ 302420 h 350613"/>
                        <a:gd name="connsiteX4" fmla="*/ 87739 w 180431"/>
                        <a:gd name="connsiteY4" fmla="*/ 350045 h 350613"/>
                        <a:gd name="connsiteX5" fmla="*/ 173464 w 180431"/>
                        <a:gd name="connsiteY5" fmla="*/ 266701 h 350613"/>
                        <a:gd name="connsiteX6" fmla="*/ 161557 w 180431"/>
                        <a:gd name="connsiteY6" fmla="*/ 100014 h 350613"/>
                        <a:gd name="connsiteX7" fmla="*/ 78214 w 180431"/>
                        <a:gd name="connsiteY7" fmla="*/ 1 h 350613"/>
                        <a:gd name="connsiteX0" fmla="*/ 78214 w 180431"/>
                        <a:gd name="connsiteY0" fmla="*/ 1 h 350613"/>
                        <a:gd name="connsiteX1" fmla="*/ 56783 w 180431"/>
                        <a:gd name="connsiteY1" fmla="*/ 107157 h 350613"/>
                        <a:gd name="connsiteX2" fmla="*/ 2014 w 180431"/>
                        <a:gd name="connsiteY2" fmla="*/ 204788 h 350613"/>
                        <a:gd name="connsiteX3" fmla="*/ 23445 w 180431"/>
                        <a:gd name="connsiteY3" fmla="*/ 302420 h 350613"/>
                        <a:gd name="connsiteX4" fmla="*/ 87739 w 180431"/>
                        <a:gd name="connsiteY4" fmla="*/ 350045 h 350613"/>
                        <a:gd name="connsiteX5" fmla="*/ 173464 w 180431"/>
                        <a:gd name="connsiteY5" fmla="*/ 266701 h 350613"/>
                        <a:gd name="connsiteX6" fmla="*/ 161557 w 180431"/>
                        <a:gd name="connsiteY6" fmla="*/ 100014 h 350613"/>
                        <a:gd name="connsiteX7" fmla="*/ 78214 w 180431"/>
                        <a:gd name="connsiteY7" fmla="*/ 1 h 350613"/>
                        <a:gd name="connsiteX0" fmla="*/ 82390 w 184607"/>
                        <a:gd name="connsiteY0" fmla="*/ 1 h 352386"/>
                        <a:gd name="connsiteX1" fmla="*/ 60959 w 184607"/>
                        <a:gd name="connsiteY1" fmla="*/ 107157 h 352386"/>
                        <a:gd name="connsiteX2" fmla="*/ 6190 w 184607"/>
                        <a:gd name="connsiteY2" fmla="*/ 204788 h 352386"/>
                        <a:gd name="connsiteX3" fmla="*/ 15715 w 184607"/>
                        <a:gd name="connsiteY3" fmla="*/ 302420 h 352386"/>
                        <a:gd name="connsiteX4" fmla="*/ 91915 w 184607"/>
                        <a:gd name="connsiteY4" fmla="*/ 350045 h 352386"/>
                        <a:gd name="connsiteX5" fmla="*/ 177640 w 184607"/>
                        <a:gd name="connsiteY5" fmla="*/ 266701 h 352386"/>
                        <a:gd name="connsiteX6" fmla="*/ 165733 w 184607"/>
                        <a:gd name="connsiteY6" fmla="*/ 100014 h 352386"/>
                        <a:gd name="connsiteX7" fmla="*/ 82390 w 184607"/>
                        <a:gd name="connsiteY7" fmla="*/ 1 h 352386"/>
                        <a:gd name="connsiteX0" fmla="*/ 86867 w 189084"/>
                        <a:gd name="connsiteY0" fmla="*/ 1 h 351243"/>
                        <a:gd name="connsiteX1" fmla="*/ 65436 w 189084"/>
                        <a:gd name="connsiteY1" fmla="*/ 107157 h 351243"/>
                        <a:gd name="connsiteX2" fmla="*/ 10667 w 189084"/>
                        <a:gd name="connsiteY2" fmla="*/ 204788 h 351243"/>
                        <a:gd name="connsiteX3" fmla="*/ 20192 w 189084"/>
                        <a:gd name="connsiteY3" fmla="*/ 302420 h 351243"/>
                        <a:gd name="connsiteX4" fmla="*/ 96392 w 189084"/>
                        <a:gd name="connsiteY4" fmla="*/ 350045 h 351243"/>
                        <a:gd name="connsiteX5" fmla="*/ 182117 w 189084"/>
                        <a:gd name="connsiteY5" fmla="*/ 266701 h 351243"/>
                        <a:gd name="connsiteX6" fmla="*/ 170210 w 189084"/>
                        <a:gd name="connsiteY6" fmla="*/ 100014 h 351243"/>
                        <a:gd name="connsiteX7" fmla="*/ 86867 w 189084"/>
                        <a:gd name="connsiteY7" fmla="*/ 1 h 351243"/>
                        <a:gd name="connsiteX0" fmla="*/ 81616 w 183833"/>
                        <a:gd name="connsiteY0" fmla="*/ 1 h 350850"/>
                        <a:gd name="connsiteX1" fmla="*/ 60185 w 183833"/>
                        <a:gd name="connsiteY1" fmla="*/ 107157 h 350850"/>
                        <a:gd name="connsiteX2" fmla="*/ 5416 w 183833"/>
                        <a:gd name="connsiteY2" fmla="*/ 204788 h 350850"/>
                        <a:gd name="connsiteX3" fmla="*/ 14941 w 183833"/>
                        <a:gd name="connsiteY3" fmla="*/ 302420 h 350850"/>
                        <a:gd name="connsiteX4" fmla="*/ 91141 w 183833"/>
                        <a:gd name="connsiteY4" fmla="*/ 350045 h 350850"/>
                        <a:gd name="connsiteX5" fmla="*/ 176866 w 183833"/>
                        <a:gd name="connsiteY5" fmla="*/ 266701 h 350850"/>
                        <a:gd name="connsiteX6" fmla="*/ 164959 w 183833"/>
                        <a:gd name="connsiteY6" fmla="*/ 100014 h 350850"/>
                        <a:gd name="connsiteX7" fmla="*/ 81616 w 183833"/>
                        <a:gd name="connsiteY7" fmla="*/ 1 h 350850"/>
                        <a:gd name="connsiteX0" fmla="*/ 81616 w 187661"/>
                        <a:gd name="connsiteY0" fmla="*/ 1 h 351235"/>
                        <a:gd name="connsiteX1" fmla="*/ 60185 w 187661"/>
                        <a:gd name="connsiteY1" fmla="*/ 107157 h 351235"/>
                        <a:gd name="connsiteX2" fmla="*/ 5416 w 187661"/>
                        <a:gd name="connsiteY2" fmla="*/ 204788 h 351235"/>
                        <a:gd name="connsiteX3" fmla="*/ 14941 w 187661"/>
                        <a:gd name="connsiteY3" fmla="*/ 302420 h 351235"/>
                        <a:gd name="connsiteX4" fmla="*/ 91141 w 187661"/>
                        <a:gd name="connsiteY4" fmla="*/ 350045 h 351235"/>
                        <a:gd name="connsiteX5" fmla="*/ 181628 w 187661"/>
                        <a:gd name="connsiteY5" fmla="*/ 257176 h 351235"/>
                        <a:gd name="connsiteX6" fmla="*/ 164959 w 187661"/>
                        <a:gd name="connsiteY6" fmla="*/ 100014 h 351235"/>
                        <a:gd name="connsiteX7" fmla="*/ 81616 w 187661"/>
                        <a:gd name="connsiteY7" fmla="*/ 1 h 351235"/>
                        <a:gd name="connsiteX0" fmla="*/ 81616 w 187661"/>
                        <a:gd name="connsiteY0" fmla="*/ 1 h 351235"/>
                        <a:gd name="connsiteX1" fmla="*/ 60185 w 187661"/>
                        <a:gd name="connsiteY1" fmla="*/ 107157 h 351235"/>
                        <a:gd name="connsiteX2" fmla="*/ 5416 w 187661"/>
                        <a:gd name="connsiteY2" fmla="*/ 204788 h 351235"/>
                        <a:gd name="connsiteX3" fmla="*/ 14941 w 187661"/>
                        <a:gd name="connsiteY3" fmla="*/ 302420 h 351235"/>
                        <a:gd name="connsiteX4" fmla="*/ 91141 w 187661"/>
                        <a:gd name="connsiteY4" fmla="*/ 350045 h 351235"/>
                        <a:gd name="connsiteX5" fmla="*/ 181628 w 187661"/>
                        <a:gd name="connsiteY5" fmla="*/ 257176 h 351235"/>
                        <a:gd name="connsiteX6" fmla="*/ 164959 w 187661"/>
                        <a:gd name="connsiteY6" fmla="*/ 100014 h 351235"/>
                        <a:gd name="connsiteX7" fmla="*/ 81616 w 187661"/>
                        <a:gd name="connsiteY7" fmla="*/ 1 h 351235"/>
                        <a:gd name="connsiteX0" fmla="*/ 81616 w 187661"/>
                        <a:gd name="connsiteY0" fmla="*/ 1 h 351235"/>
                        <a:gd name="connsiteX1" fmla="*/ 60185 w 187661"/>
                        <a:gd name="connsiteY1" fmla="*/ 107157 h 351235"/>
                        <a:gd name="connsiteX2" fmla="*/ 5416 w 187661"/>
                        <a:gd name="connsiteY2" fmla="*/ 204788 h 351235"/>
                        <a:gd name="connsiteX3" fmla="*/ 14941 w 187661"/>
                        <a:gd name="connsiteY3" fmla="*/ 302420 h 351235"/>
                        <a:gd name="connsiteX4" fmla="*/ 91141 w 187661"/>
                        <a:gd name="connsiteY4" fmla="*/ 350045 h 351235"/>
                        <a:gd name="connsiteX5" fmla="*/ 181628 w 187661"/>
                        <a:gd name="connsiteY5" fmla="*/ 257176 h 351235"/>
                        <a:gd name="connsiteX6" fmla="*/ 164959 w 187661"/>
                        <a:gd name="connsiteY6" fmla="*/ 100014 h 351235"/>
                        <a:gd name="connsiteX7" fmla="*/ 81616 w 187661"/>
                        <a:gd name="connsiteY7" fmla="*/ 1 h 351235"/>
                        <a:gd name="connsiteX0" fmla="*/ 81616 w 189463"/>
                        <a:gd name="connsiteY0" fmla="*/ 1 h 351235"/>
                        <a:gd name="connsiteX1" fmla="*/ 60185 w 189463"/>
                        <a:gd name="connsiteY1" fmla="*/ 107157 h 351235"/>
                        <a:gd name="connsiteX2" fmla="*/ 5416 w 189463"/>
                        <a:gd name="connsiteY2" fmla="*/ 204788 h 351235"/>
                        <a:gd name="connsiteX3" fmla="*/ 14941 w 189463"/>
                        <a:gd name="connsiteY3" fmla="*/ 302420 h 351235"/>
                        <a:gd name="connsiteX4" fmla="*/ 91141 w 189463"/>
                        <a:gd name="connsiteY4" fmla="*/ 350045 h 351235"/>
                        <a:gd name="connsiteX5" fmla="*/ 181628 w 189463"/>
                        <a:gd name="connsiteY5" fmla="*/ 257176 h 351235"/>
                        <a:gd name="connsiteX6" fmla="*/ 172103 w 189463"/>
                        <a:gd name="connsiteY6" fmla="*/ 114302 h 351235"/>
                        <a:gd name="connsiteX7" fmla="*/ 81616 w 189463"/>
                        <a:gd name="connsiteY7" fmla="*/ 1 h 351235"/>
                        <a:gd name="connsiteX0" fmla="*/ 81616 w 191543"/>
                        <a:gd name="connsiteY0" fmla="*/ 1 h 351235"/>
                        <a:gd name="connsiteX1" fmla="*/ 60185 w 191543"/>
                        <a:gd name="connsiteY1" fmla="*/ 107157 h 351235"/>
                        <a:gd name="connsiteX2" fmla="*/ 5416 w 191543"/>
                        <a:gd name="connsiteY2" fmla="*/ 204788 h 351235"/>
                        <a:gd name="connsiteX3" fmla="*/ 14941 w 191543"/>
                        <a:gd name="connsiteY3" fmla="*/ 302420 h 351235"/>
                        <a:gd name="connsiteX4" fmla="*/ 91141 w 191543"/>
                        <a:gd name="connsiteY4" fmla="*/ 350045 h 351235"/>
                        <a:gd name="connsiteX5" fmla="*/ 181628 w 191543"/>
                        <a:gd name="connsiteY5" fmla="*/ 257176 h 351235"/>
                        <a:gd name="connsiteX6" fmla="*/ 172103 w 191543"/>
                        <a:gd name="connsiteY6" fmla="*/ 114302 h 351235"/>
                        <a:gd name="connsiteX7" fmla="*/ 81616 w 191543"/>
                        <a:gd name="connsiteY7" fmla="*/ 1 h 351235"/>
                        <a:gd name="connsiteX0" fmla="*/ 81616 w 189463"/>
                        <a:gd name="connsiteY0" fmla="*/ 1 h 351235"/>
                        <a:gd name="connsiteX1" fmla="*/ 60185 w 189463"/>
                        <a:gd name="connsiteY1" fmla="*/ 107157 h 351235"/>
                        <a:gd name="connsiteX2" fmla="*/ 5416 w 189463"/>
                        <a:gd name="connsiteY2" fmla="*/ 204788 h 351235"/>
                        <a:gd name="connsiteX3" fmla="*/ 14941 w 189463"/>
                        <a:gd name="connsiteY3" fmla="*/ 302420 h 351235"/>
                        <a:gd name="connsiteX4" fmla="*/ 91141 w 189463"/>
                        <a:gd name="connsiteY4" fmla="*/ 350045 h 351235"/>
                        <a:gd name="connsiteX5" fmla="*/ 181628 w 189463"/>
                        <a:gd name="connsiteY5" fmla="*/ 257176 h 351235"/>
                        <a:gd name="connsiteX6" fmla="*/ 172103 w 189463"/>
                        <a:gd name="connsiteY6" fmla="*/ 114302 h 351235"/>
                        <a:gd name="connsiteX7" fmla="*/ 81616 w 189463"/>
                        <a:gd name="connsiteY7" fmla="*/ 1 h 3512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89463" h="351235">
                          <a:moveTo>
                            <a:pt x="81616" y="1"/>
                          </a:moveTo>
                          <a:cubicBezTo>
                            <a:pt x="63757" y="-396"/>
                            <a:pt x="82410" y="63500"/>
                            <a:pt x="60185" y="107157"/>
                          </a:cubicBezTo>
                          <a:cubicBezTo>
                            <a:pt x="37960" y="150814"/>
                            <a:pt x="12957" y="172244"/>
                            <a:pt x="5416" y="204788"/>
                          </a:cubicBezTo>
                          <a:cubicBezTo>
                            <a:pt x="-2125" y="237332"/>
                            <a:pt x="-4108" y="277019"/>
                            <a:pt x="14941" y="302420"/>
                          </a:cubicBezTo>
                          <a:cubicBezTo>
                            <a:pt x="33990" y="327821"/>
                            <a:pt x="63360" y="357586"/>
                            <a:pt x="91141" y="350045"/>
                          </a:cubicBezTo>
                          <a:cubicBezTo>
                            <a:pt x="118922" y="342504"/>
                            <a:pt x="169325" y="298848"/>
                            <a:pt x="181628" y="257176"/>
                          </a:cubicBezTo>
                          <a:cubicBezTo>
                            <a:pt x="196312" y="217092"/>
                            <a:pt x="188772" y="161927"/>
                            <a:pt x="172103" y="114302"/>
                          </a:cubicBezTo>
                          <a:cubicBezTo>
                            <a:pt x="155434" y="66677"/>
                            <a:pt x="114160" y="36513"/>
                            <a:pt x="81616" y="1"/>
                          </a:cubicBezTo>
                          <a:close/>
                        </a:path>
                      </a:pathLst>
                    </a:custGeom>
                    <a:solidFill>
                      <a:srgbClr val="92C604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449" name="任意多边形 448"/>
                    <p:cNvSpPr/>
                    <p:nvPr/>
                  </p:nvSpPr>
                  <p:spPr>
                    <a:xfrm>
                      <a:off x="4710055" y="909460"/>
                      <a:ext cx="52444" cy="242538"/>
                    </a:xfrm>
                    <a:custGeom>
                      <a:avLst/>
                      <a:gdLst>
                        <a:gd name="connsiteX0" fmla="*/ 0 w 45243"/>
                        <a:gd name="connsiteY0" fmla="*/ 178593 h 178593"/>
                        <a:gd name="connsiteX1" fmla="*/ 0 w 45243"/>
                        <a:gd name="connsiteY1" fmla="*/ 61912 h 178593"/>
                        <a:gd name="connsiteX2" fmla="*/ 26193 w 45243"/>
                        <a:gd name="connsiteY2" fmla="*/ 0 h 178593"/>
                        <a:gd name="connsiteX3" fmla="*/ 45243 w 45243"/>
                        <a:gd name="connsiteY3" fmla="*/ 76200 h 178593"/>
                        <a:gd name="connsiteX4" fmla="*/ 38100 w 45243"/>
                        <a:gd name="connsiteY4" fmla="*/ 133350 h 178593"/>
                        <a:gd name="connsiteX5" fmla="*/ 0 w 45243"/>
                        <a:gd name="connsiteY5" fmla="*/ 178593 h 178593"/>
                        <a:gd name="connsiteX0" fmla="*/ 0 w 46024"/>
                        <a:gd name="connsiteY0" fmla="*/ 178593 h 178593"/>
                        <a:gd name="connsiteX1" fmla="*/ 0 w 46024"/>
                        <a:gd name="connsiteY1" fmla="*/ 61912 h 178593"/>
                        <a:gd name="connsiteX2" fmla="*/ 26193 w 46024"/>
                        <a:gd name="connsiteY2" fmla="*/ 0 h 178593"/>
                        <a:gd name="connsiteX3" fmla="*/ 45243 w 46024"/>
                        <a:gd name="connsiteY3" fmla="*/ 76200 h 178593"/>
                        <a:gd name="connsiteX4" fmla="*/ 38100 w 46024"/>
                        <a:gd name="connsiteY4" fmla="*/ 133350 h 178593"/>
                        <a:gd name="connsiteX5" fmla="*/ 0 w 46024"/>
                        <a:gd name="connsiteY5" fmla="*/ 178593 h 178593"/>
                        <a:gd name="connsiteX0" fmla="*/ 0 w 47263"/>
                        <a:gd name="connsiteY0" fmla="*/ 178593 h 178593"/>
                        <a:gd name="connsiteX1" fmla="*/ 0 w 47263"/>
                        <a:gd name="connsiteY1" fmla="*/ 61912 h 178593"/>
                        <a:gd name="connsiteX2" fmla="*/ 26193 w 47263"/>
                        <a:gd name="connsiteY2" fmla="*/ 0 h 178593"/>
                        <a:gd name="connsiteX3" fmla="*/ 45243 w 47263"/>
                        <a:gd name="connsiteY3" fmla="*/ 76200 h 178593"/>
                        <a:gd name="connsiteX4" fmla="*/ 38100 w 47263"/>
                        <a:gd name="connsiteY4" fmla="*/ 133350 h 178593"/>
                        <a:gd name="connsiteX5" fmla="*/ 0 w 47263"/>
                        <a:gd name="connsiteY5" fmla="*/ 178593 h 178593"/>
                        <a:gd name="connsiteX0" fmla="*/ 4052 w 51315"/>
                        <a:gd name="connsiteY0" fmla="*/ 178709 h 178709"/>
                        <a:gd name="connsiteX1" fmla="*/ 4052 w 51315"/>
                        <a:gd name="connsiteY1" fmla="*/ 62028 h 178709"/>
                        <a:gd name="connsiteX2" fmla="*/ 30245 w 51315"/>
                        <a:gd name="connsiteY2" fmla="*/ 116 h 178709"/>
                        <a:gd name="connsiteX3" fmla="*/ 49295 w 51315"/>
                        <a:gd name="connsiteY3" fmla="*/ 76316 h 178709"/>
                        <a:gd name="connsiteX4" fmla="*/ 42152 w 51315"/>
                        <a:gd name="connsiteY4" fmla="*/ 133466 h 178709"/>
                        <a:gd name="connsiteX5" fmla="*/ 4052 w 51315"/>
                        <a:gd name="connsiteY5" fmla="*/ 178709 h 178709"/>
                        <a:gd name="connsiteX0" fmla="*/ 1452 w 48715"/>
                        <a:gd name="connsiteY0" fmla="*/ 178697 h 178697"/>
                        <a:gd name="connsiteX1" fmla="*/ 15740 w 48715"/>
                        <a:gd name="connsiteY1" fmla="*/ 66778 h 178697"/>
                        <a:gd name="connsiteX2" fmla="*/ 27645 w 48715"/>
                        <a:gd name="connsiteY2" fmla="*/ 104 h 178697"/>
                        <a:gd name="connsiteX3" fmla="*/ 46695 w 48715"/>
                        <a:gd name="connsiteY3" fmla="*/ 76304 h 178697"/>
                        <a:gd name="connsiteX4" fmla="*/ 39552 w 48715"/>
                        <a:gd name="connsiteY4" fmla="*/ 133454 h 178697"/>
                        <a:gd name="connsiteX5" fmla="*/ 1452 w 48715"/>
                        <a:gd name="connsiteY5" fmla="*/ 178697 h 178697"/>
                        <a:gd name="connsiteX0" fmla="*/ 1452 w 48715"/>
                        <a:gd name="connsiteY0" fmla="*/ 178697 h 180791"/>
                        <a:gd name="connsiteX1" fmla="*/ 15740 w 48715"/>
                        <a:gd name="connsiteY1" fmla="*/ 66778 h 180791"/>
                        <a:gd name="connsiteX2" fmla="*/ 27645 w 48715"/>
                        <a:gd name="connsiteY2" fmla="*/ 104 h 180791"/>
                        <a:gd name="connsiteX3" fmla="*/ 46695 w 48715"/>
                        <a:gd name="connsiteY3" fmla="*/ 76304 h 180791"/>
                        <a:gd name="connsiteX4" fmla="*/ 39552 w 48715"/>
                        <a:gd name="connsiteY4" fmla="*/ 133454 h 180791"/>
                        <a:gd name="connsiteX5" fmla="*/ 1452 w 48715"/>
                        <a:gd name="connsiteY5" fmla="*/ 178697 h 180791"/>
                        <a:gd name="connsiteX0" fmla="*/ 1452 w 47476"/>
                        <a:gd name="connsiteY0" fmla="*/ 195372 h 197068"/>
                        <a:gd name="connsiteX1" fmla="*/ 15740 w 47476"/>
                        <a:gd name="connsiteY1" fmla="*/ 66784 h 197068"/>
                        <a:gd name="connsiteX2" fmla="*/ 27645 w 47476"/>
                        <a:gd name="connsiteY2" fmla="*/ 110 h 197068"/>
                        <a:gd name="connsiteX3" fmla="*/ 46695 w 47476"/>
                        <a:gd name="connsiteY3" fmla="*/ 76310 h 197068"/>
                        <a:gd name="connsiteX4" fmla="*/ 39552 w 47476"/>
                        <a:gd name="connsiteY4" fmla="*/ 133460 h 197068"/>
                        <a:gd name="connsiteX5" fmla="*/ 1452 w 47476"/>
                        <a:gd name="connsiteY5" fmla="*/ 195372 h 197068"/>
                        <a:gd name="connsiteX0" fmla="*/ 266 w 46290"/>
                        <a:gd name="connsiteY0" fmla="*/ 195334 h 196107"/>
                        <a:gd name="connsiteX1" fmla="*/ 21698 w 46290"/>
                        <a:gd name="connsiteY1" fmla="*/ 88177 h 196107"/>
                        <a:gd name="connsiteX2" fmla="*/ 26459 w 46290"/>
                        <a:gd name="connsiteY2" fmla="*/ 72 h 196107"/>
                        <a:gd name="connsiteX3" fmla="*/ 45509 w 46290"/>
                        <a:gd name="connsiteY3" fmla="*/ 76272 h 196107"/>
                        <a:gd name="connsiteX4" fmla="*/ 38366 w 46290"/>
                        <a:gd name="connsiteY4" fmla="*/ 133422 h 196107"/>
                        <a:gd name="connsiteX5" fmla="*/ 266 w 46290"/>
                        <a:gd name="connsiteY5" fmla="*/ 195334 h 196107"/>
                        <a:gd name="connsiteX0" fmla="*/ 2249 w 48273"/>
                        <a:gd name="connsiteY0" fmla="*/ 195324 h 195831"/>
                        <a:gd name="connsiteX1" fmla="*/ 7012 w 48273"/>
                        <a:gd name="connsiteY1" fmla="*/ 97692 h 195831"/>
                        <a:gd name="connsiteX2" fmla="*/ 28442 w 48273"/>
                        <a:gd name="connsiteY2" fmla="*/ 62 h 195831"/>
                        <a:gd name="connsiteX3" fmla="*/ 47492 w 48273"/>
                        <a:gd name="connsiteY3" fmla="*/ 76262 h 195831"/>
                        <a:gd name="connsiteX4" fmla="*/ 40349 w 48273"/>
                        <a:gd name="connsiteY4" fmla="*/ 133412 h 195831"/>
                        <a:gd name="connsiteX5" fmla="*/ 2249 w 48273"/>
                        <a:gd name="connsiteY5" fmla="*/ 195324 h 195831"/>
                        <a:gd name="connsiteX0" fmla="*/ 2249 w 41173"/>
                        <a:gd name="connsiteY0" fmla="*/ 195324 h 195823"/>
                        <a:gd name="connsiteX1" fmla="*/ 7012 w 41173"/>
                        <a:gd name="connsiteY1" fmla="*/ 97692 h 195823"/>
                        <a:gd name="connsiteX2" fmla="*/ 28442 w 41173"/>
                        <a:gd name="connsiteY2" fmla="*/ 62 h 195823"/>
                        <a:gd name="connsiteX3" fmla="*/ 28442 w 41173"/>
                        <a:gd name="connsiteY3" fmla="*/ 81024 h 195823"/>
                        <a:gd name="connsiteX4" fmla="*/ 40349 w 41173"/>
                        <a:gd name="connsiteY4" fmla="*/ 133412 h 195823"/>
                        <a:gd name="connsiteX5" fmla="*/ 2249 w 41173"/>
                        <a:gd name="connsiteY5" fmla="*/ 195324 h 195823"/>
                        <a:gd name="connsiteX0" fmla="*/ 2249 w 48273"/>
                        <a:gd name="connsiteY0" fmla="*/ 195324 h 195838"/>
                        <a:gd name="connsiteX1" fmla="*/ 7012 w 48273"/>
                        <a:gd name="connsiteY1" fmla="*/ 97692 h 195838"/>
                        <a:gd name="connsiteX2" fmla="*/ 28442 w 48273"/>
                        <a:gd name="connsiteY2" fmla="*/ 62 h 195838"/>
                        <a:gd name="connsiteX3" fmla="*/ 47492 w 48273"/>
                        <a:gd name="connsiteY3" fmla="*/ 71499 h 195838"/>
                        <a:gd name="connsiteX4" fmla="*/ 40349 w 48273"/>
                        <a:gd name="connsiteY4" fmla="*/ 133412 h 195838"/>
                        <a:gd name="connsiteX5" fmla="*/ 2249 w 48273"/>
                        <a:gd name="connsiteY5" fmla="*/ 195324 h 195838"/>
                        <a:gd name="connsiteX0" fmla="*/ 1557 w 46812"/>
                        <a:gd name="connsiteY0" fmla="*/ 195324 h 195838"/>
                        <a:gd name="connsiteX1" fmla="*/ 6320 w 46812"/>
                        <a:gd name="connsiteY1" fmla="*/ 97692 h 195838"/>
                        <a:gd name="connsiteX2" fmla="*/ 27750 w 46812"/>
                        <a:gd name="connsiteY2" fmla="*/ 62 h 195838"/>
                        <a:gd name="connsiteX3" fmla="*/ 46800 w 46812"/>
                        <a:gd name="connsiteY3" fmla="*/ 71499 h 195838"/>
                        <a:gd name="connsiteX4" fmla="*/ 30132 w 46812"/>
                        <a:gd name="connsiteY4" fmla="*/ 133412 h 195838"/>
                        <a:gd name="connsiteX5" fmla="*/ 1557 w 46812"/>
                        <a:gd name="connsiteY5" fmla="*/ 195324 h 195838"/>
                        <a:gd name="connsiteX0" fmla="*/ 383 w 45896"/>
                        <a:gd name="connsiteY0" fmla="*/ 195324 h 195687"/>
                        <a:gd name="connsiteX1" fmla="*/ 5146 w 45896"/>
                        <a:gd name="connsiteY1" fmla="*/ 97692 h 195687"/>
                        <a:gd name="connsiteX2" fmla="*/ 26576 w 45896"/>
                        <a:gd name="connsiteY2" fmla="*/ 62 h 195687"/>
                        <a:gd name="connsiteX3" fmla="*/ 45626 w 45896"/>
                        <a:gd name="connsiteY3" fmla="*/ 71499 h 195687"/>
                        <a:gd name="connsiteX4" fmla="*/ 12289 w 45896"/>
                        <a:gd name="connsiteY4" fmla="*/ 128650 h 195687"/>
                        <a:gd name="connsiteX5" fmla="*/ 383 w 45896"/>
                        <a:gd name="connsiteY5" fmla="*/ 195324 h 195687"/>
                        <a:gd name="connsiteX0" fmla="*/ 1384 w 46627"/>
                        <a:gd name="connsiteY0" fmla="*/ 195324 h 196414"/>
                        <a:gd name="connsiteX1" fmla="*/ 6147 w 46627"/>
                        <a:gd name="connsiteY1" fmla="*/ 97692 h 196414"/>
                        <a:gd name="connsiteX2" fmla="*/ 27577 w 46627"/>
                        <a:gd name="connsiteY2" fmla="*/ 62 h 196414"/>
                        <a:gd name="connsiteX3" fmla="*/ 46627 w 46627"/>
                        <a:gd name="connsiteY3" fmla="*/ 71499 h 196414"/>
                        <a:gd name="connsiteX4" fmla="*/ 27577 w 46627"/>
                        <a:gd name="connsiteY4" fmla="*/ 145319 h 196414"/>
                        <a:gd name="connsiteX5" fmla="*/ 1384 w 46627"/>
                        <a:gd name="connsiteY5" fmla="*/ 195324 h 1964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6627" h="196414">
                          <a:moveTo>
                            <a:pt x="1384" y="195324"/>
                          </a:moveTo>
                          <a:cubicBezTo>
                            <a:pt x="-2188" y="187386"/>
                            <a:pt x="1782" y="130236"/>
                            <a:pt x="6147" y="97692"/>
                          </a:cubicBezTo>
                          <a:cubicBezTo>
                            <a:pt x="10512" y="65148"/>
                            <a:pt x="20037" y="-2319"/>
                            <a:pt x="27577" y="62"/>
                          </a:cubicBezTo>
                          <a:cubicBezTo>
                            <a:pt x="35117" y="2443"/>
                            <a:pt x="46627" y="47290"/>
                            <a:pt x="46627" y="71499"/>
                          </a:cubicBezTo>
                          <a:cubicBezTo>
                            <a:pt x="46627" y="95708"/>
                            <a:pt x="35118" y="124682"/>
                            <a:pt x="27577" y="145319"/>
                          </a:cubicBezTo>
                          <a:cubicBezTo>
                            <a:pt x="20037" y="165957"/>
                            <a:pt x="4956" y="203262"/>
                            <a:pt x="1384" y="195324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316" name="组合 315"/>
                  <p:cNvGrpSpPr/>
                  <p:nvPr/>
                </p:nvGrpSpPr>
                <p:grpSpPr>
                  <a:xfrm>
                    <a:off x="3020719" y="1447953"/>
                    <a:ext cx="3582504" cy="3457344"/>
                    <a:chOff x="3020719" y="1447953"/>
                    <a:chExt cx="3582504" cy="3457344"/>
                  </a:xfrm>
                </p:grpSpPr>
                <p:grpSp>
                  <p:nvGrpSpPr>
                    <p:cNvPr id="317" name="组合 147"/>
                    <p:cNvGrpSpPr>
                      <a:grpSpLocks/>
                    </p:cNvGrpSpPr>
                    <p:nvPr/>
                  </p:nvGrpSpPr>
                  <p:grpSpPr bwMode="auto">
                    <a:xfrm rot="4560000">
                      <a:off x="5237689" y="2035683"/>
                      <a:ext cx="64880" cy="139521"/>
                      <a:chOff x="4605343" y="766104"/>
                      <a:chExt cx="188802" cy="395301"/>
                    </a:xfrm>
                  </p:grpSpPr>
                  <p:sp>
                    <p:nvSpPr>
                      <p:cNvPr id="446" name="任意多边形 445"/>
                      <p:cNvSpPr/>
                      <p:nvPr/>
                    </p:nvSpPr>
                    <p:spPr>
                      <a:xfrm rot="21120000">
                        <a:off x="4603366" y="770381"/>
                        <a:ext cx="189127" cy="390740"/>
                      </a:xfrm>
                      <a:custGeom>
                        <a:avLst/>
                        <a:gdLst>
                          <a:gd name="connsiteX0" fmla="*/ 69056 w 166687"/>
                          <a:gd name="connsiteY0" fmla="*/ 0 h 350044"/>
                          <a:gd name="connsiteX1" fmla="*/ 45243 w 166687"/>
                          <a:gd name="connsiteY1" fmla="*/ 119062 h 350044"/>
                          <a:gd name="connsiteX2" fmla="*/ 0 w 166687"/>
                          <a:gd name="connsiteY2" fmla="*/ 204787 h 350044"/>
                          <a:gd name="connsiteX3" fmla="*/ 14287 w 166687"/>
                          <a:gd name="connsiteY3" fmla="*/ 302419 h 350044"/>
                          <a:gd name="connsiteX4" fmla="*/ 78581 w 166687"/>
                          <a:gd name="connsiteY4" fmla="*/ 350044 h 350044"/>
                          <a:gd name="connsiteX5" fmla="*/ 164306 w 166687"/>
                          <a:gd name="connsiteY5" fmla="*/ 254794 h 350044"/>
                          <a:gd name="connsiteX6" fmla="*/ 166687 w 166687"/>
                          <a:gd name="connsiteY6" fmla="*/ 109537 h 350044"/>
                          <a:gd name="connsiteX7" fmla="*/ 69056 w 166687"/>
                          <a:gd name="connsiteY7" fmla="*/ 0 h 350044"/>
                          <a:gd name="connsiteX0" fmla="*/ 69056 w 184139"/>
                          <a:gd name="connsiteY0" fmla="*/ 0 h 350044"/>
                          <a:gd name="connsiteX1" fmla="*/ 45243 w 184139"/>
                          <a:gd name="connsiteY1" fmla="*/ 119062 h 350044"/>
                          <a:gd name="connsiteX2" fmla="*/ 0 w 184139"/>
                          <a:gd name="connsiteY2" fmla="*/ 204787 h 350044"/>
                          <a:gd name="connsiteX3" fmla="*/ 14287 w 184139"/>
                          <a:gd name="connsiteY3" fmla="*/ 302419 h 350044"/>
                          <a:gd name="connsiteX4" fmla="*/ 78581 w 184139"/>
                          <a:gd name="connsiteY4" fmla="*/ 350044 h 350044"/>
                          <a:gd name="connsiteX5" fmla="*/ 164306 w 184139"/>
                          <a:gd name="connsiteY5" fmla="*/ 254794 h 350044"/>
                          <a:gd name="connsiteX6" fmla="*/ 166687 w 184139"/>
                          <a:gd name="connsiteY6" fmla="*/ 109537 h 350044"/>
                          <a:gd name="connsiteX7" fmla="*/ 69056 w 184139"/>
                          <a:gd name="connsiteY7" fmla="*/ 0 h 350044"/>
                          <a:gd name="connsiteX0" fmla="*/ 69056 w 181058"/>
                          <a:gd name="connsiteY0" fmla="*/ 0 h 350044"/>
                          <a:gd name="connsiteX1" fmla="*/ 45243 w 181058"/>
                          <a:gd name="connsiteY1" fmla="*/ 119062 h 350044"/>
                          <a:gd name="connsiteX2" fmla="*/ 0 w 181058"/>
                          <a:gd name="connsiteY2" fmla="*/ 204787 h 350044"/>
                          <a:gd name="connsiteX3" fmla="*/ 14287 w 181058"/>
                          <a:gd name="connsiteY3" fmla="*/ 302419 h 350044"/>
                          <a:gd name="connsiteX4" fmla="*/ 78581 w 181058"/>
                          <a:gd name="connsiteY4" fmla="*/ 350044 h 350044"/>
                          <a:gd name="connsiteX5" fmla="*/ 164306 w 181058"/>
                          <a:gd name="connsiteY5" fmla="*/ 254794 h 350044"/>
                          <a:gd name="connsiteX6" fmla="*/ 166687 w 181058"/>
                          <a:gd name="connsiteY6" fmla="*/ 109537 h 350044"/>
                          <a:gd name="connsiteX7" fmla="*/ 69056 w 181058"/>
                          <a:gd name="connsiteY7" fmla="*/ 0 h 350044"/>
                          <a:gd name="connsiteX0" fmla="*/ 69056 w 173789"/>
                          <a:gd name="connsiteY0" fmla="*/ 0 h 350044"/>
                          <a:gd name="connsiteX1" fmla="*/ 45243 w 173789"/>
                          <a:gd name="connsiteY1" fmla="*/ 119062 h 350044"/>
                          <a:gd name="connsiteX2" fmla="*/ 0 w 173789"/>
                          <a:gd name="connsiteY2" fmla="*/ 204787 h 350044"/>
                          <a:gd name="connsiteX3" fmla="*/ 14287 w 173789"/>
                          <a:gd name="connsiteY3" fmla="*/ 302419 h 350044"/>
                          <a:gd name="connsiteX4" fmla="*/ 78581 w 173789"/>
                          <a:gd name="connsiteY4" fmla="*/ 350044 h 350044"/>
                          <a:gd name="connsiteX5" fmla="*/ 164306 w 173789"/>
                          <a:gd name="connsiteY5" fmla="*/ 254794 h 350044"/>
                          <a:gd name="connsiteX6" fmla="*/ 152399 w 173789"/>
                          <a:gd name="connsiteY6" fmla="*/ 121444 h 350044"/>
                          <a:gd name="connsiteX7" fmla="*/ 69056 w 173789"/>
                          <a:gd name="connsiteY7" fmla="*/ 0 h 350044"/>
                          <a:gd name="connsiteX0" fmla="*/ 69056 w 173789"/>
                          <a:gd name="connsiteY0" fmla="*/ 1 h 350045"/>
                          <a:gd name="connsiteX1" fmla="*/ 45243 w 173789"/>
                          <a:gd name="connsiteY1" fmla="*/ 119063 h 350045"/>
                          <a:gd name="connsiteX2" fmla="*/ 0 w 173789"/>
                          <a:gd name="connsiteY2" fmla="*/ 204788 h 350045"/>
                          <a:gd name="connsiteX3" fmla="*/ 14287 w 173789"/>
                          <a:gd name="connsiteY3" fmla="*/ 302420 h 350045"/>
                          <a:gd name="connsiteX4" fmla="*/ 78581 w 173789"/>
                          <a:gd name="connsiteY4" fmla="*/ 350045 h 350045"/>
                          <a:gd name="connsiteX5" fmla="*/ 164306 w 173789"/>
                          <a:gd name="connsiteY5" fmla="*/ 254795 h 350045"/>
                          <a:gd name="connsiteX6" fmla="*/ 152399 w 173789"/>
                          <a:gd name="connsiteY6" fmla="*/ 121445 h 350045"/>
                          <a:gd name="connsiteX7" fmla="*/ 69056 w 173789"/>
                          <a:gd name="connsiteY7" fmla="*/ 1 h 350045"/>
                          <a:gd name="connsiteX0" fmla="*/ 69056 w 173789"/>
                          <a:gd name="connsiteY0" fmla="*/ 1 h 350045"/>
                          <a:gd name="connsiteX1" fmla="*/ 45243 w 173789"/>
                          <a:gd name="connsiteY1" fmla="*/ 119063 h 350045"/>
                          <a:gd name="connsiteX2" fmla="*/ 0 w 173789"/>
                          <a:gd name="connsiteY2" fmla="*/ 204788 h 350045"/>
                          <a:gd name="connsiteX3" fmla="*/ 14287 w 173789"/>
                          <a:gd name="connsiteY3" fmla="*/ 302420 h 350045"/>
                          <a:gd name="connsiteX4" fmla="*/ 78581 w 173789"/>
                          <a:gd name="connsiteY4" fmla="*/ 350045 h 350045"/>
                          <a:gd name="connsiteX5" fmla="*/ 164306 w 173789"/>
                          <a:gd name="connsiteY5" fmla="*/ 254795 h 350045"/>
                          <a:gd name="connsiteX6" fmla="*/ 152399 w 173789"/>
                          <a:gd name="connsiteY6" fmla="*/ 121445 h 350045"/>
                          <a:gd name="connsiteX7" fmla="*/ 69056 w 173789"/>
                          <a:gd name="connsiteY7" fmla="*/ 1 h 350045"/>
                          <a:gd name="connsiteX0" fmla="*/ 69928 w 174661"/>
                          <a:gd name="connsiteY0" fmla="*/ 1 h 350045"/>
                          <a:gd name="connsiteX1" fmla="*/ 46115 w 174661"/>
                          <a:gd name="connsiteY1" fmla="*/ 119063 h 350045"/>
                          <a:gd name="connsiteX2" fmla="*/ 872 w 174661"/>
                          <a:gd name="connsiteY2" fmla="*/ 204788 h 350045"/>
                          <a:gd name="connsiteX3" fmla="*/ 15159 w 174661"/>
                          <a:gd name="connsiteY3" fmla="*/ 302420 h 350045"/>
                          <a:gd name="connsiteX4" fmla="*/ 79453 w 174661"/>
                          <a:gd name="connsiteY4" fmla="*/ 350045 h 350045"/>
                          <a:gd name="connsiteX5" fmla="*/ 165178 w 174661"/>
                          <a:gd name="connsiteY5" fmla="*/ 254795 h 350045"/>
                          <a:gd name="connsiteX6" fmla="*/ 153271 w 174661"/>
                          <a:gd name="connsiteY6" fmla="*/ 121445 h 350045"/>
                          <a:gd name="connsiteX7" fmla="*/ 69928 w 174661"/>
                          <a:gd name="connsiteY7" fmla="*/ 1 h 350045"/>
                          <a:gd name="connsiteX0" fmla="*/ 73564 w 178297"/>
                          <a:gd name="connsiteY0" fmla="*/ 1 h 350045"/>
                          <a:gd name="connsiteX1" fmla="*/ 49751 w 178297"/>
                          <a:gd name="connsiteY1" fmla="*/ 119063 h 350045"/>
                          <a:gd name="connsiteX2" fmla="*/ 4508 w 178297"/>
                          <a:gd name="connsiteY2" fmla="*/ 204788 h 350045"/>
                          <a:gd name="connsiteX3" fmla="*/ 18795 w 178297"/>
                          <a:gd name="connsiteY3" fmla="*/ 302420 h 350045"/>
                          <a:gd name="connsiteX4" fmla="*/ 83089 w 178297"/>
                          <a:gd name="connsiteY4" fmla="*/ 350045 h 350045"/>
                          <a:gd name="connsiteX5" fmla="*/ 168814 w 178297"/>
                          <a:gd name="connsiteY5" fmla="*/ 254795 h 350045"/>
                          <a:gd name="connsiteX6" fmla="*/ 156907 w 178297"/>
                          <a:gd name="connsiteY6" fmla="*/ 121445 h 350045"/>
                          <a:gd name="connsiteX7" fmla="*/ 73564 w 178297"/>
                          <a:gd name="connsiteY7" fmla="*/ 1 h 350045"/>
                          <a:gd name="connsiteX0" fmla="*/ 79936 w 184669"/>
                          <a:gd name="connsiteY0" fmla="*/ 1 h 350045"/>
                          <a:gd name="connsiteX1" fmla="*/ 56123 w 184669"/>
                          <a:gd name="connsiteY1" fmla="*/ 119063 h 350045"/>
                          <a:gd name="connsiteX2" fmla="*/ 3736 w 184669"/>
                          <a:gd name="connsiteY2" fmla="*/ 204788 h 350045"/>
                          <a:gd name="connsiteX3" fmla="*/ 25167 w 184669"/>
                          <a:gd name="connsiteY3" fmla="*/ 302420 h 350045"/>
                          <a:gd name="connsiteX4" fmla="*/ 89461 w 184669"/>
                          <a:gd name="connsiteY4" fmla="*/ 350045 h 350045"/>
                          <a:gd name="connsiteX5" fmla="*/ 175186 w 184669"/>
                          <a:gd name="connsiteY5" fmla="*/ 254795 h 350045"/>
                          <a:gd name="connsiteX6" fmla="*/ 163279 w 184669"/>
                          <a:gd name="connsiteY6" fmla="*/ 121445 h 350045"/>
                          <a:gd name="connsiteX7" fmla="*/ 79936 w 184669"/>
                          <a:gd name="connsiteY7" fmla="*/ 1 h 350045"/>
                          <a:gd name="connsiteX0" fmla="*/ 77086 w 181819"/>
                          <a:gd name="connsiteY0" fmla="*/ 1 h 350045"/>
                          <a:gd name="connsiteX1" fmla="*/ 55655 w 181819"/>
                          <a:gd name="connsiteY1" fmla="*/ 107157 h 350045"/>
                          <a:gd name="connsiteX2" fmla="*/ 886 w 181819"/>
                          <a:gd name="connsiteY2" fmla="*/ 204788 h 350045"/>
                          <a:gd name="connsiteX3" fmla="*/ 22317 w 181819"/>
                          <a:gd name="connsiteY3" fmla="*/ 302420 h 350045"/>
                          <a:gd name="connsiteX4" fmla="*/ 86611 w 181819"/>
                          <a:gd name="connsiteY4" fmla="*/ 350045 h 350045"/>
                          <a:gd name="connsiteX5" fmla="*/ 172336 w 181819"/>
                          <a:gd name="connsiteY5" fmla="*/ 254795 h 350045"/>
                          <a:gd name="connsiteX6" fmla="*/ 160429 w 181819"/>
                          <a:gd name="connsiteY6" fmla="*/ 121445 h 350045"/>
                          <a:gd name="connsiteX7" fmla="*/ 77086 w 181819"/>
                          <a:gd name="connsiteY7" fmla="*/ 1 h 350045"/>
                          <a:gd name="connsiteX0" fmla="*/ 77086 w 181819"/>
                          <a:gd name="connsiteY0" fmla="*/ 1 h 350045"/>
                          <a:gd name="connsiteX1" fmla="*/ 55655 w 181819"/>
                          <a:gd name="connsiteY1" fmla="*/ 107157 h 350045"/>
                          <a:gd name="connsiteX2" fmla="*/ 886 w 181819"/>
                          <a:gd name="connsiteY2" fmla="*/ 204788 h 350045"/>
                          <a:gd name="connsiteX3" fmla="*/ 22317 w 181819"/>
                          <a:gd name="connsiteY3" fmla="*/ 302420 h 350045"/>
                          <a:gd name="connsiteX4" fmla="*/ 86611 w 181819"/>
                          <a:gd name="connsiteY4" fmla="*/ 350045 h 350045"/>
                          <a:gd name="connsiteX5" fmla="*/ 172336 w 181819"/>
                          <a:gd name="connsiteY5" fmla="*/ 254795 h 350045"/>
                          <a:gd name="connsiteX6" fmla="*/ 160429 w 181819"/>
                          <a:gd name="connsiteY6" fmla="*/ 121445 h 350045"/>
                          <a:gd name="connsiteX7" fmla="*/ 77086 w 181819"/>
                          <a:gd name="connsiteY7" fmla="*/ 1 h 350045"/>
                          <a:gd name="connsiteX0" fmla="*/ 77086 w 181819"/>
                          <a:gd name="connsiteY0" fmla="*/ 1 h 350045"/>
                          <a:gd name="connsiteX1" fmla="*/ 55655 w 181819"/>
                          <a:gd name="connsiteY1" fmla="*/ 107157 h 350045"/>
                          <a:gd name="connsiteX2" fmla="*/ 886 w 181819"/>
                          <a:gd name="connsiteY2" fmla="*/ 204788 h 350045"/>
                          <a:gd name="connsiteX3" fmla="*/ 22317 w 181819"/>
                          <a:gd name="connsiteY3" fmla="*/ 302420 h 350045"/>
                          <a:gd name="connsiteX4" fmla="*/ 86611 w 181819"/>
                          <a:gd name="connsiteY4" fmla="*/ 350045 h 350045"/>
                          <a:gd name="connsiteX5" fmla="*/ 172336 w 181819"/>
                          <a:gd name="connsiteY5" fmla="*/ 254795 h 350045"/>
                          <a:gd name="connsiteX6" fmla="*/ 160429 w 181819"/>
                          <a:gd name="connsiteY6" fmla="*/ 121445 h 350045"/>
                          <a:gd name="connsiteX7" fmla="*/ 77086 w 181819"/>
                          <a:gd name="connsiteY7" fmla="*/ 1 h 350045"/>
                          <a:gd name="connsiteX0" fmla="*/ 77086 w 181819"/>
                          <a:gd name="connsiteY0" fmla="*/ 1 h 350045"/>
                          <a:gd name="connsiteX1" fmla="*/ 55655 w 181819"/>
                          <a:gd name="connsiteY1" fmla="*/ 107157 h 350045"/>
                          <a:gd name="connsiteX2" fmla="*/ 886 w 181819"/>
                          <a:gd name="connsiteY2" fmla="*/ 204788 h 350045"/>
                          <a:gd name="connsiteX3" fmla="*/ 22317 w 181819"/>
                          <a:gd name="connsiteY3" fmla="*/ 302420 h 350045"/>
                          <a:gd name="connsiteX4" fmla="*/ 86611 w 181819"/>
                          <a:gd name="connsiteY4" fmla="*/ 350045 h 350045"/>
                          <a:gd name="connsiteX5" fmla="*/ 172336 w 181819"/>
                          <a:gd name="connsiteY5" fmla="*/ 254795 h 350045"/>
                          <a:gd name="connsiteX6" fmla="*/ 160429 w 181819"/>
                          <a:gd name="connsiteY6" fmla="*/ 100014 h 350045"/>
                          <a:gd name="connsiteX7" fmla="*/ 77086 w 181819"/>
                          <a:gd name="connsiteY7" fmla="*/ 1 h 350045"/>
                          <a:gd name="connsiteX0" fmla="*/ 77086 w 179303"/>
                          <a:gd name="connsiteY0" fmla="*/ 1 h 350045"/>
                          <a:gd name="connsiteX1" fmla="*/ 55655 w 179303"/>
                          <a:gd name="connsiteY1" fmla="*/ 107157 h 350045"/>
                          <a:gd name="connsiteX2" fmla="*/ 886 w 179303"/>
                          <a:gd name="connsiteY2" fmla="*/ 204788 h 350045"/>
                          <a:gd name="connsiteX3" fmla="*/ 22317 w 179303"/>
                          <a:gd name="connsiteY3" fmla="*/ 302420 h 350045"/>
                          <a:gd name="connsiteX4" fmla="*/ 86611 w 179303"/>
                          <a:gd name="connsiteY4" fmla="*/ 350045 h 350045"/>
                          <a:gd name="connsiteX5" fmla="*/ 172336 w 179303"/>
                          <a:gd name="connsiteY5" fmla="*/ 266701 h 350045"/>
                          <a:gd name="connsiteX6" fmla="*/ 160429 w 179303"/>
                          <a:gd name="connsiteY6" fmla="*/ 100014 h 350045"/>
                          <a:gd name="connsiteX7" fmla="*/ 77086 w 179303"/>
                          <a:gd name="connsiteY7" fmla="*/ 1 h 350045"/>
                          <a:gd name="connsiteX0" fmla="*/ 77086 w 179303"/>
                          <a:gd name="connsiteY0" fmla="*/ 1 h 352745"/>
                          <a:gd name="connsiteX1" fmla="*/ 55655 w 179303"/>
                          <a:gd name="connsiteY1" fmla="*/ 107157 h 352745"/>
                          <a:gd name="connsiteX2" fmla="*/ 886 w 179303"/>
                          <a:gd name="connsiteY2" fmla="*/ 204788 h 352745"/>
                          <a:gd name="connsiteX3" fmla="*/ 22317 w 179303"/>
                          <a:gd name="connsiteY3" fmla="*/ 302420 h 352745"/>
                          <a:gd name="connsiteX4" fmla="*/ 86611 w 179303"/>
                          <a:gd name="connsiteY4" fmla="*/ 350045 h 352745"/>
                          <a:gd name="connsiteX5" fmla="*/ 172336 w 179303"/>
                          <a:gd name="connsiteY5" fmla="*/ 266701 h 352745"/>
                          <a:gd name="connsiteX6" fmla="*/ 160429 w 179303"/>
                          <a:gd name="connsiteY6" fmla="*/ 100014 h 352745"/>
                          <a:gd name="connsiteX7" fmla="*/ 77086 w 179303"/>
                          <a:gd name="connsiteY7" fmla="*/ 1 h 352745"/>
                          <a:gd name="connsiteX0" fmla="*/ 77086 w 179303"/>
                          <a:gd name="connsiteY0" fmla="*/ 1 h 350613"/>
                          <a:gd name="connsiteX1" fmla="*/ 55655 w 179303"/>
                          <a:gd name="connsiteY1" fmla="*/ 107157 h 350613"/>
                          <a:gd name="connsiteX2" fmla="*/ 886 w 179303"/>
                          <a:gd name="connsiteY2" fmla="*/ 204788 h 350613"/>
                          <a:gd name="connsiteX3" fmla="*/ 22317 w 179303"/>
                          <a:gd name="connsiteY3" fmla="*/ 302420 h 350613"/>
                          <a:gd name="connsiteX4" fmla="*/ 86611 w 179303"/>
                          <a:gd name="connsiteY4" fmla="*/ 350045 h 350613"/>
                          <a:gd name="connsiteX5" fmla="*/ 172336 w 179303"/>
                          <a:gd name="connsiteY5" fmla="*/ 266701 h 350613"/>
                          <a:gd name="connsiteX6" fmla="*/ 160429 w 179303"/>
                          <a:gd name="connsiteY6" fmla="*/ 100014 h 350613"/>
                          <a:gd name="connsiteX7" fmla="*/ 77086 w 179303"/>
                          <a:gd name="connsiteY7" fmla="*/ 1 h 350613"/>
                          <a:gd name="connsiteX0" fmla="*/ 78214 w 180431"/>
                          <a:gd name="connsiteY0" fmla="*/ 1 h 350613"/>
                          <a:gd name="connsiteX1" fmla="*/ 56783 w 180431"/>
                          <a:gd name="connsiteY1" fmla="*/ 107157 h 350613"/>
                          <a:gd name="connsiteX2" fmla="*/ 2014 w 180431"/>
                          <a:gd name="connsiteY2" fmla="*/ 204788 h 350613"/>
                          <a:gd name="connsiteX3" fmla="*/ 23445 w 180431"/>
                          <a:gd name="connsiteY3" fmla="*/ 302420 h 350613"/>
                          <a:gd name="connsiteX4" fmla="*/ 87739 w 180431"/>
                          <a:gd name="connsiteY4" fmla="*/ 350045 h 350613"/>
                          <a:gd name="connsiteX5" fmla="*/ 173464 w 180431"/>
                          <a:gd name="connsiteY5" fmla="*/ 266701 h 350613"/>
                          <a:gd name="connsiteX6" fmla="*/ 161557 w 180431"/>
                          <a:gd name="connsiteY6" fmla="*/ 100014 h 350613"/>
                          <a:gd name="connsiteX7" fmla="*/ 78214 w 180431"/>
                          <a:gd name="connsiteY7" fmla="*/ 1 h 350613"/>
                          <a:gd name="connsiteX0" fmla="*/ 78214 w 180431"/>
                          <a:gd name="connsiteY0" fmla="*/ 1 h 350613"/>
                          <a:gd name="connsiteX1" fmla="*/ 56783 w 180431"/>
                          <a:gd name="connsiteY1" fmla="*/ 107157 h 350613"/>
                          <a:gd name="connsiteX2" fmla="*/ 2014 w 180431"/>
                          <a:gd name="connsiteY2" fmla="*/ 204788 h 350613"/>
                          <a:gd name="connsiteX3" fmla="*/ 23445 w 180431"/>
                          <a:gd name="connsiteY3" fmla="*/ 302420 h 350613"/>
                          <a:gd name="connsiteX4" fmla="*/ 87739 w 180431"/>
                          <a:gd name="connsiteY4" fmla="*/ 350045 h 350613"/>
                          <a:gd name="connsiteX5" fmla="*/ 173464 w 180431"/>
                          <a:gd name="connsiteY5" fmla="*/ 266701 h 350613"/>
                          <a:gd name="connsiteX6" fmla="*/ 161557 w 180431"/>
                          <a:gd name="connsiteY6" fmla="*/ 100014 h 350613"/>
                          <a:gd name="connsiteX7" fmla="*/ 78214 w 180431"/>
                          <a:gd name="connsiteY7" fmla="*/ 1 h 350613"/>
                          <a:gd name="connsiteX0" fmla="*/ 82390 w 184607"/>
                          <a:gd name="connsiteY0" fmla="*/ 1 h 352386"/>
                          <a:gd name="connsiteX1" fmla="*/ 60959 w 184607"/>
                          <a:gd name="connsiteY1" fmla="*/ 107157 h 352386"/>
                          <a:gd name="connsiteX2" fmla="*/ 6190 w 184607"/>
                          <a:gd name="connsiteY2" fmla="*/ 204788 h 352386"/>
                          <a:gd name="connsiteX3" fmla="*/ 15715 w 184607"/>
                          <a:gd name="connsiteY3" fmla="*/ 302420 h 352386"/>
                          <a:gd name="connsiteX4" fmla="*/ 91915 w 184607"/>
                          <a:gd name="connsiteY4" fmla="*/ 350045 h 352386"/>
                          <a:gd name="connsiteX5" fmla="*/ 177640 w 184607"/>
                          <a:gd name="connsiteY5" fmla="*/ 266701 h 352386"/>
                          <a:gd name="connsiteX6" fmla="*/ 165733 w 184607"/>
                          <a:gd name="connsiteY6" fmla="*/ 100014 h 352386"/>
                          <a:gd name="connsiteX7" fmla="*/ 82390 w 184607"/>
                          <a:gd name="connsiteY7" fmla="*/ 1 h 352386"/>
                          <a:gd name="connsiteX0" fmla="*/ 86867 w 189084"/>
                          <a:gd name="connsiteY0" fmla="*/ 1 h 351243"/>
                          <a:gd name="connsiteX1" fmla="*/ 65436 w 189084"/>
                          <a:gd name="connsiteY1" fmla="*/ 107157 h 351243"/>
                          <a:gd name="connsiteX2" fmla="*/ 10667 w 189084"/>
                          <a:gd name="connsiteY2" fmla="*/ 204788 h 351243"/>
                          <a:gd name="connsiteX3" fmla="*/ 20192 w 189084"/>
                          <a:gd name="connsiteY3" fmla="*/ 302420 h 351243"/>
                          <a:gd name="connsiteX4" fmla="*/ 96392 w 189084"/>
                          <a:gd name="connsiteY4" fmla="*/ 350045 h 351243"/>
                          <a:gd name="connsiteX5" fmla="*/ 182117 w 189084"/>
                          <a:gd name="connsiteY5" fmla="*/ 266701 h 351243"/>
                          <a:gd name="connsiteX6" fmla="*/ 170210 w 189084"/>
                          <a:gd name="connsiteY6" fmla="*/ 100014 h 351243"/>
                          <a:gd name="connsiteX7" fmla="*/ 86867 w 189084"/>
                          <a:gd name="connsiteY7" fmla="*/ 1 h 351243"/>
                          <a:gd name="connsiteX0" fmla="*/ 81616 w 183833"/>
                          <a:gd name="connsiteY0" fmla="*/ 1 h 350850"/>
                          <a:gd name="connsiteX1" fmla="*/ 60185 w 183833"/>
                          <a:gd name="connsiteY1" fmla="*/ 107157 h 350850"/>
                          <a:gd name="connsiteX2" fmla="*/ 5416 w 183833"/>
                          <a:gd name="connsiteY2" fmla="*/ 204788 h 350850"/>
                          <a:gd name="connsiteX3" fmla="*/ 14941 w 183833"/>
                          <a:gd name="connsiteY3" fmla="*/ 302420 h 350850"/>
                          <a:gd name="connsiteX4" fmla="*/ 91141 w 183833"/>
                          <a:gd name="connsiteY4" fmla="*/ 350045 h 350850"/>
                          <a:gd name="connsiteX5" fmla="*/ 176866 w 183833"/>
                          <a:gd name="connsiteY5" fmla="*/ 266701 h 350850"/>
                          <a:gd name="connsiteX6" fmla="*/ 164959 w 183833"/>
                          <a:gd name="connsiteY6" fmla="*/ 100014 h 350850"/>
                          <a:gd name="connsiteX7" fmla="*/ 81616 w 183833"/>
                          <a:gd name="connsiteY7" fmla="*/ 1 h 350850"/>
                          <a:gd name="connsiteX0" fmla="*/ 81616 w 187661"/>
                          <a:gd name="connsiteY0" fmla="*/ 1 h 351235"/>
                          <a:gd name="connsiteX1" fmla="*/ 60185 w 187661"/>
                          <a:gd name="connsiteY1" fmla="*/ 107157 h 351235"/>
                          <a:gd name="connsiteX2" fmla="*/ 5416 w 187661"/>
                          <a:gd name="connsiteY2" fmla="*/ 204788 h 351235"/>
                          <a:gd name="connsiteX3" fmla="*/ 14941 w 187661"/>
                          <a:gd name="connsiteY3" fmla="*/ 302420 h 351235"/>
                          <a:gd name="connsiteX4" fmla="*/ 91141 w 187661"/>
                          <a:gd name="connsiteY4" fmla="*/ 350045 h 351235"/>
                          <a:gd name="connsiteX5" fmla="*/ 181628 w 187661"/>
                          <a:gd name="connsiteY5" fmla="*/ 257176 h 351235"/>
                          <a:gd name="connsiteX6" fmla="*/ 164959 w 187661"/>
                          <a:gd name="connsiteY6" fmla="*/ 100014 h 351235"/>
                          <a:gd name="connsiteX7" fmla="*/ 81616 w 187661"/>
                          <a:gd name="connsiteY7" fmla="*/ 1 h 351235"/>
                          <a:gd name="connsiteX0" fmla="*/ 81616 w 187661"/>
                          <a:gd name="connsiteY0" fmla="*/ 1 h 351235"/>
                          <a:gd name="connsiteX1" fmla="*/ 60185 w 187661"/>
                          <a:gd name="connsiteY1" fmla="*/ 107157 h 351235"/>
                          <a:gd name="connsiteX2" fmla="*/ 5416 w 187661"/>
                          <a:gd name="connsiteY2" fmla="*/ 204788 h 351235"/>
                          <a:gd name="connsiteX3" fmla="*/ 14941 w 187661"/>
                          <a:gd name="connsiteY3" fmla="*/ 302420 h 351235"/>
                          <a:gd name="connsiteX4" fmla="*/ 91141 w 187661"/>
                          <a:gd name="connsiteY4" fmla="*/ 350045 h 351235"/>
                          <a:gd name="connsiteX5" fmla="*/ 181628 w 187661"/>
                          <a:gd name="connsiteY5" fmla="*/ 257176 h 351235"/>
                          <a:gd name="connsiteX6" fmla="*/ 164959 w 187661"/>
                          <a:gd name="connsiteY6" fmla="*/ 100014 h 351235"/>
                          <a:gd name="connsiteX7" fmla="*/ 81616 w 187661"/>
                          <a:gd name="connsiteY7" fmla="*/ 1 h 351235"/>
                          <a:gd name="connsiteX0" fmla="*/ 81616 w 187661"/>
                          <a:gd name="connsiteY0" fmla="*/ 1 h 351235"/>
                          <a:gd name="connsiteX1" fmla="*/ 60185 w 187661"/>
                          <a:gd name="connsiteY1" fmla="*/ 107157 h 351235"/>
                          <a:gd name="connsiteX2" fmla="*/ 5416 w 187661"/>
                          <a:gd name="connsiteY2" fmla="*/ 204788 h 351235"/>
                          <a:gd name="connsiteX3" fmla="*/ 14941 w 187661"/>
                          <a:gd name="connsiteY3" fmla="*/ 302420 h 351235"/>
                          <a:gd name="connsiteX4" fmla="*/ 91141 w 187661"/>
                          <a:gd name="connsiteY4" fmla="*/ 350045 h 351235"/>
                          <a:gd name="connsiteX5" fmla="*/ 181628 w 187661"/>
                          <a:gd name="connsiteY5" fmla="*/ 257176 h 351235"/>
                          <a:gd name="connsiteX6" fmla="*/ 164959 w 187661"/>
                          <a:gd name="connsiteY6" fmla="*/ 100014 h 351235"/>
                          <a:gd name="connsiteX7" fmla="*/ 81616 w 187661"/>
                          <a:gd name="connsiteY7" fmla="*/ 1 h 351235"/>
                          <a:gd name="connsiteX0" fmla="*/ 81616 w 189463"/>
                          <a:gd name="connsiteY0" fmla="*/ 1 h 351235"/>
                          <a:gd name="connsiteX1" fmla="*/ 60185 w 189463"/>
                          <a:gd name="connsiteY1" fmla="*/ 107157 h 351235"/>
                          <a:gd name="connsiteX2" fmla="*/ 5416 w 189463"/>
                          <a:gd name="connsiteY2" fmla="*/ 204788 h 351235"/>
                          <a:gd name="connsiteX3" fmla="*/ 14941 w 189463"/>
                          <a:gd name="connsiteY3" fmla="*/ 302420 h 351235"/>
                          <a:gd name="connsiteX4" fmla="*/ 91141 w 189463"/>
                          <a:gd name="connsiteY4" fmla="*/ 350045 h 351235"/>
                          <a:gd name="connsiteX5" fmla="*/ 181628 w 189463"/>
                          <a:gd name="connsiteY5" fmla="*/ 257176 h 351235"/>
                          <a:gd name="connsiteX6" fmla="*/ 172103 w 189463"/>
                          <a:gd name="connsiteY6" fmla="*/ 114302 h 351235"/>
                          <a:gd name="connsiteX7" fmla="*/ 81616 w 189463"/>
                          <a:gd name="connsiteY7" fmla="*/ 1 h 351235"/>
                          <a:gd name="connsiteX0" fmla="*/ 81616 w 191543"/>
                          <a:gd name="connsiteY0" fmla="*/ 1 h 351235"/>
                          <a:gd name="connsiteX1" fmla="*/ 60185 w 191543"/>
                          <a:gd name="connsiteY1" fmla="*/ 107157 h 351235"/>
                          <a:gd name="connsiteX2" fmla="*/ 5416 w 191543"/>
                          <a:gd name="connsiteY2" fmla="*/ 204788 h 351235"/>
                          <a:gd name="connsiteX3" fmla="*/ 14941 w 191543"/>
                          <a:gd name="connsiteY3" fmla="*/ 302420 h 351235"/>
                          <a:gd name="connsiteX4" fmla="*/ 91141 w 191543"/>
                          <a:gd name="connsiteY4" fmla="*/ 350045 h 351235"/>
                          <a:gd name="connsiteX5" fmla="*/ 181628 w 191543"/>
                          <a:gd name="connsiteY5" fmla="*/ 257176 h 351235"/>
                          <a:gd name="connsiteX6" fmla="*/ 172103 w 191543"/>
                          <a:gd name="connsiteY6" fmla="*/ 114302 h 351235"/>
                          <a:gd name="connsiteX7" fmla="*/ 81616 w 191543"/>
                          <a:gd name="connsiteY7" fmla="*/ 1 h 351235"/>
                          <a:gd name="connsiteX0" fmla="*/ 81616 w 189463"/>
                          <a:gd name="connsiteY0" fmla="*/ 1 h 351235"/>
                          <a:gd name="connsiteX1" fmla="*/ 60185 w 189463"/>
                          <a:gd name="connsiteY1" fmla="*/ 107157 h 351235"/>
                          <a:gd name="connsiteX2" fmla="*/ 5416 w 189463"/>
                          <a:gd name="connsiteY2" fmla="*/ 204788 h 351235"/>
                          <a:gd name="connsiteX3" fmla="*/ 14941 w 189463"/>
                          <a:gd name="connsiteY3" fmla="*/ 302420 h 351235"/>
                          <a:gd name="connsiteX4" fmla="*/ 91141 w 189463"/>
                          <a:gd name="connsiteY4" fmla="*/ 350045 h 351235"/>
                          <a:gd name="connsiteX5" fmla="*/ 181628 w 189463"/>
                          <a:gd name="connsiteY5" fmla="*/ 257176 h 351235"/>
                          <a:gd name="connsiteX6" fmla="*/ 172103 w 189463"/>
                          <a:gd name="connsiteY6" fmla="*/ 114302 h 351235"/>
                          <a:gd name="connsiteX7" fmla="*/ 81616 w 189463"/>
                          <a:gd name="connsiteY7" fmla="*/ 1 h 3512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89463" h="351235">
                            <a:moveTo>
                              <a:pt x="81616" y="1"/>
                            </a:moveTo>
                            <a:cubicBezTo>
                              <a:pt x="63757" y="-396"/>
                              <a:pt x="82410" y="63500"/>
                              <a:pt x="60185" y="107157"/>
                            </a:cubicBezTo>
                            <a:cubicBezTo>
                              <a:pt x="37960" y="150814"/>
                              <a:pt x="12957" y="172244"/>
                              <a:pt x="5416" y="204788"/>
                            </a:cubicBezTo>
                            <a:cubicBezTo>
                              <a:pt x="-2125" y="237332"/>
                              <a:pt x="-4108" y="277019"/>
                              <a:pt x="14941" y="302420"/>
                            </a:cubicBezTo>
                            <a:cubicBezTo>
                              <a:pt x="33990" y="327821"/>
                              <a:pt x="63360" y="357586"/>
                              <a:pt x="91141" y="350045"/>
                            </a:cubicBezTo>
                            <a:cubicBezTo>
                              <a:pt x="118922" y="342504"/>
                              <a:pt x="169325" y="298848"/>
                              <a:pt x="181628" y="257176"/>
                            </a:cubicBezTo>
                            <a:cubicBezTo>
                              <a:pt x="196312" y="217092"/>
                              <a:pt x="188772" y="161927"/>
                              <a:pt x="172103" y="114302"/>
                            </a:cubicBezTo>
                            <a:cubicBezTo>
                              <a:pt x="155434" y="66677"/>
                              <a:pt x="114160" y="36513"/>
                              <a:pt x="81616" y="1"/>
                            </a:cubicBezTo>
                            <a:close/>
                          </a:path>
                        </a:pathLst>
                      </a:custGeom>
                      <a:solidFill>
                        <a:srgbClr val="92C604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447" name="任意多边形 446"/>
                      <p:cNvSpPr/>
                      <p:nvPr/>
                    </p:nvSpPr>
                    <p:spPr>
                      <a:xfrm>
                        <a:off x="4709530" y="920651"/>
                        <a:ext cx="50743" cy="247018"/>
                      </a:xfrm>
                      <a:custGeom>
                        <a:avLst/>
                        <a:gdLst>
                          <a:gd name="connsiteX0" fmla="*/ 0 w 45243"/>
                          <a:gd name="connsiteY0" fmla="*/ 178593 h 178593"/>
                          <a:gd name="connsiteX1" fmla="*/ 0 w 45243"/>
                          <a:gd name="connsiteY1" fmla="*/ 61912 h 178593"/>
                          <a:gd name="connsiteX2" fmla="*/ 26193 w 45243"/>
                          <a:gd name="connsiteY2" fmla="*/ 0 h 178593"/>
                          <a:gd name="connsiteX3" fmla="*/ 45243 w 45243"/>
                          <a:gd name="connsiteY3" fmla="*/ 76200 h 178593"/>
                          <a:gd name="connsiteX4" fmla="*/ 38100 w 45243"/>
                          <a:gd name="connsiteY4" fmla="*/ 133350 h 178593"/>
                          <a:gd name="connsiteX5" fmla="*/ 0 w 45243"/>
                          <a:gd name="connsiteY5" fmla="*/ 178593 h 178593"/>
                          <a:gd name="connsiteX0" fmla="*/ 0 w 46024"/>
                          <a:gd name="connsiteY0" fmla="*/ 178593 h 178593"/>
                          <a:gd name="connsiteX1" fmla="*/ 0 w 46024"/>
                          <a:gd name="connsiteY1" fmla="*/ 61912 h 178593"/>
                          <a:gd name="connsiteX2" fmla="*/ 26193 w 46024"/>
                          <a:gd name="connsiteY2" fmla="*/ 0 h 178593"/>
                          <a:gd name="connsiteX3" fmla="*/ 45243 w 46024"/>
                          <a:gd name="connsiteY3" fmla="*/ 76200 h 178593"/>
                          <a:gd name="connsiteX4" fmla="*/ 38100 w 46024"/>
                          <a:gd name="connsiteY4" fmla="*/ 133350 h 178593"/>
                          <a:gd name="connsiteX5" fmla="*/ 0 w 46024"/>
                          <a:gd name="connsiteY5" fmla="*/ 178593 h 178593"/>
                          <a:gd name="connsiteX0" fmla="*/ 0 w 47263"/>
                          <a:gd name="connsiteY0" fmla="*/ 178593 h 178593"/>
                          <a:gd name="connsiteX1" fmla="*/ 0 w 47263"/>
                          <a:gd name="connsiteY1" fmla="*/ 61912 h 178593"/>
                          <a:gd name="connsiteX2" fmla="*/ 26193 w 47263"/>
                          <a:gd name="connsiteY2" fmla="*/ 0 h 178593"/>
                          <a:gd name="connsiteX3" fmla="*/ 45243 w 47263"/>
                          <a:gd name="connsiteY3" fmla="*/ 76200 h 178593"/>
                          <a:gd name="connsiteX4" fmla="*/ 38100 w 47263"/>
                          <a:gd name="connsiteY4" fmla="*/ 133350 h 178593"/>
                          <a:gd name="connsiteX5" fmla="*/ 0 w 47263"/>
                          <a:gd name="connsiteY5" fmla="*/ 178593 h 178593"/>
                          <a:gd name="connsiteX0" fmla="*/ 4052 w 51315"/>
                          <a:gd name="connsiteY0" fmla="*/ 178709 h 178709"/>
                          <a:gd name="connsiteX1" fmla="*/ 4052 w 51315"/>
                          <a:gd name="connsiteY1" fmla="*/ 62028 h 178709"/>
                          <a:gd name="connsiteX2" fmla="*/ 30245 w 51315"/>
                          <a:gd name="connsiteY2" fmla="*/ 116 h 178709"/>
                          <a:gd name="connsiteX3" fmla="*/ 49295 w 51315"/>
                          <a:gd name="connsiteY3" fmla="*/ 76316 h 178709"/>
                          <a:gd name="connsiteX4" fmla="*/ 42152 w 51315"/>
                          <a:gd name="connsiteY4" fmla="*/ 133466 h 178709"/>
                          <a:gd name="connsiteX5" fmla="*/ 4052 w 51315"/>
                          <a:gd name="connsiteY5" fmla="*/ 178709 h 178709"/>
                          <a:gd name="connsiteX0" fmla="*/ 1452 w 48715"/>
                          <a:gd name="connsiteY0" fmla="*/ 178697 h 178697"/>
                          <a:gd name="connsiteX1" fmla="*/ 15740 w 48715"/>
                          <a:gd name="connsiteY1" fmla="*/ 66778 h 178697"/>
                          <a:gd name="connsiteX2" fmla="*/ 27645 w 48715"/>
                          <a:gd name="connsiteY2" fmla="*/ 104 h 178697"/>
                          <a:gd name="connsiteX3" fmla="*/ 46695 w 48715"/>
                          <a:gd name="connsiteY3" fmla="*/ 76304 h 178697"/>
                          <a:gd name="connsiteX4" fmla="*/ 39552 w 48715"/>
                          <a:gd name="connsiteY4" fmla="*/ 133454 h 178697"/>
                          <a:gd name="connsiteX5" fmla="*/ 1452 w 48715"/>
                          <a:gd name="connsiteY5" fmla="*/ 178697 h 178697"/>
                          <a:gd name="connsiteX0" fmla="*/ 1452 w 48715"/>
                          <a:gd name="connsiteY0" fmla="*/ 178697 h 180791"/>
                          <a:gd name="connsiteX1" fmla="*/ 15740 w 48715"/>
                          <a:gd name="connsiteY1" fmla="*/ 66778 h 180791"/>
                          <a:gd name="connsiteX2" fmla="*/ 27645 w 48715"/>
                          <a:gd name="connsiteY2" fmla="*/ 104 h 180791"/>
                          <a:gd name="connsiteX3" fmla="*/ 46695 w 48715"/>
                          <a:gd name="connsiteY3" fmla="*/ 76304 h 180791"/>
                          <a:gd name="connsiteX4" fmla="*/ 39552 w 48715"/>
                          <a:gd name="connsiteY4" fmla="*/ 133454 h 180791"/>
                          <a:gd name="connsiteX5" fmla="*/ 1452 w 48715"/>
                          <a:gd name="connsiteY5" fmla="*/ 178697 h 180791"/>
                          <a:gd name="connsiteX0" fmla="*/ 1452 w 47476"/>
                          <a:gd name="connsiteY0" fmla="*/ 195372 h 197068"/>
                          <a:gd name="connsiteX1" fmla="*/ 15740 w 47476"/>
                          <a:gd name="connsiteY1" fmla="*/ 66784 h 197068"/>
                          <a:gd name="connsiteX2" fmla="*/ 27645 w 47476"/>
                          <a:gd name="connsiteY2" fmla="*/ 110 h 197068"/>
                          <a:gd name="connsiteX3" fmla="*/ 46695 w 47476"/>
                          <a:gd name="connsiteY3" fmla="*/ 76310 h 197068"/>
                          <a:gd name="connsiteX4" fmla="*/ 39552 w 47476"/>
                          <a:gd name="connsiteY4" fmla="*/ 133460 h 197068"/>
                          <a:gd name="connsiteX5" fmla="*/ 1452 w 47476"/>
                          <a:gd name="connsiteY5" fmla="*/ 195372 h 197068"/>
                          <a:gd name="connsiteX0" fmla="*/ 266 w 46290"/>
                          <a:gd name="connsiteY0" fmla="*/ 195334 h 196107"/>
                          <a:gd name="connsiteX1" fmla="*/ 21698 w 46290"/>
                          <a:gd name="connsiteY1" fmla="*/ 88177 h 196107"/>
                          <a:gd name="connsiteX2" fmla="*/ 26459 w 46290"/>
                          <a:gd name="connsiteY2" fmla="*/ 72 h 196107"/>
                          <a:gd name="connsiteX3" fmla="*/ 45509 w 46290"/>
                          <a:gd name="connsiteY3" fmla="*/ 76272 h 196107"/>
                          <a:gd name="connsiteX4" fmla="*/ 38366 w 46290"/>
                          <a:gd name="connsiteY4" fmla="*/ 133422 h 196107"/>
                          <a:gd name="connsiteX5" fmla="*/ 266 w 46290"/>
                          <a:gd name="connsiteY5" fmla="*/ 195334 h 196107"/>
                          <a:gd name="connsiteX0" fmla="*/ 2249 w 48273"/>
                          <a:gd name="connsiteY0" fmla="*/ 195324 h 195831"/>
                          <a:gd name="connsiteX1" fmla="*/ 7012 w 48273"/>
                          <a:gd name="connsiteY1" fmla="*/ 97692 h 195831"/>
                          <a:gd name="connsiteX2" fmla="*/ 28442 w 48273"/>
                          <a:gd name="connsiteY2" fmla="*/ 62 h 195831"/>
                          <a:gd name="connsiteX3" fmla="*/ 47492 w 48273"/>
                          <a:gd name="connsiteY3" fmla="*/ 76262 h 195831"/>
                          <a:gd name="connsiteX4" fmla="*/ 40349 w 48273"/>
                          <a:gd name="connsiteY4" fmla="*/ 133412 h 195831"/>
                          <a:gd name="connsiteX5" fmla="*/ 2249 w 48273"/>
                          <a:gd name="connsiteY5" fmla="*/ 195324 h 195831"/>
                          <a:gd name="connsiteX0" fmla="*/ 2249 w 41173"/>
                          <a:gd name="connsiteY0" fmla="*/ 195324 h 195823"/>
                          <a:gd name="connsiteX1" fmla="*/ 7012 w 41173"/>
                          <a:gd name="connsiteY1" fmla="*/ 97692 h 195823"/>
                          <a:gd name="connsiteX2" fmla="*/ 28442 w 41173"/>
                          <a:gd name="connsiteY2" fmla="*/ 62 h 195823"/>
                          <a:gd name="connsiteX3" fmla="*/ 28442 w 41173"/>
                          <a:gd name="connsiteY3" fmla="*/ 81024 h 195823"/>
                          <a:gd name="connsiteX4" fmla="*/ 40349 w 41173"/>
                          <a:gd name="connsiteY4" fmla="*/ 133412 h 195823"/>
                          <a:gd name="connsiteX5" fmla="*/ 2249 w 41173"/>
                          <a:gd name="connsiteY5" fmla="*/ 195324 h 195823"/>
                          <a:gd name="connsiteX0" fmla="*/ 2249 w 48273"/>
                          <a:gd name="connsiteY0" fmla="*/ 195324 h 195838"/>
                          <a:gd name="connsiteX1" fmla="*/ 7012 w 48273"/>
                          <a:gd name="connsiteY1" fmla="*/ 97692 h 195838"/>
                          <a:gd name="connsiteX2" fmla="*/ 28442 w 48273"/>
                          <a:gd name="connsiteY2" fmla="*/ 62 h 195838"/>
                          <a:gd name="connsiteX3" fmla="*/ 47492 w 48273"/>
                          <a:gd name="connsiteY3" fmla="*/ 71499 h 195838"/>
                          <a:gd name="connsiteX4" fmla="*/ 40349 w 48273"/>
                          <a:gd name="connsiteY4" fmla="*/ 133412 h 195838"/>
                          <a:gd name="connsiteX5" fmla="*/ 2249 w 48273"/>
                          <a:gd name="connsiteY5" fmla="*/ 195324 h 195838"/>
                          <a:gd name="connsiteX0" fmla="*/ 1557 w 46812"/>
                          <a:gd name="connsiteY0" fmla="*/ 195324 h 195838"/>
                          <a:gd name="connsiteX1" fmla="*/ 6320 w 46812"/>
                          <a:gd name="connsiteY1" fmla="*/ 97692 h 195838"/>
                          <a:gd name="connsiteX2" fmla="*/ 27750 w 46812"/>
                          <a:gd name="connsiteY2" fmla="*/ 62 h 195838"/>
                          <a:gd name="connsiteX3" fmla="*/ 46800 w 46812"/>
                          <a:gd name="connsiteY3" fmla="*/ 71499 h 195838"/>
                          <a:gd name="connsiteX4" fmla="*/ 30132 w 46812"/>
                          <a:gd name="connsiteY4" fmla="*/ 133412 h 195838"/>
                          <a:gd name="connsiteX5" fmla="*/ 1557 w 46812"/>
                          <a:gd name="connsiteY5" fmla="*/ 195324 h 195838"/>
                          <a:gd name="connsiteX0" fmla="*/ 383 w 45896"/>
                          <a:gd name="connsiteY0" fmla="*/ 195324 h 195687"/>
                          <a:gd name="connsiteX1" fmla="*/ 5146 w 45896"/>
                          <a:gd name="connsiteY1" fmla="*/ 97692 h 195687"/>
                          <a:gd name="connsiteX2" fmla="*/ 26576 w 45896"/>
                          <a:gd name="connsiteY2" fmla="*/ 62 h 195687"/>
                          <a:gd name="connsiteX3" fmla="*/ 45626 w 45896"/>
                          <a:gd name="connsiteY3" fmla="*/ 71499 h 195687"/>
                          <a:gd name="connsiteX4" fmla="*/ 12289 w 45896"/>
                          <a:gd name="connsiteY4" fmla="*/ 128650 h 195687"/>
                          <a:gd name="connsiteX5" fmla="*/ 383 w 45896"/>
                          <a:gd name="connsiteY5" fmla="*/ 195324 h 195687"/>
                          <a:gd name="connsiteX0" fmla="*/ 1384 w 46627"/>
                          <a:gd name="connsiteY0" fmla="*/ 195324 h 196414"/>
                          <a:gd name="connsiteX1" fmla="*/ 6147 w 46627"/>
                          <a:gd name="connsiteY1" fmla="*/ 97692 h 196414"/>
                          <a:gd name="connsiteX2" fmla="*/ 27577 w 46627"/>
                          <a:gd name="connsiteY2" fmla="*/ 62 h 196414"/>
                          <a:gd name="connsiteX3" fmla="*/ 46627 w 46627"/>
                          <a:gd name="connsiteY3" fmla="*/ 71499 h 196414"/>
                          <a:gd name="connsiteX4" fmla="*/ 27577 w 46627"/>
                          <a:gd name="connsiteY4" fmla="*/ 145319 h 196414"/>
                          <a:gd name="connsiteX5" fmla="*/ 1384 w 46627"/>
                          <a:gd name="connsiteY5" fmla="*/ 195324 h 1964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46627" h="196414">
                            <a:moveTo>
                              <a:pt x="1384" y="195324"/>
                            </a:moveTo>
                            <a:cubicBezTo>
                              <a:pt x="-2188" y="187386"/>
                              <a:pt x="1782" y="130236"/>
                              <a:pt x="6147" y="97692"/>
                            </a:cubicBezTo>
                            <a:cubicBezTo>
                              <a:pt x="10512" y="65148"/>
                              <a:pt x="20037" y="-2319"/>
                              <a:pt x="27577" y="62"/>
                            </a:cubicBezTo>
                            <a:cubicBezTo>
                              <a:pt x="35117" y="2443"/>
                              <a:pt x="46627" y="47290"/>
                              <a:pt x="46627" y="71499"/>
                            </a:cubicBezTo>
                            <a:cubicBezTo>
                              <a:pt x="46627" y="95708"/>
                              <a:pt x="35118" y="124682"/>
                              <a:pt x="27577" y="145319"/>
                            </a:cubicBezTo>
                            <a:cubicBezTo>
                              <a:pt x="20037" y="165957"/>
                              <a:pt x="4956" y="203262"/>
                              <a:pt x="1384" y="195324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grpSp>
                  <p:nvGrpSpPr>
                    <p:cNvPr id="318" name="组合 317"/>
                    <p:cNvGrpSpPr/>
                    <p:nvPr/>
                  </p:nvGrpSpPr>
                  <p:grpSpPr>
                    <a:xfrm>
                      <a:off x="3020719" y="1447953"/>
                      <a:ext cx="3582504" cy="3457344"/>
                      <a:chOff x="3020719" y="1447953"/>
                      <a:chExt cx="3582504" cy="3457344"/>
                    </a:xfrm>
                  </p:grpSpPr>
                  <p:grpSp>
                    <p:nvGrpSpPr>
                      <p:cNvPr id="319" name="组合 341"/>
                      <p:cNvGrpSpPr>
                        <a:grpSpLocks/>
                      </p:cNvGrpSpPr>
                      <p:nvPr/>
                    </p:nvGrpSpPr>
                    <p:grpSpPr bwMode="auto">
                      <a:xfrm rot="2640000">
                        <a:off x="4373363" y="2057972"/>
                        <a:ext cx="68282" cy="145359"/>
                        <a:chOff x="4605345" y="766105"/>
                        <a:chExt cx="188802" cy="391253"/>
                      </a:xfrm>
                    </p:grpSpPr>
                    <p:sp>
                      <p:nvSpPr>
                        <p:cNvPr id="444" name="任意多边形 443"/>
                        <p:cNvSpPr/>
                        <p:nvPr/>
                      </p:nvSpPr>
                      <p:spPr>
                        <a:xfrm>
                          <a:off x="4605408" y="767479"/>
                          <a:ext cx="188473" cy="392538"/>
                        </a:xfrm>
                        <a:custGeom>
                          <a:avLst/>
                          <a:gdLst>
                            <a:gd name="connsiteX0" fmla="*/ 69056 w 166687"/>
                            <a:gd name="connsiteY0" fmla="*/ 0 h 350044"/>
                            <a:gd name="connsiteX1" fmla="*/ 45243 w 166687"/>
                            <a:gd name="connsiteY1" fmla="*/ 119062 h 350044"/>
                            <a:gd name="connsiteX2" fmla="*/ 0 w 166687"/>
                            <a:gd name="connsiteY2" fmla="*/ 204787 h 350044"/>
                            <a:gd name="connsiteX3" fmla="*/ 14287 w 166687"/>
                            <a:gd name="connsiteY3" fmla="*/ 302419 h 350044"/>
                            <a:gd name="connsiteX4" fmla="*/ 78581 w 166687"/>
                            <a:gd name="connsiteY4" fmla="*/ 350044 h 350044"/>
                            <a:gd name="connsiteX5" fmla="*/ 164306 w 166687"/>
                            <a:gd name="connsiteY5" fmla="*/ 254794 h 350044"/>
                            <a:gd name="connsiteX6" fmla="*/ 166687 w 166687"/>
                            <a:gd name="connsiteY6" fmla="*/ 109537 h 350044"/>
                            <a:gd name="connsiteX7" fmla="*/ 69056 w 166687"/>
                            <a:gd name="connsiteY7" fmla="*/ 0 h 350044"/>
                            <a:gd name="connsiteX0" fmla="*/ 69056 w 184139"/>
                            <a:gd name="connsiteY0" fmla="*/ 0 h 350044"/>
                            <a:gd name="connsiteX1" fmla="*/ 45243 w 184139"/>
                            <a:gd name="connsiteY1" fmla="*/ 119062 h 350044"/>
                            <a:gd name="connsiteX2" fmla="*/ 0 w 184139"/>
                            <a:gd name="connsiteY2" fmla="*/ 204787 h 350044"/>
                            <a:gd name="connsiteX3" fmla="*/ 14287 w 184139"/>
                            <a:gd name="connsiteY3" fmla="*/ 302419 h 350044"/>
                            <a:gd name="connsiteX4" fmla="*/ 78581 w 184139"/>
                            <a:gd name="connsiteY4" fmla="*/ 350044 h 350044"/>
                            <a:gd name="connsiteX5" fmla="*/ 164306 w 184139"/>
                            <a:gd name="connsiteY5" fmla="*/ 254794 h 350044"/>
                            <a:gd name="connsiteX6" fmla="*/ 166687 w 184139"/>
                            <a:gd name="connsiteY6" fmla="*/ 109537 h 350044"/>
                            <a:gd name="connsiteX7" fmla="*/ 69056 w 184139"/>
                            <a:gd name="connsiteY7" fmla="*/ 0 h 350044"/>
                            <a:gd name="connsiteX0" fmla="*/ 69056 w 181058"/>
                            <a:gd name="connsiteY0" fmla="*/ 0 h 350044"/>
                            <a:gd name="connsiteX1" fmla="*/ 45243 w 181058"/>
                            <a:gd name="connsiteY1" fmla="*/ 119062 h 350044"/>
                            <a:gd name="connsiteX2" fmla="*/ 0 w 181058"/>
                            <a:gd name="connsiteY2" fmla="*/ 204787 h 350044"/>
                            <a:gd name="connsiteX3" fmla="*/ 14287 w 181058"/>
                            <a:gd name="connsiteY3" fmla="*/ 302419 h 350044"/>
                            <a:gd name="connsiteX4" fmla="*/ 78581 w 181058"/>
                            <a:gd name="connsiteY4" fmla="*/ 350044 h 350044"/>
                            <a:gd name="connsiteX5" fmla="*/ 164306 w 181058"/>
                            <a:gd name="connsiteY5" fmla="*/ 254794 h 350044"/>
                            <a:gd name="connsiteX6" fmla="*/ 166687 w 181058"/>
                            <a:gd name="connsiteY6" fmla="*/ 109537 h 350044"/>
                            <a:gd name="connsiteX7" fmla="*/ 69056 w 181058"/>
                            <a:gd name="connsiteY7" fmla="*/ 0 h 350044"/>
                            <a:gd name="connsiteX0" fmla="*/ 69056 w 173789"/>
                            <a:gd name="connsiteY0" fmla="*/ 0 h 350044"/>
                            <a:gd name="connsiteX1" fmla="*/ 45243 w 173789"/>
                            <a:gd name="connsiteY1" fmla="*/ 119062 h 350044"/>
                            <a:gd name="connsiteX2" fmla="*/ 0 w 173789"/>
                            <a:gd name="connsiteY2" fmla="*/ 204787 h 350044"/>
                            <a:gd name="connsiteX3" fmla="*/ 14287 w 173789"/>
                            <a:gd name="connsiteY3" fmla="*/ 302419 h 350044"/>
                            <a:gd name="connsiteX4" fmla="*/ 78581 w 173789"/>
                            <a:gd name="connsiteY4" fmla="*/ 350044 h 350044"/>
                            <a:gd name="connsiteX5" fmla="*/ 164306 w 173789"/>
                            <a:gd name="connsiteY5" fmla="*/ 254794 h 350044"/>
                            <a:gd name="connsiteX6" fmla="*/ 152399 w 173789"/>
                            <a:gd name="connsiteY6" fmla="*/ 121444 h 350044"/>
                            <a:gd name="connsiteX7" fmla="*/ 69056 w 173789"/>
                            <a:gd name="connsiteY7" fmla="*/ 0 h 350044"/>
                            <a:gd name="connsiteX0" fmla="*/ 69056 w 173789"/>
                            <a:gd name="connsiteY0" fmla="*/ 1 h 350045"/>
                            <a:gd name="connsiteX1" fmla="*/ 45243 w 173789"/>
                            <a:gd name="connsiteY1" fmla="*/ 119063 h 350045"/>
                            <a:gd name="connsiteX2" fmla="*/ 0 w 173789"/>
                            <a:gd name="connsiteY2" fmla="*/ 204788 h 350045"/>
                            <a:gd name="connsiteX3" fmla="*/ 14287 w 173789"/>
                            <a:gd name="connsiteY3" fmla="*/ 302420 h 350045"/>
                            <a:gd name="connsiteX4" fmla="*/ 78581 w 173789"/>
                            <a:gd name="connsiteY4" fmla="*/ 350045 h 350045"/>
                            <a:gd name="connsiteX5" fmla="*/ 164306 w 173789"/>
                            <a:gd name="connsiteY5" fmla="*/ 254795 h 350045"/>
                            <a:gd name="connsiteX6" fmla="*/ 152399 w 173789"/>
                            <a:gd name="connsiteY6" fmla="*/ 121445 h 350045"/>
                            <a:gd name="connsiteX7" fmla="*/ 69056 w 173789"/>
                            <a:gd name="connsiteY7" fmla="*/ 1 h 350045"/>
                            <a:gd name="connsiteX0" fmla="*/ 69056 w 173789"/>
                            <a:gd name="connsiteY0" fmla="*/ 1 h 350045"/>
                            <a:gd name="connsiteX1" fmla="*/ 45243 w 173789"/>
                            <a:gd name="connsiteY1" fmla="*/ 119063 h 350045"/>
                            <a:gd name="connsiteX2" fmla="*/ 0 w 173789"/>
                            <a:gd name="connsiteY2" fmla="*/ 204788 h 350045"/>
                            <a:gd name="connsiteX3" fmla="*/ 14287 w 173789"/>
                            <a:gd name="connsiteY3" fmla="*/ 302420 h 350045"/>
                            <a:gd name="connsiteX4" fmla="*/ 78581 w 173789"/>
                            <a:gd name="connsiteY4" fmla="*/ 350045 h 350045"/>
                            <a:gd name="connsiteX5" fmla="*/ 164306 w 173789"/>
                            <a:gd name="connsiteY5" fmla="*/ 254795 h 350045"/>
                            <a:gd name="connsiteX6" fmla="*/ 152399 w 173789"/>
                            <a:gd name="connsiteY6" fmla="*/ 121445 h 350045"/>
                            <a:gd name="connsiteX7" fmla="*/ 69056 w 173789"/>
                            <a:gd name="connsiteY7" fmla="*/ 1 h 350045"/>
                            <a:gd name="connsiteX0" fmla="*/ 69928 w 174661"/>
                            <a:gd name="connsiteY0" fmla="*/ 1 h 350045"/>
                            <a:gd name="connsiteX1" fmla="*/ 46115 w 174661"/>
                            <a:gd name="connsiteY1" fmla="*/ 119063 h 350045"/>
                            <a:gd name="connsiteX2" fmla="*/ 872 w 174661"/>
                            <a:gd name="connsiteY2" fmla="*/ 204788 h 350045"/>
                            <a:gd name="connsiteX3" fmla="*/ 15159 w 174661"/>
                            <a:gd name="connsiteY3" fmla="*/ 302420 h 350045"/>
                            <a:gd name="connsiteX4" fmla="*/ 79453 w 174661"/>
                            <a:gd name="connsiteY4" fmla="*/ 350045 h 350045"/>
                            <a:gd name="connsiteX5" fmla="*/ 165178 w 174661"/>
                            <a:gd name="connsiteY5" fmla="*/ 254795 h 350045"/>
                            <a:gd name="connsiteX6" fmla="*/ 153271 w 174661"/>
                            <a:gd name="connsiteY6" fmla="*/ 121445 h 350045"/>
                            <a:gd name="connsiteX7" fmla="*/ 69928 w 174661"/>
                            <a:gd name="connsiteY7" fmla="*/ 1 h 350045"/>
                            <a:gd name="connsiteX0" fmla="*/ 73564 w 178297"/>
                            <a:gd name="connsiteY0" fmla="*/ 1 h 350045"/>
                            <a:gd name="connsiteX1" fmla="*/ 49751 w 178297"/>
                            <a:gd name="connsiteY1" fmla="*/ 119063 h 350045"/>
                            <a:gd name="connsiteX2" fmla="*/ 4508 w 178297"/>
                            <a:gd name="connsiteY2" fmla="*/ 204788 h 350045"/>
                            <a:gd name="connsiteX3" fmla="*/ 18795 w 178297"/>
                            <a:gd name="connsiteY3" fmla="*/ 302420 h 350045"/>
                            <a:gd name="connsiteX4" fmla="*/ 83089 w 178297"/>
                            <a:gd name="connsiteY4" fmla="*/ 350045 h 350045"/>
                            <a:gd name="connsiteX5" fmla="*/ 168814 w 178297"/>
                            <a:gd name="connsiteY5" fmla="*/ 254795 h 350045"/>
                            <a:gd name="connsiteX6" fmla="*/ 156907 w 178297"/>
                            <a:gd name="connsiteY6" fmla="*/ 121445 h 350045"/>
                            <a:gd name="connsiteX7" fmla="*/ 73564 w 178297"/>
                            <a:gd name="connsiteY7" fmla="*/ 1 h 350045"/>
                            <a:gd name="connsiteX0" fmla="*/ 79936 w 184669"/>
                            <a:gd name="connsiteY0" fmla="*/ 1 h 350045"/>
                            <a:gd name="connsiteX1" fmla="*/ 56123 w 184669"/>
                            <a:gd name="connsiteY1" fmla="*/ 119063 h 350045"/>
                            <a:gd name="connsiteX2" fmla="*/ 3736 w 184669"/>
                            <a:gd name="connsiteY2" fmla="*/ 204788 h 350045"/>
                            <a:gd name="connsiteX3" fmla="*/ 25167 w 184669"/>
                            <a:gd name="connsiteY3" fmla="*/ 302420 h 350045"/>
                            <a:gd name="connsiteX4" fmla="*/ 89461 w 184669"/>
                            <a:gd name="connsiteY4" fmla="*/ 350045 h 350045"/>
                            <a:gd name="connsiteX5" fmla="*/ 175186 w 184669"/>
                            <a:gd name="connsiteY5" fmla="*/ 254795 h 350045"/>
                            <a:gd name="connsiteX6" fmla="*/ 163279 w 184669"/>
                            <a:gd name="connsiteY6" fmla="*/ 121445 h 350045"/>
                            <a:gd name="connsiteX7" fmla="*/ 79936 w 184669"/>
                            <a:gd name="connsiteY7" fmla="*/ 1 h 350045"/>
                            <a:gd name="connsiteX0" fmla="*/ 77086 w 181819"/>
                            <a:gd name="connsiteY0" fmla="*/ 1 h 350045"/>
                            <a:gd name="connsiteX1" fmla="*/ 55655 w 181819"/>
                            <a:gd name="connsiteY1" fmla="*/ 107157 h 350045"/>
                            <a:gd name="connsiteX2" fmla="*/ 886 w 181819"/>
                            <a:gd name="connsiteY2" fmla="*/ 204788 h 350045"/>
                            <a:gd name="connsiteX3" fmla="*/ 22317 w 181819"/>
                            <a:gd name="connsiteY3" fmla="*/ 302420 h 350045"/>
                            <a:gd name="connsiteX4" fmla="*/ 86611 w 181819"/>
                            <a:gd name="connsiteY4" fmla="*/ 350045 h 350045"/>
                            <a:gd name="connsiteX5" fmla="*/ 172336 w 181819"/>
                            <a:gd name="connsiteY5" fmla="*/ 254795 h 350045"/>
                            <a:gd name="connsiteX6" fmla="*/ 160429 w 181819"/>
                            <a:gd name="connsiteY6" fmla="*/ 121445 h 350045"/>
                            <a:gd name="connsiteX7" fmla="*/ 77086 w 181819"/>
                            <a:gd name="connsiteY7" fmla="*/ 1 h 350045"/>
                            <a:gd name="connsiteX0" fmla="*/ 77086 w 181819"/>
                            <a:gd name="connsiteY0" fmla="*/ 1 h 350045"/>
                            <a:gd name="connsiteX1" fmla="*/ 55655 w 181819"/>
                            <a:gd name="connsiteY1" fmla="*/ 107157 h 350045"/>
                            <a:gd name="connsiteX2" fmla="*/ 886 w 181819"/>
                            <a:gd name="connsiteY2" fmla="*/ 204788 h 350045"/>
                            <a:gd name="connsiteX3" fmla="*/ 22317 w 181819"/>
                            <a:gd name="connsiteY3" fmla="*/ 302420 h 350045"/>
                            <a:gd name="connsiteX4" fmla="*/ 86611 w 181819"/>
                            <a:gd name="connsiteY4" fmla="*/ 350045 h 350045"/>
                            <a:gd name="connsiteX5" fmla="*/ 172336 w 181819"/>
                            <a:gd name="connsiteY5" fmla="*/ 254795 h 350045"/>
                            <a:gd name="connsiteX6" fmla="*/ 160429 w 181819"/>
                            <a:gd name="connsiteY6" fmla="*/ 121445 h 350045"/>
                            <a:gd name="connsiteX7" fmla="*/ 77086 w 181819"/>
                            <a:gd name="connsiteY7" fmla="*/ 1 h 350045"/>
                            <a:gd name="connsiteX0" fmla="*/ 77086 w 181819"/>
                            <a:gd name="connsiteY0" fmla="*/ 1 h 350045"/>
                            <a:gd name="connsiteX1" fmla="*/ 55655 w 181819"/>
                            <a:gd name="connsiteY1" fmla="*/ 107157 h 350045"/>
                            <a:gd name="connsiteX2" fmla="*/ 886 w 181819"/>
                            <a:gd name="connsiteY2" fmla="*/ 204788 h 350045"/>
                            <a:gd name="connsiteX3" fmla="*/ 22317 w 181819"/>
                            <a:gd name="connsiteY3" fmla="*/ 302420 h 350045"/>
                            <a:gd name="connsiteX4" fmla="*/ 86611 w 181819"/>
                            <a:gd name="connsiteY4" fmla="*/ 350045 h 350045"/>
                            <a:gd name="connsiteX5" fmla="*/ 172336 w 181819"/>
                            <a:gd name="connsiteY5" fmla="*/ 254795 h 350045"/>
                            <a:gd name="connsiteX6" fmla="*/ 160429 w 181819"/>
                            <a:gd name="connsiteY6" fmla="*/ 121445 h 350045"/>
                            <a:gd name="connsiteX7" fmla="*/ 77086 w 181819"/>
                            <a:gd name="connsiteY7" fmla="*/ 1 h 350045"/>
                            <a:gd name="connsiteX0" fmla="*/ 77086 w 181819"/>
                            <a:gd name="connsiteY0" fmla="*/ 1 h 350045"/>
                            <a:gd name="connsiteX1" fmla="*/ 55655 w 181819"/>
                            <a:gd name="connsiteY1" fmla="*/ 107157 h 350045"/>
                            <a:gd name="connsiteX2" fmla="*/ 886 w 181819"/>
                            <a:gd name="connsiteY2" fmla="*/ 204788 h 350045"/>
                            <a:gd name="connsiteX3" fmla="*/ 22317 w 181819"/>
                            <a:gd name="connsiteY3" fmla="*/ 302420 h 350045"/>
                            <a:gd name="connsiteX4" fmla="*/ 86611 w 181819"/>
                            <a:gd name="connsiteY4" fmla="*/ 350045 h 350045"/>
                            <a:gd name="connsiteX5" fmla="*/ 172336 w 181819"/>
                            <a:gd name="connsiteY5" fmla="*/ 254795 h 350045"/>
                            <a:gd name="connsiteX6" fmla="*/ 160429 w 181819"/>
                            <a:gd name="connsiteY6" fmla="*/ 100014 h 350045"/>
                            <a:gd name="connsiteX7" fmla="*/ 77086 w 181819"/>
                            <a:gd name="connsiteY7" fmla="*/ 1 h 350045"/>
                            <a:gd name="connsiteX0" fmla="*/ 77086 w 179303"/>
                            <a:gd name="connsiteY0" fmla="*/ 1 h 350045"/>
                            <a:gd name="connsiteX1" fmla="*/ 55655 w 179303"/>
                            <a:gd name="connsiteY1" fmla="*/ 107157 h 350045"/>
                            <a:gd name="connsiteX2" fmla="*/ 886 w 179303"/>
                            <a:gd name="connsiteY2" fmla="*/ 204788 h 350045"/>
                            <a:gd name="connsiteX3" fmla="*/ 22317 w 179303"/>
                            <a:gd name="connsiteY3" fmla="*/ 302420 h 350045"/>
                            <a:gd name="connsiteX4" fmla="*/ 86611 w 179303"/>
                            <a:gd name="connsiteY4" fmla="*/ 350045 h 350045"/>
                            <a:gd name="connsiteX5" fmla="*/ 172336 w 179303"/>
                            <a:gd name="connsiteY5" fmla="*/ 266701 h 350045"/>
                            <a:gd name="connsiteX6" fmla="*/ 160429 w 179303"/>
                            <a:gd name="connsiteY6" fmla="*/ 100014 h 350045"/>
                            <a:gd name="connsiteX7" fmla="*/ 77086 w 179303"/>
                            <a:gd name="connsiteY7" fmla="*/ 1 h 350045"/>
                            <a:gd name="connsiteX0" fmla="*/ 77086 w 179303"/>
                            <a:gd name="connsiteY0" fmla="*/ 1 h 352745"/>
                            <a:gd name="connsiteX1" fmla="*/ 55655 w 179303"/>
                            <a:gd name="connsiteY1" fmla="*/ 107157 h 352745"/>
                            <a:gd name="connsiteX2" fmla="*/ 886 w 179303"/>
                            <a:gd name="connsiteY2" fmla="*/ 204788 h 352745"/>
                            <a:gd name="connsiteX3" fmla="*/ 22317 w 179303"/>
                            <a:gd name="connsiteY3" fmla="*/ 302420 h 352745"/>
                            <a:gd name="connsiteX4" fmla="*/ 86611 w 179303"/>
                            <a:gd name="connsiteY4" fmla="*/ 350045 h 352745"/>
                            <a:gd name="connsiteX5" fmla="*/ 172336 w 179303"/>
                            <a:gd name="connsiteY5" fmla="*/ 266701 h 352745"/>
                            <a:gd name="connsiteX6" fmla="*/ 160429 w 179303"/>
                            <a:gd name="connsiteY6" fmla="*/ 100014 h 352745"/>
                            <a:gd name="connsiteX7" fmla="*/ 77086 w 179303"/>
                            <a:gd name="connsiteY7" fmla="*/ 1 h 352745"/>
                            <a:gd name="connsiteX0" fmla="*/ 77086 w 179303"/>
                            <a:gd name="connsiteY0" fmla="*/ 1 h 350613"/>
                            <a:gd name="connsiteX1" fmla="*/ 55655 w 179303"/>
                            <a:gd name="connsiteY1" fmla="*/ 107157 h 350613"/>
                            <a:gd name="connsiteX2" fmla="*/ 886 w 179303"/>
                            <a:gd name="connsiteY2" fmla="*/ 204788 h 350613"/>
                            <a:gd name="connsiteX3" fmla="*/ 22317 w 179303"/>
                            <a:gd name="connsiteY3" fmla="*/ 302420 h 350613"/>
                            <a:gd name="connsiteX4" fmla="*/ 86611 w 179303"/>
                            <a:gd name="connsiteY4" fmla="*/ 350045 h 350613"/>
                            <a:gd name="connsiteX5" fmla="*/ 172336 w 179303"/>
                            <a:gd name="connsiteY5" fmla="*/ 266701 h 350613"/>
                            <a:gd name="connsiteX6" fmla="*/ 160429 w 179303"/>
                            <a:gd name="connsiteY6" fmla="*/ 100014 h 350613"/>
                            <a:gd name="connsiteX7" fmla="*/ 77086 w 179303"/>
                            <a:gd name="connsiteY7" fmla="*/ 1 h 350613"/>
                            <a:gd name="connsiteX0" fmla="*/ 78214 w 180431"/>
                            <a:gd name="connsiteY0" fmla="*/ 1 h 350613"/>
                            <a:gd name="connsiteX1" fmla="*/ 56783 w 180431"/>
                            <a:gd name="connsiteY1" fmla="*/ 107157 h 350613"/>
                            <a:gd name="connsiteX2" fmla="*/ 2014 w 180431"/>
                            <a:gd name="connsiteY2" fmla="*/ 204788 h 350613"/>
                            <a:gd name="connsiteX3" fmla="*/ 23445 w 180431"/>
                            <a:gd name="connsiteY3" fmla="*/ 302420 h 350613"/>
                            <a:gd name="connsiteX4" fmla="*/ 87739 w 180431"/>
                            <a:gd name="connsiteY4" fmla="*/ 350045 h 350613"/>
                            <a:gd name="connsiteX5" fmla="*/ 173464 w 180431"/>
                            <a:gd name="connsiteY5" fmla="*/ 266701 h 350613"/>
                            <a:gd name="connsiteX6" fmla="*/ 161557 w 180431"/>
                            <a:gd name="connsiteY6" fmla="*/ 100014 h 350613"/>
                            <a:gd name="connsiteX7" fmla="*/ 78214 w 180431"/>
                            <a:gd name="connsiteY7" fmla="*/ 1 h 350613"/>
                            <a:gd name="connsiteX0" fmla="*/ 78214 w 180431"/>
                            <a:gd name="connsiteY0" fmla="*/ 1 h 350613"/>
                            <a:gd name="connsiteX1" fmla="*/ 56783 w 180431"/>
                            <a:gd name="connsiteY1" fmla="*/ 107157 h 350613"/>
                            <a:gd name="connsiteX2" fmla="*/ 2014 w 180431"/>
                            <a:gd name="connsiteY2" fmla="*/ 204788 h 350613"/>
                            <a:gd name="connsiteX3" fmla="*/ 23445 w 180431"/>
                            <a:gd name="connsiteY3" fmla="*/ 302420 h 350613"/>
                            <a:gd name="connsiteX4" fmla="*/ 87739 w 180431"/>
                            <a:gd name="connsiteY4" fmla="*/ 350045 h 350613"/>
                            <a:gd name="connsiteX5" fmla="*/ 173464 w 180431"/>
                            <a:gd name="connsiteY5" fmla="*/ 266701 h 350613"/>
                            <a:gd name="connsiteX6" fmla="*/ 161557 w 180431"/>
                            <a:gd name="connsiteY6" fmla="*/ 100014 h 350613"/>
                            <a:gd name="connsiteX7" fmla="*/ 78214 w 180431"/>
                            <a:gd name="connsiteY7" fmla="*/ 1 h 350613"/>
                            <a:gd name="connsiteX0" fmla="*/ 82390 w 184607"/>
                            <a:gd name="connsiteY0" fmla="*/ 1 h 352386"/>
                            <a:gd name="connsiteX1" fmla="*/ 60959 w 184607"/>
                            <a:gd name="connsiteY1" fmla="*/ 107157 h 352386"/>
                            <a:gd name="connsiteX2" fmla="*/ 6190 w 184607"/>
                            <a:gd name="connsiteY2" fmla="*/ 204788 h 352386"/>
                            <a:gd name="connsiteX3" fmla="*/ 15715 w 184607"/>
                            <a:gd name="connsiteY3" fmla="*/ 302420 h 352386"/>
                            <a:gd name="connsiteX4" fmla="*/ 91915 w 184607"/>
                            <a:gd name="connsiteY4" fmla="*/ 350045 h 352386"/>
                            <a:gd name="connsiteX5" fmla="*/ 177640 w 184607"/>
                            <a:gd name="connsiteY5" fmla="*/ 266701 h 352386"/>
                            <a:gd name="connsiteX6" fmla="*/ 165733 w 184607"/>
                            <a:gd name="connsiteY6" fmla="*/ 100014 h 352386"/>
                            <a:gd name="connsiteX7" fmla="*/ 82390 w 184607"/>
                            <a:gd name="connsiteY7" fmla="*/ 1 h 352386"/>
                            <a:gd name="connsiteX0" fmla="*/ 86867 w 189084"/>
                            <a:gd name="connsiteY0" fmla="*/ 1 h 351243"/>
                            <a:gd name="connsiteX1" fmla="*/ 65436 w 189084"/>
                            <a:gd name="connsiteY1" fmla="*/ 107157 h 351243"/>
                            <a:gd name="connsiteX2" fmla="*/ 10667 w 189084"/>
                            <a:gd name="connsiteY2" fmla="*/ 204788 h 351243"/>
                            <a:gd name="connsiteX3" fmla="*/ 20192 w 189084"/>
                            <a:gd name="connsiteY3" fmla="*/ 302420 h 351243"/>
                            <a:gd name="connsiteX4" fmla="*/ 96392 w 189084"/>
                            <a:gd name="connsiteY4" fmla="*/ 350045 h 351243"/>
                            <a:gd name="connsiteX5" fmla="*/ 182117 w 189084"/>
                            <a:gd name="connsiteY5" fmla="*/ 266701 h 351243"/>
                            <a:gd name="connsiteX6" fmla="*/ 170210 w 189084"/>
                            <a:gd name="connsiteY6" fmla="*/ 100014 h 351243"/>
                            <a:gd name="connsiteX7" fmla="*/ 86867 w 189084"/>
                            <a:gd name="connsiteY7" fmla="*/ 1 h 351243"/>
                            <a:gd name="connsiteX0" fmla="*/ 81616 w 183833"/>
                            <a:gd name="connsiteY0" fmla="*/ 1 h 350850"/>
                            <a:gd name="connsiteX1" fmla="*/ 60185 w 183833"/>
                            <a:gd name="connsiteY1" fmla="*/ 107157 h 350850"/>
                            <a:gd name="connsiteX2" fmla="*/ 5416 w 183833"/>
                            <a:gd name="connsiteY2" fmla="*/ 204788 h 350850"/>
                            <a:gd name="connsiteX3" fmla="*/ 14941 w 183833"/>
                            <a:gd name="connsiteY3" fmla="*/ 302420 h 350850"/>
                            <a:gd name="connsiteX4" fmla="*/ 91141 w 183833"/>
                            <a:gd name="connsiteY4" fmla="*/ 350045 h 350850"/>
                            <a:gd name="connsiteX5" fmla="*/ 176866 w 183833"/>
                            <a:gd name="connsiteY5" fmla="*/ 266701 h 350850"/>
                            <a:gd name="connsiteX6" fmla="*/ 164959 w 183833"/>
                            <a:gd name="connsiteY6" fmla="*/ 100014 h 350850"/>
                            <a:gd name="connsiteX7" fmla="*/ 81616 w 183833"/>
                            <a:gd name="connsiteY7" fmla="*/ 1 h 350850"/>
                            <a:gd name="connsiteX0" fmla="*/ 81616 w 187661"/>
                            <a:gd name="connsiteY0" fmla="*/ 1 h 351235"/>
                            <a:gd name="connsiteX1" fmla="*/ 60185 w 187661"/>
                            <a:gd name="connsiteY1" fmla="*/ 107157 h 351235"/>
                            <a:gd name="connsiteX2" fmla="*/ 5416 w 187661"/>
                            <a:gd name="connsiteY2" fmla="*/ 204788 h 351235"/>
                            <a:gd name="connsiteX3" fmla="*/ 14941 w 187661"/>
                            <a:gd name="connsiteY3" fmla="*/ 302420 h 351235"/>
                            <a:gd name="connsiteX4" fmla="*/ 91141 w 187661"/>
                            <a:gd name="connsiteY4" fmla="*/ 350045 h 351235"/>
                            <a:gd name="connsiteX5" fmla="*/ 181628 w 187661"/>
                            <a:gd name="connsiteY5" fmla="*/ 257176 h 351235"/>
                            <a:gd name="connsiteX6" fmla="*/ 164959 w 187661"/>
                            <a:gd name="connsiteY6" fmla="*/ 100014 h 351235"/>
                            <a:gd name="connsiteX7" fmla="*/ 81616 w 187661"/>
                            <a:gd name="connsiteY7" fmla="*/ 1 h 351235"/>
                            <a:gd name="connsiteX0" fmla="*/ 81616 w 187661"/>
                            <a:gd name="connsiteY0" fmla="*/ 1 h 351235"/>
                            <a:gd name="connsiteX1" fmla="*/ 60185 w 187661"/>
                            <a:gd name="connsiteY1" fmla="*/ 107157 h 351235"/>
                            <a:gd name="connsiteX2" fmla="*/ 5416 w 187661"/>
                            <a:gd name="connsiteY2" fmla="*/ 204788 h 351235"/>
                            <a:gd name="connsiteX3" fmla="*/ 14941 w 187661"/>
                            <a:gd name="connsiteY3" fmla="*/ 302420 h 351235"/>
                            <a:gd name="connsiteX4" fmla="*/ 91141 w 187661"/>
                            <a:gd name="connsiteY4" fmla="*/ 350045 h 351235"/>
                            <a:gd name="connsiteX5" fmla="*/ 181628 w 187661"/>
                            <a:gd name="connsiteY5" fmla="*/ 257176 h 351235"/>
                            <a:gd name="connsiteX6" fmla="*/ 164959 w 187661"/>
                            <a:gd name="connsiteY6" fmla="*/ 100014 h 351235"/>
                            <a:gd name="connsiteX7" fmla="*/ 81616 w 187661"/>
                            <a:gd name="connsiteY7" fmla="*/ 1 h 351235"/>
                            <a:gd name="connsiteX0" fmla="*/ 81616 w 187661"/>
                            <a:gd name="connsiteY0" fmla="*/ 1 h 351235"/>
                            <a:gd name="connsiteX1" fmla="*/ 60185 w 187661"/>
                            <a:gd name="connsiteY1" fmla="*/ 107157 h 351235"/>
                            <a:gd name="connsiteX2" fmla="*/ 5416 w 187661"/>
                            <a:gd name="connsiteY2" fmla="*/ 204788 h 351235"/>
                            <a:gd name="connsiteX3" fmla="*/ 14941 w 187661"/>
                            <a:gd name="connsiteY3" fmla="*/ 302420 h 351235"/>
                            <a:gd name="connsiteX4" fmla="*/ 91141 w 187661"/>
                            <a:gd name="connsiteY4" fmla="*/ 350045 h 351235"/>
                            <a:gd name="connsiteX5" fmla="*/ 181628 w 187661"/>
                            <a:gd name="connsiteY5" fmla="*/ 257176 h 351235"/>
                            <a:gd name="connsiteX6" fmla="*/ 164959 w 187661"/>
                            <a:gd name="connsiteY6" fmla="*/ 100014 h 351235"/>
                            <a:gd name="connsiteX7" fmla="*/ 81616 w 187661"/>
                            <a:gd name="connsiteY7" fmla="*/ 1 h 351235"/>
                            <a:gd name="connsiteX0" fmla="*/ 81616 w 189463"/>
                            <a:gd name="connsiteY0" fmla="*/ 1 h 351235"/>
                            <a:gd name="connsiteX1" fmla="*/ 60185 w 189463"/>
                            <a:gd name="connsiteY1" fmla="*/ 107157 h 351235"/>
                            <a:gd name="connsiteX2" fmla="*/ 5416 w 189463"/>
                            <a:gd name="connsiteY2" fmla="*/ 204788 h 351235"/>
                            <a:gd name="connsiteX3" fmla="*/ 14941 w 189463"/>
                            <a:gd name="connsiteY3" fmla="*/ 302420 h 351235"/>
                            <a:gd name="connsiteX4" fmla="*/ 91141 w 189463"/>
                            <a:gd name="connsiteY4" fmla="*/ 350045 h 351235"/>
                            <a:gd name="connsiteX5" fmla="*/ 181628 w 189463"/>
                            <a:gd name="connsiteY5" fmla="*/ 257176 h 351235"/>
                            <a:gd name="connsiteX6" fmla="*/ 172103 w 189463"/>
                            <a:gd name="connsiteY6" fmla="*/ 114302 h 351235"/>
                            <a:gd name="connsiteX7" fmla="*/ 81616 w 189463"/>
                            <a:gd name="connsiteY7" fmla="*/ 1 h 351235"/>
                            <a:gd name="connsiteX0" fmla="*/ 81616 w 191543"/>
                            <a:gd name="connsiteY0" fmla="*/ 1 h 351235"/>
                            <a:gd name="connsiteX1" fmla="*/ 60185 w 191543"/>
                            <a:gd name="connsiteY1" fmla="*/ 107157 h 351235"/>
                            <a:gd name="connsiteX2" fmla="*/ 5416 w 191543"/>
                            <a:gd name="connsiteY2" fmla="*/ 204788 h 351235"/>
                            <a:gd name="connsiteX3" fmla="*/ 14941 w 191543"/>
                            <a:gd name="connsiteY3" fmla="*/ 302420 h 351235"/>
                            <a:gd name="connsiteX4" fmla="*/ 91141 w 191543"/>
                            <a:gd name="connsiteY4" fmla="*/ 350045 h 351235"/>
                            <a:gd name="connsiteX5" fmla="*/ 181628 w 191543"/>
                            <a:gd name="connsiteY5" fmla="*/ 257176 h 351235"/>
                            <a:gd name="connsiteX6" fmla="*/ 172103 w 191543"/>
                            <a:gd name="connsiteY6" fmla="*/ 114302 h 351235"/>
                            <a:gd name="connsiteX7" fmla="*/ 81616 w 191543"/>
                            <a:gd name="connsiteY7" fmla="*/ 1 h 351235"/>
                            <a:gd name="connsiteX0" fmla="*/ 81616 w 189463"/>
                            <a:gd name="connsiteY0" fmla="*/ 1 h 351235"/>
                            <a:gd name="connsiteX1" fmla="*/ 60185 w 189463"/>
                            <a:gd name="connsiteY1" fmla="*/ 107157 h 351235"/>
                            <a:gd name="connsiteX2" fmla="*/ 5416 w 189463"/>
                            <a:gd name="connsiteY2" fmla="*/ 204788 h 351235"/>
                            <a:gd name="connsiteX3" fmla="*/ 14941 w 189463"/>
                            <a:gd name="connsiteY3" fmla="*/ 302420 h 351235"/>
                            <a:gd name="connsiteX4" fmla="*/ 91141 w 189463"/>
                            <a:gd name="connsiteY4" fmla="*/ 350045 h 351235"/>
                            <a:gd name="connsiteX5" fmla="*/ 181628 w 189463"/>
                            <a:gd name="connsiteY5" fmla="*/ 257176 h 351235"/>
                            <a:gd name="connsiteX6" fmla="*/ 172103 w 189463"/>
                            <a:gd name="connsiteY6" fmla="*/ 114302 h 351235"/>
                            <a:gd name="connsiteX7" fmla="*/ 81616 w 189463"/>
                            <a:gd name="connsiteY7" fmla="*/ 1 h 35123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89463" h="351235">
                              <a:moveTo>
                                <a:pt x="81616" y="1"/>
                              </a:moveTo>
                              <a:cubicBezTo>
                                <a:pt x="63757" y="-396"/>
                                <a:pt x="82410" y="63500"/>
                                <a:pt x="60185" y="107157"/>
                              </a:cubicBezTo>
                              <a:cubicBezTo>
                                <a:pt x="37960" y="150814"/>
                                <a:pt x="12957" y="172244"/>
                                <a:pt x="5416" y="204788"/>
                              </a:cubicBezTo>
                              <a:cubicBezTo>
                                <a:pt x="-2125" y="237332"/>
                                <a:pt x="-4108" y="277019"/>
                                <a:pt x="14941" y="302420"/>
                              </a:cubicBezTo>
                              <a:cubicBezTo>
                                <a:pt x="33990" y="327821"/>
                                <a:pt x="63360" y="357586"/>
                                <a:pt x="91141" y="350045"/>
                              </a:cubicBezTo>
                              <a:cubicBezTo>
                                <a:pt x="118922" y="342504"/>
                                <a:pt x="169325" y="298848"/>
                                <a:pt x="181628" y="257176"/>
                              </a:cubicBezTo>
                              <a:cubicBezTo>
                                <a:pt x="196312" y="217092"/>
                                <a:pt x="188772" y="161927"/>
                                <a:pt x="172103" y="114302"/>
                              </a:cubicBezTo>
                              <a:cubicBezTo>
                                <a:pt x="155434" y="66677"/>
                                <a:pt x="114160" y="36513"/>
                                <a:pt x="81616" y="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92C604"/>
                        </a:solidFill>
                        <a:ln w="2540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anchor="ctr"/>
                        <a:lstStyle/>
                        <a:p>
                          <a:pPr marL="0" marR="0" lvl="0" indent="0" algn="ctr" defTabSz="91440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445" name="任意多边形 444"/>
                        <p:cNvSpPr/>
                        <p:nvPr/>
                      </p:nvSpPr>
                      <p:spPr>
                        <a:xfrm>
                          <a:off x="4695480" y="902248"/>
                          <a:ext cx="52597" cy="247469"/>
                        </a:xfrm>
                        <a:custGeom>
                          <a:avLst/>
                          <a:gdLst>
                            <a:gd name="connsiteX0" fmla="*/ 0 w 45243"/>
                            <a:gd name="connsiteY0" fmla="*/ 178593 h 178593"/>
                            <a:gd name="connsiteX1" fmla="*/ 0 w 45243"/>
                            <a:gd name="connsiteY1" fmla="*/ 61912 h 178593"/>
                            <a:gd name="connsiteX2" fmla="*/ 26193 w 45243"/>
                            <a:gd name="connsiteY2" fmla="*/ 0 h 178593"/>
                            <a:gd name="connsiteX3" fmla="*/ 45243 w 45243"/>
                            <a:gd name="connsiteY3" fmla="*/ 76200 h 178593"/>
                            <a:gd name="connsiteX4" fmla="*/ 38100 w 45243"/>
                            <a:gd name="connsiteY4" fmla="*/ 133350 h 178593"/>
                            <a:gd name="connsiteX5" fmla="*/ 0 w 45243"/>
                            <a:gd name="connsiteY5" fmla="*/ 178593 h 178593"/>
                            <a:gd name="connsiteX0" fmla="*/ 0 w 46024"/>
                            <a:gd name="connsiteY0" fmla="*/ 178593 h 178593"/>
                            <a:gd name="connsiteX1" fmla="*/ 0 w 46024"/>
                            <a:gd name="connsiteY1" fmla="*/ 61912 h 178593"/>
                            <a:gd name="connsiteX2" fmla="*/ 26193 w 46024"/>
                            <a:gd name="connsiteY2" fmla="*/ 0 h 178593"/>
                            <a:gd name="connsiteX3" fmla="*/ 45243 w 46024"/>
                            <a:gd name="connsiteY3" fmla="*/ 76200 h 178593"/>
                            <a:gd name="connsiteX4" fmla="*/ 38100 w 46024"/>
                            <a:gd name="connsiteY4" fmla="*/ 133350 h 178593"/>
                            <a:gd name="connsiteX5" fmla="*/ 0 w 46024"/>
                            <a:gd name="connsiteY5" fmla="*/ 178593 h 178593"/>
                            <a:gd name="connsiteX0" fmla="*/ 0 w 47263"/>
                            <a:gd name="connsiteY0" fmla="*/ 178593 h 178593"/>
                            <a:gd name="connsiteX1" fmla="*/ 0 w 47263"/>
                            <a:gd name="connsiteY1" fmla="*/ 61912 h 178593"/>
                            <a:gd name="connsiteX2" fmla="*/ 26193 w 47263"/>
                            <a:gd name="connsiteY2" fmla="*/ 0 h 178593"/>
                            <a:gd name="connsiteX3" fmla="*/ 45243 w 47263"/>
                            <a:gd name="connsiteY3" fmla="*/ 76200 h 178593"/>
                            <a:gd name="connsiteX4" fmla="*/ 38100 w 47263"/>
                            <a:gd name="connsiteY4" fmla="*/ 133350 h 178593"/>
                            <a:gd name="connsiteX5" fmla="*/ 0 w 47263"/>
                            <a:gd name="connsiteY5" fmla="*/ 178593 h 178593"/>
                            <a:gd name="connsiteX0" fmla="*/ 4052 w 51315"/>
                            <a:gd name="connsiteY0" fmla="*/ 178709 h 178709"/>
                            <a:gd name="connsiteX1" fmla="*/ 4052 w 51315"/>
                            <a:gd name="connsiteY1" fmla="*/ 62028 h 178709"/>
                            <a:gd name="connsiteX2" fmla="*/ 30245 w 51315"/>
                            <a:gd name="connsiteY2" fmla="*/ 116 h 178709"/>
                            <a:gd name="connsiteX3" fmla="*/ 49295 w 51315"/>
                            <a:gd name="connsiteY3" fmla="*/ 76316 h 178709"/>
                            <a:gd name="connsiteX4" fmla="*/ 42152 w 51315"/>
                            <a:gd name="connsiteY4" fmla="*/ 133466 h 178709"/>
                            <a:gd name="connsiteX5" fmla="*/ 4052 w 51315"/>
                            <a:gd name="connsiteY5" fmla="*/ 178709 h 178709"/>
                            <a:gd name="connsiteX0" fmla="*/ 1452 w 48715"/>
                            <a:gd name="connsiteY0" fmla="*/ 178697 h 178697"/>
                            <a:gd name="connsiteX1" fmla="*/ 15740 w 48715"/>
                            <a:gd name="connsiteY1" fmla="*/ 66778 h 178697"/>
                            <a:gd name="connsiteX2" fmla="*/ 27645 w 48715"/>
                            <a:gd name="connsiteY2" fmla="*/ 104 h 178697"/>
                            <a:gd name="connsiteX3" fmla="*/ 46695 w 48715"/>
                            <a:gd name="connsiteY3" fmla="*/ 76304 h 178697"/>
                            <a:gd name="connsiteX4" fmla="*/ 39552 w 48715"/>
                            <a:gd name="connsiteY4" fmla="*/ 133454 h 178697"/>
                            <a:gd name="connsiteX5" fmla="*/ 1452 w 48715"/>
                            <a:gd name="connsiteY5" fmla="*/ 178697 h 178697"/>
                            <a:gd name="connsiteX0" fmla="*/ 1452 w 48715"/>
                            <a:gd name="connsiteY0" fmla="*/ 178697 h 180791"/>
                            <a:gd name="connsiteX1" fmla="*/ 15740 w 48715"/>
                            <a:gd name="connsiteY1" fmla="*/ 66778 h 180791"/>
                            <a:gd name="connsiteX2" fmla="*/ 27645 w 48715"/>
                            <a:gd name="connsiteY2" fmla="*/ 104 h 180791"/>
                            <a:gd name="connsiteX3" fmla="*/ 46695 w 48715"/>
                            <a:gd name="connsiteY3" fmla="*/ 76304 h 180791"/>
                            <a:gd name="connsiteX4" fmla="*/ 39552 w 48715"/>
                            <a:gd name="connsiteY4" fmla="*/ 133454 h 180791"/>
                            <a:gd name="connsiteX5" fmla="*/ 1452 w 48715"/>
                            <a:gd name="connsiteY5" fmla="*/ 178697 h 180791"/>
                            <a:gd name="connsiteX0" fmla="*/ 1452 w 47476"/>
                            <a:gd name="connsiteY0" fmla="*/ 195372 h 197068"/>
                            <a:gd name="connsiteX1" fmla="*/ 15740 w 47476"/>
                            <a:gd name="connsiteY1" fmla="*/ 66784 h 197068"/>
                            <a:gd name="connsiteX2" fmla="*/ 27645 w 47476"/>
                            <a:gd name="connsiteY2" fmla="*/ 110 h 197068"/>
                            <a:gd name="connsiteX3" fmla="*/ 46695 w 47476"/>
                            <a:gd name="connsiteY3" fmla="*/ 76310 h 197068"/>
                            <a:gd name="connsiteX4" fmla="*/ 39552 w 47476"/>
                            <a:gd name="connsiteY4" fmla="*/ 133460 h 197068"/>
                            <a:gd name="connsiteX5" fmla="*/ 1452 w 47476"/>
                            <a:gd name="connsiteY5" fmla="*/ 195372 h 197068"/>
                            <a:gd name="connsiteX0" fmla="*/ 266 w 46290"/>
                            <a:gd name="connsiteY0" fmla="*/ 195334 h 196107"/>
                            <a:gd name="connsiteX1" fmla="*/ 21698 w 46290"/>
                            <a:gd name="connsiteY1" fmla="*/ 88177 h 196107"/>
                            <a:gd name="connsiteX2" fmla="*/ 26459 w 46290"/>
                            <a:gd name="connsiteY2" fmla="*/ 72 h 196107"/>
                            <a:gd name="connsiteX3" fmla="*/ 45509 w 46290"/>
                            <a:gd name="connsiteY3" fmla="*/ 76272 h 196107"/>
                            <a:gd name="connsiteX4" fmla="*/ 38366 w 46290"/>
                            <a:gd name="connsiteY4" fmla="*/ 133422 h 196107"/>
                            <a:gd name="connsiteX5" fmla="*/ 266 w 46290"/>
                            <a:gd name="connsiteY5" fmla="*/ 195334 h 196107"/>
                            <a:gd name="connsiteX0" fmla="*/ 2249 w 48273"/>
                            <a:gd name="connsiteY0" fmla="*/ 195324 h 195831"/>
                            <a:gd name="connsiteX1" fmla="*/ 7012 w 48273"/>
                            <a:gd name="connsiteY1" fmla="*/ 97692 h 195831"/>
                            <a:gd name="connsiteX2" fmla="*/ 28442 w 48273"/>
                            <a:gd name="connsiteY2" fmla="*/ 62 h 195831"/>
                            <a:gd name="connsiteX3" fmla="*/ 47492 w 48273"/>
                            <a:gd name="connsiteY3" fmla="*/ 76262 h 195831"/>
                            <a:gd name="connsiteX4" fmla="*/ 40349 w 48273"/>
                            <a:gd name="connsiteY4" fmla="*/ 133412 h 195831"/>
                            <a:gd name="connsiteX5" fmla="*/ 2249 w 48273"/>
                            <a:gd name="connsiteY5" fmla="*/ 195324 h 195831"/>
                            <a:gd name="connsiteX0" fmla="*/ 2249 w 41173"/>
                            <a:gd name="connsiteY0" fmla="*/ 195324 h 195823"/>
                            <a:gd name="connsiteX1" fmla="*/ 7012 w 41173"/>
                            <a:gd name="connsiteY1" fmla="*/ 97692 h 195823"/>
                            <a:gd name="connsiteX2" fmla="*/ 28442 w 41173"/>
                            <a:gd name="connsiteY2" fmla="*/ 62 h 195823"/>
                            <a:gd name="connsiteX3" fmla="*/ 28442 w 41173"/>
                            <a:gd name="connsiteY3" fmla="*/ 81024 h 195823"/>
                            <a:gd name="connsiteX4" fmla="*/ 40349 w 41173"/>
                            <a:gd name="connsiteY4" fmla="*/ 133412 h 195823"/>
                            <a:gd name="connsiteX5" fmla="*/ 2249 w 41173"/>
                            <a:gd name="connsiteY5" fmla="*/ 195324 h 195823"/>
                            <a:gd name="connsiteX0" fmla="*/ 2249 w 48273"/>
                            <a:gd name="connsiteY0" fmla="*/ 195324 h 195838"/>
                            <a:gd name="connsiteX1" fmla="*/ 7012 w 48273"/>
                            <a:gd name="connsiteY1" fmla="*/ 97692 h 195838"/>
                            <a:gd name="connsiteX2" fmla="*/ 28442 w 48273"/>
                            <a:gd name="connsiteY2" fmla="*/ 62 h 195838"/>
                            <a:gd name="connsiteX3" fmla="*/ 47492 w 48273"/>
                            <a:gd name="connsiteY3" fmla="*/ 71499 h 195838"/>
                            <a:gd name="connsiteX4" fmla="*/ 40349 w 48273"/>
                            <a:gd name="connsiteY4" fmla="*/ 133412 h 195838"/>
                            <a:gd name="connsiteX5" fmla="*/ 2249 w 48273"/>
                            <a:gd name="connsiteY5" fmla="*/ 195324 h 195838"/>
                            <a:gd name="connsiteX0" fmla="*/ 1557 w 46812"/>
                            <a:gd name="connsiteY0" fmla="*/ 195324 h 195838"/>
                            <a:gd name="connsiteX1" fmla="*/ 6320 w 46812"/>
                            <a:gd name="connsiteY1" fmla="*/ 97692 h 195838"/>
                            <a:gd name="connsiteX2" fmla="*/ 27750 w 46812"/>
                            <a:gd name="connsiteY2" fmla="*/ 62 h 195838"/>
                            <a:gd name="connsiteX3" fmla="*/ 46800 w 46812"/>
                            <a:gd name="connsiteY3" fmla="*/ 71499 h 195838"/>
                            <a:gd name="connsiteX4" fmla="*/ 30132 w 46812"/>
                            <a:gd name="connsiteY4" fmla="*/ 133412 h 195838"/>
                            <a:gd name="connsiteX5" fmla="*/ 1557 w 46812"/>
                            <a:gd name="connsiteY5" fmla="*/ 195324 h 195838"/>
                            <a:gd name="connsiteX0" fmla="*/ 383 w 45896"/>
                            <a:gd name="connsiteY0" fmla="*/ 195324 h 195687"/>
                            <a:gd name="connsiteX1" fmla="*/ 5146 w 45896"/>
                            <a:gd name="connsiteY1" fmla="*/ 97692 h 195687"/>
                            <a:gd name="connsiteX2" fmla="*/ 26576 w 45896"/>
                            <a:gd name="connsiteY2" fmla="*/ 62 h 195687"/>
                            <a:gd name="connsiteX3" fmla="*/ 45626 w 45896"/>
                            <a:gd name="connsiteY3" fmla="*/ 71499 h 195687"/>
                            <a:gd name="connsiteX4" fmla="*/ 12289 w 45896"/>
                            <a:gd name="connsiteY4" fmla="*/ 128650 h 195687"/>
                            <a:gd name="connsiteX5" fmla="*/ 383 w 45896"/>
                            <a:gd name="connsiteY5" fmla="*/ 195324 h 195687"/>
                            <a:gd name="connsiteX0" fmla="*/ 1384 w 46627"/>
                            <a:gd name="connsiteY0" fmla="*/ 195324 h 196414"/>
                            <a:gd name="connsiteX1" fmla="*/ 6147 w 46627"/>
                            <a:gd name="connsiteY1" fmla="*/ 97692 h 196414"/>
                            <a:gd name="connsiteX2" fmla="*/ 27577 w 46627"/>
                            <a:gd name="connsiteY2" fmla="*/ 62 h 196414"/>
                            <a:gd name="connsiteX3" fmla="*/ 46627 w 46627"/>
                            <a:gd name="connsiteY3" fmla="*/ 71499 h 196414"/>
                            <a:gd name="connsiteX4" fmla="*/ 27577 w 46627"/>
                            <a:gd name="connsiteY4" fmla="*/ 145319 h 196414"/>
                            <a:gd name="connsiteX5" fmla="*/ 1384 w 46627"/>
                            <a:gd name="connsiteY5" fmla="*/ 195324 h 19641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46627" h="196414">
                              <a:moveTo>
                                <a:pt x="1384" y="195324"/>
                              </a:moveTo>
                              <a:cubicBezTo>
                                <a:pt x="-2188" y="187386"/>
                                <a:pt x="1782" y="130236"/>
                                <a:pt x="6147" y="97692"/>
                              </a:cubicBezTo>
                              <a:cubicBezTo>
                                <a:pt x="10512" y="65148"/>
                                <a:pt x="20037" y="-2319"/>
                                <a:pt x="27577" y="62"/>
                              </a:cubicBezTo>
                              <a:cubicBezTo>
                                <a:pt x="35117" y="2443"/>
                                <a:pt x="46627" y="47290"/>
                                <a:pt x="46627" y="71499"/>
                              </a:cubicBezTo>
                              <a:cubicBezTo>
                                <a:pt x="46627" y="95708"/>
                                <a:pt x="35118" y="124682"/>
                                <a:pt x="27577" y="145319"/>
                              </a:cubicBezTo>
                              <a:cubicBezTo>
                                <a:pt x="20037" y="165957"/>
                                <a:pt x="4956" y="203262"/>
                                <a:pt x="1384" y="195324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25400" cap="flat" cmpd="sng" algn="ctr">
                          <a:noFill/>
                          <a:prstDash val="solid"/>
                        </a:ln>
                        <a:effectLst/>
                      </p:spPr>
                      <p:txBody>
                        <a:bodyPr anchor="ctr"/>
                        <a:lstStyle/>
                        <a:p>
                          <a:pPr marL="0" marR="0" lvl="0" indent="0" algn="ctr" defTabSz="91440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grpSp>
                    <p:nvGrpSpPr>
                      <p:cNvPr id="320" name="组合 319"/>
                      <p:cNvGrpSpPr/>
                      <p:nvPr/>
                    </p:nvGrpSpPr>
                    <p:grpSpPr>
                      <a:xfrm>
                        <a:off x="3020719" y="1447953"/>
                        <a:ext cx="3582504" cy="3457344"/>
                        <a:chOff x="3020719" y="1447953"/>
                        <a:chExt cx="3582504" cy="3457344"/>
                      </a:xfrm>
                    </p:grpSpPr>
                    <p:grpSp>
                      <p:nvGrpSpPr>
                        <p:cNvPr id="321" name="组合 320"/>
                        <p:cNvGrpSpPr/>
                        <p:nvPr/>
                      </p:nvGrpSpPr>
                      <p:grpSpPr>
                        <a:xfrm>
                          <a:off x="3450011" y="2478313"/>
                          <a:ext cx="306069" cy="85343"/>
                          <a:chOff x="3450011" y="2478313"/>
                          <a:chExt cx="306069" cy="85343"/>
                        </a:xfrm>
                      </p:grpSpPr>
                      <p:grpSp>
                        <p:nvGrpSpPr>
                          <p:cNvPr id="438" name="组合 36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 rot="14040000">
                            <a:off x="3485576" y="2448493"/>
                            <a:ext cx="79598" cy="150728"/>
                            <a:chOff x="3637987" y="503028"/>
                            <a:chExt cx="188802" cy="391253"/>
                          </a:xfrm>
                        </p:grpSpPr>
                        <p:sp>
                          <p:nvSpPr>
                            <p:cNvPr id="442" name="任意多边形 441"/>
                            <p:cNvSpPr/>
                            <p:nvPr/>
                          </p:nvSpPr>
                          <p:spPr>
                            <a:xfrm flipH="1">
                              <a:off x="3637248" y="503013"/>
                              <a:ext cx="187999" cy="390900"/>
                            </a:xfrm>
                            <a:custGeom>
                              <a:avLst/>
                              <a:gdLst>
                                <a:gd name="connsiteX0" fmla="*/ 69056 w 166687"/>
                                <a:gd name="connsiteY0" fmla="*/ 0 h 350044"/>
                                <a:gd name="connsiteX1" fmla="*/ 45243 w 166687"/>
                                <a:gd name="connsiteY1" fmla="*/ 119062 h 350044"/>
                                <a:gd name="connsiteX2" fmla="*/ 0 w 166687"/>
                                <a:gd name="connsiteY2" fmla="*/ 204787 h 350044"/>
                                <a:gd name="connsiteX3" fmla="*/ 14287 w 166687"/>
                                <a:gd name="connsiteY3" fmla="*/ 302419 h 350044"/>
                                <a:gd name="connsiteX4" fmla="*/ 78581 w 166687"/>
                                <a:gd name="connsiteY4" fmla="*/ 350044 h 350044"/>
                                <a:gd name="connsiteX5" fmla="*/ 164306 w 166687"/>
                                <a:gd name="connsiteY5" fmla="*/ 254794 h 350044"/>
                                <a:gd name="connsiteX6" fmla="*/ 166687 w 166687"/>
                                <a:gd name="connsiteY6" fmla="*/ 109537 h 350044"/>
                                <a:gd name="connsiteX7" fmla="*/ 69056 w 166687"/>
                                <a:gd name="connsiteY7" fmla="*/ 0 h 350044"/>
                                <a:gd name="connsiteX0" fmla="*/ 69056 w 184139"/>
                                <a:gd name="connsiteY0" fmla="*/ 0 h 350044"/>
                                <a:gd name="connsiteX1" fmla="*/ 45243 w 184139"/>
                                <a:gd name="connsiteY1" fmla="*/ 119062 h 350044"/>
                                <a:gd name="connsiteX2" fmla="*/ 0 w 184139"/>
                                <a:gd name="connsiteY2" fmla="*/ 204787 h 350044"/>
                                <a:gd name="connsiteX3" fmla="*/ 14287 w 184139"/>
                                <a:gd name="connsiteY3" fmla="*/ 302419 h 350044"/>
                                <a:gd name="connsiteX4" fmla="*/ 78581 w 184139"/>
                                <a:gd name="connsiteY4" fmla="*/ 350044 h 350044"/>
                                <a:gd name="connsiteX5" fmla="*/ 164306 w 184139"/>
                                <a:gd name="connsiteY5" fmla="*/ 254794 h 350044"/>
                                <a:gd name="connsiteX6" fmla="*/ 166687 w 184139"/>
                                <a:gd name="connsiteY6" fmla="*/ 109537 h 350044"/>
                                <a:gd name="connsiteX7" fmla="*/ 69056 w 184139"/>
                                <a:gd name="connsiteY7" fmla="*/ 0 h 350044"/>
                                <a:gd name="connsiteX0" fmla="*/ 69056 w 181058"/>
                                <a:gd name="connsiteY0" fmla="*/ 0 h 350044"/>
                                <a:gd name="connsiteX1" fmla="*/ 45243 w 181058"/>
                                <a:gd name="connsiteY1" fmla="*/ 119062 h 350044"/>
                                <a:gd name="connsiteX2" fmla="*/ 0 w 181058"/>
                                <a:gd name="connsiteY2" fmla="*/ 204787 h 350044"/>
                                <a:gd name="connsiteX3" fmla="*/ 14287 w 181058"/>
                                <a:gd name="connsiteY3" fmla="*/ 302419 h 350044"/>
                                <a:gd name="connsiteX4" fmla="*/ 78581 w 181058"/>
                                <a:gd name="connsiteY4" fmla="*/ 350044 h 350044"/>
                                <a:gd name="connsiteX5" fmla="*/ 164306 w 181058"/>
                                <a:gd name="connsiteY5" fmla="*/ 254794 h 350044"/>
                                <a:gd name="connsiteX6" fmla="*/ 166687 w 181058"/>
                                <a:gd name="connsiteY6" fmla="*/ 109537 h 350044"/>
                                <a:gd name="connsiteX7" fmla="*/ 69056 w 181058"/>
                                <a:gd name="connsiteY7" fmla="*/ 0 h 350044"/>
                                <a:gd name="connsiteX0" fmla="*/ 69056 w 173789"/>
                                <a:gd name="connsiteY0" fmla="*/ 0 h 350044"/>
                                <a:gd name="connsiteX1" fmla="*/ 45243 w 173789"/>
                                <a:gd name="connsiteY1" fmla="*/ 119062 h 350044"/>
                                <a:gd name="connsiteX2" fmla="*/ 0 w 173789"/>
                                <a:gd name="connsiteY2" fmla="*/ 204787 h 350044"/>
                                <a:gd name="connsiteX3" fmla="*/ 14287 w 173789"/>
                                <a:gd name="connsiteY3" fmla="*/ 302419 h 350044"/>
                                <a:gd name="connsiteX4" fmla="*/ 78581 w 173789"/>
                                <a:gd name="connsiteY4" fmla="*/ 350044 h 350044"/>
                                <a:gd name="connsiteX5" fmla="*/ 164306 w 173789"/>
                                <a:gd name="connsiteY5" fmla="*/ 254794 h 350044"/>
                                <a:gd name="connsiteX6" fmla="*/ 152399 w 173789"/>
                                <a:gd name="connsiteY6" fmla="*/ 121444 h 350044"/>
                                <a:gd name="connsiteX7" fmla="*/ 69056 w 173789"/>
                                <a:gd name="connsiteY7" fmla="*/ 0 h 350044"/>
                                <a:gd name="connsiteX0" fmla="*/ 69056 w 173789"/>
                                <a:gd name="connsiteY0" fmla="*/ 1 h 350045"/>
                                <a:gd name="connsiteX1" fmla="*/ 45243 w 173789"/>
                                <a:gd name="connsiteY1" fmla="*/ 119063 h 350045"/>
                                <a:gd name="connsiteX2" fmla="*/ 0 w 173789"/>
                                <a:gd name="connsiteY2" fmla="*/ 204788 h 350045"/>
                                <a:gd name="connsiteX3" fmla="*/ 14287 w 173789"/>
                                <a:gd name="connsiteY3" fmla="*/ 302420 h 350045"/>
                                <a:gd name="connsiteX4" fmla="*/ 78581 w 173789"/>
                                <a:gd name="connsiteY4" fmla="*/ 350045 h 350045"/>
                                <a:gd name="connsiteX5" fmla="*/ 164306 w 173789"/>
                                <a:gd name="connsiteY5" fmla="*/ 254795 h 350045"/>
                                <a:gd name="connsiteX6" fmla="*/ 152399 w 173789"/>
                                <a:gd name="connsiteY6" fmla="*/ 121445 h 350045"/>
                                <a:gd name="connsiteX7" fmla="*/ 69056 w 173789"/>
                                <a:gd name="connsiteY7" fmla="*/ 1 h 350045"/>
                                <a:gd name="connsiteX0" fmla="*/ 69056 w 173789"/>
                                <a:gd name="connsiteY0" fmla="*/ 1 h 350045"/>
                                <a:gd name="connsiteX1" fmla="*/ 45243 w 173789"/>
                                <a:gd name="connsiteY1" fmla="*/ 119063 h 350045"/>
                                <a:gd name="connsiteX2" fmla="*/ 0 w 173789"/>
                                <a:gd name="connsiteY2" fmla="*/ 204788 h 350045"/>
                                <a:gd name="connsiteX3" fmla="*/ 14287 w 173789"/>
                                <a:gd name="connsiteY3" fmla="*/ 302420 h 350045"/>
                                <a:gd name="connsiteX4" fmla="*/ 78581 w 173789"/>
                                <a:gd name="connsiteY4" fmla="*/ 350045 h 350045"/>
                                <a:gd name="connsiteX5" fmla="*/ 164306 w 173789"/>
                                <a:gd name="connsiteY5" fmla="*/ 254795 h 350045"/>
                                <a:gd name="connsiteX6" fmla="*/ 152399 w 173789"/>
                                <a:gd name="connsiteY6" fmla="*/ 121445 h 350045"/>
                                <a:gd name="connsiteX7" fmla="*/ 69056 w 173789"/>
                                <a:gd name="connsiteY7" fmla="*/ 1 h 350045"/>
                                <a:gd name="connsiteX0" fmla="*/ 69928 w 174661"/>
                                <a:gd name="connsiteY0" fmla="*/ 1 h 350045"/>
                                <a:gd name="connsiteX1" fmla="*/ 46115 w 174661"/>
                                <a:gd name="connsiteY1" fmla="*/ 119063 h 350045"/>
                                <a:gd name="connsiteX2" fmla="*/ 872 w 174661"/>
                                <a:gd name="connsiteY2" fmla="*/ 204788 h 350045"/>
                                <a:gd name="connsiteX3" fmla="*/ 15159 w 174661"/>
                                <a:gd name="connsiteY3" fmla="*/ 302420 h 350045"/>
                                <a:gd name="connsiteX4" fmla="*/ 79453 w 174661"/>
                                <a:gd name="connsiteY4" fmla="*/ 350045 h 350045"/>
                                <a:gd name="connsiteX5" fmla="*/ 165178 w 174661"/>
                                <a:gd name="connsiteY5" fmla="*/ 254795 h 350045"/>
                                <a:gd name="connsiteX6" fmla="*/ 153271 w 174661"/>
                                <a:gd name="connsiteY6" fmla="*/ 121445 h 350045"/>
                                <a:gd name="connsiteX7" fmla="*/ 69928 w 174661"/>
                                <a:gd name="connsiteY7" fmla="*/ 1 h 350045"/>
                                <a:gd name="connsiteX0" fmla="*/ 73564 w 178297"/>
                                <a:gd name="connsiteY0" fmla="*/ 1 h 350045"/>
                                <a:gd name="connsiteX1" fmla="*/ 49751 w 178297"/>
                                <a:gd name="connsiteY1" fmla="*/ 119063 h 350045"/>
                                <a:gd name="connsiteX2" fmla="*/ 4508 w 178297"/>
                                <a:gd name="connsiteY2" fmla="*/ 204788 h 350045"/>
                                <a:gd name="connsiteX3" fmla="*/ 18795 w 178297"/>
                                <a:gd name="connsiteY3" fmla="*/ 302420 h 350045"/>
                                <a:gd name="connsiteX4" fmla="*/ 83089 w 178297"/>
                                <a:gd name="connsiteY4" fmla="*/ 350045 h 350045"/>
                                <a:gd name="connsiteX5" fmla="*/ 168814 w 178297"/>
                                <a:gd name="connsiteY5" fmla="*/ 254795 h 350045"/>
                                <a:gd name="connsiteX6" fmla="*/ 156907 w 178297"/>
                                <a:gd name="connsiteY6" fmla="*/ 121445 h 350045"/>
                                <a:gd name="connsiteX7" fmla="*/ 73564 w 178297"/>
                                <a:gd name="connsiteY7" fmla="*/ 1 h 350045"/>
                                <a:gd name="connsiteX0" fmla="*/ 79936 w 184669"/>
                                <a:gd name="connsiteY0" fmla="*/ 1 h 350045"/>
                                <a:gd name="connsiteX1" fmla="*/ 56123 w 184669"/>
                                <a:gd name="connsiteY1" fmla="*/ 119063 h 350045"/>
                                <a:gd name="connsiteX2" fmla="*/ 3736 w 184669"/>
                                <a:gd name="connsiteY2" fmla="*/ 204788 h 350045"/>
                                <a:gd name="connsiteX3" fmla="*/ 25167 w 184669"/>
                                <a:gd name="connsiteY3" fmla="*/ 302420 h 350045"/>
                                <a:gd name="connsiteX4" fmla="*/ 89461 w 184669"/>
                                <a:gd name="connsiteY4" fmla="*/ 350045 h 350045"/>
                                <a:gd name="connsiteX5" fmla="*/ 175186 w 184669"/>
                                <a:gd name="connsiteY5" fmla="*/ 254795 h 350045"/>
                                <a:gd name="connsiteX6" fmla="*/ 163279 w 184669"/>
                                <a:gd name="connsiteY6" fmla="*/ 121445 h 350045"/>
                                <a:gd name="connsiteX7" fmla="*/ 79936 w 18466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21445 h 350045"/>
                                <a:gd name="connsiteX7" fmla="*/ 77086 w 18181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21445 h 350045"/>
                                <a:gd name="connsiteX7" fmla="*/ 77086 w 18181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21445 h 350045"/>
                                <a:gd name="connsiteX7" fmla="*/ 77086 w 18181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00014 h 350045"/>
                                <a:gd name="connsiteX7" fmla="*/ 77086 w 181819"/>
                                <a:gd name="connsiteY7" fmla="*/ 1 h 350045"/>
                                <a:gd name="connsiteX0" fmla="*/ 77086 w 179303"/>
                                <a:gd name="connsiteY0" fmla="*/ 1 h 350045"/>
                                <a:gd name="connsiteX1" fmla="*/ 55655 w 179303"/>
                                <a:gd name="connsiteY1" fmla="*/ 107157 h 350045"/>
                                <a:gd name="connsiteX2" fmla="*/ 886 w 179303"/>
                                <a:gd name="connsiteY2" fmla="*/ 204788 h 350045"/>
                                <a:gd name="connsiteX3" fmla="*/ 22317 w 179303"/>
                                <a:gd name="connsiteY3" fmla="*/ 302420 h 350045"/>
                                <a:gd name="connsiteX4" fmla="*/ 86611 w 179303"/>
                                <a:gd name="connsiteY4" fmla="*/ 350045 h 350045"/>
                                <a:gd name="connsiteX5" fmla="*/ 172336 w 179303"/>
                                <a:gd name="connsiteY5" fmla="*/ 266701 h 350045"/>
                                <a:gd name="connsiteX6" fmla="*/ 160429 w 179303"/>
                                <a:gd name="connsiteY6" fmla="*/ 100014 h 350045"/>
                                <a:gd name="connsiteX7" fmla="*/ 77086 w 179303"/>
                                <a:gd name="connsiteY7" fmla="*/ 1 h 350045"/>
                                <a:gd name="connsiteX0" fmla="*/ 77086 w 179303"/>
                                <a:gd name="connsiteY0" fmla="*/ 1 h 352745"/>
                                <a:gd name="connsiteX1" fmla="*/ 55655 w 179303"/>
                                <a:gd name="connsiteY1" fmla="*/ 107157 h 352745"/>
                                <a:gd name="connsiteX2" fmla="*/ 886 w 179303"/>
                                <a:gd name="connsiteY2" fmla="*/ 204788 h 352745"/>
                                <a:gd name="connsiteX3" fmla="*/ 22317 w 179303"/>
                                <a:gd name="connsiteY3" fmla="*/ 302420 h 352745"/>
                                <a:gd name="connsiteX4" fmla="*/ 86611 w 179303"/>
                                <a:gd name="connsiteY4" fmla="*/ 350045 h 352745"/>
                                <a:gd name="connsiteX5" fmla="*/ 172336 w 179303"/>
                                <a:gd name="connsiteY5" fmla="*/ 266701 h 352745"/>
                                <a:gd name="connsiteX6" fmla="*/ 160429 w 179303"/>
                                <a:gd name="connsiteY6" fmla="*/ 100014 h 352745"/>
                                <a:gd name="connsiteX7" fmla="*/ 77086 w 179303"/>
                                <a:gd name="connsiteY7" fmla="*/ 1 h 352745"/>
                                <a:gd name="connsiteX0" fmla="*/ 77086 w 179303"/>
                                <a:gd name="connsiteY0" fmla="*/ 1 h 350613"/>
                                <a:gd name="connsiteX1" fmla="*/ 55655 w 179303"/>
                                <a:gd name="connsiteY1" fmla="*/ 107157 h 350613"/>
                                <a:gd name="connsiteX2" fmla="*/ 886 w 179303"/>
                                <a:gd name="connsiteY2" fmla="*/ 204788 h 350613"/>
                                <a:gd name="connsiteX3" fmla="*/ 22317 w 179303"/>
                                <a:gd name="connsiteY3" fmla="*/ 302420 h 350613"/>
                                <a:gd name="connsiteX4" fmla="*/ 86611 w 179303"/>
                                <a:gd name="connsiteY4" fmla="*/ 350045 h 350613"/>
                                <a:gd name="connsiteX5" fmla="*/ 172336 w 179303"/>
                                <a:gd name="connsiteY5" fmla="*/ 266701 h 350613"/>
                                <a:gd name="connsiteX6" fmla="*/ 160429 w 179303"/>
                                <a:gd name="connsiteY6" fmla="*/ 100014 h 350613"/>
                                <a:gd name="connsiteX7" fmla="*/ 77086 w 179303"/>
                                <a:gd name="connsiteY7" fmla="*/ 1 h 350613"/>
                                <a:gd name="connsiteX0" fmla="*/ 78214 w 180431"/>
                                <a:gd name="connsiteY0" fmla="*/ 1 h 350613"/>
                                <a:gd name="connsiteX1" fmla="*/ 56783 w 180431"/>
                                <a:gd name="connsiteY1" fmla="*/ 107157 h 350613"/>
                                <a:gd name="connsiteX2" fmla="*/ 2014 w 180431"/>
                                <a:gd name="connsiteY2" fmla="*/ 204788 h 350613"/>
                                <a:gd name="connsiteX3" fmla="*/ 23445 w 180431"/>
                                <a:gd name="connsiteY3" fmla="*/ 302420 h 350613"/>
                                <a:gd name="connsiteX4" fmla="*/ 87739 w 180431"/>
                                <a:gd name="connsiteY4" fmla="*/ 350045 h 350613"/>
                                <a:gd name="connsiteX5" fmla="*/ 173464 w 180431"/>
                                <a:gd name="connsiteY5" fmla="*/ 266701 h 350613"/>
                                <a:gd name="connsiteX6" fmla="*/ 161557 w 180431"/>
                                <a:gd name="connsiteY6" fmla="*/ 100014 h 350613"/>
                                <a:gd name="connsiteX7" fmla="*/ 78214 w 180431"/>
                                <a:gd name="connsiteY7" fmla="*/ 1 h 350613"/>
                                <a:gd name="connsiteX0" fmla="*/ 78214 w 180431"/>
                                <a:gd name="connsiteY0" fmla="*/ 1 h 350613"/>
                                <a:gd name="connsiteX1" fmla="*/ 56783 w 180431"/>
                                <a:gd name="connsiteY1" fmla="*/ 107157 h 350613"/>
                                <a:gd name="connsiteX2" fmla="*/ 2014 w 180431"/>
                                <a:gd name="connsiteY2" fmla="*/ 204788 h 350613"/>
                                <a:gd name="connsiteX3" fmla="*/ 23445 w 180431"/>
                                <a:gd name="connsiteY3" fmla="*/ 302420 h 350613"/>
                                <a:gd name="connsiteX4" fmla="*/ 87739 w 180431"/>
                                <a:gd name="connsiteY4" fmla="*/ 350045 h 350613"/>
                                <a:gd name="connsiteX5" fmla="*/ 173464 w 180431"/>
                                <a:gd name="connsiteY5" fmla="*/ 266701 h 350613"/>
                                <a:gd name="connsiteX6" fmla="*/ 161557 w 180431"/>
                                <a:gd name="connsiteY6" fmla="*/ 100014 h 350613"/>
                                <a:gd name="connsiteX7" fmla="*/ 78214 w 180431"/>
                                <a:gd name="connsiteY7" fmla="*/ 1 h 350613"/>
                                <a:gd name="connsiteX0" fmla="*/ 82390 w 184607"/>
                                <a:gd name="connsiteY0" fmla="*/ 1 h 352386"/>
                                <a:gd name="connsiteX1" fmla="*/ 60959 w 184607"/>
                                <a:gd name="connsiteY1" fmla="*/ 107157 h 352386"/>
                                <a:gd name="connsiteX2" fmla="*/ 6190 w 184607"/>
                                <a:gd name="connsiteY2" fmla="*/ 204788 h 352386"/>
                                <a:gd name="connsiteX3" fmla="*/ 15715 w 184607"/>
                                <a:gd name="connsiteY3" fmla="*/ 302420 h 352386"/>
                                <a:gd name="connsiteX4" fmla="*/ 91915 w 184607"/>
                                <a:gd name="connsiteY4" fmla="*/ 350045 h 352386"/>
                                <a:gd name="connsiteX5" fmla="*/ 177640 w 184607"/>
                                <a:gd name="connsiteY5" fmla="*/ 266701 h 352386"/>
                                <a:gd name="connsiteX6" fmla="*/ 165733 w 184607"/>
                                <a:gd name="connsiteY6" fmla="*/ 100014 h 352386"/>
                                <a:gd name="connsiteX7" fmla="*/ 82390 w 184607"/>
                                <a:gd name="connsiteY7" fmla="*/ 1 h 352386"/>
                                <a:gd name="connsiteX0" fmla="*/ 86867 w 189084"/>
                                <a:gd name="connsiteY0" fmla="*/ 1 h 351243"/>
                                <a:gd name="connsiteX1" fmla="*/ 65436 w 189084"/>
                                <a:gd name="connsiteY1" fmla="*/ 107157 h 351243"/>
                                <a:gd name="connsiteX2" fmla="*/ 10667 w 189084"/>
                                <a:gd name="connsiteY2" fmla="*/ 204788 h 351243"/>
                                <a:gd name="connsiteX3" fmla="*/ 20192 w 189084"/>
                                <a:gd name="connsiteY3" fmla="*/ 302420 h 351243"/>
                                <a:gd name="connsiteX4" fmla="*/ 96392 w 189084"/>
                                <a:gd name="connsiteY4" fmla="*/ 350045 h 351243"/>
                                <a:gd name="connsiteX5" fmla="*/ 182117 w 189084"/>
                                <a:gd name="connsiteY5" fmla="*/ 266701 h 351243"/>
                                <a:gd name="connsiteX6" fmla="*/ 170210 w 189084"/>
                                <a:gd name="connsiteY6" fmla="*/ 100014 h 351243"/>
                                <a:gd name="connsiteX7" fmla="*/ 86867 w 189084"/>
                                <a:gd name="connsiteY7" fmla="*/ 1 h 351243"/>
                                <a:gd name="connsiteX0" fmla="*/ 81616 w 183833"/>
                                <a:gd name="connsiteY0" fmla="*/ 1 h 350850"/>
                                <a:gd name="connsiteX1" fmla="*/ 60185 w 183833"/>
                                <a:gd name="connsiteY1" fmla="*/ 107157 h 350850"/>
                                <a:gd name="connsiteX2" fmla="*/ 5416 w 183833"/>
                                <a:gd name="connsiteY2" fmla="*/ 204788 h 350850"/>
                                <a:gd name="connsiteX3" fmla="*/ 14941 w 183833"/>
                                <a:gd name="connsiteY3" fmla="*/ 302420 h 350850"/>
                                <a:gd name="connsiteX4" fmla="*/ 91141 w 183833"/>
                                <a:gd name="connsiteY4" fmla="*/ 350045 h 350850"/>
                                <a:gd name="connsiteX5" fmla="*/ 176866 w 183833"/>
                                <a:gd name="connsiteY5" fmla="*/ 266701 h 350850"/>
                                <a:gd name="connsiteX6" fmla="*/ 164959 w 183833"/>
                                <a:gd name="connsiteY6" fmla="*/ 100014 h 350850"/>
                                <a:gd name="connsiteX7" fmla="*/ 81616 w 183833"/>
                                <a:gd name="connsiteY7" fmla="*/ 1 h 350850"/>
                                <a:gd name="connsiteX0" fmla="*/ 81616 w 187661"/>
                                <a:gd name="connsiteY0" fmla="*/ 1 h 351235"/>
                                <a:gd name="connsiteX1" fmla="*/ 60185 w 187661"/>
                                <a:gd name="connsiteY1" fmla="*/ 107157 h 351235"/>
                                <a:gd name="connsiteX2" fmla="*/ 5416 w 187661"/>
                                <a:gd name="connsiteY2" fmla="*/ 204788 h 351235"/>
                                <a:gd name="connsiteX3" fmla="*/ 14941 w 187661"/>
                                <a:gd name="connsiteY3" fmla="*/ 302420 h 351235"/>
                                <a:gd name="connsiteX4" fmla="*/ 91141 w 187661"/>
                                <a:gd name="connsiteY4" fmla="*/ 350045 h 351235"/>
                                <a:gd name="connsiteX5" fmla="*/ 181628 w 187661"/>
                                <a:gd name="connsiteY5" fmla="*/ 257176 h 351235"/>
                                <a:gd name="connsiteX6" fmla="*/ 164959 w 187661"/>
                                <a:gd name="connsiteY6" fmla="*/ 100014 h 351235"/>
                                <a:gd name="connsiteX7" fmla="*/ 81616 w 187661"/>
                                <a:gd name="connsiteY7" fmla="*/ 1 h 351235"/>
                                <a:gd name="connsiteX0" fmla="*/ 81616 w 187661"/>
                                <a:gd name="connsiteY0" fmla="*/ 1 h 351235"/>
                                <a:gd name="connsiteX1" fmla="*/ 60185 w 187661"/>
                                <a:gd name="connsiteY1" fmla="*/ 107157 h 351235"/>
                                <a:gd name="connsiteX2" fmla="*/ 5416 w 187661"/>
                                <a:gd name="connsiteY2" fmla="*/ 204788 h 351235"/>
                                <a:gd name="connsiteX3" fmla="*/ 14941 w 187661"/>
                                <a:gd name="connsiteY3" fmla="*/ 302420 h 351235"/>
                                <a:gd name="connsiteX4" fmla="*/ 91141 w 187661"/>
                                <a:gd name="connsiteY4" fmla="*/ 350045 h 351235"/>
                                <a:gd name="connsiteX5" fmla="*/ 181628 w 187661"/>
                                <a:gd name="connsiteY5" fmla="*/ 257176 h 351235"/>
                                <a:gd name="connsiteX6" fmla="*/ 164959 w 187661"/>
                                <a:gd name="connsiteY6" fmla="*/ 100014 h 351235"/>
                                <a:gd name="connsiteX7" fmla="*/ 81616 w 187661"/>
                                <a:gd name="connsiteY7" fmla="*/ 1 h 351235"/>
                                <a:gd name="connsiteX0" fmla="*/ 81616 w 187661"/>
                                <a:gd name="connsiteY0" fmla="*/ 1 h 351235"/>
                                <a:gd name="connsiteX1" fmla="*/ 60185 w 187661"/>
                                <a:gd name="connsiteY1" fmla="*/ 107157 h 351235"/>
                                <a:gd name="connsiteX2" fmla="*/ 5416 w 187661"/>
                                <a:gd name="connsiteY2" fmla="*/ 204788 h 351235"/>
                                <a:gd name="connsiteX3" fmla="*/ 14941 w 187661"/>
                                <a:gd name="connsiteY3" fmla="*/ 302420 h 351235"/>
                                <a:gd name="connsiteX4" fmla="*/ 91141 w 187661"/>
                                <a:gd name="connsiteY4" fmla="*/ 350045 h 351235"/>
                                <a:gd name="connsiteX5" fmla="*/ 181628 w 187661"/>
                                <a:gd name="connsiteY5" fmla="*/ 257176 h 351235"/>
                                <a:gd name="connsiteX6" fmla="*/ 164959 w 187661"/>
                                <a:gd name="connsiteY6" fmla="*/ 100014 h 351235"/>
                                <a:gd name="connsiteX7" fmla="*/ 81616 w 187661"/>
                                <a:gd name="connsiteY7" fmla="*/ 1 h 351235"/>
                                <a:gd name="connsiteX0" fmla="*/ 81616 w 189463"/>
                                <a:gd name="connsiteY0" fmla="*/ 1 h 351235"/>
                                <a:gd name="connsiteX1" fmla="*/ 60185 w 189463"/>
                                <a:gd name="connsiteY1" fmla="*/ 107157 h 351235"/>
                                <a:gd name="connsiteX2" fmla="*/ 5416 w 189463"/>
                                <a:gd name="connsiteY2" fmla="*/ 204788 h 351235"/>
                                <a:gd name="connsiteX3" fmla="*/ 14941 w 189463"/>
                                <a:gd name="connsiteY3" fmla="*/ 302420 h 351235"/>
                                <a:gd name="connsiteX4" fmla="*/ 91141 w 189463"/>
                                <a:gd name="connsiteY4" fmla="*/ 350045 h 351235"/>
                                <a:gd name="connsiteX5" fmla="*/ 181628 w 189463"/>
                                <a:gd name="connsiteY5" fmla="*/ 257176 h 351235"/>
                                <a:gd name="connsiteX6" fmla="*/ 172103 w 189463"/>
                                <a:gd name="connsiteY6" fmla="*/ 114302 h 351235"/>
                                <a:gd name="connsiteX7" fmla="*/ 81616 w 189463"/>
                                <a:gd name="connsiteY7" fmla="*/ 1 h 351235"/>
                                <a:gd name="connsiteX0" fmla="*/ 81616 w 191543"/>
                                <a:gd name="connsiteY0" fmla="*/ 1 h 351235"/>
                                <a:gd name="connsiteX1" fmla="*/ 60185 w 191543"/>
                                <a:gd name="connsiteY1" fmla="*/ 107157 h 351235"/>
                                <a:gd name="connsiteX2" fmla="*/ 5416 w 191543"/>
                                <a:gd name="connsiteY2" fmla="*/ 204788 h 351235"/>
                                <a:gd name="connsiteX3" fmla="*/ 14941 w 191543"/>
                                <a:gd name="connsiteY3" fmla="*/ 302420 h 351235"/>
                                <a:gd name="connsiteX4" fmla="*/ 91141 w 191543"/>
                                <a:gd name="connsiteY4" fmla="*/ 350045 h 351235"/>
                                <a:gd name="connsiteX5" fmla="*/ 181628 w 191543"/>
                                <a:gd name="connsiteY5" fmla="*/ 257176 h 351235"/>
                                <a:gd name="connsiteX6" fmla="*/ 172103 w 191543"/>
                                <a:gd name="connsiteY6" fmla="*/ 114302 h 351235"/>
                                <a:gd name="connsiteX7" fmla="*/ 81616 w 191543"/>
                                <a:gd name="connsiteY7" fmla="*/ 1 h 351235"/>
                                <a:gd name="connsiteX0" fmla="*/ 81616 w 189463"/>
                                <a:gd name="connsiteY0" fmla="*/ 1 h 351235"/>
                                <a:gd name="connsiteX1" fmla="*/ 60185 w 189463"/>
                                <a:gd name="connsiteY1" fmla="*/ 107157 h 351235"/>
                                <a:gd name="connsiteX2" fmla="*/ 5416 w 189463"/>
                                <a:gd name="connsiteY2" fmla="*/ 204788 h 351235"/>
                                <a:gd name="connsiteX3" fmla="*/ 14941 w 189463"/>
                                <a:gd name="connsiteY3" fmla="*/ 302420 h 351235"/>
                                <a:gd name="connsiteX4" fmla="*/ 91141 w 189463"/>
                                <a:gd name="connsiteY4" fmla="*/ 350045 h 351235"/>
                                <a:gd name="connsiteX5" fmla="*/ 181628 w 189463"/>
                                <a:gd name="connsiteY5" fmla="*/ 257176 h 351235"/>
                                <a:gd name="connsiteX6" fmla="*/ 172103 w 189463"/>
                                <a:gd name="connsiteY6" fmla="*/ 114302 h 351235"/>
                                <a:gd name="connsiteX7" fmla="*/ 81616 w 189463"/>
                                <a:gd name="connsiteY7" fmla="*/ 1 h 351235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</a:cxnLst>
                              <a:rect l="l" t="t" r="r" b="b"/>
                              <a:pathLst>
                                <a:path w="189463" h="351235">
                                  <a:moveTo>
                                    <a:pt x="81616" y="1"/>
                                  </a:moveTo>
                                  <a:cubicBezTo>
                                    <a:pt x="63757" y="-396"/>
                                    <a:pt x="82410" y="63500"/>
                                    <a:pt x="60185" y="107157"/>
                                  </a:cubicBezTo>
                                  <a:cubicBezTo>
                                    <a:pt x="37960" y="150814"/>
                                    <a:pt x="12957" y="172244"/>
                                    <a:pt x="5416" y="204788"/>
                                  </a:cubicBezTo>
                                  <a:cubicBezTo>
                                    <a:pt x="-2125" y="237332"/>
                                    <a:pt x="-4108" y="277019"/>
                                    <a:pt x="14941" y="302420"/>
                                  </a:cubicBezTo>
                                  <a:cubicBezTo>
                                    <a:pt x="33990" y="327821"/>
                                    <a:pt x="63360" y="357586"/>
                                    <a:pt x="91141" y="350045"/>
                                  </a:cubicBezTo>
                                  <a:cubicBezTo>
                                    <a:pt x="118922" y="342504"/>
                                    <a:pt x="169325" y="298848"/>
                                    <a:pt x="181628" y="257176"/>
                                  </a:cubicBezTo>
                                  <a:cubicBezTo>
                                    <a:pt x="196312" y="217092"/>
                                    <a:pt x="188772" y="161927"/>
                                    <a:pt x="172103" y="114302"/>
                                  </a:cubicBezTo>
                                  <a:cubicBezTo>
                                    <a:pt x="155434" y="66677"/>
                                    <a:pt x="114160" y="36513"/>
                                    <a:pt x="81616" y="1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92C604"/>
                            </a:solidFill>
                            <a:ln w="25400" cap="flat" cmpd="sng" algn="ctr">
                              <a:noFill/>
                              <a:prstDash val="solid"/>
                            </a:ln>
                            <a:effectLst/>
                          </p:spPr>
                          <p:txBody>
                            <a:bodyPr anchor="ctr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zh-CN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</a:endParaRPr>
                            </a:p>
                          </p:txBody>
                        </p:sp>
                        <p:sp>
                          <p:nvSpPr>
                            <p:cNvPr id="443" name="任意多边形 442"/>
                            <p:cNvSpPr/>
                            <p:nvPr/>
                          </p:nvSpPr>
                          <p:spPr>
                            <a:xfrm flipH="1">
                              <a:off x="3671504" y="632365"/>
                              <a:ext cx="52640" cy="246884"/>
                            </a:xfrm>
                            <a:custGeom>
                              <a:avLst/>
                              <a:gdLst>
                                <a:gd name="connsiteX0" fmla="*/ 0 w 45243"/>
                                <a:gd name="connsiteY0" fmla="*/ 178593 h 178593"/>
                                <a:gd name="connsiteX1" fmla="*/ 0 w 45243"/>
                                <a:gd name="connsiteY1" fmla="*/ 61912 h 178593"/>
                                <a:gd name="connsiteX2" fmla="*/ 26193 w 45243"/>
                                <a:gd name="connsiteY2" fmla="*/ 0 h 178593"/>
                                <a:gd name="connsiteX3" fmla="*/ 45243 w 45243"/>
                                <a:gd name="connsiteY3" fmla="*/ 76200 h 178593"/>
                                <a:gd name="connsiteX4" fmla="*/ 38100 w 45243"/>
                                <a:gd name="connsiteY4" fmla="*/ 133350 h 178593"/>
                                <a:gd name="connsiteX5" fmla="*/ 0 w 45243"/>
                                <a:gd name="connsiteY5" fmla="*/ 178593 h 178593"/>
                                <a:gd name="connsiteX0" fmla="*/ 0 w 46024"/>
                                <a:gd name="connsiteY0" fmla="*/ 178593 h 178593"/>
                                <a:gd name="connsiteX1" fmla="*/ 0 w 46024"/>
                                <a:gd name="connsiteY1" fmla="*/ 61912 h 178593"/>
                                <a:gd name="connsiteX2" fmla="*/ 26193 w 46024"/>
                                <a:gd name="connsiteY2" fmla="*/ 0 h 178593"/>
                                <a:gd name="connsiteX3" fmla="*/ 45243 w 46024"/>
                                <a:gd name="connsiteY3" fmla="*/ 76200 h 178593"/>
                                <a:gd name="connsiteX4" fmla="*/ 38100 w 46024"/>
                                <a:gd name="connsiteY4" fmla="*/ 133350 h 178593"/>
                                <a:gd name="connsiteX5" fmla="*/ 0 w 46024"/>
                                <a:gd name="connsiteY5" fmla="*/ 178593 h 178593"/>
                                <a:gd name="connsiteX0" fmla="*/ 0 w 47263"/>
                                <a:gd name="connsiteY0" fmla="*/ 178593 h 178593"/>
                                <a:gd name="connsiteX1" fmla="*/ 0 w 47263"/>
                                <a:gd name="connsiteY1" fmla="*/ 61912 h 178593"/>
                                <a:gd name="connsiteX2" fmla="*/ 26193 w 47263"/>
                                <a:gd name="connsiteY2" fmla="*/ 0 h 178593"/>
                                <a:gd name="connsiteX3" fmla="*/ 45243 w 47263"/>
                                <a:gd name="connsiteY3" fmla="*/ 76200 h 178593"/>
                                <a:gd name="connsiteX4" fmla="*/ 38100 w 47263"/>
                                <a:gd name="connsiteY4" fmla="*/ 133350 h 178593"/>
                                <a:gd name="connsiteX5" fmla="*/ 0 w 47263"/>
                                <a:gd name="connsiteY5" fmla="*/ 178593 h 178593"/>
                                <a:gd name="connsiteX0" fmla="*/ 4052 w 51315"/>
                                <a:gd name="connsiteY0" fmla="*/ 178709 h 178709"/>
                                <a:gd name="connsiteX1" fmla="*/ 4052 w 51315"/>
                                <a:gd name="connsiteY1" fmla="*/ 62028 h 178709"/>
                                <a:gd name="connsiteX2" fmla="*/ 30245 w 51315"/>
                                <a:gd name="connsiteY2" fmla="*/ 116 h 178709"/>
                                <a:gd name="connsiteX3" fmla="*/ 49295 w 51315"/>
                                <a:gd name="connsiteY3" fmla="*/ 76316 h 178709"/>
                                <a:gd name="connsiteX4" fmla="*/ 42152 w 51315"/>
                                <a:gd name="connsiteY4" fmla="*/ 133466 h 178709"/>
                                <a:gd name="connsiteX5" fmla="*/ 4052 w 51315"/>
                                <a:gd name="connsiteY5" fmla="*/ 178709 h 178709"/>
                                <a:gd name="connsiteX0" fmla="*/ 1452 w 48715"/>
                                <a:gd name="connsiteY0" fmla="*/ 178697 h 178697"/>
                                <a:gd name="connsiteX1" fmla="*/ 15740 w 48715"/>
                                <a:gd name="connsiteY1" fmla="*/ 66778 h 178697"/>
                                <a:gd name="connsiteX2" fmla="*/ 27645 w 48715"/>
                                <a:gd name="connsiteY2" fmla="*/ 104 h 178697"/>
                                <a:gd name="connsiteX3" fmla="*/ 46695 w 48715"/>
                                <a:gd name="connsiteY3" fmla="*/ 76304 h 178697"/>
                                <a:gd name="connsiteX4" fmla="*/ 39552 w 48715"/>
                                <a:gd name="connsiteY4" fmla="*/ 133454 h 178697"/>
                                <a:gd name="connsiteX5" fmla="*/ 1452 w 48715"/>
                                <a:gd name="connsiteY5" fmla="*/ 178697 h 178697"/>
                                <a:gd name="connsiteX0" fmla="*/ 1452 w 48715"/>
                                <a:gd name="connsiteY0" fmla="*/ 178697 h 180791"/>
                                <a:gd name="connsiteX1" fmla="*/ 15740 w 48715"/>
                                <a:gd name="connsiteY1" fmla="*/ 66778 h 180791"/>
                                <a:gd name="connsiteX2" fmla="*/ 27645 w 48715"/>
                                <a:gd name="connsiteY2" fmla="*/ 104 h 180791"/>
                                <a:gd name="connsiteX3" fmla="*/ 46695 w 48715"/>
                                <a:gd name="connsiteY3" fmla="*/ 76304 h 180791"/>
                                <a:gd name="connsiteX4" fmla="*/ 39552 w 48715"/>
                                <a:gd name="connsiteY4" fmla="*/ 133454 h 180791"/>
                                <a:gd name="connsiteX5" fmla="*/ 1452 w 48715"/>
                                <a:gd name="connsiteY5" fmla="*/ 178697 h 180791"/>
                                <a:gd name="connsiteX0" fmla="*/ 1452 w 47476"/>
                                <a:gd name="connsiteY0" fmla="*/ 195372 h 197068"/>
                                <a:gd name="connsiteX1" fmla="*/ 15740 w 47476"/>
                                <a:gd name="connsiteY1" fmla="*/ 66784 h 197068"/>
                                <a:gd name="connsiteX2" fmla="*/ 27645 w 47476"/>
                                <a:gd name="connsiteY2" fmla="*/ 110 h 197068"/>
                                <a:gd name="connsiteX3" fmla="*/ 46695 w 47476"/>
                                <a:gd name="connsiteY3" fmla="*/ 76310 h 197068"/>
                                <a:gd name="connsiteX4" fmla="*/ 39552 w 47476"/>
                                <a:gd name="connsiteY4" fmla="*/ 133460 h 197068"/>
                                <a:gd name="connsiteX5" fmla="*/ 1452 w 47476"/>
                                <a:gd name="connsiteY5" fmla="*/ 195372 h 197068"/>
                                <a:gd name="connsiteX0" fmla="*/ 266 w 46290"/>
                                <a:gd name="connsiteY0" fmla="*/ 195334 h 196107"/>
                                <a:gd name="connsiteX1" fmla="*/ 21698 w 46290"/>
                                <a:gd name="connsiteY1" fmla="*/ 88177 h 196107"/>
                                <a:gd name="connsiteX2" fmla="*/ 26459 w 46290"/>
                                <a:gd name="connsiteY2" fmla="*/ 72 h 196107"/>
                                <a:gd name="connsiteX3" fmla="*/ 45509 w 46290"/>
                                <a:gd name="connsiteY3" fmla="*/ 76272 h 196107"/>
                                <a:gd name="connsiteX4" fmla="*/ 38366 w 46290"/>
                                <a:gd name="connsiteY4" fmla="*/ 133422 h 196107"/>
                                <a:gd name="connsiteX5" fmla="*/ 266 w 46290"/>
                                <a:gd name="connsiteY5" fmla="*/ 195334 h 196107"/>
                                <a:gd name="connsiteX0" fmla="*/ 2249 w 48273"/>
                                <a:gd name="connsiteY0" fmla="*/ 195324 h 195831"/>
                                <a:gd name="connsiteX1" fmla="*/ 7012 w 48273"/>
                                <a:gd name="connsiteY1" fmla="*/ 97692 h 195831"/>
                                <a:gd name="connsiteX2" fmla="*/ 28442 w 48273"/>
                                <a:gd name="connsiteY2" fmla="*/ 62 h 195831"/>
                                <a:gd name="connsiteX3" fmla="*/ 47492 w 48273"/>
                                <a:gd name="connsiteY3" fmla="*/ 76262 h 195831"/>
                                <a:gd name="connsiteX4" fmla="*/ 40349 w 48273"/>
                                <a:gd name="connsiteY4" fmla="*/ 133412 h 195831"/>
                                <a:gd name="connsiteX5" fmla="*/ 2249 w 48273"/>
                                <a:gd name="connsiteY5" fmla="*/ 195324 h 195831"/>
                                <a:gd name="connsiteX0" fmla="*/ 2249 w 41173"/>
                                <a:gd name="connsiteY0" fmla="*/ 195324 h 195823"/>
                                <a:gd name="connsiteX1" fmla="*/ 7012 w 41173"/>
                                <a:gd name="connsiteY1" fmla="*/ 97692 h 195823"/>
                                <a:gd name="connsiteX2" fmla="*/ 28442 w 41173"/>
                                <a:gd name="connsiteY2" fmla="*/ 62 h 195823"/>
                                <a:gd name="connsiteX3" fmla="*/ 28442 w 41173"/>
                                <a:gd name="connsiteY3" fmla="*/ 81024 h 195823"/>
                                <a:gd name="connsiteX4" fmla="*/ 40349 w 41173"/>
                                <a:gd name="connsiteY4" fmla="*/ 133412 h 195823"/>
                                <a:gd name="connsiteX5" fmla="*/ 2249 w 41173"/>
                                <a:gd name="connsiteY5" fmla="*/ 195324 h 195823"/>
                                <a:gd name="connsiteX0" fmla="*/ 2249 w 48273"/>
                                <a:gd name="connsiteY0" fmla="*/ 195324 h 195838"/>
                                <a:gd name="connsiteX1" fmla="*/ 7012 w 48273"/>
                                <a:gd name="connsiteY1" fmla="*/ 97692 h 195838"/>
                                <a:gd name="connsiteX2" fmla="*/ 28442 w 48273"/>
                                <a:gd name="connsiteY2" fmla="*/ 62 h 195838"/>
                                <a:gd name="connsiteX3" fmla="*/ 47492 w 48273"/>
                                <a:gd name="connsiteY3" fmla="*/ 71499 h 195838"/>
                                <a:gd name="connsiteX4" fmla="*/ 40349 w 48273"/>
                                <a:gd name="connsiteY4" fmla="*/ 133412 h 195838"/>
                                <a:gd name="connsiteX5" fmla="*/ 2249 w 48273"/>
                                <a:gd name="connsiteY5" fmla="*/ 195324 h 195838"/>
                                <a:gd name="connsiteX0" fmla="*/ 1557 w 46812"/>
                                <a:gd name="connsiteY0" fmla="*/ 195324 h 195838"/>
                                <a:gd name="connsiteX1" fmla="*/ 6320 w 46812"/>
                                <a:gd name="connsiteY1" fmla="*/ 97692 h 195838"/>
                                <a:gd name="connsiteX2" fmla="*/ 27750 w 46812"/>
                                <a:gd name="connsiteY2" fmla="*/ 62 h 195838"/>
                                <a:gd name="connsiteX3" fmla="*/ 46800 w 46812"/>
                                <a:gd name="connsiteY3" fmla="*/ 71499 h 195838"/>
                                <a:gd name="connsiteX4" fmla="*/ 30132 w 46812"/>
                                <a:gd name="connsiteY4" fmla="*/ 133412 h 195838"/>
                                <a:gd name="connsiteX5" fmla="*/ 1557 w 46812"/>
                                <a:gd name="connsiteY5" fmla="*/ 195324 h 195838"/>
                                <a:gd name="connsiteX0" fmla="*/ 383 w 45896"/>
                                <a:gd name="connsiteY0" fmla="*/ 195324 h 195687"/>
                                <a:gd name="connsiteX1" fmla="*/ 5146 w 45896"/>
                                <a:gd name="connsiteY1" fmla="*/ 97692 h 195687"/>
                                <a:gd name="connsiteX2" fmla="*/ 26576 w 45896"/>
                                <a:gd name="connsiteY2" fmla="*/ 62 h 195687"/>
                                <a:gd name="connsiteX3" fmla="*/ 45626 w 45896"/>
                                <a:gd name="connsiteY3" fmla="*/ 71499 h 195687"/>
                                <a:gd name="connsiteX4" fmla="*/ 12289 w 45896"/>
                                <a:gd name="connsiteY4" fmla="*/ 128650 h 195687"/>
                                <a:gd name="connsiteX5" fmla="*/ 383 w 45896"/>
                                <a:gd name="connsiteY5" fmla="*/ 195324 h 195687"/>
                                <a:gd name="connsiteX0" fmla="*/ 1384 w 46627"/>
                                <a:gd name="connsiteY0" fmla="*/ 195324 h 196414"/>
                                <a:gd name="connsiteX1" fmla="*/ 6147 w 46627"/>
                                <a:gd name="connsiteY1" fmla="*/ 97692 h 196414"/>
                                <a:gd name="connsiteX2" fmla="*/ 27577 w 46627"/>
                                <a:gd name="connsiteY2" fmla="*/ 62 h 196414"/>
                                <a:gd name="connsiteX3" fmla="*/ 46627 w 46627"/>
                                <a:gd name="connsiteY3" fmla="*/ 71499 h 196414"/>
                                <a:gd name="connsiteX4" fmla="*/ 27577 w 46627"/>
                                <a:gd name="connsiteY4" fmla="*/ 145319 h 196414"/>
                                <a:gd name="connsiteX5" fmla="*/ 1384 w 46627"/>
                                <a:gd name="connsiteY5" fmla="*/ 195324 h 19641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</a:cxnLst>
                              <a:rect l="l" t="t" r="r" b="b"/>
                              <a:pathLst>
                                <a:path w="46627" h="196414">
                                  <a:moveTo>
                                    <a:pt x="1384" y="195324"/>
                                  </a:moveTo>
                                  <a:cubicBezTo>
                                    <a:pt x="-2188" y="187386"/>
                                    <a:pt x="1782" y="130236"/>
                                    <a:pt x="6147" y="97692"/>
                                  </a:cubicBezTo>
                                  <a:cubicBezTo>
                                    <a:pt x="10512" y="65148"/>
                                    <a:pt x="20037" y="-2319"/>
                                    <a:pt x="27577" y="62"/>
                                  </a:cubicBezTo>
                                  <a:cubicBezTo>
                                    <a:pt x="35117" y="2443"/>
                                    <a:pt x="46627" y="47290"/>
                                    <a:pt x="46627" y="71499"/>
                                  </a:cubicBezTo>
                                  <a:cubicBezTo>
                                    <a:pt x="46627" y="95708"/>
                                    <a:pt x="35118" y="124682"/>
                                    <a:pt x="27577" y="145319"/>
                                  </a:cubicBezTo>
                                  <a:cubicBezTo>
                                    <a:pt x="20037" y="165957"/>
                                    <a:pt x="4956" y="203262"/>
                                    <a:pt x="1384" y="195324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ysClr val="window" lastClr="FFFFFF"/>
                            </a:solidFill>
                            <a:ln w="25400" cap="flat" cmpd="sng" algn="ctr">
                              <a:noFill/>
                              <a:prstDash val="solid"/>
                            </a:ln>
                            <a:effectLst/>
                          </p:spPr>
                          <p:txBody>
                            <a:bodyPr anchor="ctr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zh-CN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439" name="组合 363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 rot="14040000">
                            <a:off x="3658539" y="2448190"/>
                            <a:ext cx="67418" cy="127664"/>
                            <a:chOff x="3637987" y="503028"/>
                            <a:chExt cx="188802" cy="391253"/>
                          </a:xfrm>
                        </p:grpSpPr>
                        <p:sp>
                          <p:nvSpPr>
                            <p:cNvPr id="440" name="任意多边形 439"/>
                            <p:cNvSpPr/>
                            <p:nvPr/>
                          </p:nvSpPr>
                          <p:spPr>
                            <a:xfrm flipH="1">
                              <a:off x="3636428" y="500708"/>
                              <a:ext cx="190885" cy="393508"/>
                            </a:xfrm>
                            <a:custGeom>
                              <a:avLst/>
                              <a:gdLst>
                                <a:gd name="connsiteX0" fmla="*/ 69056 w 166687"/>
                                <a:gd name="connsiteY0" fmla="*/ 0 h 350044"/>
                                <a:gd name="connsiteX1" fmla="*/ 45243 w 166687"/>
                                <a:gd name="connsiteY1" fmla="*/ 119062 h 350044"/>
                                <a:gd name="connsiteX2" fmla="*/ 0 w 166687"/>
                                <a:gd name="connsiteY2" fmla="*/ 204787 h 350044"/>
                                <a:gd name="connsiteX3" fmla="*/ 14287 w 166687"/>
                                <a:gd name="connsiteY3" fmla="*/ 302419 h 350044"/>
                                <a:gd name="connsiteX4" fmla="*/ 78581 w 166687"/>
                                <a:gd name="connsiteY4" fmla="*/ 350044 h 350044"/>
                                <a:gd name="connsiteX5" fmla="*/ 164306 w 166687"/>
                                <a:gd name="connsiteY5" fmla="*/ 254794 h 350044"/>
                                <a:gd name="connsiteX6" fmla="*/ 166687 w 166687"/>
                                <a:gd name="connsiteY6" fmla="*/ 109537 h 350044"/>
                                <a:gd name="connsiteX7" fmla="*/ 69056 w 166687"/>
                                <a:gd name="connsiteY7" fmla="*/ 0 h 350044"/>
                                <a:gd name="connsiteX0" fmla="*/ 69056 w 184139"/>
                                <a:gd name="connsiteY0" fmla="*/ 0 h 350044"/>
                                <a:gd name="connsiteX1" fmla="*/ 45243 w 184139"/>
                                <a:gd name="connsiteY1" fmla="*/ 119062 h 350044"/>
                                <a:gd name="connsiteX2" fmla="*/ 0 w 184139"/>
                                <a:gd name="connsiteY2" fmla="*/ 204787 h 350044"/>
                                <a:gd name="connsiteX3" fmla="*/ 14287 w 184139"/>
                                <a:gd name="connsiteY3" fmla="*/ 302419 h 350044"/>
                                <a:gd name="connsiteX4" fmla="*/ 78581 w 184139"/>
                                <a:gd name="connsiteY4" fmla="*/ 350044 h 350044"/>
                                <a:gd name="connsiteX5" fmla="*/ 164306 w 184139"/>
                                <a:gd name="connsiteY5" fmla="*/ 254794 h 350044"/>
                                <a:gd name="connsiteX6" fmla="*/ 166687 w 184139"/>
                                <a:gd name="connsiteY6" fmla="*/ 109537 h 350044"/>
                                <a:gd name="connsiteX7" fmla="*/ 69056 w 184139"/>
                                <a:gd name="connsiteY7" fmla="*/ 0 h 350044"/>
                                <a:gd name="connsiteX0" fmla="*/ 69056 w 181058"/>
                                <a:gd name="connsiteY0" fmla="*/ 0 h 350044"/>
                                <a:gd name="connsiteX1" fmla="*/ 45243 w 181058"/>
                                <a:gd name="connsiteY1" fmla="*/ 119062 h 350044"/>
                                <a:gd name="connsiteX2" fmla="*/ 0 w 181058"/>
                                <a:gd name="connsiteY2" fmla="*/ 204787 h 350044"/>
                                <a:gd name="connsiteX3" fmla="*/ 14287 w 181058"/>
                                <a:gd name="connsiteY3" fmla="*/ 302419 h 350044"/>
                                <a:gd name="connsiteX4" fmla="*/ 78581 w 181058"/>
                                <a:gd name="connsiteY4" fmla="*/ 350044 h 350044"/>
                                <a:gd name="connsiteX5" fmla="*/ 164306 w 181058"/>
                                <a:gd name="connsiteY5" fmla="*/ 254794 h 350044"/>
                                <a:gd name="connsiteX6" fmla="*/ 166687 w 181058"/>
                                <a:gd name="connsiteY6" fmla="*/ 109537 h 350044"/>
                                <a:gd name="connsiteX7" fmla="*/ 69056 w 181058"/>
                                <a:gd name="connsiteY7" fmla="*/ 0 h 350044"/>
                                <a:gd name="connsiteX0" fmla="*/ 69056 w 173789"/>
                                <a:gd name="connsiteY0" fmla="*/ 0 h 350044"/>
                                <a:gd name="connsiteX1" fmla="*/ 45243 w 173789"/>
                                <a:gd name="connsiteY1" fmla="*/ 119062 h 350044"/>
                                <a:gd name="connsiteX2" fmla="*/ 0 w 173789"/>
                                <a:gd name="connsiteY2" fmla="*/ 204787 h 350044"/>
                                <a:gd name="connsiteX3" fmla="*/ 14287 w 173789"/>
                                <a:gd name="connsiteY3" fmla="*/ 302419 h 350044"/>
                                <a:gd name="connsiteX4" fmla="*/ 78581 w 173789"/>
                                <a:gd name="connsiteY4" fmla="*/ 350044 h 350044"/>
                                <a:gd name="connsiteX5" fmla="*/ 164306 w 173789"/>
                                <a:gd name="connsiteY5" fmla="*/ 254794 h 350044"/>
                                <a:gd name="connsiteX6" fmla="*/ 152399 w 173789"/>
                                <a:gd name="connsiteY6" fmla="*/ 121444 h 350044"/>
                                <a:gd name="connsiteX7" fmla="*/ 69056 w 173789"/>
                                <a:gd name="connsiteY7" fmla="*/ 0 h 350044"/>
                                <a:gd name="connsiteX0" fmla="*/ 69056 w 173789"/>
                                <a:gd name="connsiteY0" fmla="*/ 1 h 350045"/>
                                <a:gd name="connsiteX1" fmla="*/ 45243 w 173789"/>
                                <a:gd name="connsiteY1" fmla="*/ 119063 h 350045"/>
                                <a:gd name="connsiteX2" fmla="*/ 0 w 173789"/>
                                <a:gd name="connsiteY2" fmla="*/ 204788 h 350045"/>
                                <a:gd name="connsiteX3" fmla="*/ 14287 w 173789"/>
                                <a:gd name="connsiteY3" fmla="*/ 302420 h 350045"/>
                                <a:gd name="connsiteX4" fmla="*/ 78581 w 173789"/>
                                <a:gd name="connsiteY4" fmla="*/ 350045 h 350045"/>
                                <a:gd name="connsiteX5" fmla="*/ 164306 w 173789"/>
                                <a:gd name="connsiteY5" fmla="*/ 254795 h 350045"/>
                                <a:gd name="connsiteX6" fmla="*/ 152399 w 173789"/>
                                <a:gd name="connsiteY6" fmla="*/ 121445 h 350045"/>
                                <a:gd name="connsiteX7" fmla="*/ 69056 w 173789"/>
                                <a:gd name="connsiteY7" fmla="*/ 1 h 350045"/>
                                <a:gd name="connsiteX0" fmla="*/ 69056 w 173789"/>
                                <a:gd name="connsiteY0" fmla="*/ 1 h 350045"/>
                                <a:gd name="connsiteX1" fmla="*/ 45243 w 173789"/>
                                <a:gd name="connsiteY1" fmla="*/ 119063 h 350045"/>
                                <a:gd name="connsiteX2" fmla="*/ 0 w 173789"/>
                                <a:gd name="connsiteY2" fmla="*/ 204788 h 350045"/>
                                <a:gd name="connsiteX3" fmla="*/ 14287 w 173789"/>
                                <a:gd name="connsiteY3" fmla="*/ 302420 h 350045"/>
                                <a:gd name="connsiteX4" fmla="*/ 78581 w 173789"/>
                                <a:gd name="connsiteY4" fmla="*/ 350045 h 350045"/>
                                <a:gd name="connsiteX5" fmla="*/ 164306 w 173789"/>
                                <a:gd name="connsiteY5" fmla="*/ 254795 h 350045"/>
                                <a:gd name="connsiteX6" fmla="*/ 152399 w 173789"/>
                                <a:gd name="connsiteY6" fmla="*/ 121445 h 350045"/>
                                <a:gd name="connsiteX7" fmla="*/ 69056 w 173789"/>
                                <a:gd name="connsiteY7" fmla="*/ 1 h 350045"/>
                                <a:gd name="connsiteX0" fmla="*/ 69928 w 174661"/>
                                <a:gd name="connsiteY0" fmla="*/ 1 h 350045"/>
                                <a:gd name="connsiteX1" fmla="*/ 46115 w 174661"/>
                                <a:gd name="connsiteY1" fmla="*/ 119063 h 350045"/>
                                <a:gd name="connsiteX2" fmla="*/ 872 w 174661"/>
                                <a:gd name="connsiteY2" fmla="*/ 204788 h 350045"/>
                                <a:gd name="connsiteX3" fmla="*/ 15159 w 174661"/>
                                <a:gd name="connsiteY3" fmla="*/ 302420 h 350045"/>
                                <a:gd name="connsiteX4" fmla="*/ 79453 w 174661"/>
                                <a:gd name="connsiteY4" fmla="*/ 350045 h 350045"/>
                                <a:gd name="connsiteX5" fmla="*/ 165178 w 174661"/>
                                <a:gd name="connsiteY5" fmla="*/ 254795 h 350045"/>
                                <a:gd name="connsiteX6" fmla="*/ 153271 w 174661"/>
                                <a:gd name="connsiteY6" fmla="*/ 121445 h 350045"/>
                                <a:gd name="connsiteX7" fmla="*/ 69928 w 174661"/>
                                <a:gd name="connsiteY7" fmla="*/ 1 h 350045"/>
                                <a:gd name="connsiteX0" fmla="*/ 73564 w 178297"/>
                                <a:gd name="connsiteY0" fmla="*/ 1 h 350045"/>
                                <a:gd name="connsiteX1" fmla="*/ 49751 w 178297"/>
                                <a:gd name="connsiteY1" fmla="*/ 119063 h 350045"/>
                                <a:gd name="connsiteX2" fmla="*/ 4508 w 178297"/>
                                <a:gd name="connsiteY2" fmla="*/ 204788 h 350045"/>
                                <a:gd name="connsiteX3" fmla="*/ 18795 w 178297"/>
                                <a:gd name="connsiteY3" fmla="*/ 302420 h 350045"/>
                                <a:gd name="connsiteX4" fmla="*/ 83089 w 178297"/>
                                <a:gd name="connsiteY4" fmla="*/ 350045 h 350045"/>
                                <a:gd name="connsiteX5" fmla="*/ 168814 w 178297"/>
                                <a:gd name="connsiteY5" fmla="*/ 254795 h 350045"/>
                                <a:gd name="connsiteX6" fmla="*/ 156907 w 178297"/>
                                <a:gd name="connsiteY6" fmla="*/ 121445 h 350045"/>
                                <a:gd name="connsiteX7" fmla="*/ 73564 w 178297"/>
                                <a:gd name="connsiteY7" fmla="*/ 1 h 350045"/>
                                <a:gd name="connsiteX0" fmla="*/ 79936 w 184669"/>
                                <a:gd name="connsiteY0" fmla="*/ 1 h 350045"/>
                                <a:gd name="connsiteX1" fmla="*/ 56123 w 184669"/>
                                <a:gd name="connsiteY1" fmla="*/ 119063 h 350045"/>
                                <a:gd name="connsiteX2" fmla="*/ 3736 w 184669"/>
                                <a:gd name="connsiteY2" fmla="*/ 204788 h 350045"/>
                                <a:gd name="connsiteX3" fmla="*/ 25167 w 184669"/>
                                <a:gd name="connsiteY3" fmla="*/ 302420 h 350045"/>
                                <a:gd name="connsiteX4" fmla="*/ 89461 w 184669"/>
                                <a:gd name="connsiteY4" fmla="*/ 350045 h 350045"/>
                                <a:gd name="connsiteX5" fmla="*/ 175186 w 184669"/>
                                <a:gd name="connsiteY5" fmla="*/ 254795 h 350045"/>
                                <a:gd name="connsiteX6" fmla="*/ 163279 w 184669"/>
                                <a:gd name="connsiteY6" fmla="*/ 121445 h 350045"/>
                                <a:gd name="connsiteX7" fmla="*/ 79936 w 18466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21445 h 350045"/>
                                <a:gd name="connsiteX7" fmla="*/ 77086 w 18181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21445 h 350045"/>
                                <a:gd name="connsiteX7" fmla="*/ 77086 w 18181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21445 h 350045"/>
                                <a:gd name="connsiteX7" fmla="*/ 77086 w 18181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00014 h 350045"/>
                                <a:gd name="connsiteX7" fmla="*/ 77086 w 181819"/>
                                <a:gd name="connsiteY7" fmla="*/ 1 h 350045"/>
                                <a:gd name="connsiteX0" fmla="*/ 77086 w 179303"/>
                                <a:gd name="connsiteY0" fmla="*/ 1 h 350045"/>
                                <a:gd name="connsiteX1" fmla="*/ 55655 w 179303"/>
                                <a:gd name="connsiteY1" fmla="*/ 107157 h 350045"/>
                                <a:gd name="connsiteX2" fmla="*/ 886 w 179303"/>
                                <a:gd name="connsiteY2" fmla="*/ 204788 h 350045"/>
                                <a:gd name="connsiteX3" fmla="*/ 22317 w 179303"/>
                                <a:gd name="connsiteY3" fmla="*/ 302420 h 350045"/>
                                <a:gd name="connsiteX4" fmla="*/ 86611 w 179303"/>
                                <a:gd name="connsiteY4" fmla="*/ 350045 h 350045"/>
                                <a:gd name="connsiteX5" fmla="*/ 172336 w 179303"/>
                                <a:gd name="connsiteY5" fmla="*/ 266701 h 350045"/>
                                <a:gd name="connsiteX6" fmla="*/ 160429 w 179303"/>
                                <a:gd name="connsiteY6" fmla="*/ 100014 h 350045"/>
                                <a:gd name="connsiteX7" fmla="*/ 77086 w 179303"/>
                                <a:gd name="connsiteY7" fmla="*/ 1 h 350045"/>
                                <a:gd name="connsiteX0" fmla="*/ 77086 w 179303"/>
                                <a:gd name="connsiteY0" fmla="*/ 1 h 352745"/>
                                <a:gd name="connsiteX1" fmla="*/ 55655 w 179303"/>
                                <a:gd name="connsiteY1" fmla="*/ 107157 h 352745"/>
                                <a:gd name="connsiteX2" fmla="*/ 886 w 179303"/>
                                <a:gd name="connsiteY2" fmla="*/ 204788 h 352745"/>
                                <a:gd name="connsiteX3" fmla="*/ 22317 w 179303"/>
                                <a:gd name="connsiteY3" fmla="*/ 302420 h 352745"/>
                                <a:gd name="connsiteX4" fmla="*/ 86611 w 179303"/>
                                <a:gd name="connsiteY4" fmla="*/ 350045 h 352745"/>
                                <a:gd name="connsiteX5" fmla="*/ 172336 w 179303"/>
                                <a:gd name="connsiteY5" fmla="*/ 266701 h 352745"/>
                                <a:gd name="connsiteX6" fmla="*/ 160429 w 179303"/>
                                <a:gd name="connsiteY6" fmla="*/ 100014 h 352745"/>
                                <a:gd name="connsiteX7" fmla="*/ 77086 w 179303"/>
                                <a:gd name="connsiteY7" fmla="*/ 1 h 352745"/>
                                <a:gd name="connsiteX0" fmla="*/ 77086 w 179303"/>
                                <a:gd name="connsiteY0" fmla="*/ 1 h 350613"/>
                                <a:gd name="connsiteX1" fmla="*/ 55655 w 179303"/>
                                <a:gd name="connsiteY1" fmla="*/ 107157 h 350613"/>
                                <a:gd name="connsiteX2" fmla="*/ 886 w 179303"/>
                                <a:gd name="connsiteY2" fmla="*/ 204788 h 350613"/>
                                <a:gd name="connsiteX3" fmla="*/ 22317 w 179303"/>
                                <a:gd name="connsiteY3" fmla="*/ 302420 h 350613"/>
                                <a:gd name="connsiteX4" fmla="*/ 86611 w 179303"/>
                                <a:gd name="connsiteY4" fmla="*/ 350045 h 350613"/>
                                <a:gd name="connsiteX5" fmla="*/ 172336 w 179303"/>
                                <a:gd name="connsiteY5" fmla="*/ 266701 h 350613"/>
                                <a:gd name="connsiteX6" fmla="*/ 160429 w 179303"/>
                                <a:gd name="connsiteY6" fmla="*/ 100014 h 350613"/>
                                <a:gd name="connsiteX7" fmla="*/ 77086 w 179303"/>
                                <a:gd name="connsiteY7" fmla="*/ 1 h 350613"/>
                                <a:gd name="connsiteX0" fmla="*/ 78214 w 180431"/>
                                <a:gd name="connsiteY0" fmla="*/ 1 h 350613"/>
                                <a:gd name="connsiteX1" fmla="*/ 56783 w 180431"/>
                                <a:gd name="connsiteY1" fmla="*/ 107157 h 350613"/>
                                <a:gd name="connsiteX2" fmla="*/ 2014 w 180431"/>
                                <a:gd name="connsiteY2" fmla="*/ 204788 h 350613"/>
                                <a:gd name="connsiteX3" fmla="*/ 23445 w 180431"/>
                                <a:gd name="connsiteY3" fmla="*/ 302420 h 350613"/>
                                <a:gd name="connsiteX4" fmla="*/ 87739 w 180431"/>
                                <a:gd name="connsiteY4" fmla="*/ 350045 h 350613"/>
                                <a:gd name="connsiteX5" fmla="*/ 173464 w 180431"/>
                                <a:gd name="connsiteY5" fmla="*/ 266701 h 350613"/>
                                <a:gd name="connsiteX6" fmla="*/ 161557 w 180431"/>
                                <a:gd name="connsiteY6" fmla="*/ 100014 h 350613"/>
                                <a:gd name="connsiteX7" fmla="*/ 78214 w 180431"/>
                                <a:gd name="connsiteY7" fmla="*/ 1 h 350613"/>
                                <a:gd name="connsiteX0" fmla="*/ 78214 w 180431"/>
                                <a:gd name="connsiteY0" fmla="*/ 1 h 350613"/>
                                <a:gd name="connsiteX1" fmla="*/ 56783 w 180431"/>
                                <a:gd name="connsiteY1" fmla="*/ 107157 h 350613"/>
                                <a:gd name="connsiteX2" fmla="*/ 2014 w 180431"/>
                                <a:gd name="connsiteY2" fmla="*/ 204788 h 350613"/>
                                <a:gd name="connsiteX3" fmla="*/ 23445 w 180431"/>
                                <a:gd name="connsiteY3" fmla="*/ 302420 h 350613"/>
                                <a:gd name="connsiteX4" fmla="*/ 87739 w 180431"/>
                                <a:gd name="connsiteY4" fmla="*/ 350045 h 350613"/>
                                <a:gd name="connsiteX5" fmla="*/ 173464 w 180431"/>
                                <a:gd name="connsiteY5" fmla="*/ 266701 h 350613"/>
                                <a:gd name="connsiteX6" fmla="*/ 161557 w 180431"/>
                                <a:gd name="connsiteY6" fmla="*/ 100014 h 350613"/>
                                <a:gd name="connsiteX7" fmla="*/ 78214 w 180431"/>
                                <a:gd name="connsiteY7" fmla="*/ 1 h 350613"/>
                                <a:gd name="connsiteX0" fmla="*/ 82390 w 184607"/>
                                <a:gd name="connsiteY0" fmla="*/ 1 h 352386"/>
                                <a:gd name="connsiteX1" fmla="*/ 60959 w 184607"/>
                                <a:gd name="connsiteY1" fmla="*/ 107157 h 352386"/>
                                <a:gd name="connsiteX2" fmla="*/ 6190 w 184607"/>
                                <a:gd name="connsiteY2" fmla="*/ 204788 h 352386"/>
                                <a:gd name="connsiteX3" fmla="*/ 15715 w 184607"/>
                                <a:gd name="connsiteY3" fmla="*/ 302420 h 352386"/>
                                <a:gd name="connsiteX4" fmla="*/ 91915 w 184607"/>
                                <a:gd name="connsiteY4" fmla="*/ 350045 h 352386"/>
                                <a:gd name="connsiteX5" fmla="*/ 177640 w 184607"/>
                                <a:gd name="connsiteY5" fmla="*/ 266701 h 352386"/>
                                <a:gd name="connsiteX6" fmla="*/ 165733 w 184607"/>
                                <a:gd name="connsiteY6" fmla="*/ 100014 h 352386"/>
                                <a:gd name="connsiteX7" fmla="*/ 82390 w 184607"/>
                                <a:gd name="connsiteY7" fmla="*/ 1 h 352386"/>
                                <a:gd name="connsiteX0" fmla="*/ 86867 w 189084"/>
                                <a:gd name="connsiteY0" fmla="*/ 1 h 351243"/>
                                <a:gd name="connsiteX1" fmla="*/ 65436 w 189084"/>
                                <a:gd name="connsiteY1" fmla="*/ 107157 h 351243"/>
                                <a:gd name="connsiteX2" fmla="*/ 10667 w 189084"/>
                                <a:gd name="connsiteY2" fmla="*/ 204788 h 351243"/>
                                <a:gd name="connsiteX3" fmla="*/ 20192 w 189084"/>
                                <a:gd name="connsiteY3" fmla="*/ 302420 h 351243"/>
                                <a:gd name="connsiteX4" fmla="*/ 96392 w 189084"/>
                                <a:gd name="connsiteY4" fmla="*/ 350045 h 351243"/>
                                <a:gd name="connsiteX5" fmla="*/ 182117 w 189084"/>
                                <a:gd name="connsiteY5" fmla="*/ 266701 h 351243"/>
                                <a:gd name="connsiteX6" fmla="*/ 170210 w 189084"/>
                                <a:gd name="connsiteY6" fmla="*/ 100014 h 351243"/>
                                <a:gd name="connsiteX7" fmla="*/ 86867 w 189084"/>
                                <a:gd name="connsiteY7" fmla="*/ 1 h 351243"/>
                                <a:gd name="connsiteX0" fmla="*/ 81616 w 183833"/>
                                <a:gd name="connsiteY0" fmla="*/ 1 h 350850"/>
                                <a:gd name="connsiteX1" fmla="*/ 60185 w 183833"/>
                                <a:gd name="connsiteY1" fmla="*/ 107157 h 350850"/>
                                <a:gd name="connsiteX2" fmla="*/ 5416 w 183833"/>
                                <a:gd name="connsiteY2" fmla="*/ 204788 h 350850"/>
                                <a:gd name="connsiteX3" fmla="*/ 14941 w 183833"/>
                                <a:gd name="connsiteY3" fmla="*/ 302420 h 350850"/>
                                <a:gd name="connsiteX4" fmla="*/ 91141 w 183833"/>
                                <a:gd name="connsiteY4" fmla="*/ 350045 h 350850"/>
                                <a:gd name="connsiteX5" fmla="*/ 176866 w 183833"/>
                                <a:gd name="connsiteY5" fmla="*/ 266701 h 350850"/>
                                <a:gd name="connsiteX6" fmla="*/ 164959 w 183833"/>
                                <a:gd name="connsiteY6" fmla="*/ 100014 h 350850"/>
                                <a:gd name="connsiteX7" fmla="*/ 81616 w 183833"/>
                                <a:gd name="connsiteY7" fmla="*/ 1 h 350850"/>
                                <a:gd name="connsiteX0" fmla="*/ 81616 w 187661"/>
                                <a:gd name="connsiteY0" fmla="*/ 1 h 351235"/>
                                <a:gd name="connsiteX1" fmla="*/ 60185 w 187661"/>
                                <a:gd name="connsiteY1" fmla="*/ 107157 h 351235"/>
                                <a:gd name="connsiteX2" fmla="*/ 5416 w 187661"/>
                                <a:gd name="connsiteY2" fmla="*/ 204788 h 351235"/>
                                <a:gd name="connsiteX3" fmla="*/ 14941 w 187661"/>
                                <a:gd name="connsiteY3" fmla="*/ 302420 h 351235"/>
                                <a:gd name="connsiteX4" fmla="*/ 91141 w 187661"/>
                                <a:gd name="connsiteY4" fmla="*/ 350045 h 351235"/>
                                <a:gd name="connsiteX5" fmla="*/ 181628 w 187661"/>
                                <a:gd name="connsiteY5" fmla="*/ 257176 h 351235"/>
                                <a:gd name="connsiteX6" fmla="*/ 164959 w 187661"/>
                                <a:gd name="connsiteY6" fmla="*/ 100014 h 351235"/>
                                <a:gd name="connsiteX7" fmla="*/ 81616 w 187661"/>
                                <a:gd name="connsiteY7" fmla="*/ 1 h 351235"/>
                                <a:gd name="connsiteX0" fmla="*/ 81616 w 187661"/>
                                <a:gd name="connsiteY0" fmla="*/ 1 h 351235"/>
                                <a:gd name="connsiteX1" fmla="*/ 60185 w 187661"/>
                                <a:gd name="connsiteY1" fmla="*/ 107157 h 351235"/>
                                <a:gd name="connsiteX2" fmla="*/ 5416 w 187661"/>
                                <a:gd name="connsiteY2" fmla="*/ 204788 h 351235"/>
                                <a:gd name="connsiteX3" fmla="*/ 14941 w 187661"/>
                                <a:gd name="connsiteY3" fmla="*/ 302420 h 351235"/>
                                <a:gd name="connsiteX4" fmla="*/ 91141 w 187661"/>
                                <a:gd name="connsiteY4" fmla="*/ 350045 h 351235"/>
                                <a:gd name="connsiteX5" fmla="*/ 181628 w 187661"/>
                                <a:gd name="connsiteY5" fmla="*/ 257176 h 351235"/>
                                <a:gd name="connsiteX6" fmla="*/ 164959 w 187661"/>
                                <a:gd name="connsiteY6" fmla="*/ 100014 h 351235"/>
                                <a:gd name="connsiteX7" fmla="*/ 81616 w 187661"/>
                                <a:gd name="connsiteY7" fmla="*/ 1 h 351235"/>
                                <a:gd name="connsiteX0" fmla="*/ 81616 w 187661"/>
                                <a:gd name="connsiteY0" fmla="*/ 1 h 351235"/>
                                <a:gd name="connsiteX1" fmla="*/ 60185 w 187661"/>
                                <a:gd name="connsiteY1" fmla="*/ 107157 h 351235"/>
                                <a:gd name="connsiteX2" fmla="*/ 5416 w 187661"/>
                                <a:gd name="connsiteY2" fmla="*/ 204788 h 351235"/>
                                <a:gd name="connsiteX3" fmla="*/ 14941 w 187661"/>
                                <a:gd name="connsiteY3" fmla="*/ 302420 h 351235"/>
                                <a:gd name="connsiteX4" fmla="*/ 91141 w 187661"/>
                                <a:gd name="connsiteY4" fmla="*/ 350045 h 351235"/>
                                <a:gd name="connsiteX5" fmla="*/ 181628 w 187661"/>
                                <a:gd name="connsiteY5" fmla="*/ 257176 h 351235"/>
                                <a:gd name="connsiteX6" fmla="*/ 164959 w 187661"/>
                                <a:gd name="connsiteY6" fmla="*/ 100014 h 351235"/>
                                <a:gd name="connsiteX7" fmla="*/ 81616 w 187661"/>
                                <a:gd name="connsiteY7" fmla="*/ 1 h 351235"/>
                                <a:gd name="connsiteX0" fmla="*/ 81616 w 189463"/>
                                <a:gd name="connsiteY0" fmla="*/ 1 h 351235"/>
                                <a:gd name="connsiteX1" fmla="*/ 60185 w 189463"/>
                                <a:gd name="connsiteY1" fmla="*/ 107157 h 351235"/>
                                <a:gd name="connsiteX2" fmla="*/ 5416 w 189463"/>
                                <a:gd name="connsiteY2" fmla="*/ 204788 h 351235"/>
                                <a:gd name="connsiteX3" fmla="*/ 14941 w 189463"/>
                                <a:gd name="connsiteY3" fmla="*/ 302420 h 351235"/>
                                <a:gd name="connsiteX4" fmla="*/ 91141 w 189463"/>
                                <a:gd name="connsiteY4" fmla="*/ 350045 h 351235"/>
                                <a:gd name="connsiteX5" fmla="*/ 181628 w 189463"/>
                                <a:gd name="connsiteY5" fmla="*/ 257176 h 351235"/>
                                <a:gd name="connsiteX6" fmla="*/ 172103 w 189463"/>
                                <a:gd name="connsiteY6" fmla="*/ 114302 h 351235"/>
                                <a:gd name="connsiteX7" fmla="*/ 81616 w 189463"/>
                                <a:gd name="connsiteY7" fmla="*/ 1 h 351235"/>
                                <a:gd name="connsiteX0" fmla="*/ 81616 w 191543"/>
                                <a:gd name="connsiteY0" fmla="*/ 1 h 351235"/>
                                <a:gd name="connsiteX1" fmla="*/ 60185 w 191543"/>
                                <a:gd name="connsiteY1" fmla="*/ 107157 h 351235"/>
                                <a:gd name="connsiteX2" fmla="*/ 5416 w 191543"/>
                                <a:gd name="connsiteY2" fmla="*/ 204788 h 351235"/>
                                <a:gd name="connsiteX3" fmla="*/ 14941 w 191543"/>
                                <a:gd name="connsiteY3" fmla="*/ 302420 h 351235"/>
                                <a:gd name="connsiteX4" fmla="*/ 91141 w 191543"/>
                                <a:gd name="connsiteY4" fmla="*/ 350045 h 351235"/>
                                <a:gd name="connsiteX5" fmla="*/ 181628 w 191543"/>
                                <a:gd name="connsiteY5" fmla="*/ 257176 h 351235"/>
                                <a:gd name="connsiteX6" fmla="*/ 172103 w 191543"/>
                                <a:gd name="connsiteY6" fmla="*/ 114302 h 351235"/>
                                <a:gd name="connsiteX7" fmla="*/ 81616 w 191543"/>
                                <a:gd name="connsiteY7" fmla="*/ 1 h 351235"/>
                                <a:gd name="connsiteX0" fmla="*/ 81616 w 189463"/>
                                <a:gd name="connsiteY0" fmla="*/ 1 h 351235"/>
                                <a:gd name="connsiteX1" fmla="*/ 60185 w 189463"/>
                                <a:gd name="connsiteY1" fmla="*/ 107157 h 351235"/>
                                <a:gd name="connsiteX2" fmla="*/ 5416 w 189463"/>
                                <a:gd name="connsiteY2" fmla="*/ 204788 h 351235"/>
                                <a:gd name="connsiteX3" fmla="*/ 14941 w 189463"/>
                                <a:gd name="connsiteY3" fmla="*/ 302420 h 351235"/>
                                <a:gd name="connsiteX4" fmla="*/ 91141 w 189463"/>
                                <a:gd name="connsiteY4" fmla="*/ 350045 h 351235"/>
                                <a:gd name="connsiteX5" fmla="*/ 181628 w 189463"/>
                                <a:gd name="connsiteY5" fmla="*/ 257176 h 351235"/>
                                <a:gd name="connsiteX6" fmla="*/ 172103 w 189463"/>
                                <a:gd name="connsiteY6" fmla="*/ 114302 h 351235"/>
                                <a:gd name="connsiteX7" fmla="*/ 81616 w 189463"/>
                                <a:gd name="connsiteY7" fmla="*/ 1 h 351235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</a:cxnLst>
                              <a:rect l="l" t="t" r="r" b="b"/>
                              <a:pathLst>
                                <a:path w="189463" h="351235">
                                  <a:moveTo>
                                    <a:pt x="81616" y="1"/>
                                  </a:moveTo>
                                  <a:cubicBezTo>
                                    <a:pt x="63757" y="-396"/>
                                    <a:pt x="82410" y="63500"/>
                                    <a:pt x="60185" y="107157"/>
                                  </a:cubicBezTo>
                                  <a:cubicBezTo>
                                    <a:pt x="37960" y="150814"/>
                                    <a:pt x="12957" y="172244"/>
                                    <a:pt x="5416" y="204788"/>
                                  </a:cubicBezTo>
                                  <a:cubicBezTo>
                                    <a:pt x="-2125" y="237332"/>
                                    <a:pt x="-4108" y="277019"/>
                                    <a:pt x="14941" y="302420"/>
                                  </a:cubicBezTo>
                                  <a:cubicBezTo>
                                    <a:pt x="33990" y="327821"/>
                                    <a:pt x="63360" y="357586"/>
                                    <a:pt x="91141" y="350045"/>
                                  </a:cubicBezTo>
                                  <a:cubicBezTo>
                                    <a:pt x="118922" y="342504"/>
                                    <a:pt x="169325" y="298848"/>
                                    <a:pt x="181628" y="257176"/>
                                  </a:cubicBezTo>
                                  <a:cubicBezTo>
                                    <a:pt x="196312" y="217092"/>
                                    <a:pt x="188772" y="161927"/>
                                    <a:pt x="172103" y="114302"/>
                                  </a:cubicBezTo>
                                  <a:cubicBezTo>
                                    <a:pt x="155434" y="66677"/>
                                    <a:pt x="114160" y="36513"/>
                                    <a:pt x="81616" y="1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92C604"/>
                            </a:solidFill>
                            <a:ln w="25400" cap="flat" cmpd="sng" algn="ctr">
                              <a:noFill/>
                              <a:prstDash val="solid"/>
                            </a:ln>
                            <a:effectLst/>
                          </p:spPr>
                          <p:txBody>
                            <a:bodyPr anchor="ctr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zh-CN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</a:endParaRPr>
                            </a:p>
                          </p:txBody>
                        </p:sp>
                        <p:sp>
                          <p:nvSpPr>
                            <p:cNvPr id="441" name="任意多边形 440"/>
                            <p:cNvSpPr/>
                            <p:nvPr/>
                          </p:nvSpPr>
                          <p:spPr>
                            <a:xfrm flipH="1">
                              <a:off x="3670502" y="630034"/>
                              <a:ext cx="53271" cy="247762"/>
                            </a:xfrm>
                            <a:custGeom>
                              <a:avLst/>
                              <a:gdLst>
                                <a:gd name="connsiteX0" fmla="*/ 0 w 45243"/>
                                <a:gd name="connsiteY0" fmla="*/ 178593 h 178593"/>
                                <a:gd name="connsiteX1" fmla="*/ 0 w 45243"/>
                                <a:gd name="connsiteY1" fmla="*/ 61912 h 178593"/>
                                <a:gd name="connsiteX2" fmla="*/ 26193 w 45243"/>
                                <a:gd name="connsiteY2" fmla="*/ 0 h 178593"/>
                                <a:gd name="connsiteX3" fmla="*/ 45243 w 45243"/>
                                <a:gd name="connsiteY3" fmla="*/ 76200 h 178593"/>
                                <a:gd name="connsiteX4" fmla="*/ 38100 w 45243"/>
                                <a:gd name="connsiteY4" fmla="*/ 133350 h 178593"/>
                                <a:gd name="connsiteX5" fmla="*/ 0 w 45243"/>
                                <a:gd name="connsiteY5" fmla="*/ 178593 h 178593"/>
                                <a:gd name="connsiteX0" fmla="*/ 0 w 46024"/>
                                <a:gd name="connsiteY0" fmla="*/ 178593 h 178593"/>
                                <a:gd name="connsiteX1" fmla="*/ 0 w 46024"/>
                                <a:gd name="connsiteY1" fmla="*/ 61912 h 178593"/>
                                <a:gd name="connsiteX2" fmla="*/ 26193 w 46024"/>
                                <a:gd name="connsiteY2" fmla="*/ 0 h 178593"/>
                                <a:gd name="connsiteX3" fmla="*/ 45243 w 46024"/>
                                <a:gd name="connsiteY3" fmla="*/ 76200 h 178593"/>
                                <a:gd name="connsiteX4" fmla="*/ 38100 w 46024"/>
                                <a:gd name="connsiteY4" fmla="*/ 133350 h 178593"/>
                                <a:gd name="connsiteX5" fmla="*/ 0 w 46024"/>
                                <a:gd name="connsiteY5" fmla="*/ 178593 h 178593"/>
                                <a:gd name="connsiteX0" fmla="*/ 0 w 47263"/>
                                <a:gd name="connsiteY0" fmla="*/ 178593 h 178593"/>
                                <a:gd name="connsiteX1" fmla="*/ 0 w 47263"/>
                                <a:gd name="connsiteY1" fmla="*/ 61912 h 178593"/>
                                <a:gd name="connsiteX2" fmla="*/ 26193 w 47263"/>
                                <a:gd name="connsiteY2" fmla="*/ 0 h 178593"/>
                                <a:gd name="connsiteX3" fmla="*/ 45243 w 47263"/>
                                <a:gd name="connsiteY3" fmla="*/ 76200 h 178593"/>
                                <a:gd name="connsiteX4" fmla="*/ 38100 w 47263"/>
                                <a:gd name="connsiteY4" fmla="*/ 133350 h 178593"/>
                                <a:gd name="connsiteX5" fmla="*/ 0 w 47263"/>
                                <a:gd name="connsiteY5" fmla="*/ 178593 h 178593"/>
                                <a:gd name="connsiteX0" fmla="*/ 4052 w 51315"/>
                                <a:gd name="connsiteY0" fmla="*/ 178709 h 178709"/>
                                <a:gd name="connsiteX1" fmla="*/ 4052 w 51315"/>
                                <a:gd name="connsiteY1" fmla="*/ 62028 h 178709"/>
                                <a:gd name="connsiteX2" fmla="*/ 30245 w 51315"/>
                                <a:gd name="connsiteY2" fmla="*/ 116 h 178709"/>
                                <a:gd name="connsiteX3" fmla="*/ 49295 w 51315"/>
                                <a:gd name="connsiteY3" fmla="*/ 76316 h 178709"/>
                                <a:gd name="connsiteX4" fmla="*/ 42152 w 51315"/>
                                <a:gd name="connsiteY4" fmla="*/ 133466 h 178709"/>
                                <a:gd name="connsiteX5" fmla="*/ 4052 w 51315"/>
                                <a:gd name="connsiteY5" fmla="*/ 178709 h 178709"/>
                                <a:gd name="connsiteX0" fmla="*/ 1452 w 48715"/>
                                <a:gd name="connsiteY0" fmla="*/ 178697 h 178697"/>
                                <a:gd name="connsiteX1" fmla="*/ 15740 w 48715"/>
                                <a:gd name="connsiteY1" fmla="*/ 66778 h 178697"/>
                                <a:gd name="connsiteX2" fmla="*/ 27645 w 48715"/>
                                <a:gd name="connsiteY2" fmla="*/ 104 h 178697"/>
                                <a:gd name="connsiteX3" fmla="*/ 46695 w 48715"/>
                                <a:gd name="connsiteY3" fmla="*/ 76304 h 178697"/>
                                <a:gd name="connsiteX4" fmla="*/ 39552 w 48715"/>
                                <a:gd name="connsiteY4" fmla="*/ 133454 h 178697"/>
                                <a:gd name="connsiteX5" fmla="*/ 1452 w 48715"/>
                                <a:gd name="connsiteY5" fmla="*/ 178697 h 178697"/>
                                <a:gd name="connsiteX0" fmla="*/ 1452 w 48715"/>
                                <a:gd name="connsiteY0" fmla="*/ 178697 h 180791"/>
                                <a:gd name="connsiteX1" fmla="*/ 15740 w 48715"/>
                                <a:gd name="connsiteY1" fmla="*/ 66778 h 180791"/>
                                <a:gd name="connsiteX2" fmla="*/ 27645 w 48715"/>
                                <a:gd name="connsiteY2" fmla="*/ 104 h 180791"/>
                                <a:gd name="connsiteX3" fmla="*/ 46695 w 48715"/>
                                <a:gd name="connsiteY3" fmla="*/ 76304 h 180791"/>
                                <a:gd name="connsiteX4" fmla="*/ 39552 w 48715"/>
                                <a:gd name="connsiteY4" fmla="*/ 133454 h 180791"/>
                                <a:gd name="connsiteX5" fmla="*/ 1452 w 48715"/>
                                <a:gd name="connsiteY5" fmla="*/ 178697 h 180791"/>
                                <a:gd name="connsiteX0" fmla="*/ 1452 w 47476"/>
                                <a:gd name="connsiteY0" fmla="*/ 195372 h 197068"/>
                                <a:gd name="connsiteX1" fmla="*/ 15740 w 47476"/>
                                <a:gd name="connsiteY1" fmla="*/ 66784 h 197068"/>
                                <a:gd name="connsiteX2" fmla="*/ 27645 w 47476"/>
                                <a:gd name="connsiteY2" fmla="*/ 110 h 197068"/>
                                <a:gd name="connsiteX3" fmla="*/ 46695 w 47476"/>
                                <a:gd name="connsiteY3" fmla="*/ 76310 h 197068"/>
                                <a:gd name="connsiteX4" fmla="*/ 39552 w 47476"/>
                                <a:gd name="connsiteY4" fmla="*/ 133460 h 197068"/>
                                <a:gd name="connsiteX5" fmla="*/ 1452 w 47476"/>
                                <a:gd name="connsiteY5" fmla="*/ 195372 h 197068"/>
                                <a:gd name="connsiteX0" fmla="*/ 266 w 46290"/>
                                <a:gd name="connsiteY0" fmla="*/ 195334 h 196107"/>
                                <a:gd name="connsiteX1" fmla="*/ 21698 w 46290"/>
                                <a:gd name="connsiteY1" fmla="*/ 88177 h 196107"/>
                                <a:gd name="connsiteX2" fmla="*/ 26459 w 46290"/>
                                <a:gd name="connsiteY2" fmla="*/ 72 h 196107"/>
                                <a:gd name="connsiteX3" fmla="*/ 45509 w 46290"/>
                                <a:gd name="connsiteY3" fmla="*/ 76272 h 196107"/>
                                <a:gd name="connsiteX4" fmla="*/ 38366 w 46290"/>
                                <a:gd name="connsiteY4" fmla="*/ 133422 h 196107"/>
                                <a:gd name="connsiteX5" fmla="*/ 266 w 46290"/>
                                <a:gd name="connsiteY5" fmla="*/ 195334 h 196107"/>
                                <a:gd name="connsiteX0" fmla="*/ 2249 w 48273"/>
                                <a:gd name="connsiteY0" fmla="*/ 195324 h 195831"/>
                                <a:gd name="connsiteX1" fmla="*/ 7012 w 48273"/>
                                <a:gd name="connsiteY1" fmla="*/ 97692 h 195831"/>
                                <a:gd name="connsiteX2" fmla="*/ 28442 w 48273"/>
                                <a:gd name="connsiteY2" fmla="*/ 62 h 195831"/>
                                <a:gd name="connsiteX3" fmla="*/ 47492 w 48273"/>
                                <a:gd name="connsiteY3" fmla="*/ 76262 h 195831"/>
                                <a:gd name="connsiteX4" fmla="*/ 40349 w 48273"/>
                                <a:gd name="connsiteY4" fmla="*/ 133412 h 195831"/>
                                <a:gd name="connsiteX5" fmla="*/ 2249 w 48273"/>
                                <a:gd name="connsiteY5" fmla="*/ 195324 h 195831"/>
                                <a:gd name="connsiteX0" fmla="*/ 2249 w 41173"/>
                                <a:gd name="connsiteY0" fmla="*/ 195324 h 195823"/>
                                <a:gd name="connsiteX1" fmla="*/ 7012 w 41173"/>
                                <a:gd name="connsiteY1" fmla="*/ 97692 h 195823"/>
                                <a:gd name="connsiteX2" fmla="*/ 28442 w 41173"/>
                                <a:gd name="connsiteY2" fmla="*/ 62 h 195823"/>
                                <a:gd name="connsiteX3" fmla="*/ 28442 w 41173"/>
                                <a:gd name="connsiteY3" fmla="*/ 81024 h 195823"/>
                                <a:gd name="connsiteX4" fmla="*/ 40349 w 41173"/>
                                <a:gd name="connsiteY4" fmla="*/ 133412 h 195823"/>
                                <a:gd name="connsiteX5" fmla="*/ 2249 w 41173"/>
                                <a:gd name="connsiteY5" fmla="*/ 195324 h 195823"/>
                                <a:gd name="connsiteX0" fmla="*/ 2249 w 48273"/>
                                <a:gd name="connsiteY0" fmla="*/ 195324 h 195838"/>
                                <a:gd name="connsiteX1" fmla="*/ 7012 w 48273"/>
                                <a:gd name="connsiteY1" fmla="*/ 97692 h 195838"/>
                                <a:gd name="connsiteX2" fmla="*/ 28442 w 48273"/>
                                <a:gd name="connsiteY2" fmla="*/ 62 h 195838"/>
                                <a:gd name="connsiteX3" fmla="*/ 47492 w 48273"/>
                                <a:gd name="connsiteY3" fmla="*/ 71499 h 195838"/>
                                <a:gd name="connsiteX4" fmla="*/ 40349 w 48273"/>
                                <a:gd name="connsiteY4" fmla="*/ 133412 h 195838"/>
                                <a:gd name="connsiteX5" fmla="*/ 2249 w 48273"/>
                                <a:gd name="connsiteY5" fmla="*/ 195324 h 195838"/>
                                <a:gd name="connsiteX0" fmla="*/ 1557 w 46812"/>
                                <a:gd name="connsiteY0" fmla="*/ 195324 h 195838"/>
                                <a:gd name="connsiteX1" fmla="*/ 6320 w 46812"/>
                                <a:gd name="connsiteY1" fmla="*/ 97692 h 195838"/>
                                <a:gd name="connsiteX2" fmla="*/ 27750 w 46812"/>
                                <a:gd name="connsiteY2" fmla="*/ 62 h 195838"/>
                                <a:gd name="connsiteX3" fmla="*/ 46800 w 46812"/>
                                <a:gd name="connsiteY3" fmla="*/ 71499 h 195838"/>
                                <a:gd name="connsiteX4" fmla="*/ 30132 w 46812"/>
                                <a:gd name="connsiteY4" fmla="*/ 133412 h 195838"/>
                                <a:gd name="connsiteX5" fmla="*/ 1557 w 46812"/>
                                <a:gd name="connsiteY5" fmla="*/ 195324 h 195838"/>
                                <a:gd name="connsiteX0" fmla="*/ 383 w 45896"/>
                                <a:gd name="connsiteY0" fmla="*/ 195324 h 195687"/>
                                <a:gd name="connsiteX1" fmla="*/ 5146 w 45896"/>
                                <a:gd name="connsiteY1" fmla="*/ 97692 h 195687"/>
                                <a:gd name="connsiteX2" fmla="*/ 26576 w 45896"/>
                                <a:gd name="connsiteY2" fmla="*/ 62 h 195687"/>
                                <a:gd name="connsiteX3" fmla="*/ 45626 w 45896"/>
                                <a:gd name="connsiteY3" fmla="*/ 71499 h 195687"/>
                                <a:gd name="connsiteX4" fmla="*/ 12289 w 45896"/>
                                <a:gd name="connsiteY4" fmla="*/ 128650 h 195687"/>
                                <a:gd name="connsiteX5" fmla="*/ 383 w 45896"/>
                                <a:gd name="connsiteY5" fmla="*/ 195324 h 195687"/>
                                <a:gd name="connsiteX0" fmla="*/ 1384 w 46627"/>
                                <a:gd name="connsiteY0" fmla="*/ 195324 h 196414"/>
                                <a:gd name="connsiteX1" fmla="*/ 6147 w 46627"/>
                                <a:gd name="connsiteY1" fmla="*/ 97692 h 196414"/>
                                <a:gd name="connsiteX2" fmla="*/ 27577 w 46627"/>
                                <a:gd name="connsiteY2" fmla="*/ 62 h 196414"/>
                                <a:gd name="connsiteX3" fmla="*/ 46627 w 46627"/>
                                <a:gd name="connsiteY3" fmla="*/ 71499 h 196414"/>
                                <a:gd name="connsiteX4" fmla="*/ 27577 w 46627"/>
                                <a:gd name="connsiteY4" fmla="*/ 145319 h 196414"/>
                                <a:gd name="connsiteX5" fmla="*/ 1384 w 46627"/>
                                <a:gd name="connsiteY5" fmla="*/ 195324 h 19641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</a:cxnLst>
                              <a:rect l="l" t="t" r="r" b="b"/>
                              <a:pathLst>
                                <a:path w="46627" h="196414">
                                  <a:moveTo>
                                    <a:pt x="1384" y="195324"/>
                                  </a:moveTo>
                                  <a:cubicBezTo>
                                    <a:pt x="-2188" y="187386"/>
                                    <a:pt x="1782" y="130236"/>
                                    <a:pt x="6147" y="97692"/>
                                  </a:cubicBezTo>
                                  <a:cubicBezTo>
                                    <a:pt x="10512" y="65148"/>
                                    <a:pt x="20037" y="-2319"/>
                                    <a:pt x="27577" y="62"/>
                                  </a:cubicBezTo>
                                  <a:cubicBezTo>
                                    <a:pt x="35117" y="2443"/>
                                    <a:pt x="46627" y="47290"/>
                                    <a:pt x="46627" y="71499"/>
                                  </a:cubicBezTo>
                                  <a:cubicBezTo>
                                    <a:pt x="46627" y="95708"/>
                                    <a:pt x="35118" y="124682"/>
                                    <a:pt x="27577" y="145319"/>
                                  </a:cubicBezTo>
                                  <a:cubicBezTo>
                                    <a:pt x="20037" y="165957"/>
                                    <a:pt x="4956" y="203262"/>
                                    <a:pt x="1384" y="195324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ysClr val="window" lastClr="FFFFFF"/>
                            </a:solidFill>
                            <a:ln w="25400" cap="flat" cmpd="sng" algn="ctr">
                              <a:noFill/>
                              <a:prstDash val="solid"/>
                            </a:ln>
                            <a:effectLst/>
                          </p:spPr>
                          <p:txBody>
                            <a:bodyPr anchor="ctr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zh-CN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322" name="组合 321"/>
                        <p:cNvGrpSpPr/>
                        <p:nvPr/>
                      </p:nvGrpSpPr>
                      <p:grpSpPr>
                        <a:xfrm>
                          <a:off x="3020719" y="1447953"/>
                          <a:ext cx="3582504" cy="3457344"/>
                          <a:chOff x="3020719" y="1447953"/>
                          <a:chExt cx="3582504" cy="3457344"/>
                        </a:xfrm>
                      </p:grpSpPr>
                      <p:grpSp>
                        <p:nvGrpSpPr>
                          <p:cNvPr id="323" name="组合 31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 rot="18840000">
                            <a:off x="3706168" y="1720751"/>
                            <a:ext cx="137155" cy="259719"/>
                            <a:chOff x="3637987" y="503028"/>
                            <a:chExt cx="188802" cy="391253"/>
                          </a:xfrm>
                        </p:grpSpPr>
                        <p:sp>
                          <p:nvSpPr>
                            <p:cNvPr id="436" name="任意多边形 435"/>
                            <p:cNvSpPr/>
                            <p:nvPr/>
                          </p:nvSpPr>
                          <p:spPr>
                            <a:xfrm flipH="1">
                              <a:off x="3639076" y="503377"/>
                              <a:ext cx="187660" cy="391629"/>
                            </a:xfrm>
                            <a:custGeom>
                              <a:avLst/>
                              <a:gdLst>
                                <a:gd name="connsiteX0" fmla="*/ 69056 w 166687"/>
                                <a:gd name="connsiteY0" fmla="*/ 0 h 350044"/>
                                <a:gd name="connsiteX1" fmla="*/ 45243 w 166687"/>
                                <a:gd name="connsiteY1" fmla="*/ 119062 h 350044"/>
                                <a:gd name="connsiteX2" fmla="*/ 0 w 166687"/>
                                <a:gd name="connsiteY2" fmla="*/ 204787 h 350044"/>
                                <a:gd name="connsiteX3" fmla="*/ 14287 w 166687"/>
                                <a:gd name="connsiteY3" fmla="*/ 302419 h 350044"/>
                                <a:gd name="connsiteX4" fmla="*/ 78581 w 166687"/>
                                <a:gd name="connsiteY4" fmla="*/ 350044 h 350044"/>
                                <a:gd name="connsiteX5" fmla="*/ 164306 w 166687"/>
                                <a:gd name="connsiteY5" fmla="*/ 254794 h 350044"/>
                                <a:gd name="connsiteX6" fmla="*/ 166687 w 166687"/>
                                <a:gd name="connsiteY6" fmla="*/ 109537 h 350044"/>
                                <a:gd name="connsiteX7" fmla="*/ 69056 w 166687"/>
                                <a:gd name="connsiteY7" fmla="*/ 0 h 350044"/>
                                <a:gd name="connsiteX0" fmla="*/ 69056 w 184139"/>
                                <a:gd name="connsiteY0" fmla="*/ 0 h 350044"/>
                                <a:gd name="connsiteX1" fmla="*/ 45243 w 184139"/>
                                <a:gd name="connsiteY1" fmla="*/ 119062 h 350044"/>
                                <a:gd name="connsiteX2" fmla="*/ 0 w 184139"/>
                                <a:gd name="connsiteY2" fmla="*/ 204787 h 350044"/>
                                <a:gd name="connsiteX3" fmla="*/ 14287 w 184139"/>
                                <a:gd name="connsiteY3" fmla="*/ 302419 h 350044"/>
                                <a:gd name="connsiteX4" fmla="*/ 78581 w 184139"/>
                                <a:gd name="connsiteY4" fmla="*/ 350044 h 350044"/>
                                <a:gd name="connsiteX5" fmla="*/ 164306 w 184139"/>
                                <a:gd name="connsiteY5" fmla="*/ 254794 h 350044"/>
                                <a:gd name="connsiteX6" fmla="*/ 166687 w 184139"/>
                                <a:gd name="connsiteY6" fmla="*/ 109537 h 350044"/>
                                <a:gd name="connsiteX7" fmla="*/ 69056 w 184139"/>
                                <a:gd name="connsiteY7" fmla="*/ 0 h 350044"/>
                                <a:gd name="connsiteX0" fmla="*/ 69056 w 181058"/>
                                <a:gd name="connsiteY0" fmla="*/ 0 h 350044"/>
                                <a:gd name="connsiteX1" fmla="*/ 45243 w 181058"/>
                                <a:gd name="connsiteY1" fmla="*/ 119062 h 350044"/>
                                <a:gd name="connsiteX2" fmla="*/ 0 w 181058"/>
                                <a:gd name="connsiteY2" fmla="*/ 204787 h 350044"/>
                                <a:gd name="connsiteX3" fmla="*/ 14287 w 181058"/>
                                <a:gd name="connsiteY3" fmla="*/ 302419 h 350044"/>
                                <a:gd name="connsiteX4" fmla="*/ 78581 w 181058"/>
                                <a:gd name="connsiteY4" fmla="*/ 350044 h 350044"/>
                                <a:gd name="connsiteX5" fmla="*/ 164306 w 181058"/>
                                <a:gd name="connsiteY5" fmla="*/ 254794 h 350044"/>
                                <a:gd name="connsiteX6" fmla="*/ 166687 w 181058"/>
                                <a:gd name="connsiteY6" fmla="*/ 109537 h 350044"/>
                                <a:gd name="connsiteX7" fmla="*/ 69056 w 181058"/>
                                <a:gd name="connsiteY7" fmla="*/ 0 h 350044"/>
                                <a:gd name="connsiteX0" fmla="*/ 69056 w 173789"/>
                                <a:gd name="connsiteY0" fmla="*/ 0 h 350044"/>
                                <a:gd name="connsiteX1" fmla="*/ 45243 w 173789"/>
                                <a:gd name="connsiteY1" fmla="*/ 119062 h 350044"/>
                                <a:gd name="connsiteX2" fmla="*/ 0 w 173789"/>
                                <a:gd name="connsiteY2" fmla="*/ 204787 h 350044"/>
                                <a:gd name="connsiteX3" fmla="*/ 14287 w 173789"/>
                                <a:gd name="connsiteY3" fmla="*/ 302419 h 350044"/>
                                <a:gd name="connsiteX4" fmla="*/ 78581 w 173789"/>
                                <a:gd name="connsiteY4" fmla="*/ 350044 h 350044"/>
                                <a:gd name="connsiteX5" fmla="*/ 164306 w 173789"/>
                                <a:gd name="connsiteY5" fmla="*/ 254794 h 350044"/>
                                <a:gd name="connsiteX6" fmla="*/ 152399 w 173789"/>
                                <a:gd name="connsiteY6" fmla="*/ 121444 h 350044"/>
                                <a:gd name="connsiteX7" fmla="*/ 69056 w 173789"/>
                                <a:gd name="connsiteY7" fmla="*/ 0 h 350044"/>
                                <a:gd name="connsiteX0" fmla="*/ 69056 w 173789"/>
                                <a:gd name="connsiteY0" fmla="*/ 1 h 350045"/>
                                <a:gd name="connsiteX1" fmla="*/ 45243 w 173789"/>
                                <a:gd name="connsiteY1" fmla="*/ 119063 h 350045"/>
                                <a:gd name="connsiteX2" fmla="*/ 0 w 173789"/>
                                <a:gd name="connsiteY2" fmla="*/ 204788 h 350045"/>
                                <a:gd name="connsiteX3" fmla="*/ 14287 w 173789"/>
                                <a:gd name="connsiteY3" fmla="*/ 302420 h 350045"/>
                                <a:gd name="connsiteX4" fmla="*/ 78581 w 173789"/>
                                <a:gd name="connsiteY4" fmla="*/ 350045 h 350045"/>
                                <a:gd name="connsiteX5" fmla="*/ 164306 w 173789"/>
                                <a:gd name="connsiteY5" fmla="*/ 254795 h 350045"/>
                                <a:gd name="connsiteX6" fmla="*/ 152399 w 173789"/>
                                <a:gd name="connsiteY6" fmla="*/ 121445 h 350045"/>
                                <a:gd name="connsiteX7" fmla="*/ 69056 w 173789"/>
                                <a:gd name="connsiteY7" fmla="*/ 1 h 350045"/>
                                <a:gd name="connsiteX0" fmla="*/ 69056 w 173789"/>
                                <a:gd name="connsiteY0" fmla="*/ 1 h 350045"/>
                                <a:gd name="connsiteX1" fmla="*/ 45243 w 173789"/>
                                <a:gd name="connsiteY1" fmla="*/ 119063 h 350045"/>
                                <a:gd name="connsiteX2" fmla="*/ 0 w 173789"/>
                                <a:gd name="connsiteY2" fmla="*/ 204788 h 350045"/>
                                <a:gd name="connsiteX3" fmla="*/ 14287 w 173789"/>
                                <a:gd name="connsiteY3" fmla="*/ 302420 h 350045"/>
                                <a:gd name="connsiteX4" fmla="*/ 78581 w 173789"/>
                                <a:gd name="connsiteY4" fmla="*/ 350045 h 350045"/>
                                <a:gd name="connsiteX5" fmla="*/ 164306 w 173789"/>
                                <a:gd name="connsiteY5" fmla="*/ 254795 h 350045"/>
                                <a:gd name="connsiteX6" fmla="*/ 152399 w 173789"/>
                                <a:gd name="connsiteY6" fmla="*/ 121445 h 350045"/>
                                <a:gd name="connsiteX7" fmla="*/ 69056 w 173789"/>
                                <a:gd name="connsiteY7" fmla="*/ 1 h 350045"/>
                                <a:gd name="connsiteX0" fmla="*/ 69928 w 174661"/>
                                <a:gd name="connsiteY0" fmla="*/ 1 h 350045"/>
                                <a:gd name="connsiteX1" fmla="*/ 46115 w 174661"/>
                                <a:gd name="connsiteY1" fmla="*/ 119063 h 350045"/>
                                <a:gd name="connsiteX2" fmla="*/ 872 w 174661"/>
                                <a:gd name="connsiteY2" fmla="*/ 204788 h 350045"/>
                                <a:gd name="connsiteX3" fmla="*/ 15159 w 174661"/>
                                <a:gd name="connsiteY3" fmla="*/ 302420 h 350045"/>
                                <a:gd name="connsiteX4" fmla="*/ 79453 w 174661"/>
                                <a:gd name="connsiteY4" fmla="*/ 350045 h 350045"/>
                                <a:gd name="connsiteX5" fmla="*/ 165178 w 174661"/>
                                <a:gd name="connsiteY5" fmla="*/ 254795 h 350045"/>
                                <a:gd name="connsiteX6" fmla="*/ 153271 w 174661"/>
                                <a:gd name="connsiteY6" fmla="*/ 121445 h 350045"/>
                                <a:gd name="connsiteX7" fmla="*/ 69928 w 174661"/>
                                <a:gd name="connsiteY7" fmla="*/ 1 h 350045"/>
                                <a:gd name="connsiteX0" fmla="*/ 73564 w 178297"/>
                                <a:gd name="connsiteY0" fmla="*/ 1 h 350045"/>
                                <a:gd name="connsiteX1" fmla="*/ 49751 w 178297"/>
                                <a:gd name="connsiteY1" fmla="*/ 119063 h 350045"/>
                                <a:gd name="connsiteX2" fmla="*/ 4508 w 178297"/>
                                <a:gd name="connsiteY2" fmla="*/ 204788 h 350045"/>
                                <a:gd name="connsiteX3" fmla="*/ 18795 w 178297"/>
                                <a:gd name="connsiteY3" fmla="*/ 302420 h 350045"/>
                                <a:gd name="connsiteX4" fmla="*/ 83089 w 178297"/>
                                <a:gd name="connsiteY4" fmla="*/ 350045 h 350045"/>
                                <a:gd name="connsiteX5" fmla="*/ 168814 w 178297"/>
                                <a:gd name="connsiteY5" fmla="*/ 254795 h 350045"/>
                                <a:gd name="connsiteX6" fmla="*/ 156907 w 178297"/>
                                <a:gd name="connsiteY6" fmla="*/ 121445 h 350045"/>
                                <a:gd name="connsiteX7" fmla="*/ 73564 w 178297"/>
                                <a:gd name="connsiteY7" fmla="*/ 1 h 350045"/>
                                <a:gd name="connsiteX0" fmla="*/ 79936 w 184669"/>
                                <a:gd name="connsiteY0" fmla="*/ 1 h 350045"/>
                                <a:gd name="connsiteX1" fmla="*/ 56123 w 184669"/>
                                <a:gd name="connsiteY1" fmla="*/ 119063 h 350045"/>
                                <a:gd name="connsiteX2" fmla="*/ 3736 w 184669"/>
                                <a:gd name="connsiteY2" fmla="*/ 204788 h 350045"/>
                                <a:gd name="connsiteX3" fmla="*/ 25167 w 184669"/>
                                <a:gd name="connsiteY3" fmla="*/ 302420 h 350045"/>
                                <a:gd name="connsiteX4" fmla="*/ 89461 w 184669"/>
                                <a:gd name="connsiteY4" fmla="*/ 350045 h 350045"/>
                                <a:gd name="connsiteX5" fmla="*/ 175186 w 184669"/>
                                <a:gd name="connsiteY5" fmla="*/ 254795 h 350045"/>
                                <a:gd name="connsiteX6" fmla="*/ 163279 w 184669"/>
                                <a:gd name="connsiteY6" fmla="*/ 121445 h 350045"/>
                                <a:gd name="connsiteX7" fmla="*/ 79936 w 18466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21445 h 350045"/>
                                <a:gd name="connsiteX7" fmla="*/ 77086 w 18181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21445 h 350045"/>
                                <a:gd name="connsiteX7" fmla="*/ 77086 w 18181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21445 h 350045"/>
                                <a:gd name="connsiteX7" fmla="*/ 77086 w 181819"/>
                                <a:gd name="connsiteY7" fmla="*/ 1 h 350045"/>
                                <a:gd name="connsiteX0" fmla="*/ 77086 w 181819"/>
                                <a:gd name="connsiteY0" fmla="*/ 1 h 350045"/>
                                <a:gd name="connsiteX1" fmla="*/ 55655 w 181819"/>
                                <a:gd name="connsiteY1" fmla="*/ 107157 h 350045"/>
                                <a:gd name="connsiteX2" fmla="*/ 886 w 181819"/>
                                <a:gd name="connsiteY2" fmla="*/ 204788 h 350045"/>
                                <a:gd name="connsiteX3" fmla="*/ 22317 w 181819"/>
                                <a:gd name="connsiteY3" fmla="*/ 302420 h 350045"/>
                                <a:gd name="connsiteX4" fmla="*/ 86611 w 181819"/>
                                <a:gd name="connsiteY4" fmla="*/ 350045 h 350045"/>
                                <a:gd name="connsiteX5" fmla="*/ 172336 w 181819"/>
                                <a:gd name="connsiteY5" fmla="*/ 254795 h 350045"/>
                                <a:gd name="connsiteX6" fmla="*/ 160429 w 181819"/>
                                <a:gd name="connsiteY6" fmla="*/ 100014 h 350045"/>
                                <a:gd name="connsiteX7" fmla="*/ 77086 w 181819"/>
                                <a:gd name="connsiteY7" fmla="*/ 1 h 350045"/>
                                <a:gd name="connsiteX0" fmla="*/ 77086 w 179303"/>
                                <a:gd name="connsiteY0" fmla="*/ 1 h 350045"/>
                                <a:gd name="connsiteX1" fmla="*/ 55655 w 179303"/>
                                <a:gd name="connsiteY1" fmla="*/ 107157 h 350045"/>
                                <a:gd name="connsiteX2" fmla="*/ 886 w 179303"/>
                                <a:gd name="connsiteY2" fmla="*/ 204788 h 350045"/>
                                <a:gd name="connsiteX3" fmla="*/ 22317 w 179303"/>
                                <a:gd name="connsiteY3" fmla="*/ 302420 h 350045"/>
                                <a:gd name="connsiteX4" fmla="*/ 86611 w 179303"/>
                                <a:gd name="connsiteY4" fmla="*/ 350045 h 350045"/>
                                <a:gd name="connsiteX5" fmla="*/ 172336 w 179303"/>
                                <a:gd name="connsiteY5" fmla="*/ 266701 h 350045"/>
                                <a:gd name="connsiteX6" fmla="*/ 160429 w 179303"/>
                                <a:gd name="connsiteY6" fmla="*/ 100014 h 350045"/>
                                <a:gd name="connsiteX7" fmla="*/ 77086 w 179303"/>
                                <a:gd name="connsiteY7" fmla="*/ 1 h 350045"/>
                                <a:gd name="connsiteX0" fmla="*/ 77086 w 179303"/>
                                <a:gd name="connsiteY0" fmla="*/ 1 h 352745"/>
                                <a:gd name="connsiteX1" fmla="*/ 55655 w 179303"/>
                                <a:gd name="connsiteY1" fmla="*/ 107157 h 352745"/>
                                <a:gd name="connsiteX2" fmla="*/ 886 w 179303"/>
                                <a:gd name="connsiteY2" fmla="*/ 204788 h 352745"/>
                                <a:gd name="connsiteX3" fmla="*/ 22317 w 179303"/>
                                <a:gd name="connsiteY3" fmla="*/ 302420 h 352745"/>
                                <a:gd name="connsiteX4" fmla="*/ 86611 w 179303"/>
                                <a:gd name="connsiteY4" fmla="*/ 350045 h 352745"/>
                                <a:gd name="connsiteX5" fmla="*/ 172336 w 179303"/>
                                <a:gd name="connsiteY5" fmla="*/ 266701 h 352745"/>
                                <a:gd name="connsiteX6" fmla="*/ 160429 w 179303"/>
                                <a:gd name="connsiteY6" fmla="*/ 100014 h 352745"/>
                                <a:gd name="connsiteX7" fmla="*/ 77086 w 179303"/>
                                <a:gd name="connsiteY7" fmla="*/ 1 h 352745"/>
                                <a:gd name="connsiteX0" fmla="*/ 77086 w 179303"/>
                                <a:gd name="connsiteY0" fmla="*/ 1 h 350613"/>
                                <a:gd name="connsiteX1" fmla="*/ 55655 w 179303"/>
                                <a:gd name="connsiteY1" fmla="*/ 107157 h 350613"/>
                                <a:gd name="connsiteX2" fmla="*/ 886 w 179303"/>
                                <a:gd name="connsiteY2" fmla="*/ 204788 h 350613"/>
                                <a:gd name="connsiteX3" fmla="*/ 22317 w 179303"/>
                                <a:gd name="connsiteY3" fmla="*/ 302420 h 350613"/>
                                <a:gd name="connsiteX4" fmla="*/ 86611 w 179303"/>
                                <a:gd name="connsiteY4" fmla="*/ 350045 h 350613"/>
                                <a:gd name="connsiteX5" fmla="*/ 172336 w 179303"/>
                                <a:gd name="connsiteY5" fmla="*/ 266701 h 350613"/>
                                <a:gd name="connsiteX6" fmla="*/ 160429 w 179303"/>
                                <a:gd name="connsiteY6" fmla="*/ 100014 h 350613"/>
                                <a:gd name="connsiteX7" fmla="*/ 77086 w 179303"/>
                                <a:gd name="connsiteY7" fmla="*/ 1 h 350613"/>
                                <a:gd name="connsiteX0" fmla="*/ 78214 w 180431"/>
                                <a:gd name="connsiteY0" fmla="*/ 1 h 350613"/>
                                <a:gd name="connsiteX1" fmla="*/ 56783 w 180431"/>
                                <a:gd name="connsiteY1" fmla="*/ 107157 h 350613"/>
                                <a:gd name="connsiteX2" fmla="*/ 2014 w 180431"/>
                                <a:gd name="connsiteY2" fmla="*/ 204788 h 350613"/>
                                <a:gd name="connsiteX3" fmla="*/ 23445 w 180431"/>
                                <a:gd name="connsiteY3" fmla="*/ 302420 h 350613"/>
                                <a:gd name="connsiteX4" fmla="*/ 87739 w 180431"/>
                                <a:gd name="connsiteY4" fmla="*/ 350045 h 350613"/>
                                <a:gd name="connsiteX5" fmla="*/ 173464 w 180431"/>
                                <a:gd name="connsiteY5" fmla="*/ 266701 h 350613"/>
                                <a:gd name="connsiteX6" fmla="*/ 161557 w 180431"/>
                                <a:gd name="connsiteY6" fmla="*/ 100014 h 350613"/>
                                <a:gd name="connsiteX7" fmla="*/ 78214 w 180431"/>
                                <a:gd name="connsiteY7" fmla="*/ 1 h 350613"/>
                                <a:gd name="connsiteX0" fmla="*/ 78214 w 180431"/>
                                <a:gd name="connsiteY0" fmla="*/ 1 h 350613"/>
                                <a:gd name="connsiteX1" fmla="*/ 56783 w 180431"/>
                                <a:gd name="connsiteY1" fmla="*/ 107157 h 350613"/>
                                <a:gd name="connsiteX2" fmla="*/ 2014 w 180431"/>
                                <a:gd name="connsiteY2" fmla="*/ 204788 h 350613"/>
                                <a:gd name="connsiteX3" fmla="*/ 23445 w 180431"/>
                                <a:gd name="connsiteY3" fmla="*/ 302420 h 350613"/>
                                <a:gd name="connsiteX4" fmla="*/ 87739 w 180431"/>
                                <a:gd name="connsiteY4" fmla="*/ 350045 h 350613"/>
                                <a:gd name="connsiteX5" fmla="*/ 173464 w 180431"/>
                                <a:gd name="connsiteY5" fmla="*/ 266701 h 350613"/>
                                <a:gd name="connsiteX6" fmla="*/ 161557 w 180431"/>
                                <a:gd name="connsiteY6" fmla="*/ 100014 h 350613"/>
                                <a:gd name="connsiteX7" fmla="*/ 78214 w 180431"/>
                                <a:gd name="connsiteY7" fmla="*/ 1 h 350613"/>
                                <a:gd name="connsiteX0" fmla="*/ 82390 w 184607"/>
                                <a:gd name="connsiteY0" fmla="*/ 1 h 352386"/>
                                <a:gd name="connsiteX1" fmla="*/ 60959 w 184607"/>
                                <a:gd name="connsiteY1" fmla="*/ 107157 h 352386"/>
                                <a:gd name="connsiteX2" fmla="*/ 6190 w 184607"/>
                                <a:gd name="connsiteY2" fmla="*/ 204788 h 352386"/>
                                <a:gd name="connsiteX3" fmla="*/ 15715 w 184607"/>
                                <a:gd name="connsiteY3" fmla="*/ 302420 h 352386"/>
                                <a:gd name="connsiteX4" fmla="*/ 91915 w 184607"/>
                                <a:gd name="connsiteY4" fmla="*/ 350045 h 352386"/>
                                <a:gd name="connsiteX5" fmla="*/ 177640 w 184607"/>
                                <a:gd name="connsiteY5" fmla="*/ 266701 h 352386"/>
                                <a:gd name="connsiteX6" fmla="*/ 165733 w 184607"/>
                                <a:gd name="connsiteY6" fmla="*/ 100014 h 352386"/>
                                <a:gd name="connsiteX7" fmla="*/ 82390 w 184607"/>
                                <a:gd name="connsiteY7" fmla="*/ 1 h 352386"/>
                                <a:gd name="connsiteX0" fmla="*/ 86867 w 189084"/>
                                <a:gd name="connsiteY0" fmla="*/ 1 h 351243"/>
                                <a:gd name="connsiteX1" fmla="*/ 65436 w 189084"/>
                                <a:gd name="connsiteY1" fmla="*/ 107157 h 351243"/>
                                <a:gd name="connsiteX2" fmla="*/ 10667 w 189084"/>
                                <a:gd name="connsiteY2" fmla="*/ 204788 h 351243"/>
                                <a:gd name="connsiteX3" fmla="*/ 20192 w 189084"/>
                                <a:gd name="connsiteY3" fmla="*/ 302420 h 351243"/>
                                <a:gd name="connsiteX4" fmla="*/ 96392 w 189084"/>
                                <a:gd name="connsiteY4" fmla="*/ 350045 h 351243"/>
                                <a:gd name="connsiteX5" fmla="*/ 182117 w 189084"/>
                                <a:gd name="connsiteY5" fmla="*/ 266701 h 351243"/>
                                <a:gd name="connsiteX6" fmla="*/ 170210 w 189084"/>
                                <a:gd name="connsiteY6" fmla="*/ 100014 h 351243"/>
                                <a:gd name="connsiteX7" fmla="*/ 86867 w 189084"/>
                                <a:gd name="connsiteY7" fmla="*/ 1 h 351243"/>
                                <a:gd name="connsiteX0" fmla="*/ 81616 w 183833"/>
                                <a:gd name="connsiteY0" fmla="*/ 1 h 350850"/>
                                <a:gd name="connsiteX1" fmla="*/ 60185 w 183833"/>
                                <a:gd name="connsiteY1" fmla="*/ 107157 h 350850"/>
                                <a:gd name="connsiteX2" fmla="*/ 5416 w 183833"/>
                                <a:gd name="connsiteY2" fmla="*/ 204788 h 350850"/>
                                <a:gd name="connsiteX3" fmla="*/ 14941 w 183833"/>
                                <a:gd name="connsiteY3" fmla="*/ 302420 h 350850"/>
                                <a:gd name="connsiteX4" fmla="*/ 91141 w 183833"/>
                                <a:gd name="connsiteY4" fmla="*/ 350045 h 350850"/>
                                <a:gd name="connsiteX5" fmla="*/ 176866 w 183833"/>
                                <a:gd name="connsiteY5" fmla="*/ 266701 h 350850"/>
                                <a:gd name="connsiteX6" fmla="*/ 164959 w 183833"/>
                                <a:gd name="connsiteY6" fmla="*/ 100014 h 350850"/>
                                <a:gd name="connsiteX7" fmla="*/ 81616 w 183833"/>
                                <a:gd name="connsiteY7" fmla="*/ 1 h 350850"/>
                                <a:gd name="connsiteX0" fmla="*/ 81616 w 187661"/>
                                <a:gd name="connsiteY0" fmla="*/ 1 h 351235"/>
                                <a:gd name="connsiteX1" fmla="*/ 60185 w 187661"/>
                                <a:gd name="connsiteY1" fmla="*/ 107157 h 351235"/>
                                <a:gd name="connsiteX2" fmla="*/ 5416 w 187661"/>
                                <a:gd name="connsiteY2" fmla="*/ 204788 h 351235"/>
                                <a:gd name="connsiteX3" fmla="*/ 14941 w 187661"/>
                                <a:gd name="connsiteY3" fmla="*/ 302420 h 351235"/>
                                <a:gd name="connsiteX4" fmla="*/ 91141 w 187661"/>
                                <a:gd name="connsiteY4" fmla="*/ 350045 h 351235"/>
                                <a:gd name="connsiteX5" fmla="*/ 181628 w 187661"/>
                                <a:gd name="connsiteY5" fmla="*/ 257176 h 351235"/>
                                <a:gd name="connsiteX6" fmla="*/ 164959 w 187661"/>
                                <a:gd name="connsiteY6" fmla="*/ 100014 h 351235"/>
                                <a:gd name="connsiteX7" fmla="*/ 81616 w 187661"/>
                                <a:gd name="connsiteY7" fmla="*/ 1 h 351235"/>
                                <a:gd name="connsiteX0" fmla="*/ 81616 w 187661"/>
                                <a:gd name="connsiteY0" fmla="*/ 1 h 351235"/>
                                <a:gd name="connsiteX1" fmla="*/ 60185 w 187661"/>
                                <a:gd name="connsiteY1" fmla="*/ 107157 h 351235"/>
                                <a:gd name="connsiteX2" fmla="*/ 5416 w 187661"/>
                                <a:gd name="connsiteY2" fmla="*/ 204788 h 351235"/>
                                <a:gd name="connsiteX3" fmla="*/ 14941 w 187661"/>
                                <a:gd name="connsiteY3" fmla="*/ 302420 h 351235"/>
                                <a:gd name="connsiteX4" fmla="*/ 91141 w 187661"/>
                                <a:gd name="connsiteY4" fmla="*/ 350045 h 351235"/>
                                <a:gd name="connsiteX5" fmla="*/ 181628 w 187661"/>
                                <a:gd name="connsiteY5" fmla="*/ 257176 h 351235"/>
                                <a:gd name="connsiteX6" fmla="*/ 164959 w 187661"/>
                                <a:gd name="connsiteY6" fmla="*/ 100014 h 351235"/>
                                <a:gd name="connsiteX7" fmla="*/ 81616 w 187661"/>
                                <a:gd name="connsiteY7" fmla="*/ 1 h 351235"/>
                                <a:gd name="connsiteX0" fmla="*/ 81616 w 187661"/>
                                <a:gd name="connsiteY0" fmla="*/ 1 h 351235"/>
                                <a:gd name="connsiteX1" fmla="*/ 60185 w 187661"/>
                                <a:gd name="connsiteY1" fmla="*/ 107157 h 351235"/>
                                <a:gd name="connsiteX2" fmla="*/ 5416 w 187661"/>
                                <a:gd name="connsiteY2" fmla="*/ 204788 h 351235"/>
                                <a:gd name="connsiteX3" fmla="*/ 14941 w 187661"/>
                                <a:gd name="connsiteY3" fmla="*/ 302420 h 351235"/>
                                <a:gd name="connsiteX4" fmla="*/ 91141 w 187661"/>
                                <a:gd name="connsiteY4" fmla="*/ 350045 h 351235"/>
                                <a:gd name="connsiteX5" fmla="*/ 181628 w 187661"/>
                                <a:gd name="connsiteY5" fmla="*/ 257176 h 351235"/>
                                <a:gd name="connsiteX6" fmla="*/ 164959 w 187661"/>
                                <a:gd name="connsiteY6" fmla="*/ 100014 h 351235"/>
                                <a:gd name="connsiteX7" fmla="*/ 81616 w 187661"/>
                                <a:gd name="connsiteY7" fmla="*/ 1 h 351235"/>
                                <a:gd name="connsiteX0" fmla="*/ 81616 w 189463"/>
                                <a:gd name="connsiteY0" fmla="*/ 1 h 351235"/>
                                <a:gd name="connsiteX1" fmla="*/ 60185 w 189463"/>
                                <a:gd name="connsiteY1" fmla="*/ 107157 h 351235"/>
                                <a:gd name="connsiteX2" fmla="*/ 5416 w 189463"/>
                                <a:gd name="connsiteY2" fmla="*/ 204788 h 351235"/>
                                <a:gd name="connsiteX3" fmla="*/ 14941 w 189463"/>
                                <a:gd name="connsiteY3" fmla="*/ 302420 h 351235"/>
                                <a:gd name="connsiteX4" fmla="*/ 91141 w 189463"/>
                                <a:gd name="connsiteY4" fmla="*/ 350045 h 351235"/>
                                <a:gd name="connsiteX5" fmla="*/ 181628 w 189463"/>
                                <a:gd name="connsiteY5" fmla="*/ 257176 h 351235"/>
                                <a:gd name="connsiteX6" fmla="*/ 172103 w 189463"/>
                                <a:gd name="connsiteY6" fmla="*/ 114302 h 351235"/>
                                <a:gd name="connsiteX7" fmla="*/ 81616 w 189463"/>
                                <a:gd name="connsiteY7" fmla="*/ 1 h 351235"/>
                                <a:gd name="connsiteX0" fmla="*/ 81616 w 191543"/>
                                <a:gd name="connsiteY0" fmla="*/ 1 h 351235"/>
                                <a:gd name="connsiteX1" fmla="*/ 60185 w 191543"/>
                                <a:gd name="connsiteY1" fmla="*/ 107157 h 351235"/>
                                <a:gd name="connsiteX2" fmla="*/ 5416 w 191543"/>
                                <a:gd name="connsiteY2" fmla="*/ 204788 h 351235"/>
                                <a:gd name="connsiteX3" fmla="*/ 14941 w 191543"/>
                                <a:gd name="connsiteY3" fmla="*/ 302420 h 351235"/>
                                <a:gd name="connsiteX4" fmla="*/ 91141 w 191543"/>
                                <a:gd name="connsiteY4" fmla="*/ 350045 h 351235"/>
                                <a:gd name="connsiteX5" fmla="*/ 181628 w 191543"/>
                                <a:gd name="connsiteY5" fmla="*/ 257176 h 351235"/>
                                <a:gd name="connsiteX6" fmla="*/ 172103 w 191543"/>
                                <a:gd name="connsiteY6" fmla="*/ 114302 h 351235"/>
                                <a:gd name="connsiteX7" fmla="*/ 81616 w 191543"/>
                                <a:gd name="connsiteY7" fmla="*/ 1 h 351235"/>
                                <a:gd name="connsiteX0" fmla="*/ 81616 w 189463"/>
                                <a:gd name="connsiteY0" fmla="*/ 1 h 351235"/>
                                <a:gd name="connsiteX1" fmla="*/ 60185 w 189463"/>
                                <a:gd name="connsiteY1" fmla="*/ 107157 h 351235"/>
                                <a:gd name="connsiteX2" fmla="*/ 5416 w 189463"/>
                                <a:gd name="connsiteY2" fmla="*/ 204788 h 351235"/>
                                <a:gd name="connsiteX3" fmla="*/ 14941 w 189463"/>
                                <a:gd name="connsiteY3" fmla="*/ 302420 h 351235"/>
                                <a:gd name="connsiteX4" fmla="*/ 91141 w 189463"/>
                                <a:gd name="connsiteY4" fmla="*/ 350045 h 351235"/>
                                <a:gd name="connsiteX5" fmla="*/ 181628 w 189463"/>
                                <a:gd name="connsiteY5" fmla="*/ 257176 h 351235"/>
                                <a:gd name="connsiteX6" fmla="*/ 172103 w 189463"/>
                                <a:gd name="connsiteY6" fmla="*/ 114302 h 351235"/>
                                <a:gd name="connsiteX7" fmla="*/ 81616 w 189463"/>
                                <a:gd name="connsiteY7" fmla="*/ 1 h 351235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</a:cxnLst>
                              <a:rect l="l" t="t" r="r" b="b"/>
                              <a:pathLst>
                                <a:path w="189463" h="351235">
                                  <a:moveTo>
                                    <a:pt x="81616" y="1"/>
                                  </a:moveTo>
                                  <a:cubicBezTo>
                                    <a:pt x="63757" y="-396"/>
                                    <a:pt x="82410" y="63500"/>
                                    <a:pt x="60185" y="107157"/>
                                  </a:cubicBezTo>
                                  <a:cubicBezTo>
                                    <a:pt x="37960" y="150814"/>
                                    <a:pt x="12957" y="172244"/>
                                    <a:pt x="5416" y="204788"/>
                                  </a:cubicBezTo>
                                  <a:cubicBezTo>
                                    <a:pt x="-2125" y="237332"/>
                                    <a:pt x="-4108" y="277019"/>
                                    <a:pt x="14941" y="302420"/>
                                  </a:cubicBezTo>
                                  <a:cubicBezTo>
                                    <a:pt x="33990" y="327821"/>
                                    <a:pt x="63360" y="357586"/>
                                    <a:pt x="91141" y="350045"/>
                                  </a:cubicBezTo>
                                  <a:cubicBezTo>
                                    <a:pt x="118922" y="342504"/>
                                    <a:pt x="169325" y="298848"/>
                                    <a:pt x="181628" y="257176"/>
                                  </a:cubicBezTo>
                                  <a:cubicBezTo>
                                    <a:pt x="196312" y="217092"/>
                                    <a:pt x="188772" y="161927"/>
                                    <a:pt x="172103" y="114302"/>
                                  </a:cubicBezTo>
                                  <a:cubicBezTo>
                                    <a:pt x="155434" y="66677"/>
                                    <a:pt x="114160" y="36513"/>
                                    <a:pt x="81616" y="1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92C604"/>
                            </a:solidFill>
                            <a:ln w="25400" cap="flat" cmpd="sng" algn="ctr">
                              <a:noFill/>
                              <a:prstDash val="solid"/>
                            </a:ln>
                            <a:effectLst/>
                          </p:spPr>
                          <p:txBody>
                            <a:bodyPr anchor="ctr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zh-CN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</a:endParaRPr>
                            </a:p>
                          </p:txBody>
                        </p:sp>
                        <p:sp>
                          <p:nvSpPr>
                            <p:cNvPr id="437" name="任意多边形 436"/>
                            <p:cNvSpPr/>
                            <p:nvPr/>
                          </p:nvSpPr>
                          <p:spPr>
                            <a:xfrm flipH="1">
                              <a:off x="3656967" y="634040"/>
                              <a:ext cx="69827" cy="243574"/>
                            </a:xfrm>
                            <a:custGeom>
                              <a:avLst/>
                              <a:gdLst>
                                <a:gd name="connsiteX0" fmla="*/ 0 w 45243"/>
                                <a:gd name="connsiteY0" fmla="*/ 178593 h 178593"/>
                                <a:gd name="connsiteX1" fmla="*/ 0 w 45243"/>
                                <a:gd name="connsiteY1" fmla="*/ 61912 h 178593"/>
                                <a:gd name="connsiteX2" fmla="*/ 26193 w 45243"/>
                                <a:gd name="connsiteY2" fmla="*/ 0 h 178593"/>
                                <a:gd name="connsiteX3" fmla="*/ 45243 w 45243"/>
                                <a:gd name="connsiteY3" fmla="*/ 76200 h 178593"/>
                                <a:gd name="connsiteX4" fmla="*/ 38100 w 45243"/>
                                <a:gd name="connsiteY4" fmla="*/ 133350 h 178593"/>
                                <a:gd name="connsiteX5" fmla="*/ 0 w 45243"/>
                                <a:gd name="connsiteY5" fmla="*/ 178593 h 178593"/>
                                <a:gd name="connsiteX0" fmla="*/ 0 w 46024"/>
                                <a:gd name="connsiteY0" fmla="*/ 178593 h 178593"/>
                                <a:gd name="connsiteX1" fmla="*/ 0 w 46024"/>
                                <a:gd name="connsiteY1" fmla="*/ 61912 h 178593"/>
                                <a:gd name="connsiteX2" fmla="*/ 26193 w 46024"/>
                                <a:gd name="connsiteY2" fmla="*/ 0 h 178593"/>
                                <a:gd name="connsiteX3" fmla="*/ 45243 w 46024"/>
                                <a:gd name="connsiteY3" fmla="*/ 76200 h 178593"/>
                                <a:gd name="connsiteX4" fmla="*/ 38100 w 46024"/>
                                <a:gd name="connsiteY4" fmla="*/ 133350 h 178593"/>
                                <a:gd name="connsiteX5" fmla="*/ 0 w 46024"/>
                                <a:gd name="connsiteY5" fmla="*/ 178593 h 178593"/>
                                <a:gd name="connsiteX0" fmla="*/ 0 w 47263"/>
                                <a:gd name="connsiteY0" fmla="*/ 178593 h 178593"/>
                                <a:gd name="connsiteX1" fmla="*/ 0 w 47263"/>
                                <a:gd name="connsiteY1" fmla="*/ 61912 h 178593"/>
                                <a:gd name="connsiteX2" fmla="*/ 26193 w 47263"/>
                                <a:gd name="connsiteY2" fmla="*/ 0 h 178593"/>
                                <a:gd name="connsiteX3" fmla="*/ 45243 w 47263"/>
                                <a:gd name="connsiteY3" fmla="*/ 76200 h 178593"/>
                                <a:gd name="connsiteX4" fmla="*/ 38100 w 47263"/>
                                <a:gd name="connsiteY4" fmla="*/ 133350 h 178593"/>
                                <a:gd name="connsiteX5" fmla="*/ 0 w 47263"/>
                                <a:gd name="connsiteY5" fmla="*/ 178593 h 178593"/>
                                <a:gd name="connsiteX0" fmla="*/ 4052 w 51315"/>
                                <a:gd name="connsiteY0" fmla="*/ 178709 h 178709"/>
                                <a:gd name="connsiteX1" fmla="*/ 4052 w 51315"/>
                                <a:gd name="connsiteY1" fmla="*/ 62028 h 178709"/>
                                <a:gd name="connsiteX2" fmla="*/ 30245 w 51315"/>
                                <a:gd name="connsiteY2" fmla="*/ 116 h 178709"/>
                                <a:gd name="connsiteX3" fmla="*/ 49295 w 51315"/>
                                <a:gd name="connsiteY3" fmla="*/ 76316 h 178709"/>
                                <a:gd name="connsiteX4" fmla="*/ 42152 w 51315"/>
                                <a:gd name="connsiteY4" fmla="*/ 133466 h 178709"/>
                                <a:gd name="connsiteX5" fmla="*/ 4052 w 51315"/>
                                <a:gd name="connsiteY5" fmla="*/ 178709 h 178709"/>
                                <a:gd name="connsiteX0" fmla="*/ 1452 w 48715"/>
                                <a:gd name="connsiteY0" fmla="*/ 178697 h 178697"/>
                                <a:gd name="connsiteX1" fmla="*/ 15740 w 48715"/>
                                <a:gd name="connsiteY1" fmla="*/ 66778 h 178697"/>
                                <a:gd name="connsiteX2" fmla="*/ 27645 w 48715"/>
                                <a:gd name="connsiteY2" fmla="*/ 104 h 178697"/>
                                <a:gd name="connsiteX3" fmla="*/ 46695 w 48715"/>
                                <a:gd name="connsiteY3" fmla="*/ 76304 h 178697"/>
                                <a:gd name="connsiteX4" fmla="*/ 39552 w 48715"/>
                                <a:gd name="connsiteY4" fmla="*/ 133454 h 178697"/>
                                <a:gd name="connsiteX5" fmla="*/ 1452 w 48715"/>
                                <a:gd name="connsiteY5" fmla="*/ 178697 h 178697"/>
                                <a:gd name="connsiteX0" fmla="*/ 1452 w 48715"/>
                                <a:gd name="connsiteY0" fmla="*/ 178697 h 180791"/>
                                <a:gd name="connsiteX1" fmla="*/ 15740 w 48715"/>
                                <a:gd name="connsiteY1" fmla="*/ 66778 h 180791"/>
                                <a:gd name="connsiteX2" fmla="*/ 27645 w 48715"/>
                                <a:gd name="connsiteY2" fmla="*/ 104 h 180791"/>
                                <a:gd name="connsiteX3" fmla="*/ 46695 w 48715"/>
                                <a:gd name="connsiteY3" fmla="*/ 76304 h 180791"/>
                                <a:gd name="connsiteX4" fmla="*/ 39552 w 48715"/>
                                <a:gd name="connsiteY4" fmla="*/ 133454 h 180791"/>
                                <a:gd name="connsiteX5" fmla="*/ 1452 w 48715"/>
                                <a:gd name="connsiteY5" fmla="*/ 178697 h 180791"/>
                                <a:gd name="connsiteX0" fmla="*/ 1452 w 47476"/>
                                <a:gd name="connsiteY0" fmla="*/ 195372 h 197068"/>
                                <a:gd name="connsiteX1" fmla="*/ 15740 w 47476"/>
                                <a:gd name="connsiteY1" fmla="*/ 66784 h 197068"/>
                                <a:gd name="connsiteX2" fmla="*/ 27645 w 47476"/>
                                <a:gd name="connsiteY2" fmla="*/ 110 h 197068"/>
                                <a:gd name="connsiteX3" fmla="*/ 46695 w 47476"/>
                                <a:gd name="connsiteY3" fmla="*/ 76310 h 197068"/>
                                <a:gd name="connsiteX4" fmla="*/ 39552 w 47476"/>
                                <a:gd name="connsiteY4" fmla="*/ 133460 h 197068"/>
                                <a:gd name="connsiteX5" fmla="*/ 1452 w 47476"/>
                                <a:gd name="connsiteY5" fmla="*/ 195372 h 197068"/>
                                <a:gd name="connsiteX0" fmla="*/ 266 w 46290"/>
                                <a:gd name="connsiteY0" fmla="*/ 195334 h 196107"/>
                                <a:gd name="connsiteX1" fmla="*/ 21698 w 46290"/>
                                <a:gd name="connsiteY1" fmla="*/ 88177 h 196107"/>
                                <a:gd name="connsiteX2" fmla="*/ 26459 w 46290"/>
                                <a:gd name="connsiteY2" fmla="*/ 72 h 196107"/>
                                <a:gd name="connsiteX3" fmla="*/ 45509 w 46290"/>
                                <a:gd name="connsiteY3" fmla="*/ 76272 h 196107"/>
                                <a:gd name="connsiteX4" fmla="*/ 38366 w 46290"/>
                                <a:gd name="connsiteY4" fmla="*/ 133422 h 196107"/>
                                <a:gd name="connsiteX5" fmla="*/ 266 w 46290"/>
                                <a:gd name="connsiteY5" fmla="*/ 195334 h 196107"/>
                                <a:gd name="connsiteX0" fmla="*/ 2249 w 48273"/>
                                <a:gd name="connsiteY0" fmla="*/ 195324 h 195831"/>
                                <a:gd name="connsiteX1" fmla="*/ 7012 w 48273"/>
                                <a:gd name="connsiteY1" fmla="*/ 97692 h 195831"/>
                                <a:gd name="connsiteX2" fmla="*/ 28442 w 48273"/>
                                <a:gd name="connsiteY2" fmla="*/ 62 h 195831"/>
                                <a:gd name="connsiteX3" fmla="*/ 47492 w 48273"/>
                                <a:gd name="connsiteY3" fmla="*/ 76262 h 195831"/>
                                <a:gd name="connsiteX4" fmla="*/ 40349 w 48273"/>
                                <a:gd name="connsiteY4" fmla="*/ 133412 h 195831"/>
                                <a:gd name="connsiteX5" fmla="*/ 2249 w 48273"/>
                                <a:gd name="connsiteY5" fmla="*/ 195324 h 195831"/>
                                <a:gd name="connsiteX0" fmla="*/ 2249 w 41173"/>
                                <a:gd name="connsiteY0" fmla="*/ 195324 h 195823"/>
                                <a:gd name="connsiteX1" fmla="*/ 7012 w 41173"/>
                                <a:gd name="connsiteY1" fmla="*/ 97692 h 195823"/>
                                <a:gd name="connsiteX2" fmla="*/ 28442 w 41173"/>
                                <a:gd name="connsiteY2" fmla="*/ 62 h 195823"/>
                                <a:gd name="connsiteX3" fmla="*/ 28442 w 41173"/>
                                <a:gd name="connsiteY3" fmla="*/ 81024 h 195823"/>
                                <a:gd name="connsiteX4" fmla="*/ 40349 w 41173"/>
                                <a:gd name="connsiteY4" fmla="*/ 133412 h 195823"/>
                                <a:gd name="connsiteX5" fmla="*/ 2249 w 41173"/>
                                <a:gd name="connsiteY5" fmla="*/ 195324 h 195823"/>
                                <a:gd name="connsiteX0" fmla="*/ 2249 w 48273"/>
                                <a:gd name="connsiteY0" fmla="*/ 195324 h 195838"/>
                                <a:gd name="connsiteX1" fmla="*/ 7012 w 48273"/>
                                <a:gd name="connsiteY1" fmla="*/ 97692 h 195838"/>
                                <a:gd name="connsiteX2" fmla="*/ 28442 w 48273"/>
                                <a:gd name="connsiteY2" fmla="*/ 62 h 195838"/>
                                <a:gd name="connsiteX3" fmla="*/ 47492 w 48273"/>
                                <a:gd name="connsiteY3" fmla="*/ 71499 h 195838"/>
                                <a:gd name="connsiteX4" fmla="*/ 40349 w 48273"/>
                                <a:gd name="connsiteY4" fmla="*/ 133412 h 195838"/>
                                <a:gd name="connsiteX5" fmla="*/ 2249 w 48273"/>
                                <a:gd name="connsiteY5" fmla="*/ 195324 h 195838"/>
                                <a:gd name="connsiteX0" fmla="*/ 1557 w 46812"/>
                                <a:gd name="connsiteY0" fmla="*/ 195324 h 195838"/>
                                <a:gd name="connsiteX1" fmla="*/ 6320 w 46812"/>
                                <a:gd name="connsiteY1" fmla="*/ 97692 h 195838"/>
                                <a:gd name="connsiteX2" fmla="*/ 27750 w 46812"/>
                                <a:gd name="connsiteY2" fmla="*/ 62 h 195838"/>
                                <a:gd name="connsiteX3" fmla="*/ 46800 w 46812"/>
                                <a:gd name="connsiteY3" fmla="*/ 71499 h 195838"/>
                                <a:gd name="connsiteX4" fmla="*/ 30132 w 46812"/>
                                <a:gd name="connsiteY4" fmla="*/ 133412 h 195838"/>
                                <a:gd name="connsiteX5" fmla="*/ 1557 w 46812"/>
                                <a:gd name="connsiteY5" fmla="*/ 195324 h 195838"/>
                                <a:gd name="connsiteX0" fmla="*/ 383 w 45896"/>
                                <a:gd name="connsiteY0" fmla="*/ 195324 h 195687"/>
                                <a:gd name="connsiteX1" fmla="*/ 5146 w 45896"/>
                                <a:gd name="connsiteY1" fmla="*/ 97692 h 195687"/>
                                <a:gd name="connsiteX2" fmla="*/ 26576 w 45896"/>
                                <a:gd name="connsiteY2" fmla="*/ 62 h 195687"/>
                                <a:gd name="connsiteX3" fmla="*/ 45626 w 45896"/>
                                <a:gd name="connsiteY3" fmla="*/ 71499 h 195687"/>
                                <a:gd name="connsiteX4" fmla="*/ 12289 w 45896"/>
                                <a:gd name="connsiteY4" fmla="*/ 128650 h 195687"/>
                                <a:gd name="connsiteX5" fmla="*/ 383 w 45896"/>
                                <a:gd name="connsiteY5" fmla="*/ 195324 h 195687"/>
                                <a:gd name="connsiteX0" fmla="*/ 1384 w 46627"/>
                                <a:gd name="connsiteY0" fmla="*/ 195324 h 196414"/>
                                <a:gd name="connsiteX1" fmla="*/ 6147 w 46627"/>
                                <a:gd name="connsiteY1" fmla="*/ 97692 h 196414"/>
                                <a:gd name="connsiteX2" fmla="*/ 27577 w 46627"/>
                                <a:gd name="connsiteY2" fmla="*/ 62 h 196414"/>
                                <a:gd name="connsiteX3" fmla="*/ 46627 w 46627"/>
                                <a:gd name="connsiteY3" fmla="*/ 71499 h 196414"/>
                                <a:gd name="connsiteX4" fmla="*/ 27577 w 46627"/>
                                <a:gd name="connsiteY4" fmla="*/ 145319 h 196414"/>
                                <a:gd name="connsiteX5" fmla="*/ 1384 w 46627"/>
                                <a:gd name="connsiteY5" fmla="*/ 195324 h 196414"/>
                                <a:gd name="connsiteX0" fmla="*/ 113 w 45356"/>
                                <a:gd name="connsiteY0" fmla="*/ 195326 h 196585"/>
                                <a:gd name="connsiteX1" fmla="*/ 17205 w 45356"/>
                                <a:gd name="connsiteY1" fmla="*/ 93436 h 196585"/>
                                <a:gd name="connsiteX2" fmla="*/ 26306 w 45356"/>
                                <a:gd name="connsiteY2" fmla="*/ 64 h 196585"/>
                                <a:gd name="connsiteX3" fmla="*/ 45356 w 45356"/>
                                <a:gd name="connsiteY3" fmla="*/ 71501 h 196585"/>
                                <a:gd name="connsiteX4" fmla="*/ 26306 w 45356"/>
                                <a:gd name="connsiteY4" fmla="*/ 145321 h 196585"/>
                                <a:gd name="connsiteX5" fmla="*/ 113 w 45356"/>
                                <a:gd name="connsiteY5" fmla="*/ 195326 h 196585"/>
                                <a:gd name="connsiteX0" fmla="*/ 113 w 60074"/>
                                <a:gd name="connsiteY0" fmla="*/ 195327 h 196526"/>
                                <a:gd name="connsiteX1" fmla="*/ 17205 w 60074"/>
                                <a:gd name="connsiteY1" fmla="*/ 93437 h 196526"/>
                                <a:gd name="connsiteX2" fmla="*/ 26306 w 60074"/>
                                <a:gd name="connsiteY2" fmla="*/ 65 h 196526"/>
                                <a:gd name="connsiteX3" fmla="*/ 60075 w 60074"/>
                                <a:gd name="connsiteY3" fmla="*/ 85417 h 196526"/>
                                <a:gd name="connsiteX4" fmla="*/ 26306 w 60074"/>
                                <a:gd name="connsiteY4" fmla="*/ 145322 h 196526"/>
                                <a:gd name="connsiteX5" fmla="*/ 113 w 60074"/>
                                <a:gd name="connsiteY5" fmla="*/ 195327 h 196526"/>
                                <a:gd name="connsiteX0" fmla="*/ 679 w 61099"/>
                                <a:gd name="connsiteY0" fmla="*/ 195327 h 196272"/>
                                <a:gd name="connsiteX1" fmla="*/ 17771 w 61099"/>
                                <a:gd name="connsiteY1" fmla="*/ 93437 h 196272"/>
                                <a:gd name="connsiteX2" fmla="*/ 26872 w 61099"/>
                                <a:gd name="connsiteY2" fmla="*/ 65 h 196272"/>
                                <a:gd name="connsiteX3" fmla="*/ 60641 w 61099"/>
                                <a:gd name="connsiteY3" fmla="*/ 85417 h 196272"/>
                                <a:gd name="connsiteX4" fmla="*/ 43335 w 61099"/>
                                <a:gd name="connsiteY4" fmla="*/ 140994 h 196272"/>
                                <a:gd name="connsiteX5" fmla="*/ 679 w 61099"/>
                                <a:gd name="connsiteY5" fmla="*/ 195327 h 196272"/>
                                <a:gd name="connsiteX0" fmla="*/ 55 w 60475"/>
                                <a:gd name="connsiteY0" fmla="*/ 195332 h 196431"/>
                                <a:gd name="connsiteX1" fmla="*/ 33609 w 60475"/>
                                <a:gd name="connsiteY1" fmla="*/ 89112 h 196431"/>
                                <a:gd name="connsiteX2" fmla="*/ 26248 w 60475"/>
                                <a:gd name="connsiteY2" fmla="*/ 70 h 196431"/>
                                <a:gd name="connsiteX3" fmla="*/ 60017 w 60475"/>
                                <a:gd name="connsiteY3" fmla="*/ 85422 h 196431"/>
                                <a:gd name="connsiteX4" fmla="*/ 42711 w 60475"/>
                                <a:gd name="connsiteY4" fmla="*/ 140999 h 196431"/>
                                <a:gd name="connsiteX5" fmla="*/ 55 w 60475"/>
                                <a:gd name="connsiteY5" fmla="*/ 195332 h 196431"/>
                                <a:gd name="connsiteX0" fmla="*/ 51 w 62584"/>
                                <a:gd name="connsiteY0" fmla="*/ 193344 h 194479"/>
                                <a:gd name="connsiteX1" fmla="*/ 35706 w 62584"/>
                                <a:gd name="connsiteY1" fmla="*/ 89112 h 194479"/>
                                <a:gd name="connsiteX2" fmla="*/ 28345 w 62584"/>
                                <a:gd name="connsiteY2" fmla="*/ 70 h 194479"/>
                                <a:gd name="connsiteX3" fmla="*/ 62114 w 62584"/>
                                <a:gd name="connsiteY3" fmla="*/ 85422 h 194479"/>
                                <a:gd name="connsiteX4" fmla="*/ 44808 w 62584"/>
                                <a:gd name="connsiteY4" fmla="*/ 140999 h 194479"/>
                                <a:gd name="connsiteX5" fmla="*/ 51 w 62584"/>
                                <a:gd name="connsiteY5" fmla="*/ 193344 h 194479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</a:cxnLst>
                              <a:rect l="l" t="t" r="r" b="b"/>
                              <a:pathLst>
                                <a:path w="62584" h="194479">
                                  <a:moveTo>
                                    <a:pt x="51" y="193344"/>
                                  </a:moveTo>
                                  <a:cubicBezTo>
                                    <a:pt x="-1466" y="184696"/>
                                    <a:pt x="30990" y="121324"/>
                                    <a:pt x="35706" y="89112"/>
                                  </a:cubicBezTo>
                                  <a:cubicBezTo>
                                    <a:pt x="40422" y="56900"/>
                                    <a:pt x="20805" y="-2311"/>
                                    <a:pt x="28345" y="70"/>
                                  </a:cubicBezTo>
                                  <a:cubicBezTo>
                                    <a:pt x="35885" y="2451"/>
                                    <a:pt x="59370" y="61934"/>
                                    <a:pt x="62114" y="85422"/>
                                  </a:cubicBezTo>
                                  <a:cubicBezTo>
                                    <a:pt x="64858" y="108910"/>
                                    <a:pt x="55152" y="123012"/>
                                    <a:pt x="44808" y="140999"/>
                                  </a:cubicBezTo>
                                  <a:cubicBezTo>
                                    <a:pt x="34464" y="158986"/>
                                    <a:pt x="1568" y="201992"/>
                                    <a:pt x="51" y="193344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ysClr val="window" lastClr="FFFFFF"/>
                            </a:solidFill>
                            <a:ln w="25400" cap="flat" cmpd="sng" algn="ctr">
                              <a:noFill/>
                              <a:prstDash val="solid"/>
                            </a:ln>
                            <a:effectLst/>
                          </p:spPr>
                          <p:txBody>
                            <a:bodyPr anchor="ctr"/>
                            <a:lstStyle/>
                            <a:p>
                              <a:pPr marL="0" marR="0" lvl="0" indent="0" algn="ctr" defTabSz="91440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zh-CN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24" name="组合 323"/>
                          <p:cNvGrpSpPr/>
                          <p:nvPr/>
                        </p:nvGrpSpPr>
                        <p:grpSpPr>
                          <a:xfrm>
                            <a:off x="3020719" y="1447953"/>
                            <a:ext cx="3582504" cy="3457344"/>
                            <a:chOff x="3020719" y="1447953"/>
                            <a:chExt cx="3582504" cy="3457344"/>
                          </a:xfrm>
                        </p:grpSpPr>
                        <p:grpSp>
                          <p:nvGrpSpPr>
                            <p:cNvPr id="325" name="组合 324"/>
                            <p:cNvGrpSpPr/>
                            <p:nvPr/>
                          </p:nvGrpSpPr>
                          <p:grpSpPr>
                            <a:xfrm>
                              <a:off x="3769530" y="1447953"/>
                              <a:ext cx="325580" cy="760387"/>
                              <a:chOff x="3769530" y="1447953"/>
                              <a:chExt cx="325580" cy="760387"/>
                            </a:xfrm>
                          </p:grpSpPr>
                          <p:grpSp>
                            <p:nvGrpSpPr>
                              <p:cNvPr id="421" name="组合 307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120000">
                                <a:off x="3792401" y="1447953"/>
                                <a:ext cx="162267" cy="307323"/>
                                <a:chOff x="3637987" y="503028"/>
                                <a:chExt cx="188802" cy="391253"/>
                              </a:xfrm>
                            </p:grpSpPr>
                            <p:sp>
                              <p:nvSpPr>
                                <p:cNvPr id="434" name="任意多边形 433"/>
                                <p:cNvSpPr/>
                                <p:nvPr/>
                              </p:nvSpPr>
                              <p:spPr>
                                <a:xfrm flipH="1">
                                  <a:off x="3638340" y="503027"/>
                                  <a:ext cx="188128" cy="391510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35" name="任意多边形 434"/>
                                <p:cNvSpPr/>
                                <p:nvPr/>
                              </p:nvSpPr>
                              <p:spPr>
                                <a:xfrm flipH="1">
                                  <a:off x="3658515" y="635755"/>
                                  <a:ext cx="68243" cy="236117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  <a:gd name="connsiteX0" fmla="*/ 510 w 60309"/>
                                    <a:gd name="connsiteY0" fmla="*/ 187566 h 188844"/>
                                    <a:gd name="connsiteX1" fmla="*/ 19829 w 60309"/>
                                    <a:gd name="connsiteY1" fmla="*/ 97691 h 188844"/>
                                    <a:gd name="connsiteX2" fmla="*/ 41259 w 60309"/>
                                    <a:gd name="connsiteY2" fmla="*/ 61 h 188844"/>
                                    <a:gd name="connsiteX3" fmla="*/ 60309 w 60309"/>
                                    <a:gd name="connsiteY3" fmla="*/ 71498 h 188844"/>
                                    <a:gd name="connsiteX4" fmla="*/ 41259 w 60309"/>
                                    <a:gd name="connsiteY4" fmla="*/ 145318 h 188844"/>
                                    <a:gd name="connsiteX5" fmla="*/ 510 w 60309"/>
                                    <a:gd name="connsiteY5" fmla="*/ 187566 h 18884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60309" h="188844">
                                      <a:moveTo>
                                        <a:pt x="510" y="187566"/>
                                      </a:moveTo>
                                      <a:cubicBezTo>
                                        <a:pt x="-3062" y="179628"/>
                                        <a:pt x="13037" y="128942"/>
                                        <a:pt x="19829" y="97691"/>
                                      </a:cubicBezTo>
                                      <a:cubicBezTo>
                                        <a:pt x="26621" y="66440"/>
                                        <a:pt x="33719" y="-2320"/>
                                        <a:pt x="41259" y="61"/>
                                      </a:cubicBezTo>
                                      <a:cubicBezTo>
                                        <a:pt x="48799" y="2442"/>
                                        <a:pt x="60309" y="47289"/>
                                        <a:pt x="60309" y="71498"/>
                                      </a:cubicBezTo>
                                      <a:cubicBezTo>
                                        <a:pt x="60309" y="95707"/>
                                        <a:pt x="51225" y="125973"/>
                                        <a:pt x="41259" y="145318"/>
                                      </a:cubicBezTo>
                                      <a:cubicBezTo>
                                        <a:pt x="31293" y="164663"/>
                                        <a:pt x="4082" y="195504"/>
                                        <a:pt x="510" y="187566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422" name="组合 313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18000000">
                                <a:off x="3800789" y="1957932"/>
                                <a:ext cx="69960" cy="132478"/>
                                <a:chOff x="3637987" y="503028"/>
                                <a:chExt cx="188802" cy="391253"/>
                              </a:xfrm>
                            </p:grpSpPr>
                            <p:sp>
                              <p:nvSpPr>
                                <p:cNvPr id="432" name="任意多边形 431"/>
                                <p:cNvSpPr/>
                                <p:nvPr/>
                              </p:nvSpPr>
                              <p:spPr>
                                <a:xfrm flipH="1">
                                  <a:off x="3635787" y="501334"/>
                                  <a:ext cx="192507" cy="393252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33" name="任意多边形 432"/>
                                <p:cNvSpPr/>
                                <p:nvPr/>
                              </p:nvSpPr>
                              <p:spPr>
                                <a:xfrm flipH="1">
                                  <a:off x="3669975" y="630682"/>
                                  <a:ext cx="55611" cy="248122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423" name="组合 316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18000000">
                                <a:off x="3873719" y="2115136"/>
                                <a:ext cx="64421" cy="121988"/>
                                <a:chOff x="3637987" y="503028"/>
                                <a:chExt cx="188802" cy="391253"/>
                              </a:xfrm>
                            </p:grpSpPr>
                            <p:sp>
                              <p:nvSpPr>
                                <p:cNvPr id="430" name="任意多边形 429"/>
                                <p:cNvSpPr/>
                                <p:nvPr/>
                              </p:nvSpPr>
                              <p:spPr>
                                <a:xfrm flipH="1">
                                  <a:off x="3636777" y="503566"/>
                                  <a:ext cx="190476" cy="391477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31" name="任意多边形 430"/>
                                <p:cNvSpPr/>
                                <p:nvPr/>
                              </p:nvSpPr>
                              <p:spPr>
                                <a:xfrm flipH="1">
                                  <a:off x="3677300" y="633866"/>
                                  <a:ext cx="51104" cy="244039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424" name="组合 319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2699037">
                                <a:off x="3990641" y="1714971"/>
                                <a:ext cx="96121" cy="204623"/>
                                <a:chOff x="4605359" y="766104"/>
                                <a:chExt cx="188802" cy="391253"/>
                              </a:xfrm>
                            </p:grpSpPr>
                            <p:sp>
                              <p:nvSpPr>
                                <p:cNvPr id="428" name="任意多边形 427"/>
                                <p:cNvSpPr/>
                                <p:nvPr/>
                              </p:nvSpPr>
                              <p:spPr>
                                <a:xfrm>
                                  <a:off x="4605506" y="764072"/>
                                  <a:ext cx="189930" cy="394025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29" name="任意多边形 428"/>
                                <p:cNvSpPr/>
                                <p:nvPr/>
                              </p:nvSpPr>
                              <p:spPr>
                                <a:xfrm>
                                  <a:off x="4718021" y="892550"/>
                                  <a:ext cx="52933" cy="248539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425" name="组合 322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2699037">
                                <a:off x="4029278" y="1941388"/>
                                <a:ext cx="65832" cy="140144"/>
                                <a:chOff x="4605359" y="766104"/>
                                <a:chExt cx="188802" cy="391253"/>
                              </a:xfrm>
                            </p:grpSpPr>
                            <p:sp>
                              <p:nvSpPr>
                                <p:cNvPr id="426" name="任意多边形 425"/>
                                <p:cNvSpPr/>
                                <p:nvPr/>
                              </p:nvSpPr>
                              <p:spPr>
                                <a:xfrm>
                                  <a:off x="4604312" y="764866"/>
                                  <a:ext cx="190941" cy="393871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27" name="任意多边形 426"/>
                                <p:cNvSpPr/>
                                <p:nvPr/>
                              </p:nvSpPr>
                              <p:spPr>
                                <a:xfrm>
                                  <a:off x="4735179" y="873892"/>
                                  <a:ext cx="54555" cy="247828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326" name="组合 325"/>
                            <p:cNvGrpSpPr/>
                            <p:nvPr/>
                          </p:nvGrpSpPr>
                          <p:grpSpPr>
                            <a:xfrm>
                              <a:off x="3020719" y="1560619"/>
                              <a:ext cx="3582504" cy="3344678"/>
                              <a:chOff x="3020719" y="1560619"/>
                              <a:chExt cx="3582504" cy="3344678"/>
                            </a:xfrm>
                          </p:grpSpPr>
                          <p:grpSp>
                            <p:nvGrpSpPr>
                              <p:cNvPr id="327" name="组合 262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4674053">
                                <a:off x="6373962" y="2499499"/>
                                <a:ext cx="146565" cy="311957"/>
                                <a:chOff x="4605359" y="766104"/>
                                <a:chExt cx="188802" cy="391253"/>
                              </a:xfrm>
                            </p:grpSpPr>
                            <p:sp>
                              <p:nvSpPr>
                                <p:cNvPr id="419" name="任意多边形 418"/>
                                <p:cNvSpPr/>
                                <p:nvPr/>
                              </p:nvSpPr>
                              <p:spPr>
                                <a:xfrm>
                                  <a:off x="4606267" y="766200"/>
                                  <a:ext cx="187863" cy="391659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20" name="任意多边形 419"/>
                                <p:cNvSpPr/>
                                <p:nvPr/>
                              </p:nvSpPr>
                              <p:spPr>
                                <a:xfrm>
                                  <a:off x="4704408" y="903447"/>
                                  <a:ext cx="57176" cy="236585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328" name="组合 265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7490655">
                                <a:off x="6159136" y="2712546"/>
                                <a:ext cx="94065" cy="200212"/>
                                <a:chOff x="4605359" y="766104"/>
                                <a:chExt cx="188802" cy="391253"/>
                              </a:xfrm>
                            </p:grpSpPr>
                            <p:sp>
                              <p:nvSpPr>
                                <p:cNvPr id="417" name="任意多边形 416"/>
                                <p:cNvSpPr/>
                                <p:nvPr/>
                              </p:nvSpPr>
                              <p:spPr>
                                <a:xfrm>
                                  <a:off x="4604578" y="764922"/>
                                  <a:ext cx="190900" cy="393413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18" name="任意多边形 417"/>
                                <p:cNvSpPr/>
                                <p:nvPr/>
                              </p:nvSpPr>
                              <p:spPr>
                                <a:xfrm>
                                  <a:off x="4711324" y="877784"/>
                                  <a:ext cx="54089" cy="247820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329" name="组合 268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8100000">
                                <a:off x="5977356" y="2727542"/>
                                <a:ext cx="83105" cy="176913"/>
                                <a:chOff x="4605359" y="766104"/>
                                <a:chExt cx="188802" cy="391253"/>
                              </a:xfrm>
                            </p:grpSpPr>
                            <p:sp>
                              <p:nvSpPr>
                                <p:cNvPr id="415" name="任意多边形 414"/>
                                <p:cNvSpPr/>
                                <p:nvPr/>
                              </p:nvSpPr>
                              <p:spPr>
                                <a:xfrm>
                                  <a:off x="4603985" y="765194"/>
                                  <a:ext cx="190869" cy="392640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16" name="任意多边形 415"/>
                                <p:cNvSpPr/>
                                <p:nvPr/>
                              </p:nvSpPr>
                              <p:spPr>
                                <a:xfrm>
                                  <a:off x="4720793" y="875997"/>
                                  <a:ext cx="54020" cy="245400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330" name="组合 271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9300000">
                                <a:off x="5799366" y="2745256"/>
                                <a:ext cx="78336" cy="166761"/>
                                <a:chOff x="4605359" y="766104"/>
                                <a:chExt cx="188802" cy="391253"/>
                              </a:xfrm>
                            </p:grpSpPr>
                            <p:sp>
                              <p:nvSpPr>
                                <p:cNvPr id="413" name="任意多边形 412"/>
                                <p:cNvSpPr/>
                                <p:nvPr/>
                              </p:nvSpPr>
                              <p:spPr>
                                <a:xfrm>
                                  <a:off x="4606514" y="764760"/>
                                  <a:ext cx="187206" cy="394228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14" name="任意多边形 413"/>
                                <p:cNvSpPr/>
                                <p:nvPr/>
                              </p:nvSpPr>
                              <p:spPr>
                                <a:xfrm>
                                  <a:off x="4720585" y="876989"/>
                                  <a:ext cx="53487" cy="245463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331" name="组合 274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8100000">
                                <a:off x="5638935" y="2782754"/>
                                <a:ext cx="56290" cy="119830"/>
                                <a:chOff x="4605359" y="766104"/>
                                <a:chExt cx="188802" cy="391253"/>
                              </a:xfrm>
                            </p:grpSpPr>
                            <p:sp>
                              <p:nvSpPr>
                                <p:cNvPr id="411" name="任意多边形 410"/>
                                <p:cNvSpPr/>
                                <p:nvPr/>
                              </p:nvSpPr>
                              <p:spPr>
                                <a:xfrm>
                                  <a:off x="4607065" y="764273"/>
                                  <a:ext cx="186086" cy="393356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12" name="任意多边形 411"/>
                                <p:cNvSpPr/>
                                <p:nvPr/>
                              </p:nvSpPr>
                              <p:spPr>
                                <a:xfrm>
                                  <a:off x="4717538" y="862352"/>
                                  <a:ext cx="47849" cy="248435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332" name="组合 280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2460000">
                                <a:off x="5940584" y="2510846"/>
                                <a:ext cx="95444" cy="197805"/>
                                <a:chOff x="3637987" y="503028"/>
                                <a:chExt cx="188802" cy="391253"/>
                              </a:xfrm>
                            </p:grpSpPr>
                            <p:sp>
                              <p:nvSpPr>
                                <p:cNvPr id="409" name="任意多边形 408"/>
                                <p:cNvSpPr/>
                                <p:nvPr/>
                              </p:nvSpPr>
                              <p:spPr>
                                <a:xfrm flipH="1">
                                  <a:off x="3638303" y="504638"/>
                                  <a:ext cx="188142" cy="388796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10" name="任意多边形 409"/>
                                <p:cNvSpPr/>
                                <p:nvPr/>
                              </p:nvSpPr>
                              <p:spPr>
                                <a:xfrm flipH="1">
                                  <a:off x="3669240" y="637544"/>
                                  <a:ext cx="53306" cy="244565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333" name="组合 287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 rot="2460000">
                                <a:off x="5762451" y="2563875"/>
                                <a:ext cx="72812" cy="150900"/>
                                <a:chOff x="3637987" y="503028"/>
                                <a:chExt cx="188802" cy="391253"/>
                              </a:xfrm>
                            </p:grpSpPr>
                            <p:sp>
                              <p:nvSpPr>
                                <p:cNvPr id="407" name="任意多边形 406"/>
                                <p:cNvSpPr/>
                                <p:nvPr/>
                              </p:nvSpPr>
                              <p:spPr>
                                <a:xfrm flipH="1">
                                  <a:off x="3638993" y="502055"/>
                                  <a:ext cx="189076" cy="390453"/>
                                </a:xfrm>
                                <a:custGeom>
                                  <a:avLst/>
                                  <a:gdLst>
                                    <a:gd name="connsiteX0" fmla="*/ 69056 w 166687"/>
                                    <a:gd name="connsiteY0" fmla="*/ 0 h 350044"/>
                                    <a:gd name="connsiteX1" fmla="*/ 45243 w 166687"/>
                                    <a:gd name="connsiteY1" fmla="*/ 119062 h 350044"/>
                                    <a:gd name="connsiteX2" fmla="*/ 0 w 166687"/>
                                    <a:gd name="connsiteY2" fmla="*/ 204787 h 350044"/>
                                    <a:gd name="connsiteX3" fmla="*/ 14287 w 166687"/>
                                    <a:gd name="connsiteY3" fmla="*/ 302419 h 350044"/>
                                    <a:gd name="connsiteX4" fmla="*/ 78581 w 166687"/>
                                    <a:gd name="connsiteY4" fmla="*/ 350044 h 350044"/>
                                    <a:gd name="connsiteX5" fmla="*/ 164306 w 166687"/>
                                    <a:gd name="connsiteY5" fmla="*/ 254794 h 350044"/>
                                    <a:gd name="connsiteX6" fmla="*/ 166687 w 166687"/>
                                    <a:gd name="connsiteY6" fmla="*/ 109537 h 350044"/>
                                    <a:gd name="connsiteX7" fmla="*/ 69056 w 166687"/>
                                    <a:gd name="connsiteY7" fmla="*/ 0 h 350044"/>
                                    <a:gd name="connsiteX0" fmla="*/ 69056 w 184139"/>
                                    <a:gd name="connsiteY0" fmla="*/ 0 h 350044"/>
                                    <a:gd name="connsiteX1" fmla="*/ 45243 w 184139"/>
                                    <a:gd name="connsiteY1" fmla="*/ 119062 h 350044"/>
                                    <a:gd name="connsiteX2" fmla="*/ 0 w 184139"/>
                                    <a:gd name="connsiteY2" fmla="*/ 204787 h 350044"/>
                                    <a:gd name="connsiteX3" fmla="*/ 14287 w 184139"/>
                                    <a:gd name="connsiteY3" fmla="*/ 302419 h 350044"/>
                                    <a:gd name="connsiteX4" fmla="*/ 78581 w 184139"/>
                                    <a:gd name="connsiteY4" fmla="*/ 350044 h 350044"/>
                                    <a:gd name="connsiteX5" fmla="*/ 164306 w 184139"/>
                                    <a:gd name="connsiteY5" fmla="*/ 254794 h 350044"/>
                                    <a:gd name="connsiteX6" fmla="*/ 166687 w 184139"/>
                                    <a:gd name="connsiteY6" fmla="*/ 109537 h 350044"/>
                                    <a:gd name="connsiteX7" fmla="*/ 69056 w 184139"/>
                                    <a:gd name="connsiteY7" fmla="*/ 0 h 350044"/>
                                    <a:gd name="connsiteX0" fmla="*/ 69056 w 181058"/>
                                    <a:gd name="connsiteY0" fmla="*/ 0 h 350044"/>
                                    <a:gd name="connsiteX1" fmla="*/ 45243 w 181058"/>
                                    <a:gd name="connsiteY1" fmla="*/ 119062 h 350044"/>
                                    <a:gd name="connsiteX2" fmla="*/ 0 w 181058"/>
                                    <a:gd name="connsiteY2" fmla="*/ 204787 h 350044"/>
                                    <a:gd name="connsiteX3" fmla="*/ 14287 w 181058"/>
                                    <a:gd name="connsiteY3" fmla="*/ 302419 h 350044"/>
                                    <a:gd name="connsiteX4" fmla="*/ 78581 w 181058"/>
                                    <a:gd name="connsiteY4" fmla="*/ 350044 h 350044"/>
                                    <a:gd name="connsiteX5" fmla="*/ 164306 w 181058"/>
                                    <a:gd name="connsiteY5" fmla="*/ 254794 h 350044"/>
                                    <a:gd name="connsiteX6" fmla="*/ 166687 w 181058"/>
                                    <a:gd name="connsiteY6" fmla="*/ 109537 h 350044"/>
                                    <a:gd name="connsiteX7" fmla="*/ 69056 w 181058"/>
                                    <a:gd name="connsiteY7" fmla="*/ 0 h 350044"/>
                                    <a:gd name="connsiteX0" fmla="*/ 69056 w 173789"/>
                                    <a:gd name="connsiteY0" fmla="*/ 0 h 350044"/>
                                    <a:gd name="connsiteX1" fmla="*/ 45243 w 173789"/>
                                    <a:gd name="connsiteY1" fmla="*/ 119062 h 350044"/>
                                    <a:gd name="connsiteX2" fmla="*/ 0 w 173789"/>
                                    <a:gd name="connsiteY2" fmla="*/ 204787 h 350044"/>
                                    <a:gd name="connsiteX3" fmla="*/ 14287 w 173789"/>
                                    <a:gd name="connsiteY3" fmla="*/ 302419 h 350044"/>
                                    <a:gd name="connsiteX4" fmla="*/ 78581 w 173789"/>
                                    <a:gd name="connsiteY4" fmla="*/ 350044 h 350044"/>
                                    <a:gd name="connsiteX5" fmla="*/ 164306 w 173789"/>
                                    <a:gd name="connsiteY5" fmla="*/ 254794 h 350044"/>
                                    <a:gd name="connsiteX6" fmla="*/ 152399 w 173789"/>
                                    <a:gd name="connsiteY6" fmla="*/ 121444 h 350044"/>
                                    <a:gd name="connsiteX7" fmla="*/ 69056 w 173789"/>
                                    <a:gd name="connsiteY7" fmla="*/ 0 h 350044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056 w 173789"/>
                                    <a:gd name="connsiteY0" fmla="*/ 1 h 350045"/>
                                    <a:gd name="connsiteX1" fmla="*/ 45243 w 173789"/>
                                    <a:gd name="connsiteY1" fmla="*/ 119063 h 350045"/>
                                    <a:gd name="connsiteX2" fmla="*/ 0 w 173789"/>
                                    <a:gd name="connsiteY2" fmla="*/ 204788 h 350045"/>
                                    <a:gd name="connsiteX3" fmla="*/ 14287 w 173789"/>
                                    <a:gd name="connsiteY3" fmla="*/ 302420 h 350045"/>
                                    <a:gd name="connsiteX4" fmla="*/ 78581 w 173789"/>
                                    <a:gd name="connsiteY4" fmla="*/ 350045 h 350045"/>
                                    <a:gd name="connsiteX5" fmla="*/ 164306 w 173789"/>
                                    <a:gd name="connsiteY5" fmla="*/ 254795 h 350045"/>
                                    <a:gd name="connsiteX6" fmla="*/ 152399 w 173789"/>
                                    <a:gd name="connsiteY6" fmla="*/ 121445 h 350045"/>
                                    <a:gd name="connsiteX7" fmla="*/ 69056 w 173789"/>
                                    <a:gd name="connsiteY7" fmla="*/ 1 h 350045"/>
                                    <a:gd name="connsiteX0" fmla="*/ 69928 w 174661"/>
                                    <a:gd name="connsiteY0" fmla="*/ 1 h 350045"/>
                                    <a:gd name="connsiteX1" fmla="*/ 46115 w 174661"/>
                                    <a:gd name="connsiteY1" fmla="*/ 119063 h 350045"/>
                                    <a:gd name="connsiteX2" fmla="*/ 872 w 174661"/>
                                    <a:gd name="connsiteY2" fmla="*/ 204788 h 350045"/>
                                    <a:gd name="connsiteX3" fmla="*/ 15159 w 174661"/>
                                    <a:gd name="connsiteY3" fmla="*/ 302420 h 350045"/>
                                    <a:gd name="connsiteX4" fmla="*/ 79453 w 174661"/>
                                    <a:gd name="connsiteY4" fmla="*/ 350045 h 350045"/>
                                    <a:gd name="connsiteX5" fmla="*/ 165178 w 174661"/>
                                    <a:gd name="connsiteY5" fmla="*/ 254795 h 350045"/>
                                    <a:gd name="connsiteX6" fmla="*/ 153271 w 174661"/>
                                    <a:gd name="connsiteY6" fmla="*/ 121445 h 350045"/>
                                    <a:gd name="connsiteX7" fmla="*/ 69928 w 174661"/>
                                    <a:gd name="connsiteY7" fmla="*/ 1 h 350045"/>
                                    <a:gd name="connsiteX0" fmla="*/ 73564 w 178297"/>
                                    <a:gd name="connsiteY0" fmla="*/ 1 h 350045"/>
                                    <a:gd name="connsiteX1" fmla="*/ 49751 w 178297"/>
                                    <a:gd name="connsiteY1" fmla="*/ 119063 h 350045"/>
                                    <a:gd name="connsiteX2" fmla="*/ 4508 w 178297"/>
                                    <a:gd name="connsiteY2" fmla="*/ 204788 h 350045"/>
                                    <a:gd name="connsiteX3" fmla="*/ 18795 w 178297"/>
                                    <a:gd name="connsiteY3" fmla="*/ 302420 h 350045"/>
                                    <a:gd name="connsiteX4" fmla="*/ 83089 w 178297"/>
                                    <a:gd name="connsiteY4" fmla="*/ 350045 h 350045"/>
                                    <a:gd name="connsiteX5" fmla="*/ 168814 w 178297"/>
                                    <a:gd name="connsiteY5" fmla="*/ 254795 h 350045"/>
                                    <a:gd name="connsiteX6" fmla="*/ 156907 w 178297"/>
                                    <a:gd name="connsiteY6" fmla="*/ 121445 h 350045"/>
                                    <a:gd name="connsiteX7" fmla="*/ 73564 w 178297"/>
                                    <a:gd name="connsiteY7" fmla="*/ 1 h 350045"/>
                                    <a:gd name="connsiteX0" fmla="*/ 79936 w 184669"/>
                                    <a:gd name="connsiteY0" fmla="*/ 1 h 350045"/>
                                    <a:gd name="connsiteX1" fmla="*/ 56123 w 184669"/>
                                    <a:gd name="connsiteY1" fmla="*/ 119063 h 350045"/>
                                    <a:gd name="connsiteX2" fmla="*/ 3736 w 184669"/>
                                    <a:gd name="connsiteY2" fmla="*/ 204788 h 350045"/>
                                    <a:gd name="connsiteX3" fmla="*/ 25167 w 184669"/>
                                    <a:gd name="connsiteY3" fmla="*/ 302420 h 350045"/>
                                    <a:gd name="connsiteX4" fmla="*/ 89461 w 184669"/>
                                    <a:gd name="connsiteY4" fmla="*/ 350045 h 350045"/>
                                    <a:gd name="connsiteX5" fmla="*/ 175186 w 184669"/>
                                    <a:gd name="connsiteY5" fmla="*/ 254795 h 350045"/>
                                    <a:gd name="connsiteX6" fmla="*/ 163279 w 184669"/>
                                    <a:gd name="connsiteY6" fmla="*/ 121445 h 350045"/>
                                    <a:gd name="connsiteX7" fmla="*/ 79936 w 18466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21445 h 350045"/>
                                    <a:gd name="connsiteX7" fmla="*/ 77086 w 181819"/>
                                    <a:gd name="connsiteY7" fmla="*/ 1 h 350045"/>
                                    <a:gd name="connsiteX0" fmla="*/ 77086 w 181819"/>
                                    <a:gd name="connsiteY0" fmla="*/ 1 h 350045"/>
                                    <a:gd name="connsiteX1" fmla="*/ 55655 w 181819"/>
                                    <a:gd name="connsiteY1" fmla="*/ 107157 h 350045"/>
                                    <a:gd name="connsiteX2" fmla="*/ 886 w 181819"/>
                                    <a:gd name="connsiteY2" fmla="*/ 204788 h 350045"/>
                                    <a:gd name="connsiteX3" fmla="*/ 22317 w 181819"/>
                                    <a:gd name="connsiteY3" fmla="*/ 302420 h 350045"/>
                                    <a:gd name="connsiteX4" fmla="*/ 86611 w 181819"/>
                                    <a:gd name="connsiteY4" fmla="*/ 350045 h 350045"/>
                                    <a:gd name="connsiteX5" fmla="*/ 172336 w 181819"/>
                                    <a:gd name="connsiteY5" fmla="*/ 254795 h 350045"/>
                                    <a:gd name="connsiteX6" fmla="*/ 160429 w 181819"/>
                                    <a:gd name="connsiteY6" fmla="*/ 100014 h 350045"/>
                                    <a:gd name="connsiteX7" fmla="*/ 77086 w 181819"/>
                                    <a:gd name="connsiteY7" fmla="*/ 1 h 350045"/>
                                    <a:gd name="connsiteX0" fmla="*/ 77086 w 179303"/>
                                    <a:gd name="connsiteY0" fmla="*/ 1 h 350045"/>
                                    <a:gd name="connsiteX1" fmla="*/ 55655 w 179303"/>
                                    <a:gd name="connsiteY1" fmla="*/ 107157 h 350045"/>
                                    <a:gd name="connsiteX2" fmla="*/ 886 w 179303"/>
                                    <a:gd name="connsiteY2" fmla="*/ 204788 h 350045"/>
                                    <a:gd name="connsiteX3" fmla="*/ 22317 w 179303"/>
                                    <a:gd name="connsiteY3" fmla="*/ 302420 h 350045"/>
                                    <a:gd name="connsiteX4" fmla="*/ 86611 w 179303"/>
                                    <a:gd name="connsiteY4" fmla="*/ 350045 h 350045"/>
                                    <a:gd name="connsiteX5" fmla="*/ 172336 w 179303"/>
                                    <a:gd name="connsiteY5" fmla="*/ 266701 h 350045"/>
                                    <a:gd name="connsiteX6" fmla="*/ 160429 w 179303"/>
                                    <a:gd name="connsiteY6" fmla="*/ 100014 h 350045"/>
                                    <a:gd name="connsiteX7" fmla="*/ 77086 w 179303"/>
                                    <a:gd name="connsiteY7" fmla="*/ 1 h 350045"/>
                                    <a:gd name="connsiteX0" fmla="*/ 77086 w 179303"/>
                                    <a:gd name="connsiteY0" fmla="*/ 1 h 352745"/>
                                    <a:gd name="connsiteX1" fmla="*/ 55655 w 179303"/>
                                    <a:gd name="connsiteY1" fmla="*/ 107157 h 352745"/>
                                    <a:gd name="connsiteX2" fmla="*/ 886 w 179303"/>
                                    <a:gd name="connsiteY2" fmla="*/ 204788 h 352745"/>
                                    <a:gd name="connsiteX3" fmla="*/ 22317 w 179303"/>
                                    <a:gd name="connsiteY3" fmla="*/ 302420 h 352745"/>
                                    <a:gd name="connsiteX4" fmla="*/ 86611 w 179303"/>
                                    <a:gd name="connsiteY4" fmla="*/ 350045 h 352745"/>
                                    <a:gd name="connsiteX5" fmla="*/ 172336 w 179303"/>
                                    <a:gd name="connsiteY5" fmla="*/ 266701 h 352745"/>
                                    <a:gd name="connsiteX6" fmla="*/ 160429 w 179303"/>
                                    <a:gd name="connsiteY6" fmla="*/ 100014 h 352745"/>
                                    <a:gd name="connsiteX7" fmla="*/ 77086 w 179303"/>
                                    <a:gd name="connsiteY7" fmla="*/ 1 h 352745"/>
                                    <a:gd name="connsiteX0" fmla="*/ 77086 w 179303"/>
                                    <a:gd name="connsiteY0" fmla="*/ 1 h 350613"/>
                                    <a:gd name="connsiteX1" fmla="*/ 55655 w 179303"/>
                                    <a:gd name="connsiteY1" fmla="*/ 107157 h 350613"/>
                                    <a:gd name="connsiteX2" fmla="*/ 886 w 179303"/>
                                    <a:gd name="connsiteY2" fmla="*/ 204788 h 350613"/>
                                    <a:gd name="connsiteX3" fmla="*/ 22317 w 179303"/>
                                    <a:gd name="connsiteY3" fmla="*/ 302420 h 350613"/>
                                    <a:gd name="connsiteX4" fmla="*/ 86611 w 179303"/>
                                    <a:gd name="connsiteY4" fmla="*/ 350045 h 350613"/>
                                    <a:gd name="connsiteX5" fmla="*/ 172336 w 179303"/>
                                    <a:gd name="connsiteY5" fmla="*/ 266701 h 350613"/>
                                    <a:gd name="connsiteX6" fmla="*/ 160429 w 179303"/>
                                    <a:gd name="connsiteY6" fmla="*/ 100014 h 350613"/>
                                    <a:gd name="connsiteX7" fmla="*/ 77086 w 179303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78214 w 180431"/>
                                    <a:gd name="connsiteY0" fmla="*/ 1 h 350613"/>
                                    <a:gd name="connsiteX1" fmla="*/ 56783 w 180431"/>
                                    <a:gd name="connsiteY1" fmla="*/ 107157 h 350613"/>
                                    <a:gd name="connsiteX2" fmla="*/ 2014 w 180431"/>
                                    <a:gd name="connsiteY2" fmla="*/ 204788 h 350613"/>
                                    <a:gd name="connsiteX3" fmla="*/ 23445 w 180431"/>
                                    <a:gd name="connsiteY3" fmla="*/ 302420 h 350613"/>
                                    <a:gd name="connsiteX4" fmla="*/ 87739 w 180431"/>
                                    <a:gd name="connsiteY4" fmla="*/ 350045 h 350613"/>
                                    <a:gd name="connsiteX5" fmla="*/ 173464 w 180431"/>
                                    <a:gd name="connsiteY5" fmla="*/ 266701 h 350613"/>
                                    <a:gd name="connsiteX6" fmla="*/ 161557 w 180431"/>
                                    <a:gd name="connsiteY6" fmla="*/ 100014 h 350613"/>
                                    <a:gd name="connsiteX7" fmla="*/ 78214 w 180431"/>
                                    <a:gd name="connsiteY7" fmla="*/ 1 h 350613"/>
                                    <a:gd name="connsiteX0" fmla="*/ 82390 w 184607"/>
                                    <a:gd name="connsiteY0" fmla="*/ 1 h 352386"/>
                                    <a:gd name="connsiteX1" fmla="*/ 60959 w 184607"/>
                                    <a:gd name="connsiteY1" fmla="*/ 107157 h 352386"/>
                                    <a:gd name="connsiteX2" fmla="*/ 6190 w 184607"/>
                                    <a:gd name="connsiteY2" fmla="*/ 204788 h 352386"/>
                                    <a:gd name="connsiteX3" fmla="*/ 15715 w 184607"/>
                                    <a:gd name="connsiteY3" fmla="*/ 302420 h 352386"/>
                                    <a:gd name="connsiteX4" fmla="*/ 91915 w 184607"/>
                                    <a:gd name="connsiteY4" fmla="*/ 350045 h 352386"/>
                                    <a:gd name="connsiteX5" fmla="*/ 177640 w 184607"/>
                                    <a:gd name="connsiteY5" fmla="*/ 266701 h 352386"/>
                                    <a:gd name="connsiteX6" fmla="*/ 165733 w 184607"/>
                                    <a:gd name="connsiteY6" fmla="*/ 100014 h 352386"/>
                                    <a:gd name="connsiteX7" fmla="*/ 82390 w 184607"/>
                                    <a:gd name="connsiteY7" fmla="*/ 1 h 352386"/>
                                    <a:gd name="connsiteX0" fmla="*/ 86867 w 189084"/>
                                    <a:gd name="connsiteY0" fmla="*/ 1 h 351243"/>
                                    <a:gd name="connsiteX1" fmla="*/ 65436 w 189084"/>
                                    <a:gd name="connsiteY1" fmla="*/ 107157 h 351243"/>
                                    <a:gd name="connsiteX2" fmla="*/ 10667 w 189084"/>
                                    <a:gd name="connsiteY2" fmla="*/ 204788 h 351243"/>
                                    <a:gd name="connsiteX3" fmla="*/ 20192 w 189084"/>
                                    <a:gd name="connsiteY3" fmla="*/ 302420 h 351243"/>
                                    <a:gd name="connsiteX4" fmla="*/ 96392 w 189084"/>
                                    <a:gd name="connsiteY4" fmla="*/ 350045 h 351243"/>
                                    <a:gd name="connsiteX5" fmla="*/ 182117 w 189084"/>
                                    <a:gd name="connsiteY5" fmla="*/ 266701 h 351243"/>
                                    <a:gd name="connsiteX6" fmla="*/ 170210 w 189084"/>
                                    <a:gd name="connsiteY6" fmla="*/ 100014 h 351243"/>
                                    <a:gd name="connsiteX7" fmla="*/ 86867 w 189084"/>
                                    <a:gd name="connsiteY7" fmla="*/ 1 h 351243"/>
                                    <a:gd name="connsiteX0" fmla="*/ 81616 w 183833"/>
                                    <a:gd name="connsiteY0" fmla="*/ 1 h 350850"/>
                                    <a:gd name="connsiteX1" fmla="*/ 60185 w 183833"/>
                                    <a:gd name="connsiteY1" fmla="*/ 107157 h 350850"/>
                                    <a:gd name="connsiteX2" fmla="*/ 5416 w 183833"/>
                                    <a:gd name="connsiteY2" fmla="*/ 204788 h 350850"/>
                                    <a:gd name="connsiteX3" fmla="*/ 14941 w 183833"/>
                                    <a:gd name="connsiteY3" fmla="*/ 302420 h 350850"/>
                                    <a:gd name="connsiteX4" fmla="*/ 91141 w 183833"/>
                                    <a:gd name="connsiteY4" fmla="*/ 350045 h 350850"/>
                                    <a:gd name="connsiteX5" fmla="*/ 176866 w 183833"/>
                                    <a:gd name="connsiteY5" fmla="*/ 266701 h 350850"/>
                                    <a:gd name="connsiteX6" fmla="*/ 164959 w 183833"/>
                                    <a:gd name="connsiteY6" fmla="*/ 100014 h 350850"/>
                                    <a:gd name="connsiteX7" fmla="*/ 81616 w 183833"/>
                                    <a:gd name="connsiteY7" fmla="*/ 1 h 350850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7661"/>
                                    <a:gd name="connsiteY0" fmla="*/ 1 h 351235"/>
                                    <a:gd name="connsiteX1" fmla="*/ 60185 w 187661"/>
                                    <a:gd name="connsiteY1" fmla="*/ 107157 h 351235"/>
                                    <a:gd name="connsiteX2" fmla="*/ 5416 w 187661"/>
                                    <a:gd name="connsiteY2" fmla="*/ 204788 h 351235"/>
                                    <a:gd name="connsiteX3" fmla="*/ 14941 w 187661"/>
                                    <a:gd name="connsiteY3" fmla="*/ 302420 h 351235"/>
                                    <a:gd name="connsiteX4" fmla="*/ 91141 w 187661"/>
                                    <a:gd name="connsiteY4" fmla="*/ 350045 h 351235"/>
                                    <a:gd name="connsiteX5" fmla="*/ 181628 w 187661"/>
                                    <a:gd name="connsiteY5" fmla="*/ 257176 h 351235"/>
                                    <a:gd name="connsiteX6" fmla="*/ 164959 w 187661"/>
                                    <a:gd name="connsiteY6" fmla="*/ 100014 h 351235"/>
                                    <a:gd name="connsiteX7" fmla="*/ 81616 w 187661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  <a:gd name="connsiteX0" fmla="*/ 81616 w 191543"/>
                                    <a:gd name="connsiteY0" fmla="*/ 1 h 351235"/>
                                    <a:gd name="connsiteX1" fmla="*/ 60185 w 191543"/>
                                    <a:gd name="connsiteY1" fmla="*/ 107157 h 351235"/>
                                    <a:gd name="connsiteX2" fmla="*/ 5416 w 191543"/>
                                    <a:gd name="connsiteY2" fmla="*/ 204788 h 351235"/>
                                    <a:gd name="connsiteX3" fmla="*/ 14941 w 191543"/>
                                    <a:gd name="connsiteY3" fmla="*/ 302420 h 351235"/>
                                    <a:gd name="connsiteX4" fmla="*/ 91141 w 191543"/>
                                    <a:gd name="connsiteY4" fmla="*/ 350045 h 351235"/>
                                    <a:gd name="connsiteX5" fmla="*/ 181628 w 191543"/>
                                    <a:gd name="connsiteY5" fmla="*/ 257176 h 351235"/>
                                    <a:gd name="connsiteX6" fmla="*/ 172103 w 191543"/>
                                    <a:gd name="connsiteY6" fmla="*/ 114302 h 351235"/>
                                    <a:gd name="connsiteX7" fmla="*/ 81616 w 191543"/>
                                    <a:gd name="connsiteY7" fmla="*/ 1 h 351235"/>
                                    <a:gd name="connsiteX0" fmla="*/ 81616 w 189463"/>
                                    <a:gd name="connsiteY0" fmla="*/ 1 h 351235"/>
                                    <a:gd name="connsiteX1" fmla="*/ 60185 w 189463"/>
                                    <a:gd name="connsiteY1" fmla="*/ 107157 h 351235"/>
                                    <a:gd name="connsiteX2" fmla="*/ 5416 w 189463"/>
                                    <a:gd name="connsiteY2" fmla="*/ 204788 h 351235"/>
                                    <a:gd name="connsiteX3" fmla="*/ 14941 w 189463"/>
                                    <a:gd name="connsiteY3" fmla="*/ 302420 h 351235"/>
                                    <a:gd name="connsiteX4" fmla="*/ 91141 w 189463"/>
                                    <a:gd name="connsiteY4" fmla="*/ 350045 h 351235"/>
                                    <a:gd name="connsiteX5" fmla="*/ 181628 w 189463"/>
                                    <a:gd name="connsiteY5" fmla="*/ 257176 h 351235"/>
                                    <a:gd name="connsiteX6" fmla="*/ 172103 w 189463"/>
                                    <a:gd name="connsiteY6" fmla="*/ 114302 h 351235"/>
                                    <a:gd name="connsiteX7" fmla="*/ 81616 w 189463"/>
                                    <a:gd name="connsiteY7" fmla="*/ 1 h 351235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  <a:cxn ang="0">
                                      <a:pos x="connsiteX6" y="connsiteY6"/>
                                    </a:cxn>
                                    <a:cxn ang="0">
                                      <a:pos x="connsiteX7" y="connsiteY7"/>
                                    </a:cxn>
                                  </a:cxnLst>
                                  <a:rect l="l" t="t" r="r" b="b"/>
                                  <a:pathLst>
                                    <a:path w="189463" h="351235">
                                      <a:moveTo>
                                        <a:pt x="81616" y="1"/>
                                      </a:moveTo>
                                      <a:cubicBezTo>
                                        <a:pt x="63757" y="-396"/>
                                        <a:pt x="82410" y="63500"/>
                                        <a:pt x="60185" y="107157"/>
                                      </a:cubicBezTo>
                                      <a:cubicBezTo>
                                        <a:pt x="37960" y="150814"/>
                                        <a:pt x="12957" y="172244"/>
                                        <a:pt x="5416" y="204788"/>
                                      </a:cubicBezTo>
                                      <a:cubicBezTo>
                                        <a:pt x="-2125" y="237332"/>
                                        <a:pt x="-4108" y="277019"/>
                                        <a:pt x="14941" y="302420"/>
                                      </a:cubicBezTo>
                                      <a:cubicBezTo>
                                        <a:pt x="33990" y="327821"/>
                                        <a:pt x="63360" y="357586"/>
                                        <a:pt x="91141" y="350045"/>
                                      </a:cubicBezTo>
                                      <a:cubicBezTo>
                                        <a:pt x="118922" y="342504"/>
                                        <a:pt x="169325" y="298848"/>
                                        <a:pt x="181628" y="257176"/>
                                      </a:cubicBezTo>
                                      <a:cubicBezTo>
                                        <a:pt x="196312" y="217092"/>
                                        <a:pt x="188772" y="161927"/>
                                        <a:pt x="172103" y="114302"/>
                                      </a:cubicBezTo>
                                      <a:cubicBezTo>
                                        <a:pt x="155434" y="66677"/>
                                        <a:pt x="114160" y="36513"/>
                                        <a:pt x="81616" y="1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rgbClr val="92C604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08" name="任意多边形 407"/>
                                <p:cNvSpPr/>
                                <p:nvPr/>
                              </p:nvSpPr>
                              <p:spPr>
                                <a:xfrm flipH="1">
                                  <a:off x="3670460" y="635532"/>
                                  <a:ext cx="53433" cy="246603"/>
                                </a:xfrm>
                                <a:custGeom>
                                  <a:avLst/>
                                  <a:gdLst>
                                    <a:gd name="connsiteX0" fmla="*/ 0 w 45243"/>
                                    <a:gd name="connsiteY0" fmla="*/ 178593 h 178593"/>
                                    <a:gd name="connsiteX1" fmla="*/ 0 w 45243"/>
                                    <a:gd name="connsiteY1" fmla="*/ 61912 h 178593"/>
                                    <a:gd name="connsiteX2" fmla="*/ 26193 w 45243"/>
                                    <a:gd name="connsiteY2" fmla="*/ 0 h 178593"/>
                                    <a:gd name="connsiteX3" fmla="*/ 45243 w 45243"/>
                                    <a:gd name="connsiteY3" fmla="*/ 76200 h 178593"/>
                                    <a:gd name="connsiteX4" fmla="*/ 38100 w 45243"/>
                                    <a:gd name="connsiteY4" fmla="*/ 133350 h 178593"/>
                                    <a:gd name="connsiteX5" fmla="*/ 0 w 45243"/>
                                    <a:gd name="connsiteY5" fmla="*/ 178593 h 178593"/>
                                    <a:gd name="connsiteX0" fmla="*/ 0 w 46024"/>
                                    <a:gd name="connsiteY0" fmla="*/ 178593 h 178593"/>
                                    <a:gd name="connsiteX1" fmla="*/ 0 w 46024"/>
                                    <a:gd name="connsiteY1" fmla="*/ 61912 h 178593"/>
                                    <a:gd name="connsiteX2" fmla="*/ 26193 w 46024"/>
                                    <a:gd name="connsiteY2" fmla="*/ 0 h 178593"/>
                                    <a:gd name="connsiteX3" fmla="*/ 45243 w 46024"/>
                                    <a:gd name="connsiteY3" fmla="*/ 76200 h 178593"/>
                                    <a:gd name="connsiteX4" fmla="*/ 38100 w 46024"/>
                                    <a:gd name="connsiteY4" fmla="*/ 133350 h 178593"/>
                                    <a:gd name="connsiteX5" fmla="*/ 0 w 46024"/>
                                    <a:gd name="connsiteY5" fmla="*/ 178593 h 178593"/>
                                    <a:gd name="connsiteX0" fmla="*/ 0 w 47263"/>
                                    <a:gd name="connsiteY0" fmla="*/ 178593 h 178593"/>
                                    <a:gd name="connsiteX1" fmla="*/ 0 w 47263"/>
                                    <a:gd name="connsiteY1" fmla="*/ 61912 h 178593"/>
                                    <a:gd name="connsiteX2" fmla="*/ 26193 w 47263"/>
                                    <a:gd name="connsiteY2" fmla="*/ 0 h 178593"/>
                                    <a:gd name="connsiteX3" fmla="*/ 45243 w 47263"/>
                                    <a:gd name="connsiteY3" fmla="*/ 76200 h 178593"/>
                                    <a:gd name="connsiteX4" fmla="*/ 38100 w 47263"/>
                                    <a:gd name="connsiteY4" fmla="*/ 133350 h 178593"/>
                                    <a:gd name="connsiteX5" fmla="*/ 0 w 47263"/>
                                    <a:gd name="connsiteY5" fmla="*/ 178593 h 178593"/>
                                    <a:gd name="connsiteX0" fmla="*/ 4052 w 51315"/>
                                    <a:gd name="connsiteY0" fmla="*/ 178709 h 178709"/>
                                    <a:gd name="connsiteX1" fmla="*/ 4052 w 51315"/>
                                    <a:gd name="connsiteY1" fmla="*/ 62028 h 178709"/>
                                    <a:gd name="connsiteX2" fmla="*/ 30245 w 51315"/>
                                    <a:gd name="connsiteY2" fmla="*/ 116 h 178709"/>
                                    <a:gd name="connsiteX3" fmla="*/ 49295 w 51315"/>
                                    <a:gd name="connsiteY3" fmla="*/ 76316 h 178709"/>
                                    <a:gd name="connsiteX4" fmla="*/ 42152 w 51315"/>
                                    <a:gd name="connsiteY4" fmla="*/ 133466 h 178709"/>
                                    <a:gd name="connsiteX5" fmla="*/ 4052 w 51315"/>
                                    <a:gd name="connsiteY5" fmla="*/ 178709 h 178709"/>
                                    <a:gd name="connsiteX0" fmla="*/ 1452 w 48715"/>
                                    <a:gd name="connsiteY0" fmla="*/ 178697 h 178697"/>
                                    <a:gd name="connsiteX1" fmla="*/ 15740 w 48715"/>
                                    <a:gd name="connsiteY1" fmla="*/ 66778 h 178697"/>
                                    <a:gd name="connsiteX2" fmla="*/ 27645 w 48715"/>
                                    <a:gd name="connsiteY2" fmla="*/ 104 h 178697"/>
                                    <a:gd name="connsiteX3" fmla="*/ 46695 w 48715"/>
                                    <a:gd name="connsiteY3" fmla="*/ 76304 h 178697"/>
                                    <a:gd name="connsiteX4" fmla="*/ 39552 w 48715"/>
                                    <a:gd name="connsiteY4" fmla="*/ 133454 h 178697"/>
                                    <a:gd name="connsiteX5" fmla="*/ 1452 w 48715"/>
                                    <a:gd name="connsiteY5" fmla="*/ 178697 h 178697"/>
                                    <a:gd name="connsiteX0" fmla="*/ 1452 w 48715"/>
                                    <a:gd name="connsiteY0" fmla="*/ 178697 h 180791"/>
                                    <a:gd name="connsiteX1" fmla="*/ 15740 w 48715"/>
                                    <a:gd name="connsiteY1" fmla="*/ 66778 h 180791"/>
                                    <a:gd name="connsiteX2" fmla="*/ 27645 w 48715"/>
                                    <a:gd name="connsiteY2" fmla="*/ 104 h 180791"/>
                                    <a:gd name="connsiteX3" fmla="*/ 46695 w 48715"/>
                                    <a:gd name="connsiteY3" fmla="*/ 76304 h 180791"/>
                                    <a:gd name="connsiteX4" fmla="*/ 39552 w 48715"/>
                                    <a:gd name="connsiteY4" fmla="*/ 133454 h 180791"/>
                                    <a:gd name="connsiteX5" fmla="*/ 1452 w 48715"/>
                                    <a:gd name="connsiteY5" fmla="*/ 178697 h 180791"/>
                                    <a:gd name="connsiteX0" fmla="*/ 1452 w 47476"/>
                                    <a:gd name="connsiteY0" fmla="*/ 195372 h 197068"/>
                                    <a:gd name="connsiteX1" fmla="*/ 15740 w 47476"/>
                                    <a:gd name="connsiteY1" fmla="*/ 66784 h 197068"/>
                                    <a:gd name="connsiteX2" fmla="*/ 27645 w 47476"/>
                                    <a:gd name="connsiteY2" fmla="*/ 110 h 197068"/>
                                    <a:gd name="connsiteX3" fmla="*/ 46695 w 47476"/>
                                    <a:gd name="connsiteY3" fmla="*/ 76310 h 197068"/>
                                    <a:gd name="connsiteX4" fmla="*/ 39552 w 47476"/>
                                    <a:gd name="connsiteY4" fmla="*/ 133460 h 197068"/>
                                    <a:gd name="connsiteX5" fmla="*/ 1452 w 47476"/>
                                    <a:gd name="connsiteY5" fmla="*/ 195372 h 197068"/>
                                    <a:gd name="connsiteX0" fmla="*/ 266 w 46290"/>
                                    <a:gd name="connsiteY0" fmla="*/ 195334 h 196107"/>
                                    <a:gd name="connsiteX1" fmla="*/ 21698 w 46290"/>
                                    <a:gd name="connsiteY1" fmla="*/ 88177 h 196107"/>
                                    <a:gd name="connsiteX2" fmla="*/ 26459 w 46290"/>
                                    <a:gd name="connsiteY2" fmla="*/ 72 h 196107"/>
                                    <a:gd name="connsiteX3" fmla="*/ 45509 w 46290"/>
                                    <a:gd name="connsiteY3" fmla="*/ 76272 h 196107"/>
                                    <a:gd name="connsiteX4" fmla="*/ 38366 w 46290"/>
                                    <a:gd name="connsiteY4" fmla="*/ 133422 h 196107"/>
                                    <a:gd name="connsiteX5" fmla="*/ 266 w 46290"/>
                                    <a:gd name="connsiteY5" fmla="*/ 195334 h 196107"/>
                                    <a:gd name="connsiteX0" fmla="*/ 2249 w 48273"/>
                                    <a:gd name="connsiteY0" fmla="*/ 195324 h 195831"/>
                                    <a:gd name="connsiteX1" fmla="*/ 7012 w 48273"/>
                                    <a:gd name="connsiteY1" fmla="*/ 97692 h 195831"/>
                                    <a:gd name="connsiteX2" fmla="*/ 28442 w 48273"/>
                                    <a:gd name="connsiteY2" fmla="*/ 62 h 195831"/>
                                    <a:gd name="connsiteX3" fmla="*/ 47492 w 48273"/>
                                    <a:gd name="connsiteY3" fmla="*/ 76262 h 195831"/>
                                    <a:gd name="connsiteX4" fmla="*/ 40349 w 48273"/>
                                    <a:gd name="connsiteY4" fmla="*/ 133412 h 195831"/>
                                    <a:gd name="connsiteX5" fmla="*/ 2249 w 48273"/>
                                    <a:gd name="connsiteY5" fmla="*/ 195324 h 195831"/>
                                    <a:gd name="connsiteX0" fmla="*/ 2249 w 41173"/>
                                    <a:gd name="connsiteY0" fmla="*/ 195324 h 195823"/>
                                    <a:gd name="connsiteX1" fmla="*/ 7012 w 41173"/>
                                    <a:gd name="connsiteY1" fmla="*/ 97692 h 195823"/>
                                    <a:gd name="connsiteX2" fmla="*/ 28442 w 41173"/>
                                    <a:gd name="connsiteY2" fmla="*/ 62 h 195823"/>
                                    <a:gd name="connsiteX3" fmla="*/ 28442 w 41173"/>
                                    <a:gd name="connsiteY3" fmla="*/ 81024 h 195823"/>
                                    <a:gd name="connsiteX4" fmla="*/ 40349 w 41173"/>
                                    <a:gd name="connsiteY4" fmla="*/ 133412 h 195823"/>
                                    <a:gd name="connsiteX5" fmla="*/ 2249 w 41173"/>
                                    <a:gd name="connsiteY5" fmla="*/ 195324 h 195823"/>
                                    <a:gd name="connsiteX0" fmla="*/ 2249 w 48273"/>
                                    <a:gd name="connsiteY0" fmla="*/ 195324 h 195838"/>
                                    <a:gd name="connsiteX1" fmla="*/ 7012 w 48273"/>
                                    <a:gd name="connsiteY1" fmla="*/ 97692 h 195838"/>
                                    <a:gd name="connsiteX2" fmla="*/ 28442 w 48273"/>
                                    <a:gd name="connsiteY2" fmla="*/ 62 h 195838"/>
                                    <a:gd name="connsiteX3" fmla="*/ 47492 w 48273"/>
                                    <a:gd name="connsiteY3" fmla="*/ 71499 h 195838"/>
                                    <a:gd name="connsiteX4" fmla="*/ 40349 w 48273"/>
                                    <a:gd name="connsiteY4" fmla="*/ 133412 h 195838"/>
                                    <a:gd name="connsiteX5" fmla="*/ 2249 w 48273"/>
                                    <a:gd name="connsiteY5" fmla="*/ 195324 h 195838"/>
                                    <a:gd name="connsiteX0" fmla="*/ 1557 w 46812"/>
                                    <a:gd name="connsiteY0" fmla="*/ 195324 h 195838"/>
                                    <a:gd name="connsiteX1" fmla="*/ 6320 w 46812"/>
                                    <a:gd name="connsiteY1" fmla="*/ 97692 h 195838"/>
                                    <a:gd name="connsiteX2" fmla="*/ 27750 w 46812"/>
                                    <a:gd name="connsiteY2" fmla="*/ 62 h 195838"/>
                                    <a:gd name="connsiteX3" fmla="*/ 46800 w 46812"/>
                                    <a:gd name="connsiteY3" fmla="*/ 71499 h 195838"/>
                                    <a:gd name="connsiteX4" fmla="*/ 30132 w 46812"/>
                                    <a:gd name="connsiteY4" fmla="*/ 133412 h 195838"/>
                                    <a:gd name="connsiteX5" fmla="*/ 1557 w 46812"/>
                                    <a:gd name="connsiteY5" fmla="*/ 195324 h 195838"/>
                                    <a:gd name="connsiteX0" fmla="*/ 383 w 45896"/>
                                    <a:gd name="connsiteY0" fmla="*/ 195324 h 195687"/>
                                    <a:gd name="connsiteX1" fmla="*/ 5146 w 45896"/>
                                    <a:gd name="connsiteY1" fmla="*/ 97692 h 195687"/>
                                    <a:gd name="connsiteX2" fmla="*/ 26576 w 45896"/>
                                    <a:gd name="connsiteY2" fmla="*/ 62 h 195687"/>
                                    <a:gd name="connsiteX3" fmla="*/ 45626 w 45896"/>
                                    <a:gd name="connsiteY3" fmla="*/ 71499 h 195687"/>
                                    <a:gd name="connsiteX4" fmla="*/ 12289 w 45896"/>
                                    <a:gd name="connsiteY4" fmla="*/ 128650 h 195687"/>
                                    <a:gd name="connsiteX5" fmla="*/ 383 w 45896"/>
                                    <a:gd name="connsiteY5" fmla="*/ 195324 h 195687"/>
                                    <a:gd name="connsiteX0" fmla="*/ 1384 w 46627"/>
                                    <a:gd name="connsiteY0" fmla="*/ 195324 h 196414"/>
                                    <a:gd name="connsiteX1" fmla="*/ 6147 w 46627"/>
                                    <a:gd name="connsiteY1" fmla="*/ 97692 h 196414"/>
                                    <a:gd name="connsiteX2" fmla="*/ 27577 w 46627"/>
                                    <a:gd name="connsiteY2" fmla="*/ 62 h 196414"/>
                                    <a:gd name="connsiteX3" fmla="*/ 46627 w 46627"/>
                                    <a:gd name="connsiteY3" fmla="*/ 71499 h 196414"/>
                                    <a:gd name="connsiteX4" fmla="*/ 27577 w 46627"/>
                                    <a:gd name="connsiteY4" fmla="*/ 145319 h 196414"/>
                                    <a:gd name="connsiteX5" fmla="*/ 1384 w 46627"/>
                                    <a:gd name="connsiteY5" fmla="*/ 195324 h 196414"/>
                                  </a:gdLst>
                                  <a:ahLst/>
                                  <a:cxnLst>
                                    <a:cxn ang="0">
                                      <a:pos x="connsiteX0" y="connsiteY0"/>
                                    </a:cxn>
                                    <a:cxn ang="0">
                                      <a:pos x="connsiteX1" y="connsiteY1"/>
                                    </a:cxn>
                                    <a:cxn ang="0">
                                      <a:pos x="connsiteX2" y="connsiteY2"/>
                                    </a:cxn>
                                    <a:cxn ang="0">
                                      <a:pos x="connsiteX3" y="connsiteY3"/>
                                    </a:cxn>
                                    <a:cxn ang="0">
                                      <a:pos x="connsiteX4" y="connsiteY4"/>
                                    </a:cxn>
                                    <a:cxn ang="0">
                                      <a:pos x="connsiteX5" y="connsiteY5"/>
                                    </a:cxn>
                                  </a:cxnLst>
                                  <a:rect l="l" t="t" r="r" b="b"/>
                                  <a:pathLst>
                                    <a:path w="46627" h="196414">
                                      <a:moveTo>
                                        <a:pt x="1384" y="195324"/>
                                      </a:moveTo>
                                      <a:cubicBezTo>
                                        <a:pt x="-2188" y="187386"/>
                                        <a:pt x="1782" y="130236"/>
                                        <a:pt x="6147" y="97692"/>
                                      </a:cubicBezTo>
                                      <a:cubicBezTo>
                                        <a:pt x="10512" y="65148"/>
                                        <a:pt x="20037" y="-2319"/>
                                        <a:pt x="27577" y="62"/>
                                      </a:cubicBezTo>
                                      <a:cubicBezTo>
                                        <a:pt x="35117" y="2443"/>
                                        <a:pt x="46627" y="47290"/>
                                        <a:pt x="46627" y="71499"/>
                                      </a:cubicBezTo>
                                      <a:cubicBezTo>
                                        <a:pt x="46627" y="95708"/>
                                        <a:pt x="35118" y="124682"/>
                                        <a:pt x="27577" y="145319"/>
                                      </a:cubicBezTo>
                                      <a:cubicBezTo>
                                        <a:pt x="20037" y="165957"/>
                                        <a:pt x="4956" y="203262"/>
                                        <a:pt x="1384" y="195324"/>
                                      </a:cubicBezTo>
                                      <a:close/>
                                    </a:path>
                                  </a:pathLst>
                                </a:custGeom>
                                <a:solidFill>
                                  <a:sysClr val="window" lastClr="FFFFFF"/>
                                </a:solidFill>
                                <a:ln w="25400" cap="flat" cmpd="sng" algn="ctr">
                                  <a:noFill/>
                                  <a:prstDash val="solid"/>
                                </a:ln>
                                <a:effectLst/>
                              </p:spPr>
                              <p:txBody>
                                <a:bodyPr anchor="ctr"/>
                                <a:lstStyle/>
                                <a:p>
                                  <a:pPr marL="0" marR="0" lvl="0" indent="0" algn="ctr" defTabSz="91440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zh-CN" altLang="en-US" sz="1800" b="0" i="0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334" name="组合 333"/>
                              <p:cNvGrpSpPr/>
                              <p:nvPr/>
                            </p:nvGrpSpPr>
                            <p:grpSpPr>
                              <a:xfrm>
                                <a:off x="3020719" y="1560619"/>
                                <a:ext cx="3341557" cy="3344678"/>
                                <a:chOff x="3020719" y="1560619"/>
                                <a:chExt cx="3341557" cy="3344678"/>
                              </a:xfrm>
                            </p:grpSpPr>
                            <p:grpSp>
                              <p:nvGrpSpPr>
                                <p:cNvPr id="335" name="组合 334"/>
                                <p:cNvGrpSpPr/>
                                <p:nvPr/>
                              </p:nvGrpSpPr>
                              <p:grpSpPr>
                                <a:xfrm>
                                  <a:off x="4610652" y="1560619"/>
                                  <a:ext cx="1203267" cy="1288631"/>
                                  <a:chOff x="4610652" y="1560619"/>
                                  <a:chExt cx="1203267" cy="1288631"/>
                                </a:xfrm>
                              </p:grpSpPr>
                              <p:sp>
                                <p:nvSpPr>
                                  <p:cNvPr id="394" name="任意多边形 393"/>
                                  <p:cNvSpPr/>
                                  <p:nvPr/>
                                </p:nvSpPr>
                                <p:spPr bwMode="auto">
                                  <a:xfrm>
                                    <a:off x="4610652" y="1752307"/>
                                    <a:ext cx="1108040" cy="1096943"/>
                                  </a:xfrm>
                                  <a:custGeom>
                                    <a:avLst/>
                                    <a:gdLst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09600 w 1109709"/>
                                      <a:gd name="connsiteY3" fmla="*/ 520824 h 1097872"/>
                                      <a:gd name="connsiteX4" fmla="*/ 976544 w 1109709"/>
                                      <a:gd name="connsiteY4" fmla="*/ 171635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09600 w 1109709"/>
                                      <a:gd name="connsiteY3" fmla="*/ 520824 h 1097872"/>
                                      <a:gd name="connsiteX4" fmla="*/ 976544 w 1109709"/>
                                      <a:gd name="connsiteY4" fmla="*/ 171635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09600 w 1109709"/>
                                      <a:gd name="connsiteY3" fmla="*/ 520824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09600 w 1109709"/>
                                      <a:gd name="connsiteY3" fmla="*/ 520824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56948 w 1109709"/>
                                      <a:gd name="connsiteY3" fmla="*/ 520824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42152 w 1109709"/>
                                      <a:gd name="connsiteY3" fmla="*/ 50898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42152 w 1109709"/>
                                      <a:gd name="connsiteY3" fmla="*/ 50898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00613 w 1109709"/>
                                      <a:gd name="connsiteY1" fmla="*/ 822665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27246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9083 w 1109709"/>
                                      <a:gd name="connsiteY1" fmla="*/ 83154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65716 w 1109709"/>
                                      <a:gd name="connsiteY1" fmla="*/ 843380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80513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95310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95310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8074 w 1109709"/>
                                      <a:gd name="connsiteY4" fmla="*/ 221941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95310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46952 w 1109709"/>
                                      <a:gd name="connsiteY4" fmla="*/ 233778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95310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46952 w 1109709"/>
                                      <a:gd name="connsiteY4" fmla="*/ 233778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95310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5115 w 1109709"/>
                                      <a:gd name="connsiteY4" fmla="*/ 227860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95310 w 1109709"/>
                                      <a:gd name="connsiteY9" fmla="*/ 935115 h 1097872"/>
                                      <a:gd name="connsiteX10" fmla="*/ 124287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  <a:gd name="connsiteX0" fmla="*/ 32551 w 1109709"/>
                                      <a:gd name="connsiteY0" fmla="*/ 967666 h 1097872"/>
                                      <a:gd name="connsiteX1" fmla="*/ 133165 w 1109709"/>
                                      <a:gd name="connsiteY1" fmla="*/ 828583 h 1097872"/>
                                      <a:gd name="connsiteX2" fmla="*/ 343270 w 1109709"/>
                                      <a:gd name="connsiteY2" fmla="*/ 683581 h 1097872"/>
                                      <a:gd name="connsiteX3" fmla="*/ 627356 w 1109709"/>
                                      <a:gd name="connsiteY3" fmla="*/ 511947 h 1097872"/>
                                      <a:gd name="connsiteX4" fmla="*/ 935115 w 1109709"/>
                                      <a:gd name="connsiteY4" fmla="*/ 227860 h 1097872"/>
                                      <a:gd name="connsiteX5" fmla="*/ 1109709 w 1109709"/>
                                      <a:gd name="connsiteY5" fmla="*/ 0 h 1097872"/>
                                      <a:gd name="connsiteX6" fmla="*/ 908481 w 1109709"/>
                                      <a:gd name="connsiteY6" fmla="*/ 313678 h 1097872"/>
                                      <a:gd name="connsiteX7" fmla="*/ 636233 w 1109709"/>
                                      <a:gd name="connsiteY7" fmla="*/ 562253 h 1097872"/>
                                      <a:gd name="connsiteX8" fmla="*/ 325514 w 1109709"/>
                                      <a:gd name="connsiteY8" fmla="*/ 798991 h 1097872"/>
                                      <a:gd name="connsiteX9" fmla="*/ 195310 w 1109709"/>
                                      <a:gd name="connsiteY9" fmla="*/ 935115 h 1097872"/>
                                      <a:gd name="connsiteX10" fmla="*/ 110986 w 1109709"/>
                                      <a:gd name="connsiteY10" fmla="*/ 1097872 h 1097872"/>
                                      <a:gd name="connsiteX11" fmla="*/ 0 w 1109709"/>
                                      <a:gd name="connsiteY11" fmla="*/ 1053484 h 1097872"/>
                                      <a:gd name="connsiteX12" fmla="*/ 32551 w 1109709"/>
                                      <a:gd name="connsiteY12" fmla="*/ 967666 h 1097872"/>
                                    </a:gdLst>
                                    <a:ahLst/>
                                    <a:cxnLst>
                                      <a:cxn ang="0">
                                        <a:pos x="connsiteX0" y="connsiteY0"/>
                                      </a:cxn>
                                      <a:cxn ang="0">
                                        <a:pos x="connsiteX1" y="connsiteY1"/>
                                      </a:cxn>
                                      <a:cxn ang="0">
                                        <a:pos x="connsiteX2" y="connsiteY2"/>
                                      </a:cxn>
                                      <a:cxn ang="0">
                                        <a:pos x="connsiteX3" y="connsiteY3"/>
                                      </a:cxn>
                                      <a:cxn ang="0">
                                        <a:pos x="connsiteX4" y="connsiteY4"/>
                                      </a:cxn>
                                      <a:cxn ang="0">
                                        <a:pos x="connsiteX5" y="connsiteY5"/>
                                      </a:cxn>
                                      <a:cxn ang="0">
                                        <a:pos x="connsiteX6" y="connsiteY6"/>
                                      </a:cxn>
                                      <a:cxn ang="0">
                                        <a:pos x="connsiteX7" y="connsiteY7"/>
                                      </a:cxn>
                                      <a:cxn ang="0">
                                        <a:pos x="connsiteX8" y="connsiteY8"/>
                                      </a:cxn>
                                      <a:cxn ang="0">
                                        <a:pos x="connsiteX9" y="connsiteY9"/>
                                      </a:cxn>
                                      <a:cxn ang="0">
                                        <a:pos x="connsiteX10" y="connsiteY10"/>
                                      </a:cxn>
                                      <a:cxn ang="0">
                                        <a:pos x="connsiteX11" y="connsiteY11"/>
                                      </a:cxn>
                                      <a:cxn ang="0">
                                        <a:pos x="connsiteX12" y="connsiteY12"/>
                                      </a:cxn>
                                    </a:cxnLst>
                                    <a:rect l="l" t="t" r="r" b="b"/>
                                    <a:pathLst>
                                      <a:path w="1109709" h="1097872">
                                        <a:moveTo>
                                          <a:pt x="32551" y="967666"/>
                                        </a:moveTo>
                                        <a:cubicBezTo>
                                          <a:pt x="49320" y="929196"/>
                                          <a:pt x="69542" y="893685"/>
                                          <a:pt x="133165" y="828583"/>
                                        </a:cubicBezTo>
                                        <a:cubicBezTo>
                                          <a:pt x="196788" y="763481"/>
                                          <a:pt x="260905" y="736354"/>
                                          <a:pt x="343270" y="683581"/>
                                        </a:cubicBezTo>
                                        <a:cubicBezTo>
                                          <a:pt x="425635" y="630808"/>
                                          <a:pt x="528715" y="587900"/>
                                          <a:pt x="627356" y="511947"/>
                                        </a:cubicBezTo>
                                        <a:cubicBezTo>
                                          <a:pt x="725997" y="435994"/>
                                          <a:pt x="857189" y="312691"/>
                                          <a:pt x="935115" y="227860"/>
                                        </a:cubicBezTo>
                                        <a:lnTo>
                                          <a:pt x="1109709" y="0"/>
                                        </a:lnTo>
                                        <a:cubicBezTo>
                                          <a:pt x="1098365" y="23674"/>
                                          <a:pt x="987394" y="219969"/>
                                          <a:pt x="908481" y="313678"/>
                                        </a:cubicBezTo>
                                        <a:cubicBezTo>
                                          <a:pt x="829568" y="407387"/>
                                          <a:pt x="733394" y="481368"/>
                                          <a:pt x="636233" y="562253"/>
                                        </a:cubicBezTo>
                                        <a:lnTo>
                                          <a:pt x="325514" y="798991"/>
                                        </a:lnTo>
                                        <a:cubicBezTo>
                                          <a:pt x="249561" y="861135"/>
                                          <a:pt x="231065" y="885302"/>
                                          <a:pt x="195310" y="935115"/>
                                        </a:cubicBezTo>
                                        <a:cubicBezTo>
                                          <a:pt x="159555" y="984928"/>
                                          <a:pt x="120357" y="1054470"/>
                                          <a:pt x="110986" y="1097872"/>
                                        </a:cubicBezTo>
                                        <a:lnTo>
                                          <a:pt x="0" y="1053484"/>
                                        </a:lnTo>
                                        <a:lnTo>
                                          <a:pt x="32551" y="967666"/>
                                        </a:lnTo>
                                        <a:close/>
                                      </a:path>
                                    </a:pathLst>
                                  </a:custGeom>
                                  <a:solidFill>
                                    <a:srgbClr val="92C604"/>
                                  </a:solidFill>
                                  <a:ln w="25400" cap="flat" cmpd="sng" algn="ctr">
                                    <a:noFill/>
                                    <a:prstDash val="solid"/>
                                  </a:ln>
                                  <a:effectLst/>
                                </p:spPr>
                                <p:txBody>
                                  <a:bodyPr anchor="ctr"/>
                                  <a:lstStyle/>
                                  <a:p>
                                    <a:pPr marL="0" marR="0" lvl="0" indent="0" algn="ctr" defTabSz="914400" eaLnBrk="1" fontAlgn="base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ct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zh-CN" altLang="en-US" sz="1800" b="0" i="0" u="none" strike="noStrike" kern="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</a:endParaRPr>
                                  </a:p>
                                </p:txBody>
                              </p:sp>
                              <p:grpSp>
                                <p:nvGrpSpPr>
                                  <p:cNvPr id="395" name="组合 293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 rot="1371747">
                                    <a:off x="5694399" y="1560619"/>
                                    <a:ext cx="114437" cy="243611"/>
                                    <a:chOff x="4605359" y="766104"/>
                                    <a:chExt cx="188802" cy="391253"/>
                                  </a:xfrm>
                                </p:grpSpPr>
                                <p:sp>
                                  <p:nvSpPr>
                                    <p:cNvPr id="405" name="任意多边形 404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606250" y="765669"/>
                                      <a:ext cx="188301" cy="392066"/>
                                    </a:xfrm>
                                    <a:custGeom>
                                      <a:avLst/>
                                      <a:gdLst>
                                        <a:gd name="connsiteX0" fmla="*/ 69056 w 166687"/>
                                        <a:gd name="connsiteY0" fmla="*/ 0 h 350044"/>
                                        <a:gd name="connsiteX1" fmla="*/ 45243 w 166687"/>
                                        <a:gd name="connsiteY1" fmla="*/ 119062 h 350044"/>
                                        <a:gd name="connsiteX2" fmla="*/ 0 w 166687"/>
                                        <a:gd name="connsiteY2" fmla="*/ 204787 h 350044"/>
                                        <a:gd name="connsiteX3" fmla="*/ 14287 w 166687"/>
                                        <a:gd name="connsiteY3" fmla="*/ 302419 h 350044"/>
                                        <a:gd name="connsiteX4" fmla="*/ 78581 w 166687"/>
                                        <a:gd name="connsiteY4" fmla="*/ 350044 h 350044"/>
                                        <a:gd name="connsiteX5" fmla="*/ 164306 w 166687"/>
                                        <a:gd name="connsiteY5" fmla="*/ 254794 h 350044"/>
                                        <a:gd name="connsiteX6" fmla="*/ 166687 w 166687"/>
                                        <a:gd name="connsiteY6" fmla="*/ 109537 h 350044"/>
                                        <a:gd name="connsiteX7" fmla="*/ 69056 w 166687"/>
                                        <a:gd name="connsiteY7" fmla="*/ 0 h 350044"/>
                                        <a:gd name="connsiteX0" fmla="*/ 69056 w 184139"/>
                                        <a:gd name="connsiteY0" fmla="*/ 0 h 350044"/>
                                        <a:gd name="connsiteX1" fmla="*/ 45243 w 184139"/>
                                        <a:gd name="connsiteY1" fmla="*/ 119062 h 350044"/>
                                        <a:gd name="connsiteX2" fmla="*/ 0 w 184139"/>
                                        <a:gd name="connsiteY2" fmla="*/ 204787 h 350044"/>
                                        <a:gd name="connsiteX3" fmla="*/ 14287 w 184139"/>
                                        <a:gd name="connsiteY3" fmla="*/ 302419 h 350044"/>
                                        <a:gd name="connsiteX4" fmla="*/ 78581 w 184139"/>
                                        <a:gd name="connsiteY4" fmla="*/ 350044 h 350044"/>
                                        <a:gd name="connsiteX5" fmla="*/ 164306 w 184139"/>
                                        <a:gd name="connsiteY5" fmla="*/ 254794 h 350044"/>
                                        <a:gd name="connsiteX6" fmla="*/ 166687 w 184139"/>
                                        <a:gd name="connsiteY6" fmla="*/ 109537 h 350044"/>
                                        <a:gd name="connsiteX7" fmla="*/ 69056 w 184139"/>
                                        <a:gd name="connsiteY7" fmla="*/ 0 h 350044"/>
                                        <a:gd name="connsiteX0" fmla="*/ 69056 w 181058"/>
                                        <a:gd name="connsiteY0" fmla="*/ 0 h 350044"/>
                                        <a:gd name="connsiteX1" fmla="*/ 45243 w 181058"/>
                                        <a:gd name="connsiteY1" fmla="*/ 119062 h 350044"/>
                                        <a:gd name="connsiteX2" fmla="*/ 0 w 181058"/>
                                        <a:gd name="connsiteY2" fmla="*/ 204787 h 350044"/>
                                        <a:gd name="connsiteX3" fmla="*/ 14287 w 181058"/>
                                        <a:gd name="connsiteY3" fmla="*/ 302419 h 350044"/>
                                        <a:gd name="connsiteX4" fmla="*/ 78581 w 181058"/>
                                        <a:gd name="connsiteY4" fmla="*/ 350044 h 350044"/>
                                        <a:gd name="connsiteX5" fmla="*/ 164306 w 181058"/>
                                        <a:gd name="connsiteY5" fmla="*/ 254794 h 350044"/>
                                        <a:gd name="connsiteX6" fmla="*/ 166687 w 181058"/>
                                        <a:gd name="connsiteY6" fmla="*/ 109537 h 350044"/>
                                        <a:gd name="connsiteX7" fmla="*/ 69056 w 181058"/>
                                        <a:gd name="connsiteY7" fmla="*/ 0 h 350044"/>
                                        <a:gd name="connsiteX0" fmla="*/ 69056 w 173789"/>
                                        <a:gd name="connsiteY0" fmla="*/ 0 h 350044"/>
                                        <a:gd name="connsiteX1" fmla="*/ 45243 w 173789"/>
                                        <a:gd name="connsiteY1" fmla="*/ 119062 h 350044"/>
                                        <a:gd name="connsiteX2" fmla="*/ 0 w 173789"/>
                                        <a:gd name="connsiteY2" fmla="*/ 204787 h 350044"/>
                                        <a:gd name="connsiteX3" fmla="*/ 14287 w 173789"/>
                                        <a:gd name="connsiteY3" fmla="*/ 302419 h 350044"/>
                                        <a:gd name="connsiteX4" fmla="*/ 78581 w 173789"/>
                                        <a:gd name="connsiteY4" fmla="*/ 350044 h 350044"/>
                                        <a:gd name="connsiteX5" fmla="*/ 164306 w 173789"/>
                                        <a:gd name="connsiteY5" fmla="*/ 254794 h 350044"/>
                                        <a:gd name="connsiteX6" fmla="*/ 152399 w 173789"/>
                                        <a:gd name="connsiteY6" fmla="*/ 121444 h 350044"/>
                                        <a:gd name="connsiteX7" fmla="*/ 69056 w 173789"/>
                                        <a:gd name="connsiteY7" fmla="*/ 0 h 350044"/>
                                        <a:gd name="connsiteX0" fmla="*/ 69056 w 173789"/>
                                        <a:gd name="connsiteY0" fmla="*/ 1 h 350045"/>
                                        <a:gd name="connsiteX1" fmla="*/ 45243 w 173789"/>
                                        <a:gd name="connsiteY1" fmla="*/ 119063 h 350045"/>
                                        <a:gd name="connsiteX2" fmla="*/ 0 w 173789"/>
                                        <a:gd name="connsiteY2" fmla="*/ 204788 h 350045"/>
                                        <a:gd name="connsiteX3" fmla="*/ 14287 w 173789"/>
                                        <a:gd name="connsiteY3" fmla="*/ 302420 h 350045"/>
                                        <a:gd name="connsiteX4" fmla="*/ 78581 w 173789"/>
                                        <a:gd name="connsiteY4" fmla="*/ 350045 h 350045"/>
                                        <a:gd name="connsiteX5" fmla="*/ 164306 w 173789"/>
                                        <a:gd name="connsiteY5" fmla="*/ 254795 h 350045"/>
                                        <a:gd name="connsiteX6" fmla="*/ 152399 w 173789"/>
                                        <a:gd name="connsiteY6" fmla="*/ 121445 h 350045"/>
                                        <a:gd name="connsiteX7" fmla="*/ 69056 w 173789"/>
                                        <a:gd name="connsiteY7" fmla="*/ 1 h 350045"/>
                                        <a:gd name="connsiteX0" fmla="*/ 69056 w 173789"/>
                                        <a:gd name="connsiteY0" fmla="*/ 1 h 350045"/>
                                        <a:gd name="connsiteX1" fmla="*/ 45243 w 173789"/>
                                        <a:gd name="connsiteY1" fmla="*/ 119063 h 350045"/>
                                        <a:gd name="connsiteX2" fmla="*/ 0 w 173789"/>
                                        <a:gd name="connsiteY2" fmla="*/ 204788 h 350045"/>
                                        <a:gd name="connsiteX3" fmla="*/ 14287 w 173789"/>
                                        <a:gd name="connsiteY3" fmla="*/ 302420 h 350045"/>
                                        <a:gd name="connsiteX4" fmla="*/ 78581 w 173789"/>
                                        <a:gd name="connsiteY4" fmla="*/ 350045 h 350045"/>
                                        <a:gd name="connsiteX5" fmla="*/ 164306 w 173789"/>
                                        <a:gd name="connsiteY5" fmla="*/ 254795 h 350045"/>
                                        <a:gd name="connsiteX6" fmla="*/ 152399 w 173789"/>
                                        <a:gd name="connsiteY6" fmla="*/ 121445 h 350045"/>
                                        <a:gd name="connsiteX7" fmla="*/ 69056 w 173789"/>
                                        <a:gd name="connsiteY7" fmla="*/ 1 h 350045"/>
                                        <a:gd name="connsiteX0" fmla="*/ 69928 w 174661"/>
                                        <a:gd name="connsiteY0" fmla="*/ 1 h 350045"/>
                                        <a:gd name="connsiteX1" fmla="*/ 46115 w 174661"/>
                                        <a:gd name="connsiteY1" fmla="*/ 119063 h 350045"/>
                                        <a:gd name="connsiteX2" fmla="*/ 872 w 174661"/>
                                        <a:gd name="connsiteY2" fmla="*/ 204788 h 350045"/>
                                        <a:gd name="connsiteX3" fmla="*/ 15159 w 174661"/>
                                        <a:gd name="connsiteY3" fmla="*/ 302420 h 350045"/>
                                        <a:gd name="connsiteX4" fmla="*/ 79453 w 174661"/>
                                        <a:gd name="connsiteY4" fmla="*/ 350045 h 350045"/>
                                        <a:gd name="connsiteX5" fmla="*/ 165178 w 174661"/>
                                        <a:gd name="connsiteY5" fmla="*/ 254795 h 350045"/>
                                        <a:gd name="connsiteX6" fmla="*/ 153271 w 174661"/>
                                        <a:gd name="connsiteY6" fmla="*/ 121445 h 350045"/>
                                        <a:gd name="connsiteX7" fmla="*/ 69928 w 174661"/>
                                        <a:gd name="connsiteY7" fmla="*/ 1 h 350045"/>
                                        <a:gd name="connsiteX0" fmla="*/ 73564 w 178297"/>
                                        <a:gd name="connsiteY0" fmla="*/ 1 h 350045"/>
                                        <a:gd name="connsiteX1" fmla="*/ 49751 w 178297"/>
                                        <a:gd name="connsiteY1" fmla="*/ 119063 h 350045"/>
                                        <a:gd name="connsiteX2" fmla="*/ 4508 w 178297"/>
                                        <a:gd name="connsiteY2" fmla="*/ 204788 h 350045"/>
                                        <a:gd name="connsiteX3" fmla="*/ 18795 w 178297"/>
                                        <a:gd name="connsiteY3" fmla="*/ 302420 h 350045"/>
                                        <a:gd name="connsiteX4" fmla="*/ 83089 w 178297"/>
                                        <a:gd name="connsiteY4" fmla="*/ 350045 h 350045"/>
                                        <a:gd name="connsiteX5" fmla="*/ 168814 w 178297"/>
                                        <a:gd name="connsiteY5" fmla="*/ 254795 h 350045"/>
                                        <a:gd name="connsiteX6" fmla="*/ 156907 w 178297"/>
                                        <a:gd name="connsiteY6" fmla="*/ 121445 h 350045"/>
                                        <a:gd name="connsiteX7" fmla="*/ 73564 w 178297"/>
                                        <a:gd name="connsiteY7" fmla="*/ 1 h 350045"/>
                                        <a:gd name="connsiteX0" fmla="*/ 79936 w 184669"/>
                                        <a:gd name="connsiteY0" fmla="*/ 1 h 350045"/>
                                        <a:gd name="connsiteX1" fmla="*/ 56123 w 184669"/>
                                        <a:gd name="connsiteY1" fmla="*/ 119063 h 350045"/>
                                        <a:gd name="connsiteX2" fmla="*/ 3736 w 184669"/>
                                        <a:gd name="connsiteY2" fmla="*/ 204788 h 350045"/>
                                        <a:gd name="connsiteX3" fmla="*/ 25167 w 184669"/>
                                        <a:gd name="connsiteY3" fmla="*/ 302420 h 350045"/>
                                        <a:gd name="connsiteX4" fmla="*/ 89461 w 184669"/>
                                        <a:gd name="connsiteY4" fmla="*/ 350045 h 350045"/>
                                        <a:gd name="connsiteX5" fmla="*/ 175186 w 184669"/>
                                        <a:gd name="connsiteY5" fmla="*/ 254795 h 350045"/>
                                        <a:gd name="connsiteX6" fmla="*/ 163279 w 184669"/>
                                        <a:gd name="connsiteY6" fmla="*/ 121445 h 350045"/>
                                        <a:gd name="connsiteX7" fmla="*/ 79936 w 18466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00014 h 350045"/>
                                        <a:gd name="connsiteX7" fmla="*/ 77086 w 181819"/>
                                        <a:gd name="connsiteY7" fmla="*/ 1 h 350045"/>
                                        <a:gd name="connsiteX0" fmla="*/ 77086 w 179303"/>
                                        <a:gd name="connsiteY0" fmla="*/ 1 h 350045"/>
                                        <a:gd name="connsiteX1" fmla="*/ 55655 w 179303"/>
                                        <a:gd name="connsiteY1" fmla="*/ 107157 h 350045"/>
                                        <a:gd name="connsiteX2" fmla="*/ 886 w 179303"/>
                                        <a:gd name="connsiteY2" fmla="*/ 204788 h 350045"/>
                                        <a:gd name="connsiteX3" fmla="*/ 22317 w 179303"/>
                                        <a:gd name="connsiteY3" fmla="*/ 302420 h 350045"/>
                                        <a:gd name="connsiteX4" fmla="*/ 86611 w 179303"/>
                                        <a:gd name="connsiteY4" fmla="*/ 350045 h 350045"/>
                                        <a:gd name="connsiteX5" fmla="*/ 172336 w 179303"/>
                                        <a:gd name="connsiteY5" fmla="*/ 266701 h 350045"/>
                                        <a:gd name="connsiteX6" fmla="*/ 160429 w 179303"/>
                                        <a:gd name="connsiteY6" fmla="*/ 100014 h 350045"/>
                                        <a:gd name="connsiteX7" fmla="*/ 77086 w 179303"/>
                                        <a:gd name="connsiteY7" fmla="*/ 1 h 350045"/>
                                        <a:gd name="connsiteX0" fmla="*/ 77086 w 179303"/>
                                        <a:gd name="connsiteY0" fmla="*/ 1 h 352745"/>
                                        <a:gd name="connsiteX1" fmla="*/ 55655 w 179303"/>
                                        <a:gd name="connsiteY1" fmla="*/ 107157 h 352745"/>
                                        <a:gd name="connsiteX2" fmla="*/ 886 w 179303"/>
                                        <a:gd name="connsiteY2" fmla="*/ 204788 h 352745"/>
                                        <a:gd name="connsiteX3" fmla="*/ 22317 w 179303"/>
                                        <a:gd name="connsiteY3" fmla="*/ 302420 h 352745"/>
                                        <a:gd name="connsiteX4" fmla="*/ 86611 w 179303"/>
                                        <a:gd name="connsiteY4" fmla="*/ 350045 h 352745"/>
                                        <a:gd name="connsiteX5" fmla="*/ 172336 w 179303"/>
                                        <a:gd name="connsiteY5" fmla="*/ 266701 h 352745"/>
                                        <a:gd name="connsiteX6" fmla="*/ 160429 w 179303"/>
                                        <a:gd name="connsiteY6" fmla="*/ 100014 h 352745"/>
                                        <a:gd name="connsiteX7" fmla="*/ 77086 w 179303"/>
                                        <a:gd name="connsiteY7" fmla="*/ 1 h 352745"/>
                                        <a:gd name="connsiteX0" fmla="*/ 77086 w 179303"/>
                                        <a:gd name="connsiteY0" fmla="*/ 1 h 350613"/>
                                        <a:gd name="connsiteX1" fmla="*/ 55655 w 179303"/>
                                        <a:gd name="connsiteY1" fmla="*/ 107157 h 350613"/>
                                        <a:gd name="connsiteX2" fmla="*/ 886 w 179303"/>
                                        <a:gd name="connsiteY2" fmla="*/ 204788 h 350613"/>
                                        <a:gd name="connsiteX3" fmla="*/ 22317 w 179303"/>
                                        <a:gd name="connsiteY3" fmla="*/ 302420 h 350613"/>
                                        <a:gd name="connsiteX4" fmla="*/ 86611 w 179303"/>
                                        <a:gd name="connsiteY4" fmla="*/ 350045 h 350613"/>
                                        <a:gd name="connsiteX5" fmla="*/ 172336 w 179303"/>
                                        <a:gd name="connsiteY5" fmla="*/ 266701 h 350613"/>
                                        <a:gd name="connsiteX6" fmla="*/ 160429 w 179303"/>
                                        <a:gd name="connsiteY6" fmla="*/ 100014 h 350613"/>
                                        <a:gd name="connsiteX7" fmla="*/ 77086 w 179303"/>
                                        <a:gd name="connsiteY7" fmla="*/ 1 h 350613"/>
                                        <a:gd name="connsiteX0" fmla="*/ 78214 w 180431"/>
                                        <a:gd name="connsiteY0" fmla="*/ 1 h 350613"/>
                                        <a:gd name="connsiteX1" fmla="*/ 56783 w 180431"/>
                                        <a:gd name="connsiteY1" fmla="*/ 107157 h 350613"/>
                                        <a:gd name="connsiteX2" fmla="*/ 2014 w 180431"/>
                                        <a:gd name="connsiteY2" fmla="*/ 204788 h 350613"/>
                                        <a:gd name="connsiteX3" fmla="*/ 23445 w 180431"/>
                                        <a:gd name="connsiteY3" fmla="*/ 302420 h 350613"/>
                                        <a:gd name="connsiteX4" fmla="*/ 87739 w 180431"/>
                                        <a:gd name="connsiteY4" fmla="*/ 350045 h 350613"/>
                                        <a:gd name="connsiteX5" fmla="*/ 173464 w 180431"/>
                                        <a:gd name="connsiteY5" fmla="*/ 266701 h 350613"/>
                                        <a:gd name="connsiteX6" fmla="*/ 161557 w 180431"/>
                                        <a:gd name="connsiteY6" fmla="*/ 100014 h 350613"/>
                                        <a:gd name="connsiteX7" fmla="*/ 78214 w 180431"/>
                                        <a:gd name="connsiteY7" fmla="*/ 1 h 350613"/>
                                        <a:gd name="connsiteX0" fmla="*/ 78214 w 180431"/>
                                        <a:gd name="connsiteY0" fmla="*/ 1 h 350613"/>
                                        <a:gd name="connsiteX1" fmla="*/ 56783 w 180431"/>
                                        <a:gd name="connsiteY1" fmla="*/ 107157 h 350613"/>
                                        <a:gd name="connsiteX2" fmla="*/ 2014 w 180431"/>
                                        <a:gd name="connsiteY2" fmla="*/ 204788 h 350613"/>
                                        <a:gd name="connsiteX3" fmla="*/ 23445 w 180431"/>
                                        <a:gd name="connsiteY3" fmla="*/ 302420 h 350613"/>
                                        <a:gd name="connsiteX4" fmla="*/ 87739 w 180431"/>
                                        <a:gd name="connsiteY4" fmla="*/ 350045 h 350613"/>
                                        <a:gd name="connsiteX5" fmla="*/ 173464 w 180431"/>
                                        <a:gd name="connsiteY5" fmla="*/ 266701 h 350613"/>
                                        <a:gd name="connsiteX6" fmla="*/ 161557 w 180431"/>
                                        <a:gd name="connsiteY6" fmla="*/ 100014 h 350613"/>
                                        <a:gd name="connsiteX7" fmla="*/ 78214 w 180431"/>
                                        <a:gd name="connsiteY7" fmla="*/ 1 h 350613"/>
                                        <a:gd name="connsiteX0" fmla="*/ 82390 w 184607"/>
                                        <a:gd name="connsiteY0" fmla="*/ 1 h 352386"/>
                                        <a:gd name="connsiteX1" fmla="*/ 60959 w 184607"/>
                                        <a:gd name="connsiteY1" fmla="*/ 107157 h 352386"/>
                                        <a:gd name="connsiteX2" fmla="*/ 6190 w 184607"/>
                                        <a:gd name="connsiteY2" fmla="*/ 204788 h 352386"/>
                                        <a:gd name="connsiteX3" fmla="*/ 15715 w 184607"/>
                                        <a:gd name="connsiteY3" fmla="*/ 302420 h 352386"/>
                                        <a:gd name="connsiteX4" fmla="*/ 91915 w 184607"/>
                                        <a:gd name="connsiteY4" fmla="*/ 350045 h 352386"/>
                                        <a:gd name="connsiteX5" fmla="*/ 177640 w 184607"/>
                                        <a:gd name="connsiteY5" fmla="*/ 266701 h 352386"/>
                                        <a:gd name="connsiteX6" fmla="*/ 165733 w 184607"/>
                                        <a:gd name="connsiteY6" fmla="*/ 100014 h 352386"/>
                                        <a:gd name="connsiteX7" fmla="*/ 82390 w 184607"/>
                                        <a:gd name="connsiteY7" fmla="*/ 1 h 352386"/>
                                        <a:gd name="connsiteX0" fmla="*/ 86867 w 189084"/>
                                        <a:gd name="connsiteY0" fmla="*/ 1 h 351243"/>
                                        <a:gd name="connsiteX1" fmla="*/ 65436 w 189084"/>
                                        <a:gd name="connsiteY1" fmla="*/ 107157 h 351243"/>
                                        <a:gd name="connsiteX2" fmla="*/ 10667 w 189084"/>
                                        <a:gd name="connsiteY2" fmla="*/ 204788 h 351243"/>
                                        <a:gd name="connsiteX3" fmla="*/ 20192 w 189084"/>
                                        <a:gd name="connsiteY3" fmla="*/ 302420 h 351243"/>
                                        <a:gd name="connsiteX4" fmla="*/ 96392 w 189084"/>
                                        <a:gd name="connsiteY4" fmla="*/ 350045 h 351243"/>
                                        <a:gd name="connsiteX5" fmla="*/ 182117 w 189084"/>
                                        <a:gd name="connsiteY5" fmla="*/ 266701 h 351243"/>
                                        <a:gd name="connsiteX6" fmla="*/ 170210 w 189084"/>
                                        <a:gd name="connsiteY6" fmla="*/ 100014 h 351243"/>
                                        <a:gd name="connsiteX7" fmla="*/ 86867 w 189084"/>
                                        <a:gd name="connsiteY7" fmla="*/ 1 h 351243"/>
                                        <a:gd name="connsiteX0" fmla="*/ 81616 w 183833"/>
                                        <a:gd name="connsiteY0" fmla="*/ 1 h 350850"/>
                                        <a:gd name="connsiteX1" fmla="*/ 60185 w 183833"/>
                                        <a:gd name="connsiteY1" fmla="*/ 107157 h 350850"/>
                                        <a:gd name="connsiteX2" fmla="*/ 5416 w 183833"/>
                                        <a:gd name="connsiteY2" fmla="*/ 204788 h 350850"/>
                                        <a:gd name="connsiteX3" fmla="*/ 14941 w 183833"/>
                                        <a:gd name="connsiteY3" fmla="*/ 302420 h 350850"/>
                                        <a:gd name="connsiteX4" fmla="*/ 91141 w 183833"/>
                                        <a:gd name="connsiteY4" fmla="*/ 350045 h 350850"/>
                                        <a:gd name="connsiteX5" fmla="*/ 176866 w 183833"/>
                                        <a:gd name="connsiteY5" fmla="*/ 266701 h 350850"/>
                                        <a:gd name="connsiteX6" fmla="*/ 164959 w 183833"/>
                                        <a:gd name="connsiteY6" fmla="*/ 100014 h 350850"/>
                                        <a:gd name="connsiteX7" fmla="*/ 81616 w 183833"/>
                                        <a:gd name="connsiteY7" fmla="*/ 1 h 350850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9463"/>
                                        <a:gd name="connsiteY0" fmla="*/ 1 h 351235"/>
                                        <a:gd name="connsiteX1" fmla="*/ 60185 w 189463"/>
                                        <a:gd name="connsiteY1" fmla="*/ 107157 h 351235"/>
                                        <a:gd name="connsiteX2" fmla="*/ 5416 w 189463"/>
                                        <a:gd name="connsiteY2" fmla="*/ 204788 h 351235"/>
                                        <a:gd name="connsiteX3" fmla="*/ 14941 w 189463"/>
                                        <a:gd name="connsiteY3" fmla="*/ 302420 h 351235"/>
                                        <a:gd name="connsiteX4" fmla="*/ 91141 w 189463"/>
                                        <a:gd name="connsiteY4" fmla="*/ 350045 h 351235"/>
                                        <a:gd name="connsiteX5" fmla="*/ 181628 w 189463"/>
                                        <a:gd name="connsiteY5" fmla="*/ 257176 h 351235"/>
                                        <a:gd name="connsiteX6" fmla="*/ 172103 w 189463"/>
                                        <a:gd name="connsiteY6" fmla="*/ 114302 h 351235"/>
                                        <a:gd name="connsiteX7" fmla="*/ 81616 w 189463"/>
                                        <a:gd name="connsiteY7" fmla="*/ 1 h 351235"/>
                                        <a:gd name="connsiteX0" fmla="*/ 81616 w 191543"/>
                                        <a:gd name="connsiteY0" fmla="*/ 1 h 351235"/>
                                        <a:gd name="connsiteX1" fmla="*/ 60185 w 191543"/>
                                        <a:gd name="connsiteY1" fmla="*/ 107157 h 351235"/>
                                        <a:gd name="connsiteX2" fmla="*/ 5416 w 191543"/>
                                        <a:gd name="connsiteY2" fmla="*/ 204788 h 351235"/>
                                        <a:gd name="connsiteX3" fmla="*/ 14941 w 191543"/>
                                        <a:gd name="connsiteY3" fmla="*/ 302420 h 351235"/>
                                        <a:gd name="connsiteX4" fmla="*/ 91141 w 191543"/>
                                        <a:gd name="connsiteY4" fmla="*/ 350045 h 351235"/>
                                        <a:gd name="connsiteX5" fmla="*/ 181628 w 191543"/>
                                        <a:gd name="connsiteY5" fmla="*/ 257176 h 351235"/>
                                        <a:gd name="connsiteX6" fmla="*/ 172103 w 191543"/>
                                        <a:gd name="connsiteY6" fmla="*/ 114302 h 351235"/>
                                        <a:gd name="connsiteX7" fmla="*/ 81616 w 191543"/>
                                        <a:gd name="connsiteY7" fmla="*/ 1 h 351235"/>
                                        <a:gd name="connsiteX0" fmla="*/ 81616 w 189463"/>
                                        <a:gd name="connsiteY0" fmla="*/ 1 h 351235"/>
                                        <a:gd name="connsiteX1" fmla="*/ 60185 w 189463"/>
                                        <a:gd name="connsiteY1" fmla="*/ 107157 h 351235"/>
                                        <a:gd name="connsiteX2" fmla="*/ 5416 w 189463"/>
                                        <a:gd name="connsiteY2" fmla="*/ 204788 h 351235"/>
                                        <a:gd name="connsiteX3" fmla="*/ 14941 w 189463"/>
                                        <a:gd name="connsiteY3" fmla="*/ 302420 h 351235"/>
                                        <a:gd name="connsiteX4" fmla="*/ 91141 w 189463"/>
                                        <a:gd name="connsiteY4" fmla="*/ 350045 h 351235"/>
                                        <a:gd name="connsiteX5" fmla="*/ 181628 w 189463"/>
                                        <a:gd name="connsiteY5" fmla="*/ 257176 h 351235"/>
                                        <a:gd name="connsiteX6" fmla="*/ 172103 w 189463"/>
                                        <a:gd name="connsiteY6" fmla="*/ 114302 h 351235"/>
                                        <a:gd name="connsiteX7" fmla="*/ 81616 w 189463"/>
                                        <a:gd name="connsiteY7" fmla="*/ 1 h 351235"/>
                                      </a:gdLst>
                                      <a:ahLst/>
                                      <a:cxnLst>
                                        <a:cxn ang="0">
                                          <a:pos x="connsiteX0" y="connsiteY0"/>
                                        </a:cxn>
                                        <a:cxn ang="0">
                                          <a:pos x="connsiteX1" y="connsiteY1"/>
                                        </a:cxn>
                                        <a:cxn ang="0">
                                          <a:pos x="connsiteX2" y="connsiteY2"/>
                                        </a:cxn>
                                        <a:cxn ang="0">
                                          <a:pos x="connsiteX3" y="connsiteY3"/>
                                        </a:cxn>
                                        <a:cxn ang="0">
                                          <a:pos x="connsiteX4" y="connsiteY4"/>
                                        </a:cxn>
                                        <a:cxn ang="0">
                                          <a:pos x="connsiteX5" y="connsiteY5"/>
                                        </a:cxn>
                                        <a:cxn ang="0">
                                          <a:pos x="connsiteX6" y="connsiteY6"/>
                                        </a:cxn>
                                        <a:cxn ang="0">
                                          <a:pos x="connsiteX7" y="connsiteY7"/>
                                        </a:cxn>
                                      </a:cxnLst>
                                      <a:rect l="l" t="t" r="r" b="b"/>
                                      <a:pathLst>
                                        <a:path w="189463" h="351235">
                                          <a:moveTo>
                                            <a:pt x="81616" y="1"/>
                                          </a:moveTo>
                                          <a:cubicBezTo>
                                            <a:pt x="63757" y="-396"/>
                                            <a:pt x="82410" y="63500"/>
                                            <a:pt x="60185" y="107157"/>
                                          </a:cubicBezTo>
                                          <a:cubicBezTo>
                                            <a:pt x="37960" y="150814"/>
                                            <a:pt x="12957" y="172244"/>
                                            <a:pt x="5416" y="204788"/>
                                          </a:cubicBezTo>
                                          <a:cubicBezTo>
                                            <a:pt x="-2125" y="237332"/>
                                            <a:pt x="-4108" y="277019"/>
                                            <a:pt x="14941" y="302420"/>
                                          </a:cubicBezTo>
                                          <a:cubicBezTo>
                                            <a:pt x="33990" y="327821"/>
                                            <a:pt x="63360" y="357586"/>
                                            <a:pt x="91141" y="350045"/>
                                          </a:cubicBezTo>
                                          <a:cubicBezTo>
                                            <a:pt x="118922" y="342504"/>
                                            <a:pt x="169325" y="298848"/>
                                            <a:pt x="181628" y="257176"/>
                                          </a:cubicBezTo>
                                          <a:cubicBezTo>
                                            <a:pt x="196312" y="217092"/>
                                            <a:pt x="188772" y="161927"/>
                                            <a:pt x="172103" y="114302"/>
                                          </a:cubicBezTo>
                                          <a:cubicBezTo>
                                            <a:pt x="155434" y="66677"/>
                                            <a:pt x="114160" y="36513"/>
                                            <a:pt x="81616" y="1"/>
                                          </a:cubicBez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rgbClr val="92C604"/>
                                    </a:solidFill>
                                    <a:ln w="25400" cap="flat" cmpd="sng" algn="ctr">
                                      <a:noFill/>
                                      <a:prstDash val="solid"/>
                                    </a:ln>
                                    <a:effectLst/>
                                  </p:spPr>
                                  <p:txBody>
                                    <a:bodyPr anchor="ctr"/>
                                    <a:lstStyle/>
                                    <a:p>
                                      <a:pPr marL="0" marR="0" lvl="0" indent="0" algn="ctr" defTabSz="91440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zh-CN" altLang="en-US" sz="1800" b="0" i="0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406" name="任意多边形 405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730847" y="877162"/>
                                      <a:ext cx="52306" cy="246950"/>
                                    </a:xfrm>
                                    <a:custGeom>
                                      <a:avLst/>
                                      <a:gdLst>
                                        <a:gd name="connsiteX0" fmla="*/ 0 w 45243"/>
                                        <a:gd name="connsiteY0" fmla="*/ 178593 h 178593"/>
                                        <a:gd name="connsiteX1" fmla="*/ 0 w 45243"/>
                                        <a:gd name="connsiteY1" fmla="*/ 61912 h 178593"/>
                                        <a:gd name="connsiteX2" fmla="*/ 26193 w 45243"/>
                                        <a:gd name="connsiteY2" fmla="*/ 0 h 178593"/>
                                        <a:gd name="connsiteX3" fmla="*/ 45243 w 45243"/>
                                        <a:gd name="connsiteY3" fmla="*/ 76200 h 178593"/>
                                        <a:gd name="connsiteX4" fmla="*/ 38100 w 45243"/>
                                        <a:gd name="connsiteY4" fmla="*/ 133350 h 178593"/>
                                        <a:gd name="connsiteX5" fmla="*/ 0 w 45243"/>
                                        <a:gd name="connsiteY5" fmla="*/ 178593 h 178593"/>
                                        <a:gd name="connsiteX0" fmla="*/ 0 w 46024"/>
                                        <a:gd name="connsiteY0" fmla="*/ 178593 h 178593"/>
                                        <a:gd name="connsiteX1" fmla="*/ 0 w 46024"/>
                                        <a:gd name="connsiteY1" fmla="*/ 61912 h 178593"/>
                                        <a:gd name="connsiteX2" fmla="*/ 26193 w 46024"/>
                                        <a:gd name="connsiteY2" fmla="*/ 0 h 178593"/>
                                        <a:gd name="connsiteX3" fmla="*/ 45243 w 46024"/>
                                        <a:gd name="connsiteY3" fmla="*/ 76200 h 178593"/>
                                        <a:gd name="connsiteX4" fmla="*/ 38100 w 46024"/>
                                        <a:gd name="connsiteY4" fmla="*/ 133350 h 178593"/>
                                        <a:gd name="connsiteX5" fmla="*/ 0 w 46024"/>
                                        <a:gd name="connsiteY5" fmla="*/ 178593 h 178593"/>
                                        <a:gd name="connsiteX0" fmla="*/ 0 w 47263"/>
                                        <a:gd name="connsiteY0" fmla="*/ 178593 h 178593"/>
                                        <a:gd name="connsiteX1" fmla="*/ 0 w 47263"/>
                                        <a:gd name="connsiteY1" fmla="*/ 61912 h 178593"/>
                                        <a:gd name="connsiteX2" fmla="*/ 26193 w 47263"/>
                                        <a:gd name="connsiteY2" fmla="*/ 0 h 178593"/>
                                        <a:gd name="connsiteX3" fmla="*/ 45243 w 47263"/>
                                        <a:gd name="connsiteY3" fmla="*/ 76200 h 178593"/>
                                        <a:gd name="connsiteX4" fmla="*/ 38100 w 47263"/>
                                        <a:gd name="connsiteY4" fmla="*/ 133350 h 178593"/>
                                        <a:gd name="connsiteX5" fmla="*/ 0 w 47263"/>
                                        <a:gd name="connsiteY5" fmla="*/ 178593 h 178593"/>
                                        <a:gd name="connsiteX0" fmla="*/ 4052 w 51315"/>
                                        <a:gd name="connsiteY0" fmla="*/ 178709 h 178709"/>
                                        <a:gd name="connsiteX1" fmla="*/ 4052 w 51315"/>
                                        <a:gd name="connsiteY1" fmla="*/ 62028 h 178709"/>
                                        <a:gd name="connsiteX2" fmla="*/ 30245 w 51315"/>
                                        <a:gd name="connsiteY2" fmla="*/ 116 h 178709"/>
                                        <a:gd name="connsiteX3" fmla="*/ 49295 w 51315"/>
                                        <a:gd name="connsiteY3" fmla="*/ 76316 h 178709"/>
                                        <a:gd name="connsiteX4" fmla="*/ 42152 w 51315"/>
                                        <a:gd name="connsiteY4" fmla="*/ 133466 h 178709"/>
                                        <a:gd name="connsiteX5" fmla="*/ 4052 w 51315"/>
                                        <a:gd name="connsiteY5" fmla="*/ 178709 h 178709"/>
                                        <a:gd name="connsiteX0" fmla="*/ 1452 w 48715"/>
                                        <a:gd name="connsiteY0" fmla="*/ 178697 h 178697"/>
                                        <a:gd name="connsiteX1" fmla="*/ 15740 w 48715"/>
                                        <a:gd name="connsiteY1" fmla="*/ 66778 h 178697"/>
                                        <a:gd name="connsiteX2" fmla="*/ 27645 w 48715"/>
                                        <a:gd name="connsiteY2" fmla="*/ 104 h 178697"/>
                                        <a:gd name="connsiteX3" fmla="*/ 46695 w 48715"/>
                                        <a:gd name="connsiteY3" fmla="*/ 76304 h 178697"/>
                                        <a:gd name="connsiteX4" fmla="*/ 39552 w 48715"/>
                                        <a:gd name="connsiteY4" fmla="*/ 133454 h 178697"/>
                                        <a:gd name="connsiteX5" fmla="*/ 1452 w 48715"/>
                                        <a:gd name="connsiteY5" fmla="*/ 178697 h 178697"/>
                                        <a:gd name="connsiteX0" fmla="*/ 1452 w 48715"/>
                                        <a:gd name="connsiteY0" fmla="*/ 178697 h 180791"/>
                                        <a:gd name="connsiteX1" fmla="*/ 15740 w 48715"/>
                                        <a:gd name="connsiteY1" fmla="*/ 66778 h 180791"/>
                                        <a:gd name="connsiteX2" fmla="*/ 27645 w 48715"/>
                                        <a:gd name="connsiteY2" fmla="*/ 104 h 180791"/>
                                        <a:gd name="connsiteX3" fmla="*/ 46695 w 48715"/>
                                        <a:gd name="connsiteY3" fmla="*/ 76304 h 180791"/>
                                        <a:gd name="connsiteX4" fmla="*/ 39552 w 48715"/>
                                        <a:gd name="connsiteY4" fmla="*/ 133454 h 180791"/>
                                        <a:gd name="connsiteX5" fmla="*/ 1452 w 48715"/>
                                        <a:gd name="connsiteY5" fmla="*/ 178697 h 180791"/>
                                        <a:gd name="connsiteX0" fmla="*/ 1452 w 47476"/>
                                        <a:gd name="connsiteY0" fmla="*/ 195372 h 197068"/>
                                        <a:gd name="connsiteX1" fmla="*/ 15740 w 47476"/>
                                        <a:gd name="connsiteY1" fmla="*/ 66784 h 197068"/>
                                        <a:gd name="connsiteX2" fmla="*/ 27645 w 47476"/>
                                        <a:gd name="connsiteY2" fmla="*/ 110 h 197068"/>
                                        <a:gd name="connsiteX3" fmla="*/ 46695 w 47476"/>
                                        <a:gd name="connsiteY3" fmla="*/ 76310 h 197068"/>
                                        <a:gd name="connsiteX4" fmla="*/ 39552 w 47476"/>
                                        <a:gd name="connsiteY4" fmla="*/ 133460 h 197068"/>
                                        <a:gd name="connsiteX5" fmla="*/ 1452 w 47476"/>
                                        <a:gd name="connsiteY5" fmla="*/ 195372 h 197068"/>
                                        <a:gd name="connsiteX0" fmla="*/ 266 w 46290"/>
                                        <a:gd name="connsiteY0" fmla="*/ 195334 h 196107"/>
                                        <a:gd name="connsiteX1" fmla="*/ 21698 w 46290"/>
                                        <a:gd name="connsiteY1" fmla="*/ 88177 h 196107"/>
                                        <a:gd name="connsiteX2" fmla="*/ 26459 w 46290"/>
                                        <a:gd name="connsiteY2" fmla="*/ 72 h 196107"/>
                                        <a:gd name="connsiteX3" fmla="*/ 45509 w 46290"/>
                                        <a:gd name="connsiteY3" fmla="*/ 76272 h 196107"/>
                                        <a:gd name="connsiteX4" fmla="*/ 38366 w 46290"/>
                                        <a:gd name="connsiteY4" fmla="*/ 133422 h 196107"/>
                                        <a:gd name="connsiteX5" fmla="*/ 266 w 46290"/>
                                        <a:gd name="connsiteY5" fmla="*/ 195334 h 196107"/>
                                        <a:gd name="connsiteX0" fmla="*/ 2249 w 48273"/>
                                        <a:gd name="connsiteY0" fmla="*/ 195324 h 195831"/>
                                        <a:gd name="connsiteX1" fmla="*/ 7012 w 48273"/>
                                        <a:gd name="connsiteY1" fmla="*/ 97692 h 195831"/>
                                        <a:gd name="connsiteX2" fmla="*/ 28442 w 48273"/>
                                        <a:gd name="connsiteY2" fmla="*/ 62 h 195831"/>
                                        <a:gd name="connsiteX3" fmla="*/ 47492 w 48273"/>
                                        <a:gd name="connsiteY3" fmla="*/ 76262 h 195831"/>
                                        <a:gd name="connsiteX4" fmla="*/ 40349 w 48273"/>
                                        <a:gd name="connsiteY4" fmla="*/ 133412 h 195831"/>
                                        <a:gd name="connsiteX5" fmla="*/ 2249 w 48273"/>
                                        <a:gd name="connsiteY5" fmla="*/ 195324 h 195831"/>
                                        <a:gd name="connsiteX0" fmla="*/ 2249 w 41173"/>
                                        <a:gd name="connsiteY0" fmla="*/ 195324 h 195823"/>
                                        <a:gd name="connsiteX1" fmla="*/ 7012 w 41173"/>
                                        <a:gd name="connsiteY1" fmla="*/ 97692 h 195823"/>
                                        <a:gd name="connsiteX2" fmla="*/ 28442 w 41173"/>
                                        <a:gd name="connsiteY2" fmla="*/ 62 h 195823"/>
                                        <a:gd name="connsiteX3" fmla="*/ 28442 w 41173"/>
                                        <a:gd name="connsiteY3" fmla="*/ 81024 h 195823"/>
                                        <a:gd name="connsiteX4" fmla="*/ 40349 w 41173"/>
                                        <a:gd name="connsiteY4" fmla="*/ 133412 h 195823"/>
                                        <a:gd name="connsiteX5" fmla="*/ 2249 w 41173"/>
                                        <a:gd name="connsiteY5" fmla="*/ 195324 h 195823"/>
                                        <a:gd name="connsiteX0" fmla="*/ 2249 w 48273"/>
                                        <a:gd name="connsiteY0" fmla="*/ 195324 h 195838"/>
                                        <a:gd name="connsiteX1" fmla="*/ 7012 w 48273"/>
                                        <a:gd name="connsiteY1" fmla="*/ 97692 h 195838"/>
                                        <a:gd name="connsiteX2" fmla="*/ 28442 w 48273"/>
                                        <a:gd name="connsiteY2" fmla="*/ 62 h 195838"/>
                                        <a:gd name="connsiteX3" fmla="*/ 47492 w 48273"/>
                                        <a:gd name="connsiteY3" fmla="*/ 71499 h 195838"/>
                                        <a:gd name="connsiteX4" fmla="*/ 40349 w 48273"/>
                                        <a:gd name="connsiteY4" fmla="*/ 133412 h 195838"/>
                                        <a:gd name="connsiteX5" fmla="*/ 2249 w 48273"/>
                                        <a:gd name="connsiteY5" fmla="*/ 195324 h 195838"/>
                                        <a:gd name="connsiteX0" fmla="*/ 1557 w 46812"/>
                                        <a:gd name="connsiteY0" fmla="*/ 195324 h 195838"/>
                                        <a:gd name="connsiteX1" fmla="*/ 6320 w 46812"/>
                                        <a:gd name="connsiteY1" fmla="*/ 97692 h 195838"/>
                                        <a:gd name="connsiteX2" fmla="*/ 27750 w 46812"/>
                                        <a:gd name="connsiteY2" fmla="*/ 62 h 195838"/>
                                        <a:gd name="connsiteX3" fmla="*/ 46800 w 46812"/>
                                        <a:gd name="connsiteY3" fmla="*/ 71499 h 195838"/>
                                        <a:gd name="connsiteX4" fmla="*/ 30132 w 46812"/>
                                        <a:gd name="connsiteY4" fmla="*/ 133412 h 195838"/>
                                        <a:gd name="connsiteX5" fmla="*/ 1557 w 46812"/>
                                        <a:gd name="connsiteY5" fmla="*/ 195324 h 195838"/>
                                        <a:gd name="connsiteX0" fmla="*/ 383 w 45896"/>
                                        <a:gd name="connsiteY0" fmla="*/ 195324 h 195687"/>
                                        <a:gd name="connsiteX1" fmla="*/ 5146 w 45896"/>
                                        <a:gd name="connsiteY1" fmla="*/ 97692 h 195687"/>
                                        <a:gd name="connsiteX2" fmla="*/ 26576 w 45896"/>
                                        <a:gd name="connsiteY2" fmla="*/ 62 h 195687"/>
                                        <a:gd name="connsiteX3" fmla="*/ 45626 w 45896"/>
                                        <a:gd name="connsiteY3" fmla="*/ 71499 h 195687"/>
                                        <a:gd name="connsiteX4" fmla="*/ 12289 w 45896"/>
                                        <a:gd name="connsiteY4" fmla="*/ 128650 h 195687"/>
                                        <a:gd name="connsiteX5" fmla="*/ 383 w 45896"/>
                                        <a:gd name="connsiteY5" fmla="*/ 195324 h 195687"/>
                                        <a:gd name="connsiteX0" fmla="*/ 1384 w 46627"/>
                                        <a:gd name="connsiteY0" fmla="*/ 195324 h 196414"/>
                                        <a:gd name="connsiteX1" fmla="*/ 6147 w 46627"/>
                                        <a:gd name="connsiteY1" fmla="*/ 97692 h 196414"/>
                                        <a:gd name="connsiteX2" fmla="*/ 27577 w 46627"/>
                                        <a:gd name="connsiteY2" fmla="*/ 62 h 196414"/>
                                        <a:gd name="connsiteX3" fmla="*/ 46627 w 46627"/>
                                        <a:gd name="connsiteY3" fmla="*/ 71499 h 196414"/>
                                        <a:gd name="connsiteX4" fmla="*/ 27577 w 46627"/>
                                        <a:gd name="connsiteY4" fmla="*/ 145319 h 196414"/>
                                        <a:gd name="connsiteX5" fmla="*/ 1384 w 46627"/>
                                        <a:gd name="connsiteY5" fmla="*/ 195324 h 196414"/>
                                      </a:gdLst>
                                      <a:ahLst/>
                                      <a:cxnLst>
                                        <a:cxn ang="0">
                                          <a:pos x="connsiteX0" y="connsiteY0"/>
                                        </a:cxn>
                                        <a:cxn ang="0">
                                          <a:pos x="connsiteX1" y="connsiteY1"/>
                                        </a:cxn>
                                        <a:cxn ang="0">
                                          <a:pos x="connsiteX2" y="connsiteY2"/>
                                        </a:cxn>
                                        <a:cxn ang="0">
                                          <a:pos x="connsiteX3" y="connsiteY3"/>
                                        </a:cxn>
                                        <a:cxn ang="0">
                                          <a:pos x="connsiteX4" y="connsiteY4"/>
                                        </a:cxn>
                                        <a:cxn ang="0">
                                          <a:pos x="connsiteX5" y="connsiteY5"/>
                                        </a:cxn>
                                      </a:cxnLst>
                                      <a:rect l="l" t="t" r="r" b="b"/>
                                      <a:pathLst>
                                        <a:path w="46627" h="196414">
                                          <a:moveTo>
                                            <a:pt x="1384" y="195324"/>
                                          </a:moveTo>
                                          <a:cubicBezTo>
                                            <a:pt x="-2188" y="187386"/>
                                            <a:pt x="1782" y="130236"/>
                                            <a:pt x="6147" y="97692"/>
                                          </a:cubicBezTo>
                                          <a:cubicBezTo>
                                            <a:pt x="10512" y="65148"/>
                                            <a:pt x="20037" y="-2319"/>
                                            <a:pt x="27577" y="62"/>
                                          </a:cubicBezTo>
                                          <a:cubicBezTo>
                                            <a:pt x="35117" y="2443"/>
                                            <a:pt x="46627" y="47290"/>
                                            <a:pt x="46627" y="71499"/>
                                          </a:cubicBezTo>
                                          <a:cubicBezTo>
                                            <a:pt x="46627" y="95708"/>
                                            <a:pt x="35118" y="124682"/>
                                            <a:pt x="27577" y="145319"/>
                                          </a:cubicBezTo>
                                          <a:cubicBezTo>
                                            <a:pt x="20037" y="165957"/>
                                            <a:pt x="4956" y="203262"/>
                                            <a:pt x="1384" y="195324"/>
                                          </a:cubicBez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ysClr val="window" lastClr="FFFFFF"/>
                                    </a:solidFill>
                                    <a:ln w="25400" cap="flat" cmpd="sng" algn="ctr">
                                      <a:noFill/>
                                      <a:prstDash val="solid"/>
                                    </a:ln>
                                    <a:effectLst/>
                                  </p:spPr>
                                  <p:txBody>
                                    <a:bodyPr anchor="ctr"/>
                                    <a:lstStyle/>
                                    <a:p>
                                      <a:pPr marL="0" marR="0" lvl="0" indent="0" algn="ctr" defTabSz="91440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zh-CN" altLang="en-US" sz="1800" b="0" i="0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396" name="组合 296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 rot="4568585">
                                    <a:off x="5687747" y="1805040"/>
                                    <a:ext cx="82555" cy="169789"/>
                                    <a:chOff x="4605359" y="766104"/>
                                    <a:chExt cx="188802" cy="391253"/>
                                  </a:xfrm>
                                </p:grpSpPr>
                                <p:sp>
                                  <p:nvSpPr>
                                    <p:cNvPr id="403" name="任意多边形 402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606115" y="766519"/>
                                      <a:ext cx="188517" cy="390853"/>
                                    </a:xfrm>
                                    <a:custGeom>
                                      <a:avLst/>
                                      <a:gdLst>
                                        <a:gd name="connsiteX0" fmla="*/ 69056 w 166687"/>
                                        <a:gd name="connsiteY0" fmla="*/ 0 h 350044"/>
                                        <a:gd name="connsiteX1" fmla="*/ 45243 w 166687"/>
                                        <a:gd name="connsiteY1" fmla="*/ 119062 h 350044"/>
                                        <a:gd name="connsiteX2" fmla="*/ 0 w 166687"/>
                                        <a:gd name="connsiteY2" fmla="*/ 204787 h 350044"/>
                                        <a:gd name="connsiteX3" fmla="*/ 14287 w 166687"/>
                                        <a:gd name="connsiteY3" fmla="*/ 302419 h 350044"/>
                                        <a:gd name="connsiteX4" fmla="*/ 78581 w 166687"/>
                                        <a:gd name="connsiteY4" fmla="*/ 350044 h 350044"/>
                                        <a:gd name="connsiteX5" fmla="*/ 164306 w 166687"/>
                                        <a:gd name="connsiteY5" fmla="*/ 254794 h 350044"/>
                                        <a:gd name="connsiteX6" fmla="*/ 166687 w 166687"/>
                                        <a:gd name="connsiteY6" fmla="*/ 109537 h 350044"/>
                                        <a:gd name="connsiteX7" fmla="*/ 69056 w 166687"/>
                                        <a:gd name="connsiteY7" fmla="*/ 0 h 350044"/>
                                        <a:gd name="connsiteX0" fmla="*/ 69056 w 184139"/>
                                        <a:gd name="connsiteY0" fmla="*/ 0 h 350044"/>
                                        <a:gd name="connsiteX1" fmla="*/ 45243 w 184139"/>
                                        <a:gd name="connsiteY1" fmla="*/ 119062 h 350044"/>
                                        <a:gd name="connsiteX2" fmla="*/ 0 w 184139"/>
                                        <a:gd name="connsiteY2" fmla="*/ 204787 h 350044"/>
                                        <a:gd name="connsiteX3" fmla="*/ 14287 w 184139"/>
                                        <a:gd name="connsiteY3" fmla="*/ 302419 h 350044"/>
                                        <a:gd name="connsiteX4" fmla="*/ 78581 w 184139"/>
                                        <a:gd name="connsiteY4" fmla="*/ 350044 h 350044"/>
                                        <a:gd name="connsiteX5" fmla="*/ 164306 w 184139"/>
                                        <a:gd name="connsiteY5" fmla="*/ 254794 h 350044"/>
                                        <a:gd name="connsiteX6" fmla="*/ 166687 w 184139"/>
                                        <a:gd name="connsiteY6" fmla="*/ 109537 h 350044"/>
                                        <a:gd name="connsiteX7" fmla="*/ 69056 w 184139"/>
                                        <a:gd name="connsiteY7" fmla="*/ 0 h 350044"/>
                                        <a:gd name="connsiteX0" fmla="*/ 69056 w 181058"/>
                                        <a:gd name="connsiteY0" fmla="*/ 0 h 350044"/>
                                        <a:gd name="connsiteX1" fmla="*/ 45243 w 181058"/>
                                        <a:gd name="connsiteY1" fmla="*/ 119062 h 350044"/>
                                        <a:gd name="connsiteX2" fmla="*/ 0 w 181058"/>
                                        <a:gd name="connsiteY2" fmla="*/ 204787 h 350044"/>
                                        <a:gd name="connsiteX3" fmla="*/ 14287 w 181058"/>
                                        <a:gd name="connsiteY3" fmla="*/ 302419 h 350044"/>
                                        <a:gd name="connsiteX4" fmla="*/ 78581 w 181058"/>
                                        <a:gd name="connsiteY4" fmla="*/ 350044 h 350044"/>
                                        <a:gd name="connsiteX5" fmla="*/ 164306 w 181058"/>
                                        <a:gd name="connsiteY5" fmla="*/ 254794 h 350044"/>
                                        <a:gd name="connsiteX6" fmla="*/ 166687 w 181058"/>
                                        <a:gd name="connsiteY6" fmla="*/ 109537 h 350044"/>
                                        <a:gd name="connsiteX7" fmla="*/ 69056 w 181058"/>
                                        <a:gd name="connsiteY7" fmla="*/ 0 h 350044"/>
                                        <a:gd name="connsiteX0" fmla="*/ 69056 w 173789"/>
                                        <a:gd name="connsiteY0" fmla="*/ 0 h 350044"/>
                                        <a:gd name="connsiteX1" fmla="*/ 45243 w 173789"/>
                                        <a:gd name="connsiteY1" fmla="*/ 119062 h 350044"/>
                                        <a:gd name="connsiteX2" fmla="*/ 0 w 173789"/>
                                        <a:gd name="connsiteY2" fmla="*/ 204787 h 350044"/>
                                        <a:gd name="connsiteX3" fmla="*/ 14287 w 173789"/>
                                        <a:gd name="connsiteY3" fmla="*/ 302419 h 350044"/>
                                        <a:gd name="connsiteX4" fmla="*/ 78581 w 173789"/>
                                        <a:gd name="connsiteY4" fmla="*/ 350044 h 350044"/>
                                        <a:gd name="connsiteX5" fmla="*/ 164306 w 173789"/>
                                        <a:gd name="connsiteY5" fmla="*/ 254794 h 350044"/>
                                        <a:gd name="connsiteX6" fmla="*/ 152399 w 173789"/>
                                        <a:gd name="connsiteY6" fmla="*/ 121444 h 350044"/>
                                        <a:gd name="connsiteX7" fmla="*/ 69056 w 173789"/>
                                        <a:gd name="connsiteY7" fmla="*/ 0 h 350044"/>
                                        <a:gd name="connsiteX0" fmla="*/ 69056 w 173789"/>
                                        <a:gd name="connsiteY0" fmla="*/ 1 h 350045"/>
                                        <a:gd name="connsiteX1" fmla="*/ 45243 w 173789"/>
                                        <a:gd name="connsiteY1" fmla="*/ 119063 h 350045"/>
                                        <a:gd name="connsiteX2" fmla="*/ 0 w 173789"/>
                                        <a:gd name="connsiteY2" fmla="*/ 204788 h 350045"/>
                                        <a:gd name="connsiteX3" fmla="*/ 14287 w 173789"/>
                                        <a:gd name="connsiteY3" fmla="*/ 302420 h 350045"/>
                                        <a:gd name="connsiteX4" fmla="*/ 78581 w 173789"/>
                                        <a:gd name="connsiteY4" fmla="*/ 350045 h 350045"/>
                                        <a:gd name="connsiteX5" fmla="*/ 164306 w 173789"/>
                                        <a:gd name="connsiteY5" fmla="*/ 254795 h 350045"/>
                                        <a:gd name="connsiteX6" fmla="*/ 152399 w 173789"/>
                                        <a:gd name="connsiteY6" fmla="*/ 121445 h 350045"/>
                                        <a:gd name="connsiteX7" fmla="*/ 69056 w 173789"/>
                                        <a:gd name="connsiteY7" fmla="*/ 1 h 350045"/>
                                        <a:gd name="connsiteX0" fmla="*/ 69056 w 173789"/>
                                        <a:gd name="connsiteY0" fmla="*/ 1 h 350045"/>
                                        <a:gd name="connsiteX1" fmla="*/ 45243 w 173789"/>
                                        <a:gd name="connsiteY1" fmla="*/ 119063 h 350045"/>
                                        <a:gd name="connsiteX2" fmla="*/ 0 w 173789"/>
                                        <a:gd name="connsiteY2" fmla="*/ 204788 h 350045"/>
                                        <a:gd name="connsiteX3" fmla="*/ 14287 w 173789"/>
                                        <a:gd name="connsiteY3" fmla="*/ 302420 h 350045"/>
                                        <a:gd name="connsiteX4" fmla="*/ 78581 w 173789"/>
                                        <a:gd name="connsiteY4" fmla="*/ 350045 h 350045"/>
                                        <a:gd name="connsiteX5" fmla="*/ 164306 w 173789"/>
                                        <a:gd name="connsiteY5" fmla="*/ 254795 h 350045"/>
                                        <a:gd name="connsiteX6" fmla="*/ 152399 w 173789"/>
                                        <a:gd name="connsiteY6" fmla="*/ 121445 h 350045"/>
                                        <a:gd name="connsiteX7" fmla="*/ 69056 w 173789"/>
                                        <a:gd name="connsiteY7" fmla="*/ 1 h 350045"/>
                                        <a:gd name="connsiteX0" fmla="*/ 69928 w 174661"/>
                                        <a:gd name="connsiteY0" fmla="*/ 1 h 350045"/>
                                        <a:gd name="connsiteX1" fmla="*/ 46115 w 174661"/>
                                        <a:gd name="connsiteY1" fmla="*/ 119063 h 350045"/>
                                        <a:gd name="connsiteX2" fmla="*/ 872 w 174661"/>
                                        <a:gd name="connsiteY2" fmla="*/ 204788 h 350045"/>
                                        <a:gd name="connsiteX3" fmla="*/ 15159 w 174661"/>
                                        <a:gd name="connsiteY3" fmla="*/ 302420 h 350045"/>
                                        <a:gd name="connsiteX4" fmla="*/ 79453 w 174661"/>
                                        <a:gd name="connsiteY4" fmla="*/ 350045 h 350045"/>
                                        <a:gd name="connsiteX5" fmla="*/ 165178 w 174661"/>
                                        <a:gd name="connsiteY5" fmla="*/ 254795 h 350045"/>
                                        <a:gd name="connsiteX6" fmla="*/ 153271 w 174661"/>
                                        <a:gd name="connsiteY6" fmla="*/ 121445 h 350045"/>
                                        <a:gd name="connsiteX7" fmla="*/ 69928 w 174661"/>
                                        <a:gd name="connsiteY7" fmla="*/ 1 h 350045"/>
                                        <a:gd name="connsiteX0" fmla="*/ 73564 w 178297"/>
                                        <a:gd name="connsiteY0" fmla="*/ 1 h 350045"/>
                                        <a:gd name="connsiteX1" fmla="*/ 49751 w 178297"/>
                                        <a:gd name="connsiteY1" fmla="*/ 119063 h 350045"/>
                                        <a:gd name="connsiteX2" fmla="*/ 4508 w 178297"/>
                                        <a:gd name="connsiteY2" fmla="*/ 204788 h 350045"/>
                                        <a:gd name="connsiteX3" fmla="*/ 18795 w 178297"/>
                                        <a:gd name="connsiteY3" fmla="*/ 302420 h 350045"/>
                                        <a:gd name="connsiteX4" fmla="*/ 83089 w 178297"/>
                                        <a:gd name="connsiteY4" fmla="*/ 350045 h 350045"/>
                                        <a:gd name="connsiteX5" fmla="*/ 168814 w 178297"/>
                                        <a:gd name="connsiteY5" fmla="*/ 254795 h 350045"/>
                                        <a:gd name="connsiteX6" fmla="*/ 156907 w 178297"/>
                                        <a:gd name="connsiteY6" fmla="*/ 121445 h 350045"/>
                                        <a:gd name="connsiteX7" fmla="*/ 73564 w 178297"/>
                                        <a:gd name="connsiteY7" fmla="*/ 1 h 350045"/>
                                        <a:gd name="connsiteX0" fmla="*/ 79936 w 184669"/>
                                        <a:gd name="connsiteY0" fmla="*/ 1 h 350045"/>
                                        <a:gd name="connsiteX1" fmla="*/ 56123 w 184669"/>
                                        <a:gd name="connsiteY1" fmla="*/ 119063 h 350045"/>
                                        <a:gd name="connsiteX2" fmla="*/ 3736 w 184669"/>
                                        <a:gd name="connsiteY2" fmla="*/ 204788 h 350045"/>
                                        <a:gd name="connsiteX3" fmla="*/ 25167 w 184669"/>
                                        <a:gd name="connsiteY3" fmla="*/ 302420 h 350045"/>
                                        <a:gd name="connsiteX4" fmla="*/ 89461 w 184669"/>
                                        <a:gd name="connsiteY4" fmla="*/ 350045 h 350045"/>
                                        <a:gd name="connsiteX5" fmla="*/ 175186 w 184669"/>
                                        <a:gd name="connsiteY5" fmla="*/ 254795 h 350045"/>
                                        <a:gd name="connsiteX6" fmla="*/ 163279 w 184669"/>
                                        <a:gd name="connsiteY6" fmla="*/ 121445 h 350045"/>
                                        <a:gd name="connsiteX7" fmla="*/ 79936 w 18466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00014 h 350045"/>
                                        <a:gd name="connsiteX7" fmla="*/ 77086 w 181819"/>
                                        <a:gd name="connsiteY7" fmla="*/ 1 h 350045"/>
                                        <a:gd name="connsiteX0" fmla="*/ 77086 w 179303"/>
                                        <a:gd name="connsiteY0" fmla="*/ 1 h 350045"/>
                                        <a:gd name="connsiteX1" fmla="*/ 55655 w 179303"/>
                                        <a:gd name="connsiteY1" fmla="*/ 107157 h 350045"/>
                                        <a:gd name="connsiteX2" fmla="*/ 886 w 179303"/>
                                        <a:gd name="connsiteY2" fmla="*/ 204788 h 350045"/>
                                        <a:gd name="connsiteX3" fmla="*/ 22317 w 179303"/>
                                        <a:gd name="connsiteY3" fmla="*/ 302420 h 350045"/>
                                        <a:gd name="connsiteX4" fmla="*/ 86611 w 179303"/>
                                        <a:gd name="connsiteY4" fmla="*/ 350045 h 350045"/>
                                        <a:gd name="connsiteX5" fmla="*/ 172336 w 179303"/>
                                        <a:gd name="connsiteY5" fmla="*/ 266701 h 350045"/>
                                        <a:gd name="connsiteX6" fmla="*/ 160429 w 179303"/>
                                        <a:gd name="connsiteY6" fmla="*/ 100014 h 350045"/>
                                        <a:gd name="connsiteX7" fmla="*/ 77086 w 179303"/>
                                        <a:gd name="connsiteY7" fmla="*/ 1 h 350045"/>
                                        <a:gd name="connsiteX0" fmla="*/ 77086 w 179303"/>
                                        <a:gd name="connsiteY0" fmla="*/ 1 h 352745"/>
                                        <a:gd name="connsiteX1" fmla="*/ 55655 w 179303"/>
                                        <a:gd name="connsiteY1" fmla="*/ 107157 h 352745"/>
                                        <a:gd name="connsiteX2" fmla="*/ 886 w 179303"/>
                                        <a:gd name="connsiteY2" fmla="*/ 204788 h 352745"/>
                                        <a:gd name="connsiteX3" fmla="*/ 22317 w 179303"/>
                                        <a:gd name="connsiteY3" fmla="*/ 302420 h 352745"/>
                                        <a:gd name="connsiteX4" fmla="*/ 86611 w 179303"/>
                                        <a:gd name="connsiteY4" fmla="*/ 350045 h 352745"/>
                                        <a:gd name="connsiteX5" fmla="*/ 172336 w 179303"/>
                                        <a:gd name="connsiteY5" fmla="*/ 266701 h 352745"/>
                                        <a:gd name="connsiteX6" fmla="*/ 160429 w 179303"/>
                                        <a:gd name="connsiteY6" fmla="*/ 100014 h 352745"/>
                                        <a:gd name="connsiteX7" fmla="*/ 77086 w 179303"/>
                                        <a:gd name="connsiteY7" fmla="*/ 1 h 352745"/>
                                        <a:gd name="connsiteX0" fmla="*/ 77086 w 179303"/>
                                        <a:gd name="connsiteY0" fmla="*/ 1 h 350613"/>
                                        <a:gd name="connsiteX1" fmla="*/ 55655 w 179303"/>
                                        <a:gd name="connsiteY1" fmla="*/ 107157 h 350613"/>
                                        <a:gd name="connsiteX2" fmla="*/ 886 w 179303"/>
                                        <a:gd name="connsiteY2" fmla="*/ 204788 h 350613"/>
                                        <a:gd name="connsiteX3" fmla="*/ 22317 w 179303"/>
                                        <a:gd name="connsiteY3" fmla="*/ 302420 h 350613"/>
                                        <a:gd name="connsiteX4" fmla="*/ 86611 w 179303"/>
                                        <a:gd name="connsiteY4" fmla="*/ 350045 h 350613"/>
                                        <a:gd name="connsiteX5" fmla="*/ 172336 w 179303"/>
                                        <a:gd name="connsiteY5" fmla="*/ 266701 h 350613"/>
                                        <a:gd name="connsiteX6" fmla="*/ 160429 w 179303"/>
                                        <a:gd name="connsiteY6" fmla="*/ 100014 h 350613"/>
                                        <a:gd name="connsiteX7" fmla="*/ 77086 w 179303"/>
                                        <a:gd name="connsiteY7" fmla="*/ 1 h 350613"/>
                                        <a:gd name="connsiteX0" fmla="*/ 78214 w 180431"/>
                                        <a:gd name="connsiteY0" fmla="*/ 1 h 350613"/>
                                        <a:gd name="connsiteX1" fmla="*/ 56783 w 180431"/>
                                        <a:gd name="connsiteY1" fmla="*/ 107157 h 350613"/>
                                        <a:gd name="connsiteX2" fmla="*/ 2014 w 180431"/>
                                        <a:gd name="connsiteY2" fmla="*/ 204788 h 350613"/>
                                        <a:gd name="connsiteX3" fmla="*/ 23445 w 180431"/>
                                        <a:gd name="connsiteY3" fmla="*/ 302420 h 350613"/>
                                        <a:gd name="connsiteX4" fmla="*/ 87739 w 180431"/>
                                        <a:gd name="connsiteY4" fmla="*/ 350045 h 350613"/>
                                        <a:gd name="connsiteX5" fmla="*/ 173464 w 180431"/>
                                        <a:gd name="connsiteY5" fmla="*/ 266701 h 350613"/>
                                        <a:gd name="connsiteX6" fmla="*/ 161557 w 180431"/>
                                        <a:gd name="connsiteY6" fmla="*/ 100014 h 350613"/>
                                        <a:gd name="connsiteX7" fmla="*/ 78214 w 180431"/>
                                        <a:gd name="connsiteY7" fmla="*/ 1 h 350613"/>
                                        <a:gd name="connsiteX0" fmla="*/ 78214 w 180431"/>
                                        <a:gd name="connsiteY0" fmla="*/ 1 h 350613"/>
                                        <a:gd name="connsiteX1" fmla="*/ 56783 w 180431"/>
                                        <a:gd name="connsiteY1" fmla="*/ 107157 h 350613"/>
                                        <a:gd name="connsiteX2" fmla="*/ 2014 w 180431"/>
                                        <a:gd name="connsiteY2" fmla="*/ 204788 h 350613"/>
                                        <a:gd name="connsiteX3" fmla="*/ 23445 w 180431"/>
                                        <a:gd name="connsiteY3" fmla="*/ 302420 h 350613"/>
                                        <a:gd name="connsiteX4" fmla="*/ 87739 w 180431"/>
                                        <a:gd name="connsiteY4" fmla="*/ 350045 h 350613"/>
                                        <a:gd name="connsiteX5" fmla="*/ 173464 w 180431"/>
                                        <a:gd name="connsiteY5" fmla="*/ 266701 h 350613"/>
                                        <a:gd name="connsiteX6" fmla="*/ 161557 w 180431"/>
                                        <a:gd name="connsiteY6" fmla="*/ 100014 h 350613"/>
                                        <a:gd name="connsiteX7" fmla="*/ 78214 w 180431"/>
                                        <a:gd name="connsiteY7" fmla="*/ 1 h 350613"/>
                                        <a:gd name="connsiteX0" fmla="*/ 82390 w 184607"/>
                                        <a:gd name="connsiteY0" fmla="*/ 1 h 352386"/>
                                        <a:gd name="connsiteX1" fmla="*/ 60959 w 184607"/>
                                        <a:gd name="connsiteY1" fmla="*/ 107157 h 352386"/>
                                        <a:gd name="connsiteX2" fmla="*/ 6190 w 184607"/>
                                        <a:gd name="connsiteY2" fmla="*/ 204788 h 352386"/>
                                        <a:gd name="connsiteX3" fmla="*/ 15715 w 184607"/>
                                        <a:gd name="connsiteY3" fmla="*/ 302420 h 352386"/>
                                        <a:gd name="connsiteX4" fmla="*/ 91915 w 184607"/>
                                        <a:gd name="connsiteY4" fmla="*/ 350045 h 352386"/>
                                        <a:gd name="connsiteX5" fmla="*/ 177640 w 184607"/>
                                        <a:gd name="connsiteY5" fmla="*/ 266701 h 352386"/>
                                        <a:gd name="connsiteX6" fmla="*/ 165733 w 184607"/>
                                        <a:gd name="connsiteY6" fmla="*/ 100014 h 352386"/>
                                        <a:gd name="connsiteX7" fmla="*/ 82390 w 184607"/>
                                        <a:gd name="connsiteY7" fmla="*/ 1 h 352386"/>
                                        <a:gd name="connsiteX0" fmla="*/ 86867 w 189084"/>
                                        <a:gd name="connsiteY0" fmla="*/ 1 h 351243"/>
                                        <a:gd name="connsiteX1" fmla="*/ 65436 w 189084"/>
                                        <a:gd name="connsiteY1" fmla="*/ 107157 h 351243"/>
                                        <a:gd name="connsiteX2" fmla="*/ 10667 w 189084"/>
                                        <a:gd name="connsiteY2" fmla="*/ 204788 h 351243"/>
                                        <a:gd name="connsiteX3" fmla="*/ 20192 w 189084"/>
                                        <a:gd name="connsiteY3" fmla="*/ 302420 h 351243"/>
                                        <a:gd name="connsiteX4" fmla="*/ 96392 w 189084"/>
                                        <a:gd name="connsiteY4" fmla="*/ 350045 h 351243"/>
                                        <a:gd name="connsiteX5" fmla="*/ 182117 w 189084"/>
                                        <a:gd name="connsiteY5" fmla="*/ 266701 h 351243"/>
                                        <a:gd name="connsiteX6" fmla="*/ 170210 w 189084"/>
                                        <a:gd name="connsiteY6" fmla="*/ 100014 h 351243"/>
                                        <a:gd name="connsiteX7" fmla="*/ 86867 w 189084"/>
                                        <a:gd name="connsiteY7" fmla="*/ 1 h 351243"/>
                                        <a:gd name="connsiteX0" fmla="*/ 81616 w 183833"/>
                                        <a:gd name="connsiteY0" fmla="*/ 1 h 350850"/>
                                        <a:gd name="connsiteX1" fmla="*/ 60185 w 183833"/>
                                        <a:gd name="connsiteY1" fmla="*/ 107157 h 350850"/>
                                        <a:gd name="connsiteX2" fmla="*/ 5416 w 183833"/>
                                        <a:gd name="connsiteY2" fmla="*/ 204788 h 350850"/>
                                        <a:gd name="connsiteX3" fmla="*/ 14941 w 183833"/>
                                        <a:gd name="connsiteY3" fmla="*/ 302420 h 350850"/>
                                        <a:gd name="connsiteX4" fmla="*/ 91141 w 183833"/>
                                        <a:gd name="connsiteY4" fmla="*/ 350045 h 350850"/>
                                        <a:gd name="connsiteX5" fmla="*/ 176866 w 183833"/>
                                        <a:gd name="connsiteY5" fmla="*/ 266701 h 350850"/>
                                        <a:gd name="connsiteX6" fmla="*/ 164959 w 183833"/>
                                        <a:gd name="connsiteY6" fmla="*/ 100014 h 350850"/>
                                        <a:gd name="connsiteX7" fmla="*/ 81616 w 183833"/>
                                        <a:gd name="connsiteY7" fmla="*/ 1 h 350850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9463"/>
                                        <a:gd name="connsiteY0" fmla="*/ 1 h 351235"/>
                                        <a:gd name="connsiteX1" fmla="*/ 60185 w 189463"/>
                                        <a:gd name="connsiteY1" fmla="*/ 107157 h 351235"/>
                                        <a:gd name="connsiteX2" fmla="*/ 5416 w 189463"/>
                                        <a:gd name="connsiteY2" fmla="*/ 204788 h 351235"/>
                                        <a:gd name="connsiteX3" fmla="*/ 14941 w 189463"/>
                                        <a:gd name="connsiteY3" fmla="*/ 302420 h 351235"/>
                                        <a:gd name="connsiteX4" fmla="*/ 91141 w 189463"/>
                                        <a:gd name="connsiteY4" fmla="*/ 350045 h 351235"/>
                                        <a:gd name="connsiteX5" fmla="*/ 181628 w 189463"/>
                                        <a:gd name="connsiteY5" fmla="*/ 257176 h 351235"/>
                                        <a:gd name="connsiteX6" fmla="*/ 172103 w 189463"/>
                                        <a:gd name="connsiteY6" fmla="*/ 114302 h 351235"/>
                                        <a:gd name="connsiteX7" fmla="*/ 81616 w 189463"/>
                                        <a:gd name="connsiteY7" fmla="*/ 1 h 351235"/>
                                        <a:gd name="connsiteX0" fmla="*/ 81616 w 191543"/>
                                        <a:gd name="connsiteY0" fmla="*/ 1 h 351235"/>
                                        <a:gd name="connsiteX1" fmla="*/ 60185 w 191543"/>
                                        <a:gd name="connsiteY1" fmla="*/ 107157 h 351235"/>
                                        <a:gd name="connsiteX2" fmla="*/ 5416 w 191543"/>
                                        <a:gd name="connsiteY2" fmla="*/ 204788 h 351235"/>
                                        <a:gd name="connsiteX3" fmla="*/ 14941 w 191543"/>
                                        <a:gd name="connsiteY3" fmla="*/ 302420 h 351235"/>
                                        <a:gd name="connsiteX4" fmla="*/ 91141 w 191543"/>
                                        <a:gd name="connsiteY4" fmla="*/ 350045 h 351235"/>
                                        <a:gd name="connsiteX5" fmla="*/ 181628 w 191543"/>
                                        <a:gd name="connsiteY5" fmla="*/ 257176 h 351235"/>
                                        <a:gd name="connsiteX6" fmla="*/ 172103 w 191543"/>
                                        <a:gd name="connsiteY6" fmla="*/ 114302 h 351235"/>
                                        <a:gd name="connsiteX7" fmla="*/ 81616 w 191543"/>
                                        <a:gd name="connsiteY7" fmla="*/ 1 h 351235"/>
                                        <a:gd name="connsiteX0" fmla="*/ 81616 w 189463"/>
                                        <a:gd name="connsiteY0" fmla="*/ 1 h 351235"/>
                                        <a:gd name="connsiteX1" fmla="*/ 60185 w 189463"/>
                                        <a:gd name="connsiteY1" fmla="*/ 107157 h 351235"/>
                                        <a:gd name="connsiteX2" fmla="*/ 5416 w 189463"/>
                                        <a:gd name="connsiteY2" fmla="*/ 204788 h 351235"/>
                                        <a:gd name="connsiteX3" fmla="*/ 14941 w 189463"/>
                                        <a:gd name="connsiteY3" fmla="*/ 302420 h 351235"/>
                                        <a:gd name="connsiteX4" fmla="*/ 91141 w 189463"/>
                                        <a:gd name="connsiteY4" fmla="*/ 350045 h 351235"/>
                                        <a:gd name="connsiteX5" fmla="*/ 181628 w 189463"/>
                                        <a:gd name="connsiteY5" fmla="*/ 257176 h 351235"/>
                                        <a:gd name="connsiteX6" fmla="*/ 172103 w 189463"/>
                                        <a:gd name="connsiteY6" fmla="*/ 114302 h 351235"/>
                                        <a:gd name="connsiteX7" fmla="*/ 81616 w 189463"/>
                                        <a:gd name="connsiteY7" fmla="*/ 1 h 351235"/>
                                      </a:gdLst>
                                      <a:ahLst/>
                                      <a:cxnLst>
                                        <a:cxn ang="0">
                                          <a:pos x="connsiteX0" y="connsiteY0"/>
                                        </a:cxn>
                                        <a:cxn ang="0">
                                          <a:pos x="connsiteX1" y="connsiteY1"/>
                                        </a:cxn>
                                        <a:cxn ang="0">
                                          <a:pos x="connsiteX2" y="connsiteY2"/>
                                        </a:cxn>
                                        <a:cxn ang="0">
                                          <a:pos x="connsiteX3" y="connsiteY3"/>
                                        </a:cxn>
                                        <a:cxn ang="0">
                                          <a:pos x="connsiteX4" y="connsiteY4"/>
                                        </a:cxn>
                                        <a:cxn ang="0">
                                          <a:pos x="connsiteX5" y="connsiteY5"/>
                                        </a:cxn>
                                        <a:cxn ang="0">
                                          <a:pos x="connsiteX6" y="connsiteY6"/>
                                        </a:cxn>
                                        <a:cxn ang="0">
                                          <a:pos x="connsiteX7" y="connsiteY7"/>
                                        </a:cxn>
                                      </a:cxnLst>
                                      <a:rect l="l" t="t" r="r" b="b"/>
                                      <a:pathLst>
                                        <a:path w="189463" h="351235">
                                          <a:moveTo>
                                            <a:pt x="81616" y="1"/>
                                          </a:moveTo>
                                          <a:cubicBezTo>
                                            <a:pt x="63757" y="-396"/>
                                            <a:pt x="82410" y="63500"/>
                                            <a:pt x="60185" y="107157"/>
                                          </a:cubicBezTo>
                                          <a:cubicBezTo>
                                            <a:pt x="37960" y="150814"/>
                                            <a:pt x="12957" y="172244"/>
                                            <a:pt x="5416" y="204788"/>
                                          </a:cubicBezTo>
                                          <a:cubicBezTo>
                                            <a:pt x="-2125" y="237332"/>
                                            <a:pt x="-4108" y="277019"/>
                                            <a:pt x="14941" y="302420"/>
                                          </a:cubicBezTo>
                                          <a:cubicBezTo>
                                            <a:pt x="33990" y="327821"/>
                                            <a:pt x="63360" y="357586"/>
                                            <a:pt x="91141" y="350045"/>
                                          </a:cubicBezTo>
                                          <a:cubicBezTo>
                                            <a:pt x="118922" y="342504"/>
                                            <a:pt x="169325" y="298848"/>
                                            <a:pt x="181628" y="257176"/>
                                          </a:cubicBezTo>
                                          <a:cubicBezTo>
                                            <a:pt x="196312" y="217092"/>
                                            <a:pt x="188772" y="161927"/>
                                            <a:pt x="172103" y="114302"/>
                                          </a:cubicBezTo>
                                          <a:cubicBezTo>
                                            <a:pt x="155434" y="66677"/>
                                            <a:pt x="114160" y="36513"/>
                                            <a:pt x="81616" y="1"/>
                                          </a:cubicBez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rgbClr val="92C604"/>
                                    </a:solidFill>
                                    <a:ln w="25400" cap="flat" cmpd="sng" algn="ctr">
                                      <a:noFill/>
                                      <a:prstDash val="solid"/>
                                    </a:ln>
                                    <a:effectLst/>
                                  </p:spPr>
                                  <p:txBody>
                                    <a:bodyPr anchor="ctr"/>
                                    <a:lstStyle/>
                                    <a:p>
                                      <a:pPr marL="0" marR="0" lvl="0" indent="0" algn="ctr" defTabSz="91440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zh-CN" altLang="en-US" sz="1800" b="0" i="0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404" name="任意多边形 403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724369" y="881947"/>
                                      <a:ext cx="50754" cy="244740"/>
                                    </a:xfrm>
                                    <a:custGeom>
                                      <a:avLst/>
                                      <a:gdLst>
                                        <a:gd name="connsiteX0" fmla="*/ 0 w 45243"/>
                                        <a:gd name="connsiteY0" fmla="*/ 178593 h 178593"/>
                                        <a:gd name="connsiteX1" fmla="*/ 0 w 45243"/>
                                        <a:gd name="connsiteY1" fmla="*/ 61912 h 178593"/>
                                        <a:gd name="connsiteX2" fmla="*/ 26193 w 45243"/>
                                        <a:gd name="connsiteY2" fmla="*/ 0 h 178593"/>
                                        <a:gd name="connsiteX3" fmla="*/ 45243 w 45243"/>
                                        <a:gd name="connsiteY3" fmla="*/ 76200 h 178593"/>
                                        <a:gd name="connsiteX4" fmla="*/ 38100 w 45243"/>
                                        <a:gd name="connsiteY4" fmla="*/ 133350 h 178593"/>
                                        <a:gd name="connsiteX5" fmla="*/ 0 w 45243"/>
                                        <a:gd name="connsiteY5" fmla="*/ 178593 h 178593"/>
                                        <a:gd name="connsiteX0" fmla="*/ 0 w 46024"/>
                                        <a:gd name="connsiteY0" fmla="*/ 178593 h 178593"/>
                                        <a:gd name="connsiteX1" fmla="*/ 0 w 46024"/>
                                        <a:gd name="connsiteY1" fmla="*/ 61912 h 178593"/>
                                        <a:gd name="connsiteX2" fmla="*/ 26193 w 46024"/>
                                        <a:gd name="connsiteY2" fmla="*/ 0 h 178593"/>
                                        <a:gd name="connsiteX3" fmla="*/ 45243 w 46024"/>
                                        <a:gd name="connsiteY3" fmla="*/ 76200 h 178593"/>
                                        <a:gd name="connsiteX4" fmla="*/ 38100 w 46024"/>
                                        <a:gd name="connsiteY4" fmla="*/ 133350 h 178593"/>
                                        <a:gd name="connsiteX5" fmla="*/ 0 w 46024"/>
                                        <a:gd name="connsiteY5" fmla="*/ 178593 h 178593"/>
                                        <a:gd name="connsiteX0" fmla="*/ 0 w 47263"/>
                                        <a:gd name="connsiteY0" fmla="*/ 178593 h 178593"/>
                                        <a:gd name="connsiteX1" fmla="*/ 0 w 47263"/>
                                        <a:gd name="connsiteY1" fmla="*/ 61912 h 178593"/>
                                        <a:gd name="connsiteX2" fmla="*/ 26193 w 47263"/>
                                        <a:gd name="connsiteY2" fmla="*/ 0 h 178593"/>
                                        <a:gd name="connsiteX3" fmla="*/ 45243 w 47263"/>
                                        <a:gd name="connsiteY3" fmla="*/ 76200 h 178593"/>
                                        <a:gd name="connsiteX4" fmla="*/ 38100 w 47263"/>
                                        <a:gd name="connsiteY4" fmla="*/ 133350 h 178593"/>
                                        <a:gd name="connsiteX5" fmla="*/ 0 w 47263"/>
                                        <a:gd name="connsiteY5" fmla="*/ 178593 h 178593"/>
                                        <a:gd name="connsiteX0" fmla="*/ 4052 w 51315"/>
                                        <a:gd name="connsiteY0" fmla="*/ 178709 h 178709"/>
                                        <a:gd name="connsiteX1" fmla="*/ 4052 w 51315"/>
                                        <a:gd name="connsiteY1" fmla="*/ 62028 h 178709"/>
                                        <a:gd name="connsiteX2" fmla="*/ 30245 w 51315"/>
                                        <a:gd name="connsiteY2" fmla="*/ 116 h 178709"/>
                                        <a:gd name="connsiteX3" fmla="*/ 49295 w 51315"/>
                                        <a:gd name="connsiteY3" fmla="*/ 76316 h 178709"/>
                                        <a:gd name="connsiteX4" fmla="*/ 42152 w 51315"/>
                                        <a:gd name="connsiteY4" fmla="*/ 133466 h 178709"/>
                                        <a:gd name="connsiteX5" fmla="*/ 4052 w 51315"/>
                                        <a:gd name="connsiteY5" fmla="*/ 178709 h 178709"/>
                                        <a:gd name="connsiteX0" fmla="*/ 1452 w 48715"/>
                                        <a:gd name="connsiteY0" fmla="*/ 178697 h 178697"/>
                                        <a:gd name="connsiteX1" fmla="*/ 15740 w 48715"/>
                                        <a:gd name="connsiteY1" fmla="*/ 66778 h 178697"/>
                                        <a:gd name="connsiteX2" fmla="*/ 27645 w 48715"/>
                                        <a:gd name="connsiteY2" fmla="*/ 104 h 178697"/>
                                        <a:gd name="connsiteX3" fmla="*/ 46695 w 48715"/>
                                        <a:gd name="connsiteY3" fmla="*/ 76304 h 178697"/>
                                        <a:gd name="connsiteX4" fmla="*/ 39552 w 48715"/>
                                        <a:gd name="connsiteY4" fmla="*/ 133454 h 178697"/>
                                        <a:gd name="connsiteX5" fmla="*/ 1452 w 48715"/>
                                        <a:gd name="connsiteY5" fmla="*/ 178697 h 178697"/>
                                        <a:gd name="connsiteX0" fmla="*/ 1452 w 48715"/>
                                        <a:gd name="connsiteY0" fmla="*/ 178697 h 180791"/>
                                        <a:gd name="connsiteX1" fmla="*/ 15740 w 48715"/>
                                        <a:gd name="connsiteY1" fmla="*/ 66778 h 180791"/>
                                        <a:gd name="connsiteX2" fmla="*/ 27645 w 48715"/>
                                        <a:gd name="connsiteY2" fmla="*/ 104 h 180791"/>
                                        <a:gd name="connsiteX3" fmla="*/ 46695 w 48715"/>
                                        <a:gd name="connsiteY3" fmla="*/ 76304 h 180791"/>
                                        <a:gd name="connsiteX4" fmla="*/ 39552 w 48715"/>
                                        <a:gd name="connsiteY4" fmla="*/ 133454 h 180791"/>
                                        <a:gd name="connsiteX5" fmla="*/ 1452 w 48715"/>
                                        <a:gd name="connsiteY5" fmla="*/ 178697 h 180791"/>
                                        <a:gd name="connsiteX0" fmla="*/ 1452 w 47476"/>
                                        <a:gd name="connsiteY0" fmla="*/ 195372 h 197068"/>
                                        <a:gd name="connsiteX1" fmla="*/ 15740 w 47476"/>
                                        <a:gd name="connsiteY1" fmla="*/ 66784 h 197068"/>
                                        <a:gd name="connsiteX2" fmla="*/ 27645 w 47476"/>
                                        <a:gd name="connsiteY2" fmla="*/ 110 h 197068"/>
                                        <a:gd name="connsiteX3" fmla="*/ 46695 w 47476"/>
                                        <a:gd name="connsiteY3" fmla="*/ 76310 h 197068"/>
                                        <a:gd name="connsiteX4" fmla="*/ 39552 w 47476"/>
                                        <a:gd name="connsiteY4" fmla="*/ 133460 h 197068"/>
                                        <a:gd name="connsiteX5" fmla="*/ 1452 w 47476"/>
                                        <a:gd name="connsiteY5" fmla="*/ 195372 h 197068"/>
                                        <a:gd name="connsiteX0" fmla="*/ 266 w 46290"/>
                                        <a:gd name="connsiteY0" fmla="*/ 195334 h 196107"/>
                                        <a:gd name="connsiteX1" fmla="*/ 21698 w 46290"/>
                                        <a:gd name="connsiteY1" fmla="*/ 88177 h 196107"/>
                                        <a:gd name="connsiteX2" fmla="*/ 26459 w 46290"/>
                                        <a:gd name="connsiteY2" fmla="*/ 72 h 196107"/>
                                        <a:gd name="connsiteX3" fmla="*/ 45509 w 46290"/>
                                        <a:gd name="connsiteY3" fmla="*/ 76272 h 196107"/>
                                        <a:gd name="connsiteX4" fmla="*/ 38366 w 46290"/>
                                        <a:gd name="connsiteY4" fmla="*/ 133422 h 196107"/>
                                        <a:gd name="connsiteX5" fmla="*/ 266 w 46290"/>
                                        <a:gd name="connsiteY5" fmla="*/ 195334 h 196107"/>
                                        <a:gd name="connsiteX0" fmla="*/ 2249 w 48273"/>
                                        <a:gd name="connsiteY0" fmla="*/ 195324 h 195831"/>
                                        <a:gd name="connsiteX1" fmla="*/ 7012 w 48273"/>
                                        <a:gd name="connsiteY1" fmla="*/ 97692 h 195831"/>
                                        <a:gd name="connsiteX2" fmla="*/ 28442 w 48273"/>
                                        <a:gd name="connsiteY2" fmla="*/ 62 h 195831"/>
                                        <a:gd name="connsiteX3" fmla="*/ 47492 w 48273"/>
                                        <a:gd name="connsiteY3" fmla="*/ 76262 h 195831"/>
                                        <a:gd name="connsiteX4" fmla="*/ 40349 w 48273"/>
                                        <a:gd name="connsiteY4" fmla="*/ 133412 h 195831"/>
                                        <a:gd name="connsiteX5" fmla="*/ 2249 w 48273"/>
                                        <a:gd name="connsiteY5" fmla="*/ 195324 h 195831"/>
                                        <a:gd name="connsiteX0" fmla="*/ 2249 w 41173"/>
                                        <a:gd name="connsiteY0" fmla="*/ 195324 h 195823"/>
                                        <a:gd name="connsiteX1" fmla="*/ 7012 w 41173"/>
                                        <a:gd name="connsiteY1" fmla="*/ 97692 h 195823"/>
                                        <a:gd name="connsiteX2" fmla="*/ 28442 w 41173"/>
                                        <a:gd name="connsiteY2" fmla="*/ 62 h 195823"/>
                                        <a:gd name="connsiteX3" fmla="*/ 28442 w 41173"/>
                                        <a:gd name="connsiteY3" fmla="*/ 81024 h 195823"/>
                                        <a:gd name="connsiteX4" fmla="*/ 40349 w 41173"/>
                                        <a:gd name="connsiteY4" fmla="*/ 133412 h 195823"/>
                                        <a:gd name="connsiteX5" fmla="*/ 2249 w 41173"/>
                                        <a:gd name="connsiteY5" fmla="*/ 195324 h 195823"/>
                                        <a:gd name="connsiteX0" fmla="*/ 2249 w 48273"/>
                                        <a:gd name="connsiteY0" fmla="*/ 195324 h 195838"/>
                                        <a:gd name="connsiteX1" fmla="*/ 7012 w 48273"/>
                                        <a:gd name="connsiteY1" fmla="*/ 97692 h 195838"/>
                                        <a:gd name="connsiteX2" fmla="*/ 28442 w 48273"/>
                                        <a:gd name="connsiteY2" fmla="*/ 62 h 195838"/>
                                        <a:gd name="connsiteX3" fmla="*/ 47492 w 48273"/>
                                        <a:gd name="connsiteY3" fmla="*/ 71499 h 195838"/>
                                        <a:gd name="connsiteX4" fmla="*/ 40349 w 48273"/>
                                        <a:gd name="connsiteY4" fmla="*/ 133412 h 195838"/>
                                        <a:gd name="connsiteX5" fmla="*/ 2249 w 48273"/>
                                        <a:gd name="connsiteY5" fmla="*/ 195324 h 195838"/>
                                        <a:gd name="connsiteX0" fmla="*/ 1557 w 46812"/>
                                        <a:gd name="connsiteY0" fmla="*/ 195324 h 195838"/>
                                        <a:gd name="connsiteX1" fmla="*/ 6320 w 46812"/>
                                        <a:gd name="connsiteY1" fmla="*/ 97692 h 195838"/>
                                        <a:gd name="connsiteX2" fmla="*/ 27750 w 46812"/>
                                        <a:gd name="connsiteY2" fmla="*/ 62 h 195838"/>
                                        <a:gd name="connsiteX3" fmla="*/ 46800 w 46812"/>
                                        <a:gd name="connsiteY3" fmla="*/ 71499 h 195838"/>
                                        <a:gd name="connsiteX4" fmla="*/ 30132 w 46812"/>
                                        <a:gd name="connsiteY4" fmla="*/ 133412 h 195838"/>
                                        <a:gd name="connsiteX5" fmla="*/ 1557 w 46812"/>
                                        <a:gd name="connsiteY5" fmla="*/ 195324 h 195838"/>
                                        <a:gd name="connsiteX0" fmla="*/ 383 w 45896"/>
                                        <a:gd name="connsiteY0" fmla="*/ 195324 h 195687"/>
                                        <a:gd name="connsiteX1" fmla="*/ 5146 w 45896"/>
                                        <a:gd name="connsiteY1" fmla="*/ 97692 h 195687"/>
                                        <a:gd name="connsiteX2" fmla="*/ 26576 w 45896"/>
                                        <a:gd name="connsiteY2" fmla="*/ 62 h 195687"/>
                                        <a:gd name="connsiteX3" fmla="*/ 45626 w 45896"/>
                                        <a:gd name="connsiteY3" fmla="*/ 71499 h 195687"/>
                                        <a:gd name="connsiteX4" fmla="*/ 12289 w 45896"/>
                                        <a:gd name="connsiteY4" fmla="*/ 128650 h 195687"/>
                                        <a:gd name="connsiteX5" fmla="*/ 383 w 45896"/>
                                        <a:gd name="connsiteY5" fmla="*/ 195324 h 195687"/>
                                        <a:gd name="connsiteX0" fmla="*/ 1384 w 46627"/>
                                        <a:gd name="connsiteY0" fmla="*/ 195324 h 196414"/>
                                        <a:gd name="connsiteX1" fmla="*/ 6147 w 46627"/>
                                        <a:gd name="connsiteY1" fmla="*/ 97692 h 196414"/>
                                        <a:gd name="connsiteX2" fmla="*/ 27577 w 46627"/>
                                        <a:gd name="connsiteY2" fmla="*/ 62 h 196414"/>
                                        <a:gd name="connsiteX3" fmla="*/ 46627 w 46627"/>
                                        <a:gd name="connsiteY3" fmla="*/ 71499 h 196414"/>
                                        <a:gd name="connsiteX4" fmla="*/ 27577 w 46627"/>
                                        <a:gd name="connsiteY4" fmla="*/ 145319 h 196414"/>
                                        <a:gd name="connsiteX5" fmla="*/ 1384 w 46627"/>
                                        <a:gd name="connsiteY5" fmla="*/ 195324 h 196414"/>
                                      </a:gdLst>
                                      <a:ahLst/>
                                      <a:cxnLst>
                                        <a:cxn ang="0">
                                          <a:pos x="connsiteX0" y="connsiteY0"/>
                                        </a:cxn>
                                        <a:cxn ang="0">
                                          <a:pos x="connsiteX1" y="connsiteY1"/>
                                        </a:cxn>
                                        <a:cxn ang="0">
                                          <a:pos x="connsiteX2" y="connsiteY2"/>
                                        </a:cxn>
                                        <a:cxn ang="0">
                                          <a:pos x="connsiteX3" y="connsiteY3"/>
                                        </a:cxn>
                                        <a:cxn ang="0">
                                          <a:pos x="connsiteX4" y="connsiteY4"/>
                                        </a:cxn>
                                        <a:cxn ang="0">
                                          <a:pos x="connsiteX5" y="connsiteY5"/>
                                        </a:cxn>
                                      </a:cxnLst>
                                      <a:rect l="l" t="t" r="r" b="b"/>
                                      <a:pathLst>
                                        <a:path w="46627" h="196414">
                                          <a:moveTo>
                                            <a:pt x="1384" y="195324"/>
                                          </a:moveTo>
                                          <a:cubicBezTo>
                                            <a:pt x="-2188" y="187386"/>
                                            <a:pt x="1782" y="130236"/>
                                            <a:pt x="6147" y="97692"/>
                                          </a:cubicBezTo>
                                          <a:cubicBezTo>
                                            <a:pt x="10512" y="65148"/>
                                            <a:pt x="20037" y="-2319"/>
                                            <a:pt x="27577" y="62"/>
                                          </a:cubicBezTo>
                                          <a:cubicBezTo>
                                            <a:pt x="35117" y="2443"/>
                                            <a:pt x="46627" y="47290"/>
                                            <a:pt x="46627" y="71499"/>
                                          </a:cubicBezTo>
                                          <a:cubicBezTo>
                                            <a:pt x="46627" y="95708"/>
                                            <a:pt x="35118" y="124682"/>
                                            <a:pt x="27577" y="145319"/>
                                          </a:cubicBezTo>
                                          <a:cubicBezTo>
                                            <a:pt x="20037" y="165957"/>
                                            <a:pt x="4956" y="203262"/>
                                            <a:pt x="1384" y="195324"/>
                                          </a:cubicBez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ysClr val="window" lastClr="FFFFFF"/>
                                    </a:solidFill>
                                    <a:ln w="25400" cap="flat" cmpd="sng" algn="ctr">
                                      <a:noFill/>
                                      <a:prstDash val="solid"/>
                                    </a:ln>
                                    <a:effectLst/>
                                  </p:spPr>
                                  <p:txBody>
                                    <a:bodyPr anchor="ctr"/>
                                    <a:lstStyle/>
                                    <a:p>
                                      <a:pPr marL="0" marR="0" lvl="0" indent="0" algn="ctr" defTabSz="91440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zh-CN" altLang="en-US" sz="1800" b="0" i="0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397" name="组合 299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 rot="20940000">
                                    <a:off x="5540119" y="1721101"/>
                                    <a:ext cx="76280" cy="158087"/>
                                    <a:chOff x="3637987" y="503028"/>
                                    <a:chExt cx="188802" cy="391253"/>
                                  </a:xfrm>
                                </p:grpSpPr>
                                <p:sp>
                                  <p:nvSpPr>
                                    <p:cNvPr id="401" name="任意多边形 400"/>
                                    <p:cNvSpPr/>
                                    <p:nvPr/>
                                  </p:nvSpPr>
                                  <p:spPr>
                                    <a:xfrm flipH="1">
                                      <a:off x="3636785" y="501505"/>
                                      <a:ext cx="188327" cy="392318"/>
                                    </a:xfrm>
                                    <a:custGeom>
                                      <a:avLst/>
                                      <a:gdLst>
                                        <a:gd name="connsiteX0" fmla="*/ 69056 w 166687"/>
                                        <a:gd name="connsiteY0" fmla="*/ 0 h 350044"/>
                                        <a:gd name="connsiteX1" fmla="*/ 45243 w 166687"/>
                                        <a:gd name="connsiteY1" fmla="*/ 119062 h 350044"/>
                                        <a:gd name="connsiteX2" fmla="*/ 0 w 166687"/>
                                        <a:gd name="connsiteY2" fmla="*/ 204787 h 350044"/>
                                        <a:gd name="connsiteX3" fmla="*/ 14287 w 166687"/>
                                        <a:gd name="connsiteY3" fmla="*/ 302419 h 350044"/>
                                        <a:gd name="connsiteX4" fmla="*/ 78581 w 166687"/>
                                        <a:gd name="connsiteY4" fmla="*/ 350044 h 350044"/>
                                        <a:gd name="connsiteX5" fmla="*/ 164306 w 166687"/>
                                        <a:gd name="connsiteY5" fmla="*/ 254794 h 350044"/>
                                        <a:gd name="connsiteX6" fmla="*/ 166687 w 166687"/>
                                        <a:gd name="connsiteY6" fmla="*/ 109537 h 350044"/>
                                        <a:gd name="connsiteX7" fmla="*/ 69056 w 166687"/>
                                        <a:gd name="connsiteY7" fmla="*/ 0 h 350044"/>
                                        <a:gd name="connsiteX0" fmla="*/ 69056 w 184139"/>
                                        <a:gd name="connsiteY0" fmla="*/ 0 h 350044"/>
                                        <a:gd name="connsiteX1" fmla="*/ 45243 w 184139"/>
                                        <a:gd name="connsiteY1" fmla="*/ 119062 h 350044"/>
                                        <a:gd name="connsiteX2" fmla="*/ 0 w 184139"/>
                                        <a:gd name="connsiteY2" fmla="*/ 204787 h 350044"/>
                                        <a:gd name="connsiteX3" fmla="*/ 14287 w 184139"/>
                                        <a:gd name="connsiteY3" fmla="*/ 302419 h 350044"/>
                                        <a:gd name="connsiteX4" fmla="*/ 78581 w 184139"/>
                                        <a:gd name="connsiteY4" fmla="*/ 350044 h 350044"/>
                                        <a:gd name="connsiteX5" fmla="*/ 164306 w 184139"/>
                                        <a:gd name="connsiteY5" fmla="*/ 254794 h 350044"/>
                                        <a:gd name="connsiteX6" fmla="*/ 166687 w 184139"/>
                                        <a:gd name="connsiteY6" fmla="*/ 109537 h 350044"/>
                                        <a:gd name="connsiteX7" fmla="*/ 69056 w 184139"/>
                                        <a:gd name="connsiteY7" fmla="*/ 0 h 350044"/>
                                        <a:gd name="connsiteX0" fmla="*/ 69056 w 181058"/>
                                        <a:gd name="connsiteY0" fmla="*/ 0 h 350044"/>
                                        <a:gd name="connsiteX1" fmla="*/ 45243 w 181058"/>
                                        <a:gd name="connsiteY1" fmla="*/ 119062 h 350044"/>
                                        <a:gd name="connsiteX2" fmla="*/ 0 w 181058"/>
                                        <a:gd name="connsiteY2" fmla="*/ 204787 h 350044"/>
                                        <a:gd name="connsiteX3" fmla="*/ 14287 w 181058"/>
                                        <a:gd name="connsiteY3" fmla="*/ 302419 h 350044"/>
                                        <a:gd name="connsiteX4" fmla="*/ 78581 w 181058"/>
                                        <a:gd name="connsiteY4" fmla="*/ 350044 h 350044"/>
                                        <a:gd name="connsiteX5" fmla="*/ 164306 w 181058"/>
                                        <a:gd name="connsiteY5" fmla="*/ 254794 h 350044"/>
                                        <a:gd name="connsiteX6" fmla="*/ 166687 w 181058"/>
                                        <a:gd name="connsiteY6" fmla="*/ 109537 h 350044"/>
                                        <a:gd name="connsiteX7" fmla="*/ 69056 w 181058"/>
                                        <a:gd name="connsiteY7" fmla="*/ 0 h 350044"/>
                                        <a:gd name="connsiteX0" fmla="*/ 69056 w 173789"/>
                                        <a:gd name="connsiteY0" fmla="*/ 0 h 350044"/>
                                        <a:gd name="connsiteX1" fmla="*/ 45243 w 173789"/>
                                        <a:gd name="connsiteY1" fmla="*/ 119062 h 350044"/>
                                        <a:gd name="connsiteX2" fmla="*/ 0 w 173789"/>
                                        <a:gd name="connsiteY2" fmla="*/ 204787 h 350044"/>
                                        <a:gd name="connsiteX3" fmla="*/ 14287 w 173789"/>
                                        <a:gd name="connsiteY3" fmla="*/ 302419 h 350044"/>
                                        <a:gd name="connsiteX4" fmla="*/ 78581 w 173789"/>
                                        <a:gd name="connsiteY4" fmla="*/ 350044 h 350044"/>
                                        <a:gd name="connsiteX5" fmla="*/ 164306 w 173789"/>
                                        <a:gd name="connsiteY5" fmla="*/ 254794 h 350044"/>
                                        <a:gd name="connsiteX6" fmla="*/ 152399 w 173789"/>
                                        <a:gd name="connsiteY6" fmla="*/ 121444 h 350044"/>
                                        <a:gd name="connsiteX7" fmla="*/ 69056 w 173789"/>
                                        <a:gd name="connsiteY7" fmla="*/ 0 h 350044"/>
                                        <a:gd name="connsiteX0" fmla="*/ 69056 w 173789"/>
                                        <a:gd name="connsiteY0" fmla="*/ 1 h 350045"/>
                                        <a:gd name="connsiteX1" fmla="*/ 45243 w 173789"/>
                                        <a:gd name="connsiteY1" fmla="*/ 119063 h 350045"/>
                                        <a:gd name="connsiteX2" fmla="*/ 0 w 173789"/>
                                        <a:gd name="connsiteY2" fmla="*/ 204788 h 350045"/>
                                        <a:gd name="connsiteX3" fmla="*/ 14287 w 173789"/>
                                        <a:gd name="connsiteY3" fmla="*/ 302420 h 350045"/>
                                        <a:gd name="connsiteX4" fmla="*/ 78581 w 173789"/>
                                        <a:gd name="connsiteY4" fmla="*/ 350045 h 350045"/>
                                        <a:gd name="connsiteX5" fmla="*/ 164306 w 173789"/>
                                        <a:gd name="connsiteY5" fmla="*/ 254795 h 350045"/>
                                        <a:gd name="connsiteX6" fmla="*/ 152399 w 173789"/>
                                        <a:gd name="connsiteY6" fmla="*/ 121445 h 350045"/>
                                        <a:gd name="connsiteX7" fmla="*/ 69056 w 173789"/>
                                        <a:gd name="connsiteY7" fmla="*/ 1 h 350045"/>
                                        <a:gd name="connsiteX0" fmla="*/ 69056 w 173789"/>
                                        <a:gd name="connsiteY0" fmla="*/ 1 h 350045"/>
                                        <a:gd name="connsiteX1" fmla="*/ 45243 w 173789"/>
                                        <a:gd name="connsiteY1" fmla="*/ 119063 h 350045"/>
                                        <a:gd name="connsiteX2" fmla="*/ 0 w 173789"/>
                                        <a:gd name="connsiteY2" fmla="*/ 204788 h 350045"/>
                                        <a:gd name="connsiteX3" fmla="*/ 14287 w 173789"/>
                                        <a:gd name="connsiteY3" fmla="*/ 302420 h 350045"/>
                                        <a:gd name="connsiteX4" fmla="*/ 78581 w 173789"/>
                                        <a:gd name="connsiteY4" fmla="*/ 350045 h 350045"/>
                                        <a:gd name="connsiteX5" fmla="*/ 164306 w 173789"/>
                                        <a:gd name="connsiteY5" fmla="*/ 254795 h 350045"/>
                                        <a:gd name="connsiteX6" fmla="*/ 152399 w 173789"/>
                                        <a:gd name="connsiteY6" fmla="*/ 121445 h 350045"/>
                                        <a:gd name="connsiteX7" fmla="*/ 69056 w 173789"/>
                                        <a:gd name="connsiteY7" fmla="*/ 1 h 350045"/>
                                        <a:gd name="connsiteX0" fmla="*/ 69928 w 174661"/>
                                        <a:gd name="connsiteY0" fmla="*/ 1 h 350045"/>
                                        <a:gd name="connsiteX1" fmla="*/ 46115 w 174661"/>
                                        <a:gd name="connsiteY1" fmla="*/ 119063 h 350045"/>
                                        <a:gd name="connsiteX2" fmla="*/ 872 w 174661"/>
                                        <a:gd name="connsiteY2" fmla="*/ 204788 h 350045"/>
                                        <a:gd name="connsiteX3" fmla="*/ 15159 w 174661"/>
                                        <a:gd name="connsiteY3" fmla="*/ 302420 h 350045"/>
                                        <a:gd name="connsiteX4" fmla="*/ 79453 w 174661"/>
                                        <a:gd name="connsiteY4" fmla="*/ 350045 h 350045"/>
                                        <a:gd name="connsiteX5" fmla="*/ 165178 w 174661"/>
                                        <a:gd name="connsiteY5" fmla="*/ 254795 h 350045"/>
                                        <a:gd name="connsiteX6" fmla="*/ 153271 w 174661"/>
                                        <a:gd name="connsiteY6" fmla="*/ 121445 h 350045"/>
                                        <a:gd name="connsiteX7" fmla="*/ 69928 w 174661"/>
                                        <a:gd name="connsiteY7" fmla="*/ 1 h 350045"/>
                                        <a:gd name="connsiteX0" fmla="*/ 73564 w 178297"/>
                                        <a:gd name="connsiteY0" fmla="*/ 1 h 350045"/>
                                        <a:gd name="connsiteX1" fmla="*/ 49751 w 178297"/>
                                        <a:gd name="connsiteY1" fmla="*/ 119063 h 350045"/>
                                        <a:gd name="connsiteX2" fmla="*/ 4508 w 178297"/>
                                        <a:gd name="connsiteY2" fmla="*/ 204788 h 350045"/>
                                        <a:gd name="connsiteX3" fmla="*/ 18795 w 178297"/>
                                        <a:gd name="connsiteY3" fmla="*/ 302420 h 350045"/>
                                        <a:gd name="connsiteX4" fmla="*/ 83089 w 178297"/>
                                        <a:gd name="connsiteY4" fmla="*/ 350045 h 350045"/>
                                        <a:gd name="connsiteX5" fmla="*/ 168814 w 178297"/>
                                        <a:gd name="connsiteY5" fmla="*/ 254795 h 350045"/>
                                        <a:gd name="connsiteX6" fmla="*/ 156907 w 178297"/>
                                        <a:gd name="connsiteY6" fmla="*/ 121445 h 350045"/>
                                        <a:gd name="connsiteX7" fmla="*/ 73564 w 178297"/>
                                        <a:gd name="connsiteY7" fmla="*/ 1 h 350045"/>
                                        <a:gd name="connsiteX0" fmla="*/ 79936 w 184669"/>
                                        <a:gd name="connsiteY0" fmla="*/ 1 h 350045"/>
                                        <a:gd name="connsiteX1" fmla="*/ 56123 w 184669"/>
                                        <a:gd name="connsiteY1" fmla="*/ 119063 h 350045"/>
                                        <a:gd name="connsiteX2" fmla="*/ 3736 w 184669"/>
                                        <a:gd name="connsiteY2" fmla="*/ 204788 h 350045"/>
                                        <a:gd name="connsiteX3" fmla="*/ 25167 w 184669"/>
                                        <a:gd name="connsiteY3" fmla="*/ 302420 h 350045"/>
                                        <a:gd name="connsiteX4" fmla="*/ 89461 w 184669"/>
                                        <a:gd name="connsiteY4" fmla="*/ 350045 h 350045"/>
                                        <a:gd name="connsiteX5" fmla="*/ 175186 w 184669"/>
                                        <a:gd name="connsiteY5" fmla="*/ 254795 h 350045"/>
                                        <a:gd name="connsiteX6" fmla="*/ 163279 w 184669"/>
                                        <a:gd name="connsiteY6" fmla="*/ 121445 h 350045"/>
                                        <a:gd name="connsiteX7" fmla="*/ 79936 w 18466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00014 h 350045"/>
                                        <a:gd name="connsiteX7" fmla="*/ 77086 w 181819"/>
                                        <a:gd name="connsiteY7" fmla="*/ 1 h 350045"/>
                                        <a:gd name="connsiteX0" fmla="*/ 77086 w 179303"/>
                                        <a:gd name="connsiteY0" fmla="*/ 1 h 350045"/>
                                        <a:gd name="connsiteX1" fmla="*/ 55655 w 179303"/>
                                        <a:gd name="connsiteY1" fmla="*/ 107157 h 350045"/>
                                        <a:gd name="connsiteX2" fmla="*/ 886 w 179303"/>
                                        <a:gd name="connsiteY2" fmla="*/ 204788 h 350045"/>
                                        <a:gd name="connsiteX3" fmla="*/ 22317 w 179303"/>
                                        <a:gd name="connsiteY3" fmla="*/ 302420 h 350045"/>
                                        <a:gd name="connsiteX4" fmla="*/ 86611 w 179303"/>
                                        <a:gd name="connsiteY4" fmla="*/ 350045 h 350045"/>
                                        <a:gd name="connsiteX5" fmla="*/ 172336 w 179303"/>
                                        <a:gd name="connsiteY5" fmla="*/ 266701 h 350045"/>
                                        <a:gd name="connsiteX6" fmla="*/ 160429 w 179303"/>
                                        <a:gd name="connsiteY6" fmla="*/ 100014 h 350045"/>
                                        <a:gd name="connsiteX7" fmla="*/ 77086 w 179303"/>
                                        <a:gd name="connsiteY7" fmla="*/ 1 h 350045"/>
                                        <a:gd name="connsiteX0" fmla="*/ 77086 w 179303"/>
                                        <a:gd name="connsiteY0" fmla="*/ 1 h 352745"/>
                                        <a:gd name="connsiteX1" fmla="*/ 55655 w 179303"/>
                                        <a:gd name="connsiteY1" fmla="*/ 107157 h 352745"/>
                                        <a:gd name="connsiteX2" fmla="*/ 886 w 179303"/>
                                        <a:gd name="connsiteY2" fmla="*/ 204788 h 352745"/>
                                        <a:gd name="connsiteX3" fmla="*/ 22317 w 179303"/>
                                        <a:gd name="connsiteY3" fmla="*/ 302420 h 352745"/>
                                        <a:gd name="connsiteX4" fmla="*/ 86611 w 179303"/>
                                        <a:gd name="connsiteY4" fmla="*/ 350045 h 352745"/>
                                        <a:gd name="connsiteX5" fmla="*/ 172336 w 179303"/>
                                        <a:gd name="connsiteY5" fmla="*/ 266701 h 352745"/>
                                        <a:gd name="connsiteX6" fmla="*/ 160429 w 179303"/>
                                        <a:gd name="connsiteY6" fmla="*/ 100014 h 352745"/>
                                        <a:gd name="connsiteX7" fmla="*/ 77086 w 179303"/>
                                        <a:gd name="connsiteY7" fmla="*/ 1 h 352745"/>
                                        <a:gd name="connsiteX0" fmla="*/ 77086 w 179303"/>
                                        <a:gd name="connsiteY0" fmla="*/ 1 h 350613"/>
                                        <a:gd name="connsiteX1" fmla="*/ 55655 w 179303"/>
                                        <a:gd name="connsiteY1" fmla="*/ 107157 h 350613"/>
                                        <a:gd name="connsiteX2" fmla="*/ 886 w 179303"/>
                                        <a:gd name="connsiteY2" fmla="*/ 204788 h 350613"/>
                                        <a:gd name="connsiteX3" fmla="*/ 22317 w 179303"/>
                                        <a:gd name="connsiteY3" fmla="*/ 302420 h 350613"/>
                                        <a:gd name="connsiteX4" fmla="*/ 86611 w 179303"/>
                                        <a:gd name="connsiteY4" fmla="*/ 350045 h 350613"/>
                                        <a:gd name="connsiteX5" fmla="*/ 172336 w 179303"/>
                                        <a:gd name="connsiteY5" fmla="*/ 266701 h 350613"/>
                                        <a:gd name="connsiteX6" fmla="*/ 160429 w 179303"/>
                                        <a:gd name="connsiteY6" fmla="*/ 100014 h 350613"/>
                                        <a:gd name="connsiteX7" fmla="*/ 77086 w 179303"/>
                                        <a:gd name="connsiteY7" fmla="*/ 1 h 350613"/>
                                        <a:gd name="connsiteX0" fmla="*/ 78214 w 180431"/>
                                        <a:gd name="connsiteY0" fmla="*/ 1 h 350613"/>
                                        <a:gd name="connsiteX1" fmla="*/ 56783 w 180431"/>
                                        <a:gd name="connsiteY1" fmla="*/ 107157 h 350613"/>
                                        <a:gd name="connsiteX2" fmla="*/ 2014 w 180431"/>
                                        <a:gd name="connsiteY2" fmla="*/ 204788 h 350613"/>
                                        <a:gd name="connsiteX3" fmla="*/ 23445 w 180431"/>
                                        <a:gd name="connsiteY3" fmla="*/ 302420 h 350613"/>
                                        <a:gd name="connsiteX4" fmla="*/ 87739 w 180431"/>
                                        <a:gd name="connsiteY4" fmla="*/ 350045 h 350613"/>
                                        <a:gd name="connsiteX5" fmla="*/ 173464 w 180431"/>
                                        <a:gd name="connsiteY5" fmla="*/ 266701 h 350613"/>
                                        <a:gd name="connsiteX6" fmla="*/ 161557 w 180431"/>
                                        <a:gd name="connsiteY6" fmla="*/ 100014 h 350613"/>
                                        <a:gd name="connsiteX7" fmla="*/ 78214 w 180431"/>
                                        <a:gd name="connsiteY7" fmla="*/ 1 h 350613"/>
                                        <a:gd name="connsiteX0" fmla="*/ 78214 w 180431"/>
                                        <a:gd name="connsiteY0" fmla="*/ 1 h 350613"/>
                                        <a:gd name="connsiteX1" fmla="*/ 56783 w 180431"/>
                                        <a:gd name="connsiteY1" fmla="*/ 107157 h 350613"/>
                                        <a:gd name="connsiteX2" fmla="*/ 2014 w 180431"/>
                                        <a:gd name="connsiteY2" fmla="*/ 204788 h 350613"/>
                                        <a:gd name="connsiteX3" fmla="*/ 23445 w 180431"/>
                                        <a:gd name="connsiteY3" fmla="*/ 302420 h 350613"/>
                                        <a:gd name="connsiteX4" fmla="*/ 87739 w 180431"/>
                                        <a:gd name="connsiteY4" fmla="*/ 350045 h 350613"/>
                                        <a:gd name="connsiteX5" fmla="*/ 173464 w 180431"/>
                                        <a:gd name="connsiteY5" fmla="*/ 266701 h 350613"/>
                                        <a:gd name="connsiteX6" fmla="*/ 161557 w 180431"/>
                                        <a:gd name="connsiteY6" fmla="*/ 100014 h 350613"/>
                                        <a:gd name="connsiteX7" fmla="*/ 78214 w 180431"/>
                                        <a:gd name="connsiteY7" fmla="*/ 1 h 350613"/>
                                        <a:gd name="connsiteX0" fmla="*/ 82390 w 184607"/>
                                        <a:gd name="connsiteY0" fmla="*/ 1 h 352386"/>
                                        <a:gd name="connsiteX1" fmla="*/ 60959 w 184607"/>
                                        <a:gd name="connsiteY1" fmla="*/ 107157 h 352386"/>
                                        <a:gd name="connsiteX2" fmla="*/ 6190 w 184607"/>
                                        <a:gd name="connsiteY2" fmla="*/ 204788 h 352386"/>
                                        <a:gd name="connsiteX3" fmla="*/ 15715 w 184607"/>
                                        <a:gd name="connsiteY3" fmla="*/ 302420 h 352386"/>
                                        <a:gd name="connsiteX4" fmla="*/ 91915 w 184607"/>
                                        <a:gd name="connsiteY4" fmla="*/ 350045 h 352386"/>
                                        <a:gd name="connsiteX5" fmla="*/ 177640 w 184607"/>
                                        <a:gd name="connsiteY5" fmla="*/ 266701 h 352386"/>
                                        <a:gd name="connsiteX6" fmla="*/ 165733 w 184607"/>
                                        <a:gd name="connsiteY6" fmla="*/ 100014 h 352386"/>
                                        <a:gd name="connsiteX7" fmla="*/ 82390 w 184607"/>
                                        <a:gd name="connsiteY7" fmla="*/ 1 h 352386"/>
                                        <a:gd name="connsiteX0" fmla="*/ 86867 w 189084"/>
                                        <a:gd name="connsiteY0" fmla="*/ 1 h 351243"/>
                                        <a:gd name="connsiteX1" fmla="*/ 65436 w 189084"/>
                                        <a:gd name="connsiteY1" fmla="*/ 107157 h 351243"/>
                                        <a:gd name="connsiteX2" fmla="*/ 10667 w 189084"/>
                                        <a:gd name="connsiteY2" fmla="*/ 204788 h 351243"/>
                                        <a:gd name="connsiteX3" fmla="*/ 20192 w 189084"/>
                                        <a:gd name="connsiteY3" fmla="*/ 302420 h 351243"/>
                                        <a:gd name="connsiteX4" fmla="*/ 96392 w 189084"/>
                                        <a:gd name="connsiteY4" fmla="*/ 350045 h 351243"/>
                                        <a:gd name="connsiteX5" fmla="*/ 182117 w 189084"/>
                                        <a:gd name="connsiteY5" fmla="*/ 266701 h 351243"/>
                                        <a:gd name="connsiteX6" fmla="*/ 170210 w 189084"/>
                                        <a:gd name="connsiteY6" fmla="*/ 100014 h 351243"/>
                                        <a:gd name="connsiteX7" fmla="*/ 86867 w 189084"/>
                                        <a:gd name="connsiteY7" fmla="*/ 1 h 351243"/>
                                        <a:gd name="connsiteX0" fmla="*/ 81616 w 183833"/>
                                        <a:gd name="connsiteY0" fmla="*/ 1 h 350850"/>
                                        <a:gd name="connsiteX1" fmla="*/ 60185 w 183833"/>
                                        <a:gd name="connsiteY1" fmla="*/ 107157 h 350850"/>
                                        <a:gd name="connsiteX2" fmla="*/ 5416 w 183833"/>
                                        <a:gd name="connsiteY2" fmla="*/ 204788 h 350850"/>
                                        <a:gd name="connsiteX3" fmla="*/ 14941 w 183833"/>
                                        <a:gd name="connsiteY3" fmla="*/ 302420 h 350850"/>
                                        <a:gd name="connsiteX4" fmla="*/ 91141 w 183833"/>
                                        <a:gd name="connsiteY4" fmla="*/ 350045 h 350850"/>
                                        <a:gd name="connsiteX5" fmla="*/ 176866 w 183833"/>
                                        <a:gd name="connsiteY5" fmla="*/ 266701 h 350850"/>
                                        <a:gd name="connsiteX6" fmla="*/ 164959 w 183833"/>
                                        <a:gd name="connsiteY6" fmla="*/ 100014 h 350850"/>
                                        <a:gd name="connsiteX7" fmla="*/ 81616 w 183833"/>
                                        <a:gd name="connsiteY7" fmla="*/ 1 h 350850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9463"/>
                                        <a:gd name="connsiteY0" fmla="*/ 1 h 351235"/>
                                        <a:gd name="connsiteX1" fmla="*/ 60185 w 189463"/>
                                        <a:gd name="connsiteY1" fmla="*/ 107157 h 351235"/>
                                        <a:gd name="connsiteX2" fmla="*/ 5416 w 189463"/>
                                        <a:gd name="connsiteY2" fmla="*/ 204788 h 351235"/>
                                        <a:gd name="connsiteX3" fmla="*/ 14941 w 189463"/>
                                        <a:gd name="connsiteY3" fmla="*/ 302420 h 351235"/>
                                        <a:gd name="connsiteX4" fmla="*/ 91141 w 189463"/>
                                        <a:gd name="connsiteY4" fmla="*/ 350045 h 351235"/>
                                        <a:gd name="connsiteX5" fmla="*/ 181628 w 189463"/>
                                        <a:gd name="connsiteY5" fmla="*/ 257176 h 351235"/>
                                        <a:gd name="connsiteX6" fmla="*/ 172103 w 189463"/>
                                        <a:gd name="connsiteY6" fmla="*/ 114302 h 351235"/>
                                        <a:gd name="connsiteX7" fmla="*/ 81616 w 189463"/>
                                        <a:gd name="connsiteY7" fmla="*/ 1 h 351235"/>
                                        <a:gd name="connsiteX0" fmla="*/ 81616 w 191543"/>
                                        <a:gd name="connsiteY0" fmla="*/ 1 h 351235"/>
                                        <a:gd name="connsiteX1" fmla="*/ 60185 w 191543"/>
                                        <a:gd name="connsiteY1" fmla="*/ 107157 h 351235"/>
                                        <a:gd name="connsiteX2" fmla="*/ 5416 w 191543"/>
                                        <a:gd name="connsiteY2" fmla="*/ 204788 h 351235"/>
                                        <a:gd name="connsiteX3" fmla="*/ 14941 w 191543"/>
                                        <a:gd name="connsiteY3" fmla="*/ 302420 h 351235"/>
                                        <a:gd name="connsiteX4" fmla="*/ 91141 w 191543"/>
                                        <a:gd name="connsiteY4" fmla="*/ 350045 h 351235"/>
                                        <a:gd name="connsiteX5" fmla="*/ 181628 w 191543"/>
                                        <a:gd name="connsiteY5" fmla="*/ 257176 h 351235"/>
                                        <a:gd name="connsiteX6" fmla="*/ 172103 w 191543"/>
                                        <a:gd name="connsiteY6" fmla="*/ 114302 h 351235"/>
                                        <a:gd name="connsiteX7" fmla="*/ 81616 w 191543"/>
                                        <a:gd name="connsiteY7" fmla="*/ 1 h 351235"/>
                                        <a:gd name="connsiteX0" fmla="*/ 81616 w 189463"/>
                                        <a:gd name="connsiteY0" fmla="*/ 1 h 351235"/>
                                        <a:gd name="connsiteX1" fmla="*/ 60185 w 189463"/>
                                        <a:gd name="connsiteY1" fmla="*/ 107157 h 351235"/>
                                        <a:gd name="connsiteX2" fmla="*/ 5416 w 189463"/>
                                        <a:gd name="connsiteY2" fmla="*/ 204788 h 351235"/>
                                        <a:gd name="connsiteX3" fmla="*/ 14941 w 189463"/>
                                        <a:gd name="connsiteY3" fmla="*/ 302420 h 351235"/>
                                        <a:gd name="connsiteX4" fmla="*/ 91141 w 189463"/>
                                        <a:gd name="connsiteY4" fmla="*/ 350045 h 351235"/>
                                        <a:gd name="connsiteX5" fmla="*/ 181628 w 189463"/>
                                        <a:gd name="connsiteY5" fmla="*/ 257176 h 351235"/>
                                        <a:gd name="connsiteX6" fmla="*/ 172103 w 189463"/>
                                        <a:gd name="connsiteY6" fmla="*/ 114302 h 351235"/>
                                        <a:gd name="connsiteX7" fmla="*/ 81616 w 189463"/>
                                        <a:gd name="connsiteY7" fmla="*/ 1 h 351235"/>
                                      </a:gdLst>
                                      <a:ahLst/>
                                      <a:cxnLst>
                                        <a:cxn ang="0">
                                          <a:pos x="connsiteX0" y="connsiteY0"/>
                                        </a:cxn>
                                        <a:cxn ang="0">
                                          <a:pos x="connsiteX1" y="connsiteY1"/>
                                        </a:cxn>
                                        <a:cxn ang="0">
                                          <a:pos x="connsiteX2" y="connsiteY2"/>
                                        </a:cxn>
                                        <a:cxn ang="0">
                                          <a:pos x="connsiteX3" y="connsiteY3"/>
                                        </a:cxn>
                                        <a:cxn ang="0">
                                          <a:pos x="connsiteX4" y="connsiteY4"/>
                                        </a:cxn>
                                        <a:cxn ang="0">
                                          <a:pos x="connsiteX5" y="connsiteY5"/>
                                        </a:cxn>
                                        <a:cxn ang="0">
                                          <a:pos x="connsiteX6" y="connsiteY6"/>
                                        </a:cxn>
                                        <a:cxn ang="0">
                                          <a:pos x="connsiteX7" y="connsiteY7"/>
                                        </a:cxn>
                                      </a:cxnLst>
                                      <a:rect l="l" t="t" r="r" b="b"/>
                                      <a:pathLst>
                                        <a:path w="189463" h="351235">
                                          <a:moveTo>
                                            <a:pt x="81616" y="1"/>
                                          </a:moveTo>
                                          <a:cubicBezTo>
                                            <a:pt x="63757" y="-396"/>
                                            <a:pt x="82410" y="63500"/>
                                            <a:pt x="60185" y="107157"/>
                                          </a:cubicBezTo>
                                          <a:cubicBezTo>
                                            <a:pt x="37960" y="150814"/>
                                            <a:pt x="12957" y="172244"/>
                                            <a:pt x="5416" y="204788"/>
                                          </a:cubicBezTo>
                                          <a:cubicBezTo>
                                            <a:pt x="-2125" y="237332"/>
                                            <a:pt x="-4108" y="277019"/>
                                            <a:pt x="14941" y="302420"/>
                                          </a:cubicBezTo>
                                          <a:cubicBezTo>
                                            <a:pt x="33990" y="327821"/>
                                            <a:pt x="63360" y="357586"/>
                                            <a:pt x="91141" y="350045"/>
                                          </a:cubicBezTo>
                                          <a:cubicBezTo>
                                            <a:pt x="118922" y="342504"/>
                                            <a:pt x="169325" y="298848"/>
                                            <a:pt x="181628" y="257176"/>
                                          </a:cubicBezTo>
                                          <a:cubicBezTo>
                                            <a:pt x="196312" y="217092"/>
                                            <a:pt x="188772" y="161927"/>
                                            <a:pt x="172103" y="114302"/>
                                          </a:cubicBezTo>
                                          <a:cubicBezTo>
                                            <a:pt x="155434" y="66677"/>
                                            <a:pt x="114160" y="36513"/>
                                            <a:pt x="81616" y="1"/>
                                          </a:cubicBez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rgbClr val="92C604"/>
                                    </a:solidFill>
                                    <a:ln w="25400" cap="flat" cmpd="sng" algn="ctr">
                                      <a:noFill/>
                                      <a:prstDash val="solid"/>
                                    </a:ln>
                                    <a:effectLst/>
                                  </p:spPr>
                                  <p:txBody>
                                    <a:bodyPr anchor="ctr"/>
                                    <a:lstStyle/>
                                    <a:p>
                                      <a:pPr marL="0" marR="0" lvl="0" indent="0" algn="ctr" defTabSz="91440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zh-CN" altLang="en-US" sz="1800" b="0" i="0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402" name="任意多边形 401"/>
                                    <p:cNvSpPr/>
                                    <p:nvPr/>
                                  </p:nvSpPr>
                                  <p:spPr>
                                    <a:xfrm flipH="1">
                                      <a:off x="3671911" y="633508"/>
                                      <a:ext cx="51007" cy="247162"/>
                                    </a:xfrm>
                                    <a:custGeom>
                                      <a:avLst/>
                                      <a:gdLst>
                                        <a:gd name="connsiteX0" fmla="*/ 0 w 45243"/>
                                        <a:gd name="connsiteY0" fmla="*/ 178593 h 178593"/>
                                        <a:gd name="connsiteX1" fmla="*/ 0 w 45243"/>
                                        <a:gd name="connsiteY1" fmla="*/ 61912 h 178593"/>
                                        <a:gd name="connsiteX2" fmla="*/ 26193 w 45243"/>
                                        <a:gd name="connsiteY2" fmla="*/ 0 h 178593"/>
                                        <a:gd name="connsiteX3" fmla="*/ 45243 w 45243"/>
                                        <a:gd name="connsiteY3" fmla="*/ 76200 h 178593"/>
                                        <a:gd name="connsiteX4" fmla="*/ 38100 w 45243"/>
                                        <a:gd name="connsiteY4" fmla="*/ 133350 h 178593"/>
                                        <a:gd name="connsiteX5" fmla="*/ 0 w 45243"/>
                                        <a:gd name="connsiteY5" fmla="*/ 178593 h 178593"/>
                                        <a:gd name="connsiteX0" fmla="*/ 0 w 46024"/>
                                        <a:gd name="connsiteY0" fmla="*/ 178593 h 178593"/>
                                        <a:gd name="connsiteX1" fmla="*/ 0 w 46024"/>
                                        <a:gd name="connsiteY1" fmla="*/ 61912 h 178593"/>
                                        <a:gd name="connsiteX2" fmla="*/ 26193 w 46024"/>
                                        <a:gd name="connsiteY2" fmla="*/ 0 h 178593"/>
                                        <a:gd name="connsiteX3" fmla="*/ 45243 w 46024"/>
                                        <a:gd name="connsiteY3" fmla="*/ 76200 h 178593"/>
                                        <a:gd name="connsiteX4" fmla="*/ 38100 w 46024"/>
                                        <a:gd name="connsiteY4" fmla="*/ 133350 h 178593"/>
                                        <a:gd name="connsiteX5" fmla="*/ 0 w 46024"/>
                                        <a:gd name="connsiteY5" fmla="*/ 178593 h 178593"/>
                                        <a:gd name="connsiteX0" fmla="*/ 0 w 47263"/>
                                        <a:gd name="connsiteY0" fmla="*/ 178593 h 178593"/>
                                        <a:gd name="connsiteX1" fmla="*/ 0 w 47263"/>
                                        <a:gd name="connsiteY1" fmla="*/ 61912 h 178593"/>
                                        <a:gd name="connsiteX2" fmla="*/ 26193 w 47263"/>
                                        <a:gd name="connsiteY2" fmla="*/ 0 h 178593"/>
                                        <a:gd name="connsiteX3" fmla="*/ 45243 w 47263"/>
                                        <a:gd name="connsiteY3" fmla="*/ 76200 h 178593"/>
                                        <a:gd name="connsiteX4" fmla="*/ 38100 w 47263"/>
                                        <a:gd name="connsiteY4" fmla="*/ 133350 h 178593"/>
                                        <a:gd name="connsiteX5" fmla="*/ 0 w 47263"/>
                                        <a:gd name="connsiteY5" fmla="*/ 178593 h 178593"/>
                                        <a:gd name="connsiteX0" fmla="*/ 4052 w 51315"/>
                                        <a:gd name="connsiteY0" fmla="*/ 178709 h 178709"/>
                                        <a:gd name="connsiteX1" fmla="*/ 4052 w 51315"/>
                                        <a:gd name="connsiteY1" fmla="*/ 62028 h 178709"/>
                                        <a:gd name="connsiteX2" fmla="*/ 30245 w 51315"/>
                                        <a:gd name="connsiteY2" fmla="*/ 116 h 178709"/>
                                        <a:gd name="connsiteX3" fmla="*/ 49295 w 51315"/>
                                        <a:gd name="connsiteY3" fmla="*/ 76316 h 178709"/>
                                        <a:gd name="connsiteX4" fmla="*/ 42152 w 51315"/>
                                        <a:gd name="connsiteY4" fmla="*/ 133466 h 178709"/>
                                        <a:gd name="connsiteX5" fmla="*/ 4052 w 51315"/>
                                        <a:gd name="connsiteY5" fmla="*/ 178709 h 178709"/>
                                        <a:gd name="connsiteX0" fmla="*/ 1452 w 48715"/>
                                        <a:gd name="connsiteY0" fmla="*/ 178697 h 178697"/>
                                        <a:gd name="connsiteX1" fmla="*/ 15740 w 48715"/>
                                        <a:gd name="connsiteY1" fmla="*/ 66778 h 178697"/>
                                        <a:gd name="connsiteX2" fmla="*/ 27645 w 48715"/>
                                        <a:gd name="connsiteY2" fmla="*/ 104 h 178697"/>
                                        <a:gd name="connsiteX3" fmla="*/ 46695 w 48715"/>
                                        <a:gd name="connsiteY3" fmla="*/ 76304 h 178697"/>
                                        <a:gd name="connsiteX4" fmla="*/ 39552 w 48715"/>
                                        <a:gd name="connsiteY4" fmla="*/ 133454 h 178697"/>
                                        <a:gd name="connsiteX5" fmla="*/ 1452 w 48715"/>
                                        <a:gd name="connsiteY5" fmla="*/ 178697 h 178697"/>
                                        <a:gd name="connsiteX0" fmla="*/ 1452 w 48715"/>
                                        <a:gd name="connsiteY0" fmla="*/ 178697 h 180791"/>
                                        <a:gd name="connsiteX1" fmla="*/ 15740 w 48715"/>
                                        <a:gd name="connsiteY1" fmla="*/ 66778 h 180791"/>
                                        <a:gd name="connsiteX2" fmla="*/ 27645 w 48715"/>
                                        <a:gd name="connsiteY2" fmla="*/ 104 h 180791"/>
                                        <a:gd name="connsiteX3" fmla="*/ 46695 w 48715"/>
                                        <a:gd name="connsiteY3" fmla="*/ 76304 h 180791"/>
                                        <a:gd name="connsiteX4" fmla="*/ 39552 w 48715"/>
                                        <a:gd name="connsiteY4" fmla="*/ 133454 h 180791"/>
                                        <a:gd name="connsiteX5" fmla="*/ 1452 w 48715"/>
                                        <a:gd name="connsiteY5" fmla="*/ 178697 h 180791"/>
                                        <a:gd name="connsiteX0" fmla="*/ 1452 w 47476"/>
                                        <a:gd name="connsiteY0" fmla="*/ 195372 h 197068"/>
                                        <a:gd name="connsiteX1" fmla="*/ 15740 w 47476"/>
                                        <a:gd name="connsiteY1" fmla="*/ 66784 h 197068"/>
                                        <a:gd name="connsiteX2" fmla="*/ 27645 w 47476"/>
                                        <a:gd name="connsiteY2" fmla="*/ 110 h 197068"/>
                                        <a:gd name="connsiteX3" fmla="*/ 46695 w 47476"/>
                                        <a:gd name="connsiteY3" fmla="*/ 76310 h 197068"/>
                                        <a:gd name="connsiteX4" fmla="*/ 39552 w 47476"/>
                                        <a:gd name="connsiteY4" fmla="*/ 133460 h 197068"/>
                                        <a:gd name="connsiteX5" fmla="*/ 1452 w 47476"/>
                                        <a:gd name="connsiteY5" fmla="*/ 195372 h 197068"/>
                                        <a:gd name="connsiteX0" fmla="*/ 266 w 46290"/>
                                        <a:gd name="connsiteY0" fmla="*/ 195334 h 196107"/>
                                        <a:gd name="connsiteX1" fmla="*/ 21698 w 46290"/>
                                        <a:gd name="connsiteY1" fmla="*/ 88177 h 196107"/>
                                        <a:gd name="connsiteX2" fmla="*/ 26459 w 46290"/>
                                        <a:gd name="connsiteY2" fmla="*/ 72 h 196107"/>
                                        <a:gd name="connsiteX3" fmla="*/ 45509 w 46290"/>
                                        <a:gd name="connsiteY3" fmla="*/ 76272 h 196107"/>
                                        <a:gd name="connsiteX4" fmla="*/ 38366 w 46290"/>
                                        <a:gd name="connsiteY4" fmla="*/ 133422 h 196107"/>
                                        <a:gd name="connsiteX5" fmla="*/ 266 w 46290"/>
                                        <a:gd name="connsiteY5" fmla="*/ 195334 h 196107"/>
                                        <a:gd name="connsiteX0" fmla="*/ 2249 w 48273"/>
                                        <a:gd name="connsiteY0" fmla="*/ 195324 h 195831"/>
                                        <a:gd name="connsiteX1" fmla="*/ 7012 w 48273"/>
                                        <a:gd name="connsiteY1" fmla="*/ 97692 h 195831"/>
                                        <a:gd name="connsiteX2" fmla="*/ 28442 w 48273"/>
                                        <a:gd name="connsiteY2" fmla="*/ 62 h 195831"/>
                                        <a:gd name="connsiteX3" fmla="*/ 47492 w 48273"/>
                                        <a:gd name="connsiteY3" fmla="*/ 76262 h 195831"/>
                                        <a:gd name="connsiteX4" fmla="*/ 40349 w 48273"/>
                                        <a:gd name="connsiteY4" fmla="*/ 133412 h 195831"/>
                                        <a:gd name="connsiteX5" fmla="*/ 2249 w 48273"/>
                                        <a:gd name="connsiteY5" fmla="*/ 195324 h 195831"/>
                                        <a:gd name="connsiteX0" fmla="*/ 2249 w 41173"/>
                                        <a:gd name="connsiteY0" fmla="*/ 195324 h 195823"/>
                                        <a:gd name="connsiteX1" fmla="*/ 7012 w 41173"/>
                                        <a:gd name="connsiteY1" fmla="*/ 97692 h 195823"/>
                                        <a:gd name="connsiteX2" fmla="*/ 28442 w 41173"/>
                                        <a:gd name="connsiteY2" fmla="*/ 62 h 195823"/>
                                        <a:gd name="connsiteX3" fmla="*/ 28442 w 41173"/>
                                        <a:gd name="connsiteY3" fmla="*/ 81024 h 195823"/>
                                        <a:gd name="connsiteX4" fmla="*/ 40349 w 41173"/>
                                        <a:gd name="connsiteY4" fmla="*/ 133412 h 195823"/>
                                        <a:gd name="connsiteX5" fmla="*/ 2249 w 41173"/>
                                        <a:gd name="connsiteY5" fmla="*/ 195324 h 195823"/>
                                        <a:gd name="connsiteX0" fmla="*/ 2249 w 48273"/>
                                        <a:gd name="connsiteY0" fmla="*/ 195324 h 195838"/>
                                        <a:gd name="connsiteX1" fmla="*/ 7012 w 48273"/>
                                        <a:gd name="connsiteY1" fmla="*/ 97692 h 195838"/>
                                        <a:gd name="connsiteX2" fmla="*/ 28442 w 48273"/>
                                        <a:gd name="connsiteY2" fmla="*/ 62 h 195838"/>
                                        <a:gd name="connsiteX3" fmla="*/ 47492 w 48273"/>
                                        <a:gd name="connsiteY3" fmla="*/ 71499 h 195838"/>
                                        <a:gd name="connsiteX4" fmla="*/ 40349 w 48273"/>
                                        <a:gd name="connsiteY4" fmla="*/ 133412 h 195838"/>
                                        <a:gd name="connsiteX5" fmla="*/ 2249 w 48273"/>
                                        <a:gd name="connsiteY5" fmla="*/ 195324 h 195838"/>
                                        <a:gd name="connsiteX0" fmla="*/ 1557 w 46812"/>
                                        <a:gd name="connsiteY0" fmla="*/ 195324 h 195838"/>
                                        <a:gd name="connsiteX1" fmla="*/ 6320 w 46812"/>
                                        <a:gd name="connsiteY1" fmla="*/ 97692 h 195838"/>
                                        <a:gd name="connsiteX2" fmla="*/ 27750 w 46812"/>
                                        <a:gd name="connsiteY2" fmla="*/ 62 h 195838"/>
                                        <a:gd name="connsiteX3" fmla="*/ 46800 w 46812"/>
                                        <a:gd name="connsiteY3" fmla="*/ 71499 h 195838"/>
                                        <a:gd name="connsiteX4" fmla="*/ 30132 w 46812"/>
                                        <a:gd name="connsiteY4" fmla="*/ 133412 h 195838"/>
                                        <a:gd name="connsiteX5" fmla="*/ 1557 w 46812"/>
                                        <a:gd name="connsiteY5" fmla="*/ 195324 h 195838"/>
                                        <a:gd name="connsiteX0" fmla="*/ 383 w 45896"/>
                                        <a:gd name="connsiteY0" fmla="*/ 195324 h 195687"/>
                                        <a:gd name="connsiteX1" fmla="*/ 5146 w 45896"/>
                                        <a:gd name="connsiteY1" fmla="*/ 97692 h 195687"/>
                                        <a:gd name="connsiteX2" fmla="*/ 26576 w 45896"/>
                                        <a:gd name="connsiteY2" fmla="*/ 62 h 195687"/>
                                        <a:gd name="connsiteX3" fmla="*/ 45626 w 45896"/>
                                        <a:gd name="connsiteY3" fmla="*/ 71499 h 195687"/>
                                        <a:gd name="connsiteX4" fmla="*/ 12289 w 45896"/>
                                        <a:gd name="connsiteY4" fmla="*/ 128650 h 195687"/>
                                        <a:gd name="connsiteX5" fmla="*/ 383 w 45896"/>
                                        <a:gd name="connsiteY5" fmla="*/ 195324 h 195687"/>
                                        <a:gd name="connsiteX0" fmla="*/ 1384 w 46627"/>
                                        <a:gd name="connsiteY0" fmla="*/ 195324 h 196414"/>
                                        <a:gd name="connsiteX1" fmla="*/ 6147 w 46627"/>
                                        <a:gd name="connsiteY1" fmla="*/ 97692 h 196414"/>
                                        <a:gd name="connsiteX2" fmla="*/ 27577 w 46627"/>
                                        <a:gd name="connsiteY2" fmla="*/ 62 h 196414"/>
                                        <a:gd name="connsiteX3" fmla="*/ 46627 w 46627"/>
                                        <a:gd name="connsiteY3" fmla="*/ 71499 h 196414"/>
                                        <a:gd name="connsiteX4" fmla="*/ 27577 w 46627"/>
                                        <a:gd name="connsiteY4" fmla="*/ 145319 h 196414"/>
                                        <a:gd name="connsiteX5" fmla="*/ 1384 w 46627"/>
                                        <a:gd name="connsiteY5" fmla="*/ 195324 h 196414"/>
                                      </a:gdLst>
                                      <a:ahLst/>
                                      <a:cxnLst>
                                        <a:cxn ang="0">
                                          <a:pos x="connsiteX0" y="connsiteY0"/>
                                        </a:cxn>
                                        <a:cxn ang="0">
                                          <a:pos x="connsiteX1" y="connsiteY1"/>
                                        </a:cxn>
                                        <a:cxn ang="0">
                                          <a:pos x="connsiteX2" y="connsiteY2"/>
                                        </a:cxn>
                                        <a:cxn ang="0">
                                          <a:pos x="connsiteX3" y="connsiteY3"/>
                                        </a:cxn>
                                        <a:cxn ang="0">
                                          <a:pos x="connsiteX4" y="connsiteY4"/>
                                        </a:cxn>
                                        <a:cxn ang="0">
                                          <a:pos x="connsiteX5" y="connsiteY5"/>
                                        </a:cxn>
                                      </a:cxnLst>
                                      <a:rect l="l" t="t" r="r" b="b"/>
                                      <a:pathLst>
                                        <a:path w="46627" h="196414">
                                          <a:moveTo>
                                            <a:pt x="1384" y="195324"/>
                                          </a:moveTo>
                                          <a:cubicBezTo>
                                            <a:pt x="-2188" y="187386"/>
                                            <a:pt x="1782" y="130236"/>
                                            <a:pt x="6147" y="97692"/>
                                          </a:cubicBezTo>
                                          <a:cubicBezTo>
                                            <a:pt x="10512" y="65148"/>
                                            <a:pt x="20037" y="-2319"/>
                                            <a:pt x="27577" y="62"/>
                                          </a:cubicBezTo>
                                          <a:cubicBezTo>
                                            <a:pt x="35117" y="2443"/>
                                            <a:pt x="46627" y="47290"/>
                                            <a:pt x="46627" y="71499"/>
                                          </a:cubicBezTo>
                                          <a:cubicBezTo>
                                            <a:pt x="46627" y="95708"/>
                                            <a:pt x="35118" y="124682"/>
                                            <a:pt x="27577" y="145319"/>
                                          </a:cubicBezTo>
                                          <a:cubicBezTo>
                                            <a:pt x="20037" y="165957"/>
                                            <a:pt x="4956" y="203262"/>
                                            <a:pt x="1384" y="195324"/>
                                          </a:cubicBez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ysClr val="window" lastClr="FFFFFF"/>
                                    </a:solidFill>
                                    <a:ln w="25400" cap="flat" cmpd="sng" algn="ctr">
                                      <a:noFill/>
                                      <a:prstDash val="solid"/>
                                    </a:ln>
                                    <a:effectLst/>
                                  </p:spPr>
                                  <p:txBody>
                                    <a:bodyPr anchor="ctr"/>
                                    <a:lstStyle/>
                                    <a:p>
                                      <a:pPr marL="0" marR="0" lvl="0" indent="0" algn="ctr" defTabSz="91440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zh-CN" altLang="en-US" sz="1800" b="0" i="0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398" name="组合 304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 rot="4568585">
                                    <a:off x="5571741" y="1974519"/>
                                    <a:ext cx="59719" cy="122822"/>
                                    <a:chOff x="4605359" y="766104"/>
                                    <a:chExt cx="188802" cy="391253"/>
                                  </a:xfrm>
                                </p:grpSpPr>
                                <p:sp>
                                  <p:nvSpPr>
                                    <p:cNvPr id="399" name="任意多边形 398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604761" y="765543"/>
                                      <a:ext cx="190440" cy="393871"/>
                                    </a:xfrm>
                                    <a:custGeom>
                                      <a:avLst/>
                                      <a:gdLst>
                                        <a:gd name="connsiteX0" fmla="*/ 69056 w 166687"/>
                                        <a:gd name="connsiteY0" fmla="*/ 0 h 350044"/>
                                        <a:gd name="connsiteX1" fmla="*/ 45243 w 166687"/>
                                        <a:gd name="connsiteY1" fmla="*/ 119062 h 350044"/>
                                        <a:gd name="connsiteX2" fmla="*/ 0 w 166687"/>
                                        <a:gd name="connsiteY2" fmla="*/ 204787 h 350044"/>
                                        <a:gd name="connsiteX3" fmla="*/ 14287 w 166687"/>
                                        <a:gd name="connsiteY3" fmla="*/ 302419 h 350044"/>
                                        <a:gd name="connsiteX4" fmla="*/ 78581 w 166687"/>
                                        <a:gd name="connsiteY4" fmla="*/ 350044 h 350044"/>
                                        <a:gd name="connsiteX5" fmla="*/ 164306 w 166687"/>
                                        <a:gd name="connsiteY5" fmla="*/ 254794 h 350044"/>
                                        <a:gd name="connsiteX6" fmla="*/ 166687 w 166687"/>
                                        <a:gd name="connsiteY6" fmla="*/ 109537 h 350044"/>
                                        <a:gd name="connsiteX7" fmla="*/ 69056 w 166687"/>
                                        <a:gd name="connsiteY7" fmla="*/ 0 h 350044"/>
                                        <a:gd name="connsiteX0" fmla="*/ 69056 w 184139"/>
                                        <a:gd name="connsiteY0" fmla="*/ 0 h 350044"/>
                                        <a:gd name="connsiteX1" fmla="*/ 45243 w 184139"/>
                                        <a:gd name="connsiteY1" fmla="*/ 119062 h 350044"/>
                                        <a:gd name="connsiteX2" fmla="*/ 0 w 184139"/>
                                        <a:gd name="connsiteY2" fmla="*/ 204787 h 350044"/>
                                        <a:gd name="connsiteX3" fmla="*/ 14287 w 184139"/>
                                        <a:gd name="connsiteY3" fmla="*/ 302419 h 350044"/>
                                        <a:gd name="connsiteX4" fmla="*/ 78581 w 184139"/>
                                        <a:gd name="connsiteY4" fmla="*/ 350044 h 350044"/>
                                        <a:gd name="connsiteX5" fmla="*/ 164306 w 184139"/>
                                        <a:gd name="connsiteY5" fmla="*/ 254794 h 350044"/>
                                        <a:gd name="connsiteX6" fmla="*/ 166687 w 184139"/>
                                        <a:gd name="connsiteY6" fmla="*/ 109537 h 350044"/>
                                        <a:gd name="connsiteX7" fmla="*/ 69056 w 184139"/>
                                        <a:gd name="connsiteY7" fmla="*/ 0 h 350044"/>
                                        <a:gd name="connsiteX0" fmla="*/ 69056 w 181058"/>
                                        <a:gd name="connsiteY0" fmla="*/ 0 h 350044"/>
                                        <a:gd name="connsiteX1" fmla="*/ 45243 w 181058"/>
                                        <a:gd name="connsiteY1" fmla="*/ 119062 h 350044"/>
                                        <a:gd name="connsiteX2" fmla="*/ 0 w 181058"/>
                                        <a:gd name="connsiteY2" fmla="*/ 204787 h 350044"/>
                                        <a:gd name="connsiteX3" fmla="*/ 14287 w 181058"/>
                                        <a:gd name="connsiteY3" fmla="*/ 302419 h 350044"/>
                                        <a:gd name="connsiteX4" fmla="*/ 78581 w 181058"/>
                                        <a:gd name="connsiteY4" fmla="*/ 350044 h 350044"/>
                                        <a:gd name="connsiteX5" fmla="*/ 164306 w 181058"/>
                                        <a:gd name="connsiteY5" fmla="*/ 254794 h 350044"/>
                                        <a:gd name="connsiteX6" fmla="*/ 166687 w 181058"/>
                                        <a:gd name="connsiteY6" fmla="*/ 109537 h 350044"/>
                                        <a:gd name="connsiteX7" fmla="*/ 69056 w 181058"/>
                                        <a:gd name="connsiteY7" fmla="*/ 0 h 350044"/>
                                        <a:gd name="connsiteX0" fmla="*/ 69056 w 173789"/>
                                        <a:gd name="connsiteY0" fmla="*/ 0 h 350044"/>
                                        <a:gd name="connsiteX1" fmla="*/ 45243 w 173789"/>
                                        <a:gd name="connsiteY1" fmla="*/ 119062 h 350044"/>
                                        <a:gd name="connsiteX2" fmla="*/ 0 w 173789"/>
                                        <a:gd name="connsiteY2" fmla="*/ 204787 h 350044"/>
                                        <a:gd name="connsiteX3" fmla="*/ 14287 w 173789"/>
                                        <a:gd name="connsiteY3" fmla="*/ 302419 h 350044"/>
                                        <a:gd name="connsiteX4" fmla="*/ 78581 w 173789"/>
                                        <a:gd name="connsiteY4" fmla="*/ 350044 h 350044"/>
                                        <a:gd name="connsiteX5" fmla="*/ 164306 w 173789"/>
                                        <a:gd name="connsiteY5" fmla="*/ 254794 h 350044"/>
                                        <a:gd name="connsiteX6" fmla="*/ 152399 w 173789"/>
                                        <a:gd name="connsiteY6" fmla="*/ 121444 h 350044"/>
                                        <a:gd name="connsiteX7" fmla="*/ 69056 w 173789"/>
                                        <a:gd name="connsiteY7" fmla="*/ 0 h 350044"/>
                                        <a:gd name="connsiteX0" fmla="*/ 69056 w 173789"/>
                                        <a:gd name="connsiteY0" fmla="*/ 1 h 350045"/>
                                        <a:gd name="connsiteX1" fmla="*/ 45243 w 173789"/>
                                        <a:gd name="connsiteY1" fmla="*/ 119063 h 350045"/>
                                        <a:gd name="connsiteX2" fmla="*/ 0 w 173789"/>
                                        <a:gd name="connsiteY2" fmla="*/ 204788 h 350045"/>
                                        <a:gd name="connsiteX3" fmla="*/ 14287 w 173789"/>
                                        <a:gd name="connsiteY3" fmla="*/ 302420 h 350045"/>
                                        <a:gd name="connsiteX4" fmla="*/ 78581 w 173789"/>
                                        <a:gd name="connsiteY4" fmla="*/ 350045 h 350045"/>
                                        <a:gd name="connsiteX5" fmla="*/ 164306 w 173789"/>
                                        <a:gd name="connsiteY5" fmla="*/ 254795 h 350045"/>
                                        <a:gd name="connsiteX6" fmla="*/ 152399 w 173789"/>
                                        <a:gd name="connsiteY6" fmla="*/ 121445 h 350045"/>
                                        <a:gd name="connsiteX7" fmla="*/ 69056 w 173789"/>
                                        <a:gd name="connsiteY7" fmla="*/ 1 h 350045"/>
                                        <a:gd name="connsiteX0" fmla="*/ 69056 w 173789"/>
                                        <a:gd name="connsiteY0" fmla="*/ 1 h 350045"/>
                                        <a:gd name="connsiteX1" fmla="*/ 45243 w 173789"/>
                                        <a:gd name="connsiteY1" fmla="*/ 119063 h 350045"/>
                                        <a:gd name="connsiteX2" fmla="*/ 0 w 173789"/>
                                        <a:gd name="connsiteY2" fmla="*/ 204788 h 350045"/>
                                        <a:gd name="connsiteX3" fmla="*/ 14287 w 173789"/>
                                        <a:gd name="connsiteY3" fmla="*/ 302420 h 350045"/>
                                        <a:gd name="connsiteX4" fmla="*/ 78581 w 173789"/>
                                        <a:gd name="connsiteY4" fmla="*/ 350045 h 350045"/>
                                        <a:gd name="connsiteX5" fmla="*/ 164306 w 173789"/>
                                        <a:gd name="connsiteY5" fmla="*/ 254795 h 350045"/>
                                        <a:gd name="connsiteX6" fmla="*/ 152399 w 173789"/>
                                        <a:gd name="connsiteY6" fmla="*/ 121445 h 350045"/>
                                        <a:gd name="connsiteX7" fmla="*/ 69056 w 173789"/>
                                        <a:gd name="connsiteY7" fmla="*/ 1 h 350045"/>
                                        <a:gd name="connsiteX0" fmla="*/ 69928 w 174661"/>
                                        <a:gd name="connsiteY0" fmla="*/ 1 h 350045"/>
                                        <a:gd name="connsiteX1" fmla="*/ 46115 w 174661"/>
                                        <a:gd name="connsiteY1" fmla="*/ 119063 h 350045"/>
                                        <a:gd name="connsiteX2" fmla="*/ 872 w 174661"/>
                                        <a:gd name="connsiteY2" fmla="*/ 204788 h 350045"/>
                                        <a:gd name="connsiteX3" fmla="*/ 15159 w 174661"/>
                                        <a:gd name="connsiteY3" fmla="*/ 302420 h 350045"/>
                                        <a:gd name="connsiteX4" fmla="*/ 79453 w 174661"/>
                                        <a:gd name="connsiteY4" fmla="*/ 350045 h 350045"/>
                                        <a:gd name="connsiteX5" fmla="*/ 165178 w 174661"/>
                                        <a:gd name="connsiteY5" fmla="*/ 254795 h 350045"/>
                                        <a:gd name="connsiteX6" fmla="*/ 153271 w 174661"/>
                                        <a:gd name="connsiteY6" fmla="*/ 121445 h 350045"/>
                                        <a:gd name="connsiteX7" fmla="*/ 69928 w 174661"/>
                                        <a:gd name="connsiteY7" fmla="*/ 1 h 350045"/>
                                        <a:gd name="connsiteX0" fmla="*/ 73564 w 178297"/>
                                        <a:gd name="connsiteY0" fmla="*/ 1 h 350045"/>
                                        <a:gd name="connsiteX1" fmla="*/ 49751 w 178297"/>
                                        <a:gd name="connsiteY1" fmla="*/ 119063 h 350045"/>
                                        <a:gd name="connsiteX2" fmla="*/ 4508 w 178297"/>
                                        <a:gd name="connsiteY2" fmla="*/ 204788 h 350045"/>
                                        <a:gd name="connsiteX3" fmla="*/ 18795 w 178297"/>
                                        <a:gd name="connsiteY3" fmla="*/ 302420 h 350045"/>
                                        <a:gd name="connsiteX4" fmla="*/ 83089 w 178297"/>
                                        <a:gd name="connsiteY4" fmla="*/ 350045 h 350045"/>
                                        <a:gd name="connsiteX5" fmla="*/ 168814 w 178297"/>
                                        <a:gd name="connsiteY5" fmla="*/ 254795 h 350045"/>
                                        <a:gd name="connsiteX6" fmla="*/ 156907 w 178297"/>
                                        <a:gd name="connsiteY6" fmla="*/ 121445 h 350045"/>
                                        <a:gd name="connsiteX7" fmla="*/ 73564 w 178297"/>
                                        <a:gd name="connsiteY7" fmla="*/ 1 h 350045"/>
                                        <a:gd name="connsiteX0" fmla="*/ 79936 w 184669"/>
                                        <a:gd name="connsiteY0" fmla="*/ 1 h 350045"/>
                                        <a:gd name="connsiteX1" fmla="*/ 56123 w 184669"/>
                                        <a:gd name="connsiteY1" fmla="*/ 119063 h 350045"/>
                                        <a:gd name="connsiteX2" fmla="*/ 3736 w 184669"/>
                                        <a:gd name="connsiteY2" fmla="*/ 204788 h 350045"/>
                                        <a:gd name="connsiteX3" fmla="*/ 25167 w 184669"/>
                                        <a:gd name="connsiteY3" fmla="*/ 302420 h 350045"/>
                                        <a:gd name="connsiteX4" fmla="*/ 89461 w 184669"/>
                                        <a:gd name="connsiteY4" fmla="*/ 350045 h 350045"/>
                                        <a:gd name="connsiteX5" fmla="*/ 175186 w 184669"/>
                                        <a:gd name="connsiteY5" fmla="*/ 254795 h 350045"/>
                                        <a:gd name="connsiteX6" fmla="*/ 163279 w 184669"/>
                                        <a:gd name="connsiteY6" fmla="*/ 121445 h 350045"/>
                                        <a:gd name="connsiteX7" fmla="*/ 79936 w 18466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21445 h 350045"/>
                                        <a:gd name="connsiteX7" fmla="*/ 77086 w 181819"/>
                                        <a:gd name="connsiteY7" fmla="*/ 1 h 350045"/>
                                        <a:gd name="connsiteX0" fmla="*/ 77086 w 181819"/>
                                        <a:gd name="connsiteY0" fmla="*/ 1 h 350045"/>
                                        <a:gd name="connsiteX1" fmla="*/ 55655 w 181819"/>
                                        <a:gd name="connsiteY1" fmla="*/ 107157 h 350045"/>
                                        <a:gd name="connsiteX2" fmla="*/ 886 w 181819"/>
                                        <a:gd name="connsiteY2" fmla="*/ 204788 h 350045"/>
                                        <a:gd name="connsiteX3" fmla="*/ 22317 w 181819"/>
                                        <a:gd name="connsiteY3" fmla="*/ 302420 h 350045"/>
                                        <a:gd name="connsiteX4" fmla="*/ 86611 w 181819"/>
                                        <a:gd name="connsiteY4" fmla="*/ 350045 h 350045"/>
                                        <a:gd name="connsiteX5" fmla="*/ 172336 w 181819"/>
                                        <a:gd name="connsiteY5" fmla="*/ 254795 h 350045"/>
                                        <a:gd name="connsiteX6" fmla="*/ 160429 w 181819"/>
                                        <a:gd name="connsiteY6" fmla="*/ 100014 h 350045"/>
                                        <a:gd name="connsiteX7" fmla="*/ 77086 w 181819"/>
                                        <a:gd name="connsiteY7" fmla="*/ 1 h 350045"/>
                                        <a:gd name="connsiteX0" fmla="*/ 77086 w 179303"/>
                                        <a:gd name="connsiteY0" fmla="*/ 1 h 350045"/>
                                        <a:gd name="connsiteX1" fmla="*/ 55655 w 179303"/>
                                        <a:gd name="connsiteY1" fmla="*/ 107157 h 350045"/>
                                        <a:gd name="connsiteX2" fmla="*/ 886 w 179303"/>
                                        <a:gd name="connsiteY2" fmla="*/ 204788 h 350045"/>
                                        <a:gd name="connsiteX3" fmla="*/ 22317 w 179303"/>
                                        <a:gd name="connsiteY3" fmla="*/ 302420 h 350045"/>
                                        <a:gd name="connsiteX4" fmla="*/ 86611 w 179303"/>
                                        <a:gd name="connsiteY4" fmla="*/ 350045 h 350045"/>
                                        <a:gd name="connsiteX5" fmla="*/ 172336 w 179303"/>
                                        <a:gd name="connsiteY5" fmla="*/ 266701 h 350045"/>
                                        <a:gd name="connsiteX6" fmla="*/ 160429 w 179303"/>
                                        <a:gd name="connsiteY6" fmla="*/ 100014 h 350045"/>
                                        <a:gd name="connsiteX7" fmla="*/ 77086 w 179303"/>
                                        <a:gd name="connsiteY7" fmla="*/ 1 h 350045"/>
                                        <a:gd name="connsiteX0" fmla="*/ 77086 w 179303"/>
                                        <a:gd name="connsiteY0" fmla="*/ 1 h 352745"/>
                                        <a:gd name="connsiteX1" fmla="*/ 55655 w 179303"/>
                                        <a:gd name="connsiteY1" fmla="*/ 107157 h 352745"/>
                                        <a:gd name="connsiteX2" fmla="*/ 886 w 179303"/>
                                        <a:gd name="connsiteY2" fmla="*/ 204788 h 352745"/>
                                        <a:gd name="connsiteX3" fmla="*/ 22317 w 179303"/>
                                        <a:gd name="connsiteY3" fmla="*/ 302420 h 352745"/>
                                        <a:gd name="connsiteX4" fmla="*/ 86611 w 179303"/>
                                        <a:gd name="connsiteY4" fmla="*/ 350045 h 352745"/>
                                        <a:gd name="connsiteX5" fmla="*/ 172336 w 179303"/>
                                        <a:gd name="connsiteY5" fmla="*/ 266701 h 352745"/>
                                        <a:gd name="connsiteX6" fmla="*/ 160429 w 179303"/>
                                        <a:gd name="connsiteY6" fmla="*/ 100014 h 352745"/>
                                        <a:gd name="connsiteX7" fmla="*/ 77086 w 179303"/>
                                        <a:gd name="connsiteY7" fmla="*/ 1 h 352745"/>
                                        <a:gd name="connsiteX0" fmla="*/ 77086 w 179303"/>
                                        <a:gd name="connsiteY0" fmla="*/ 1 h 350613"/>
                                        <a:gd name="connsiteX1" fmla="*/ 55655 w 179303"/>
                                        <a:gd name="connsiteY1" fmla="*/ 107157 h 350613"/>
                                        <a:gd name="connsiteX2" fmla="*/ 886 w 179303"/>
                                        <a:gd name="connsiteY2" fmla="*/ 204788 h 350613"/>
                                        <a:gd name="connsiteX3" fmla="*/ 22317 w 179303"/>
                                        <a:gd name="connsiteY3" fmla="*/ 302420 h 350613"/>
                                        <a:gd name="connsiteX4" fmla="*/ 86611 w 179303"/>
                                        <a:gd name="connsiteY4" fmla="*/ 350045 h 350613"/>
                                        <a:gd name="connsiteX5" fmla="*/ 172336 w 179303"/>
                                        <a:gd name="connsiteY5" fmla="*/ 266701 h 350613"/>
                                        <a:gd name="connsiteX6" fmla="*/ 160429 w 179303"/>
                                        <a:gd name="connsiteY6" fmla="*/ 100014 h 350613"/>
                                        <a:gd name="connsiteX7" fmla="*/ 77086 w 179303"/>
                                        <a:gd name="connsiteY7" fmla="*/ 1 h 350613"/>
                                        <a:gd name="connsiteX0" fmla="*/ 78214 w 180431"/>
                                        <a:gd name="connsiteY0" fmla="*/ 1 h 350613"/>
                                        <a:gd name="connsiteX1" fmla="*/ 56783 w 180431"/>
                                        <a:gd name="connsiteY1" fmla="*/ 107157 h 350613"/>
                                        <a:gd name="connsiteX2" fmla="*/ 2014 w 180431"/>
                                        <a:gd name="connsiteY2" fmla="*/ 204788 h 350613"/>
                                        <a:gd name="connsiteX3" fmla="*/ 23445 w 180431"/>
                                        <a:gd name="connsiteY3" fmla="*/ 302420 h 350613"/>
                                        <a:gd name="connsiteX4" fmla="*/ 87739 w 180431"/>
                                        <a:gd name="connsiteY4" fmla="*/ 350045 h 350613"/>
                                        <a:gd name="connsiteX5" fmla="*/ 173464 w 180431"/>
                                        <a:gd name="connsiteY5" fmla="*/ 266701 h 350613"/>
                                        <a:gd name="connsiteX6" fmla="*/ 161557 w 180431"/>
                                        <a:gd name="connsiteY6" fmla="*/ 100014 h 350613"/>
                                        <a:gd name="connsiteX7" fmla="*/ 78214 w 180431"/>
                                        <a:gd name="connsiteY7" fmla="*/ 1 h 350613"/>
                                        <a:gd name="connsiteX0" fmla="*/ 78214 w 180431"/>
                                        <a:gd name="connsiteY0" fmla="*/ 1 h 350613"/>
                                        <a:gd name="connsiteX1" fmla="*/ 56783 w 180431"/>
                                        <a:gd name="connsiteY1" fmla="*/ 107157 h 350613"/>
                                        <a:gd name="connsiteX2" fmla="*/ 2014 w 180431"/>
                                        <a:gd name="connsiteY2" fmla="*/ 204788 h 350613"/>
                                        <a:gd name="connsiteX3" fmla="*/ 23445 w 180431"/>
                                        <a:gd name="connsiteY3" fmla="*/ 302420 h 350613"/>
                                        <a:gd name="connsiteX4" fmla="*/ 87739 w 180431"/>
                                        <a:gd name="connsiteY4" fmla="*/ 350045 h 350613"/>
                                        <a:gd name="connsiteX5" fmla="*/ 173464 w 180431"/>
                                        <a:gd name="connsiteY5" fmla="*/ 266701 h 350613"/>
                                        <a:gd name="connsiteX6" fmla="*/ 161557 w 180431"/>
                                        <a:gd name="connsiteY6" fmla="*/ 100014 h 350613"/>
                                        <a:gd name="connsiteX7" fmla="*/ 78214 w 180431"/>
                                        <a:gd name="connsiteY7" fmla="*/ 1 h 350613"/>
                                        <a:gd name="connsiteX0" fmla="*/ 82390 w 184607"/>
                                        <a:gd name="connsiteY0" fmla="*/ 1 h 352386"/>
                                        <a:gd name="connsiteX1" fmla="*/ 60959 w 184607"/>
                                        <a:gd name="connsiteY1" fmla="*/ 107157 h 352386"/>
                                        <a:gd name="connsiteX2" fmla="*/ 6190 w 184607"/>
                                        <a:gd name="connsiteY2" fmla="*/ 204788 h 352386"/>
                                        <a:gd name="connsiteX3" fmla="*/ 15715 w 184607"/>
                                        <a:gd name="connsiteY3" fmla="*/ 302420 h 352386"/>
                                        <a:gd name="connsiteX4" fmla="*/ 91915 w 184607"/>
                                        <a:gd name="connsiteY4" fmla="*/ 350045 h 352386"/>
                                        <a:gd name="connsiteX5" fmla="*/ 177640 w 184607"/>
                                        <a:gd name="connsiteY5" fmla="*/ 266701 h 352386"/>
                                        <a:gd name="connsiteX6" fmla="*/ 165733 w 184607"/>
                                        <a:gd name="connsiteY6" fmla="*/ 100014 h 352386"/>
                                        <a:gd name="connsiteX7" fmla="*/ 82390 w 184607"/>
                                        <a:gd name="connsiteY7" fmla="*/ 1 h 352386"/>
                                        <a:gd name="connsiteX0" fmla="*/ 86867 w 189084"/>
                                        <a:gd name="connsiteY0" fmla="*/ 1 h 351243"/>
                                        <a:gd name="connsiteX1" fmla="*/ 65436 w 189084"/>
                                        <a:gd name="connsiteY1" fmla="*/ 107157 h 351243"/>
                                        <a:gd name="connsiteX2" fmla="*/ 10667 w 189084"/>
                                        <a:gd name="connsiteY2" fmla="*/ 204788 h 351243"/>
                                        <a:gd name="connsiteX3" fmla="*/ 20192 w 189084"/>
                                        <a:gd name="connsiteY3" fmla="*/ 302420 h 351243"/>
                                        <a:gd name="connsiteX4" fmla="*/ 96392 w 189084"/>
                                        <a:gd name="connsiteY4" fmla="*/ 350045 h 351243"/>
                                        <a:gd name="connsiteX5" fmla="*/ 182117 w 189084"/>
                                        <a:gd name="connsiteY5" fmla="*/ 266701 h 351243"/>
                                        <a:gd name="connsiteX6" fmla="*/ 170210 w 189084"/>
                                        <a:gd name="connsiteY6" fmla="*/ 100014 h 351243"/>
                                        <a:gd name="connsiteX7" fmla="*/ 86867 w 189084"/>
                                        <a:gd name="connsiteY7" fmla="*/ 1 h 351243"/>
                                        <a:gd name="connsiteX0" fmla="*/ 81616 w 183833"/>
                                        <a:gd name="connsiteY0" fmla="*/ 1 h 350850"/>
                                        <a:gd name="connsiteX1" fmla="*/ 60185 w 183833"/>
                                        <a:gd name="connsiteY1" fmla="*/ 107157 h 350850"/>
                                        <a:gd name="connsiteX2" fmla="*/ 5416 w 183833"/>
                                        <a:gd name="connsiteY2" fmla="*/ 204788 h 350850"/>
                                        <a:gd name="connsiteX3" fmla="*/ 14941 w 183833"/>
                                        <a:gd name="connsiteY3" fmla="*/ 302420 h 350850"/>
                                        <a:gd name="connsiteX4" fmla="*/ 91141 w 183833"/>
                                        <a:gd name="connsiteY4" fmla="*/ 350045 h 350850"/>
                                        <a:gd name="connsiteX5" fmla="*/ 176866 w 183833"/>
                                        <a:gd name="connsiteY5" fmla="*/ 266701 h 350850"/>
                                        <a:gd name="connsiteX6" fmla="*/ 164959 w 183833"/>
                                        <a:gd name="connsiteY6" fmla="*/ 100014 h 350850"/>
                                        <a:gd name="connsiteX7" fmla="*/ 81616 w 183833"/>
                                        <a:gd name="connsiteY7" fmla="*/ 1 h 350850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7661"/>
                                        <a:gd name="connsiteY0" fmla="*/ 1 h 351235"/>
                                        <a:gd name="connsiteX1" fmla="*/ 60185 w 187661"/>
                                        <a:gd name="connsiteY1" fmla="*/ 107157 h 351235"/>
                                        <a:gd name="connsiteX2" fmla="*/ 5416 w 187661"/>
                                        <a:gd name="connsiteY2" fmla="*/ 204788 h 351235"/>
                                        <a:gd name="connsiteX3" fmla="*/ 14941 w 187661"/>
                                        <a:gd name="connsiteY3" fmla="*/ 302420 h 351235"/>
                                        <a:gd name="connsiteX4" fmla="*/ 91141 w 187661"/>
                                        <a:gd name="connsiteY4" fmla="*/ 350045 h 351235"/>
                                        <a:gd name="connsiteX5" fmla="*/ 181628 w 187661"/>
                                        <a:gd name="connsiteY5" fmla="*/ 257176 h 351235"/>
                                        <a:gd name="connsiteX6" fmla="*/ 164959 w 187661"/>
                                        <a:gd name="connsiteY6" fmla="*/ 100014 h 351235"/>
                                        <a:gd name="connsiteX7" fmla="*/ 81616 w 187661"/>
                                        <a:gd name="connsiteY7" fmla="*/ 1 h 351235"/>
                                        <a:gd name="connsiteX0" fmla="*/ 81616 w 189463"/>
                                        <a:gd name="connsiteY0" fmla="*/ 1 h 351235"/>
                                        <a:gd name="connsiteX1" fmla="*/ 60185 w 189463"/>
                                        <a:gd name="connsiteY1" fmla="*/ 107157 h 351235"/>
                                        <a:gd name="connsiteX2" fmla="*/ 5416 w 189463"/>
                                        <a:gd name="connsiteY2" fmla="*/ 204788 h 351235"/>
                                        <a:gd name="connsiteX3" fmla="*/ 14941 w 189463"/>
                                        <a:gd name="connsiteY3" fmla="*/ 302420 h 351235"/>
                                        <a:gd name="connsiteX4" fmla="*/ 91141 w 189463"/>
                                        <a:gd name="connsiteY4" fmla="*/ 350045 h 351235"/>
                                        <a:gd name="connsiteX5" fmla="*/ 181628 w 189463"/>
                                        <a:gd name="connsiteY5" fmla="*/ 257176 h 351235"/>
                                        <a:gd name="connsiteX6" fmla="*/ 172103 w 189463"/>
                                        <a:gd name="connsiteY6" fmla="*/ 114302 h 351235"/>
                                        <a:gd name="connsiteX7" fmla="*/ 81616 w 189463"/>
                                        <a:gd name="connsiteY7" fmla="*/ 1 h 351235"/>
                                        <a:gd name="connsiteX0" fmla="*/ 81616 w 191543"/>
                                        <a:gd name="connsiteY0" fmla="*/ 1 h 351235"/>
                                        <a:gd name="connsiteX1" fmla="*/ 60185 w 191543"/>
                                        <a:gd name="connsiteY1" fmla="*/ 107157 h 351235"/>
                                        <a:gd name="connsiteX2" fmla="*/ 5416 w 191543"/>
                                        <a:gd name="connsiteY2" fmla="*/ 204788 h 351235"/>
                                        <a:gd name="connsiteX3" fmla="*/ 14941 w 191543"/>
                                        <a:gd name="connsiteY3" fmla="*/ 302420 h 351235"/>
                                        <a:gd name="connsiteX4" fmla="*/ 91141 w 191543"/>
                                        <a:gd name="connsiteY4" fmla="*/ 350045 h 351235"/>
                                        <a:gd name="connsiteX5" fmla="*/ 181628 w 191543"/>
                                        <a:gd name="connsiteY5" fmla="*/ 257176 h 351235"/>
                                        <a:gd name="connsiteX6" fmla="*/ 172103 w 191543"/>
                                        <a:gd name="connsiteY6" fmla="*/ 114302 h 351235"/>
                                        <a:gd name="connsiteX7" fmla="*/ 81616 w 191543"/>
                                        <a:gd name="connsiteY7" fmla="*/ 1 h 351235"/>
                                        <a:gd name="connsiteX0" fmla="*/ 81616 w 189463"/>
                                        <a:gd name="connsiteY0" fmla="*/ 1 h 351235"/>
                                        <a:gd name="connsiteX1" fmla="*/ 60185 w 189463"/>
                                        <a:gd name="connsiteY1" fmla="*/ 107157 h 351235"/>
                                        <a:gd name="connsiteX2" fmla="*/ 5416 w 189463"/>
                                        <a:gd name="connsiteY2" fmla="*/ 204788 h 351235"/>
                                        <a:gd name="connsiteX3" fmla="*/ 14941 w 189463"/>
                                        <a:gd name="connsiteY3" fmla="*/ 302420 h 351235"/>
                                        <a:gd name="connsiteX4" fmla="*/ 91141 w 189463"/>
                                        <a:gd name="connsiteY4" fmla="*/ 350045 h 351235"/>
                                        <a:gd name="connsiteX5" fmla="*/ 181628 w 189463"/>
                                        <a:gd name="connsiteY5" fmla="*/ 257176 h 351235"/>
                                        <a:gd name="connsiteX6" fmla="*/ 172103 w 189463"/>
                                        <a:gd name="connsiteY6" fmla="*/ 114302 h 351235"/>
                                        <a:gd name="connsiteX7" fmla="*/ 81616 w 189463"/>
                                        <a:gd name="connsiteY7" fmla="*/ 1 h 351235"/>
                                      </a:gdLst>
                                      <a:ahLst/>
                                      <a:cxnLst>
                                        <a:cxn ang="0">
                                          <a:pos x="connsiteX0" y="connsiteY0"/>
                                        </a:cxn>
                                        <a:cxn ang="0">
                                          <a:pos x="connsiteX1" y="connsiteY1"/>
                                        </a:cxn>
                                        <a:cxn ang="0">
                                          <a:pos x="connsiteX2" y="connsiteY2"/>
                                        </a:cxn>
                                        <a:cxn ang="0">
                                          <a:pos x="connsiteX3" y="connsiteY3"/>
                                        </a:cxn>
                                        <a:cxn ang="0">
                                          <a:pos x="connsiteX4" y="connsiteY4"/>
                                        </a:cxn>
                                        <a:cxn ang="0">
                                          <a:pos x="connsiteX5" y="connsiteY5"/>
                                        </a:cxn>
                                        <a:cxn ang="0">
                                          <a:pos x="connsiteX6" y="connsiteY6"/>
                                        </a:cxn>
                                        <a:cxn ang="0">
                                          <a:pos x="connsiteX7" y="connsiteY7"/>
                                        </a:cxn>
                                      </a:cxnLst>
                                      <a:rect l="l" t="t" r="r" b="b"/>
                                      <a:pathLst>
                                        <a:path w="189463" h="351235">
                                          <a:moveTo>
                                            <a:pt x="81616" y="1"/>
                                          </a:moveTo>
                                          <a:cubicBezTo>
                                            <a:pt x="63757" y="-396"/>
                                            <a:pt x="82410" y="63500"/>
                                            <a:pt x="60185" y="107157"/>
                                          </a:cubicBezTo>
                                          <a:cubicBezTo>
                                            <a:pt x="37960" y="150814"/>
                                            <a:pt x="12957" y="172244"/>
                                            <a:pt x="5416" y="204788"/>
                                          </a:cubicBezTo>
                                          <a:cubicBezTo>
                                            <a:pt x="-2125" y="237332"/>
                                            <a:pt x="-4108" y="277019"/>
                                            <a:pt x="14941" y="302420"/>
                                          </a:cubicBezTo>
                                          <a:cubicBezTo>
                                            <a:pt x="33990" y="327821"/>
                                            <a:pt x="63360" y="357586"/>
                                            <a:pt x="91141" y="350045"/>
                                          </a:cubicBezTo>
                                          <a:cubicBezTo>
                                            <a:pt x="118922" y="342504"/>
                                            <a:pt x="169325" y="298848"/>
                                            <a:pt x="181628" y="257176"/>
                                          </a:cubicBezTo>
                                          <a:cubicBezTo>
                                            <a:pt x="196312" y="217092"/>
                                            <a:pt x="188772" y="161927"/>
                                            <a:pt x="172103" y="114302"/>
                                          </a:cubicBezTo>
                                          <a:cubicBezTo>
                                            <a:pt x="155434" y="66677"/>
                                            <a:pt x="114160" y="36513"/>
                                            <a:pt x="81616" y="1"/>
                                          </a:cubicBez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rgbClr val="92C604"/>
                                    </a:solidFill>
                                    <a:ln w="25400" cap="flat" cmpd="sng" algn="ctr">
                                      <a:noFill/>
                                      <a:prstDash val="solid"/>
                                    </a:ln>
                                    <a:effectLst/>
                                  </p:spPr>
                                  <p:txBody>
                                    <a:bodyPr anchor="ctr"/>
                                    <a:lstStyle/>
                                    <a:p>
                                      <a:pPr marL="0" marR="0" lvl="0" indent="0" algn="ctr" defTabSz="91440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zh-CN" altLang="en-US" sz="1800" b="0" i="0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400" name="任意多边形 399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715781" y="882724"/>
                                      <a:ext cx="50116" cy="247433"/>
                                    </a:xfrm>
                                    <a:custGeom>
                                      <a:avLst/>
                                      <a:gdLst>
                                        <a:gd name="connsiteX0" fmla="*/ 0 w 45243"/>
                                        <a:gd name="connsiteY0" fmla="*/ 178593 h 178593"/>
                                        <a:gd name="connsiteX1" fmla="*/ 0 w 45243"/>
                                        <a:gd name="connsiteY1" fmla="*/ 61912 h 178593"/>
                                        <a:gd name="connsiteX2" fmla="*/ 26193 w 45243"/>
                                        <a:gd name="connsiteY2" fmla="*/ 0 h 178593"/>
                                        <a:gd name="connsiteX3" fmla="*/ 45243 w 45243"/>
                                        <a:gd name="connsiteY3" fmla="*/ 76200 h 178593"/>
                                        <a:gd name="connsiteX4" fmla="*/ 38100 w 45243"/>
                                        <a:gd name="connsiteY4" fmla="*/ 133350 h 178593"/>
                                        <a:gd name="connsiteX5" fmla="*/ 0 w 45243"/>
                                        <a:gd name="connsiteY5" fmla="*/ 178593 h 178593"/>
                                        <a:gd name="connsiteX0" fmla="*/ 0 w 46024"/>
                                        <a:gd name="connsiteY0" fmla="*/ 178593 h 178593"/>
                                        <a:gd name="connsiteX1" fmla="*/ 0 w 46024"/>
                                        <a:gd name="connsiteY1" fmla="*/ 61912 h 178593"/>
                                        <a:gd name="connsiteX2" fmla="*/ 26193 w 46024"/>
                                        <a:gd name="connsiteY2" fmla="*/ 0 h 178593"/>
                                        <a:gd name="connsiteX3" fmla="*/ 45243 w 46024"/>
                                        <a:gd name="connsiteY3" fmla="*/ 76200 h 178593"/>
                                        <a:gd name="connsiteX4" fmla="*/ 38100 w 46024"/>
                                        <a:gd name="connsiteY4" fmla="*/ 133350 h 178593"/>
                                        <a:gd name="connsiteX5" fmla="*/ 0 w 46024"/>
                                        <a:gd name="connsiteY5" fmla="*/ 178593 h 178593"/>
                                        <a:gd name="connsiteX0" fmla="*/ 0 w 47263"/>
                                        <a:gd name="connsiteY0" fmla="*/ 178593 h 178593"/>
                                        <a:gd name="connsiteX1" fmla="*/ 0 w 47263"/>
                                        <a:gd name="connsiteY1" fmla="*/ 61912 h 178593"/>
                                        <a:gd name="connsiteX2" fmla="*/ 26193 w 47263"/>
                                        <a:gd name="connsiteY2" fmla="*/ 0 h 178593"/>
                                        <a:gd name="connsiteX3" fmla="*/ 45243 w 47263"/>
                                        <a:gd name="connsiteY3" fmla="*/ 76200 h 178593"/>
                                        <a:gd name="connsiteX4" fmla="*/ 38100 w 47263"/>
                                        <a:gd name="connsiteY4" fmla="*/ 133350 h 178593"/>
                                        <a:gd name="connsiteX5" fmla="*/ 0 w 47263"/>
                                        <a:gd name="connsiteY5" fmla="*/ 178593 h 178593"/>
                                        <a:gd name="connsiteX0" fmla="*/ 4052 w 51315"/>
                                        <a:gd name="connsiteY0" fmla="*/ 178709 h 178709"/>
                                        <a:gd name="connsiteX1" fmla="*/ 4052 w 51315"/>
                                        <a:gd name="connsiteY1" fmla="*/ 62028 h 178709"/>
                                        <a:gd name="connsiteX2" fmla="*/ 30245 w 51315"/>
                                        <a:gd name="connsiteY2" fmla="*/ 116 h 178709"/>
                                        <a:gd name="connsiteX3" fmla="*/ 49295 w 51315"/>
                                        <a:gd name="connsiteY3" fmla="*/ 76316 h 178709"/>
                                        <a:gd name="connsiteX4" fmla="*/ 42152 w 51315"/>
                                        <a:gd name="connsiteY4" fmla="*/ 133466 h 178709"/>
                                        <a:gd name="connsiteX5" fmla="*/ 4052 w 51315"/>
                                        <a:gd name="connsiteY5" fmla="*/ 178709 h 178709"/>
                                        <a:gd name="connsiteX0" fmla="*/ 1452 w 48715"/>
                                        <a:gd name="connsiteY0" fmla="*/ 178697 h 178697"/>
                                        <a:gd name="connsiteX1" fmla="*/ 15740 w 48715"/>
                                        <a:gd name="connsiteY1" fmla="*/ 66778 h 178697"/>
                                        <a:gd name="connsiteX2" fmla="*/ 27645 w 48715"/>
                                        <a:gd name="connsiteY2" fmla="*/ 104 h 178697"/>
                                        <a:gd name="connsiteX3" fmla="*/ 46695 w 48715"/>
                                        <a:gd name="connsiteY3" fmla="*/ 76304 h 178697"/>
                                        <a:gd name="connsiteX4" fmla="*/ 39552 w 48715"/>
                                        <a:gd name="connsiteY4" fmla="*/ 133454 h 178697"/>
                                        <a:gd name="connsiteX5" fmla="*/ 1452 w 48715"/>
                                        <a:gd name="connsiteY5" fmla="*/ 178697 h 178697"/>
                                        <a:gd name="connsiteX0" fmla="*/ 1452 w 48715"/>
                                        <a:gd name="connsiteY0" fmla="*/ 178697 h 180791"/>
                                        <a:gd name="connsiteX1" fmla="*/ 15740 w 48715"/>
                                        <a:gd name="connsiteY1" fmla="*/ 66778 h 180791"/>
                                        <a:gd name="connsiteX2" fmla="*/ 27645 w 48715"/>
                                        <a:gd name="connsiteY2" fmla="*/ 104 h 180791"/>
                                        <a:gd name="connsiteX3" fmla="*/ 46695 w 48715"/>
                                        <a:gd name="connsiteY3" fmla="*/ 76304 h 180791"/>
                                        <a:gd name="connsiteX4" fmla="*/ 39552 w 48715"/>
                                        <a:gd name="connsiteY4" fmla="*/ 133454 h 180791"/>
                                        <a:gd name="connsiteX5" fmla="*/ 1452 w 48715"/>
                                        <a:gd name="connsiteY5" fmla="*/ 178697 h 180791"/>
                                        <a:gd name="connsiteX0" fmla="*/ 1452 w 47476"/>
                                        <a:gd name="connsiteY0" fmla="*/ 195372 h 197068"/>
                                        <a:gd name="connsiteX1" fmla="*/ 15740 w 47476"/>
                                        <a:gd name="connsiteY1" fmla="*/ 66784 h 197068"/>
                                        <a:gd name="connsiteX2" fmla="*/ 27645 w 47476"/>
                                        <a:gd name="connsiteY2" fmla="*/ 110 h 197068"/>
                                        <a:gd name="connsiteX3" fmla="*/ 46695 w 47476"/>
                                        <a:gd name="connsiteY3" fmla="*/ 76310 h 197068"/>
                                        <a:gd name="connsiteX4" fmla="*/ 39552 w 47476"/>
                                        <a:gd name="connsiteY4" fmla="*/ 133460 h 197068"/>
                                        <a:gd name="connsiteX5" fmla="*/ 1452 w 47476"/>
                                        <a:gd name="connsiteY5" fmla="*/ 195372 h 197068"/>
                                        <a:gd name="connsiteX0" fmla="*/ 266 w 46290"/>
                                        <a:gd name="connsiteY0" fmla="*/ 195334 h 196107"/>
                                        <a:gd name="connsiteX1" fmla="*/ 21698 w 46290"/>
                                        <a:gd name="connsiteY1" fmla="*/ 88177 h 196107"/>
                                        <a:gd name="connsiteX2" fmla="*/ 26459 w 46290"/>
                                        <a:gd name="connsiteY2" fmla="*/ 72 h 196107"/>
                                        <a:gd name="connsiteX3" fmla="*/ 45509 w 46290"/>
                                        <a:gd name="connsiteY3" fmla="*/ 76272 h 196107"/>
                                        <a:gd name="connsiteX4" fmla="*/ 38366 w 46290"/>
                                        <a:gd name="connsiteY4" fmla="*/ 133422 h 196107"/>
                                        <a:gd name="connsiteX5" fmla="*/ 266 w 46290"/>
                                        <a:gd name="connsiteY5" fmla="*/ 195334 h 196107"/>
                                        <a:gd name="connsiteX0" fmla="*/ 2249 w 48273"/>
                                        <a:gd name="connsiteY0" fmla="*/ 195324 h 195831"/>
                                        <a:gd name="connsiteX1" fmla="*/ 7012 w 48273"/>
                                        <a:gd name="connsiteY1" fmla="*/ 97692 h 195831"/>
                                        <a:gd name="connsiteX2" fmla="*/ 28442 w 48273"/>
                                        <a:gd name="connsiteY2" fmla="*/ 62 h 195831"/>
                                        <a:gd name="connsiteX3" fmla="*/ 47492 w 48273"/>
                                        <a:gd name="connsiteY3" fmla="*/ 76262 h 195831"/>
                                        <a:gd name="connsiteX4" fmla="*/ 40349 w 48273"/>
                                        <a:gd name="connsiteY4" fmla="*/ 133412 h 195831"/>
                                        <a:gd name="connsiteX5" fmla="*/ 2249 w 48273"/>
                                        <a:gd name="connsiteY5" fmla="*/ 195324 h 195831"/>
                                        <a:gd name="connsiteX0" fmla="*/ 2249 w 41173"/>
                                        <a:gd name="connsiteY0" fmla="*/ 195324 h 195823"/>
                                        <a:gd name="connsiteX1" fmla="*/ 7012 w 41173"/>
                                        <a:gd name="connsiteY1" fmla="*/ 97692 h 195823"/>
                                        <a:gd name="connsiteX2" fmla="*/ 28442 w 41173"/>
                                        <a:gd name="connsiteY2" fmla="*/ 62 h 195823"/>
                                        <a:gd name="connsiteX3" fmla="*/ 28442 w 41173"/>
                                        <a:gd name="connsiteY3" fmla="*/ 81024 h 195823"/>
                                        <a:gd name="connsiteX4" fmla="*/ 40349 w 41173"/>
                                        <a:gd name="connsiteY4" fmla="*/ 133412 h 195823"/>
                                        <a:gd name="connsiteX5" fmla="*/ 2249 w 41173"/>
                                        <a:gd name="connsiteY5" fmla="*/ 195324 h 195823"/>
                                        <a:gd name="connsiteX0" fmla="*/ 2249 w 48273"/>
                                        <a:gd name="connsiteY0" fmla="*/ 195324 h 195838"/>
                                        <a:gd name="connsiteX1" fmla="*/ 7012 w 48273"/>
                                        <a:gd name="connsiteY1" fmla="*/ 97692 h 195838"/>
                                        <a:gd name="connsiteX2" fmla="*/ 28442 w 48273"/>
                                        <a:gd name="connsiteY2" fmla="*/ 62 h 195838"/>
                                        <a:gd name="connsiteX3" fmla="*/ 47492 w 48273"/>
                                        <a:gd name="connsiteY3" fmla="*/ 71499 h 195838"/>
                                        <a:gd name="connsiteX4" fmla="*/ 40349 w 48273"/>
                                        <a:gd name="connsiteY4" fmla="*/ 133412 h 195838"/>
                                        <a:gd name="connsiteX5" fmla="*/ 2249 w 48273"/>
                                        <a:gd name="connsiteY5" fmla="*/ 195324 h 195838"/>
                                        <a:gd name="connsiteX0" fmla="*/ 1557 w 46812"/>
                                        <a:gd name="connsiteY0" fmla="*/ 195324 h 195838"/>
                                        <a:gd name="connsiteX1" fmla="*/ 6320 w 46812"/>
                                        <a:gd name="connsiteY1" fmla="*/ 97692 h 195838"/>
                                        <a:gd name="connsiteX2" fmla="*/ 27750 w 46812"/>
                                        <a:gd name="connsiteY2" fmla="*/ 62 h 195838"/>
                                        <a:gd name="connsiteX3" fmla="*/ 46800 w 46812"/>
                                        <a:gd name="connsiteY3" fmla="*/ 71499 h 195838"/>
                                        <a:gd name="connsiteX4" fmla="*/ 30132 w 46812"/>
                                        <a:gd name="connsiteY4" fmla="*/ 133412 h 195838"/>
                                        <a:gd name="connsiteX5" fmla="*/ 1557 w 46812"/>
                                        <a:gd name="connsiteY5" fmla="*/ 195324 h 195838"/>
                                        <a:gd name="connsiteX0" fmla="*/ 383 w 45896"/>
                                        <a:gd name="connsiteY0" fmla="*/ 195324 h 195687"/>
                                        <a:gd name="connsiteX1" fmla="*/ 5146 w 45896"/>
                                        <a:gd name="connsiteY1" fmla="*/ 97692 h 195687"/>
                                        <a:gd name="connsiteX2" fmla="*/ 26576 w 45896"/>
                                        <a:gd name="connsiteY2" fmla="*/ 62 h 195687"/>
                                        <a:gd name="connsiteX3" fmla="*/ 45626 w 45896"/>
                                        <a:gd name="connsiteY3" fmla="*/ 71499 h 195687"/>
                                        <a:gd name="connsiteX4" fmla="*/ 12289 w 45896"/>
                                        <a:gd name="connsiteY4" fmla="*/ 128650 h 195687"/>
                                        <a:gd name="connsiteX5" fmla="*/ 383 w 45896"/>
                                        <a:gd name="connsiteY5" fmla="*/ 195324 h 195687"/>
                                        <a:gd name="connsiteX0" fmla="*/ 1384 w 46627"/>
                                        <a:gd name="connsiteY0" fmla="*/ 195324 h 196414"/>
                                        <a:gd name="connsiteX1" fmla="*/ 6147 w 46627"/>
                                        <a:gd name="connsiteY1" fmla="*/ 97692 h 196414"/>
                                        <a:gd name="connsiteX2" fmla="*/ 27577 w 46627"/>
                                        <a:gd name="connsiteY2" fmla="*/ 62 h 196414"/>
                                        <a:gd name="connsiteX3" fmla="*/ 46627 w 46627"/>
                                        <a:gd name="connsiteY3" fmla="*/ 71499 h 196414"/>
                                        <a:gd name="connsiteX4" fmla="*/ 27577 w 46627"/>
                                        <a:gd name="connsiteY4" fmla="*/ 145319 h 196414"/>
                                        <a:gd name="connsiteX5" fmla="*/ 1384 w 46627"/>
                                        <a:gd name="connsiteY5" fmla="*/ 195324 h 196414"/>
                                      </a:gdLst>
                                      <a:ahLst/>
                                      <a:cxnLst>
                                        <a:cxn ang="0">
                                          <a:pos x="connsiteX0" y="connsiteY0"/>
                                        </a:cxn>
                                        <a:cxn ang="0">
                                          <a:pos x="connsiteX1" y="connsiteY1"/>
                                        </a:cxn>
                                        <a:cxn ang="0">
                                          <a:pos x="connsiteX2" y="connsiteY2"/>
                                        </a:cxn>
                                        <a:cxn ang="0">
                                          <a:pos x="connsiteX3" y="connsiteY3"/>
                                        </a:cxn>
                                        <a:cxn ang="0">
                                          <a:pos x="connsiteX4" y="connsiteY4"/>
                                        </a:cxn>
                                        <a:cxn ang="0">
                                          <a:pos x="connsiteX5" y="connsiteY5"/>
                                        </a:cxn>
                                      </a:cxnLst>
                                      <a:rect l="l" t="t" r="r" b="b"/>
                                      <a:pathLst>
                                        <a:path w="46627" h="196414">
                                          <a:moveTo>
                                            <a:pt x="1384" y="195324"/>
                                          </a:moveTo>
                                          <a:cubicBezTo>
                                            <a:pt x="-2188" y="187386"/>
                                            <a:pt x="1782" y="130236"/>
                                            <a:pt x="6147" y="97692"/>
                                          </a:cubicBezTo>
                                          <a:cubicBezTo>
                                            <a:pt x="10512" y="65148"/>
                                            <a:pt x="20037" y="-2319"/>
                                            <a:pt x="27577" y="62"/>
                                          </a:cubicBezTo>
                                          <a:cubicBezTo>
                                            <a:pt x="35117" y="2443"/>
                                            <a:pt x="46627" y="47290"/>
                                            <a:pt x="46627" y="71499"/>
                                          </a:cubicBezTo>
                                          <a:cubicBezTo>
                                            <a:pt x="46627" y="95708"/>
                                            <a:pt x="35118" y="124682"/>
                                            <a:pt x="27577" y="145319"/>
                                          </a:cubicBezTo>
                                          <a:cubicBezTo>
                                            <a:pt x="20037" y="165957"/>
                                            <a:pt x="4956" y="203262"/>
                                            <a:pt x="1384" y="195324"/>
                                          </a:cubicBez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ysClr val="window" lastClr="FFFFFF"/>
                                    </a:solidFill>
                                    <a:ln w="25400" cap="flat" cmpd="sng" algn="ctr">
                                      <a:noFill/>
                                      <a:prstDash val="solid"/>
                                    </a:ln>
                                    <a:effectLst/>
                                  </p:spPr>
                                  <p:txBody>
                                    <a:bodyPr anchor="ctr"/>
                                    <a:lstStyle/>
                                    <a:p>
                                      <a:pPr marL="0" marR="0" lvl="0" indent="0" algn="ctr" defTabSz="91440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zh-CN" altLang="en-US" sz="1800" b="0" i="0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</a:endParaRPr>
                                    </a:p>
                                  </p:txBody>
                                </p:sp>
                              </p:grpSp>
                            </p:grpSp>
                            <p:grpSp>
                              <p:nvGrpSpPr>
                                <p:cNvPr id="336" name="组合 335"/>
                                <p:cNvGrpSpPr/>
                                <p:nvPr/>
                              </p:nvGrpSpPr>
                              <p:grpSpPr>
                                <a:xfrm>
                                  <a:off x="3020719" y="1747553"/>
                                  <a:ext cx="3341557" cy="3157744"/>
                                  <a:chOff x="3020719" y="1747553"/>
                                  <a:chExt cx="3341557" cy="3157744"/>
                                </a:xfrm>
                              </p:grpSpPr>
                              <p:grpSp>
                                <p:nvGrpSpPr>
                                  <p:cNvPr id="337" name="组合 336"/>
                                  <p:cNvGrpSpPr/>
                                  <p:nvPr/>
                                </p:nvGrpSpPr>
                                <p:grpSpPr>
                                  <a:xfrm>
                                    <a:off x="4919762" y="1785988"/>
                                    <a:ext cx="469213" cy="541740"/>
                                    <a:chOff x="4919762" y="1785988"/>
                                    <a:chExt cx="469213" cy="541740"/>
                                  </a:xfrm>
                                </p:grpSpPr>
                                <p:sp>
                                  <p:nvSpPr>
                                    <p:cNvPr id="387" name="任意多边形 386"/>
                                    <p:cNvSpPr/>
                                    <p:nvPr/>
                                  </p:nvSpPr>
                                  <p:spPr bwMode="auto">
                                    <a:xfrm rot="3099133" flipH="1">
                                      <a:off x="5033103" y="1971855"/>
                                      <a:ext cx="242532" cy="469213"/>
                                    </a:xfrm>
                                    <a:custGeom>
                                      <a:avLst/>
                                      <a:gdLst>
                                        <a:gd name="connsiteX0" fmla="*/ 0 w 176230"/>
                                        <a:gd name="connsiteY0" fmla="*/ 389035 h 472163"/>
                                        <a:gd name="connsiteX1" fmla="*/ 106403 w 176230"/>
                                        <a:gd name="connsiteY1" fmla="*/ 202830 h 472163"/>
                                        <a:gd name="connsiteX2" fmla="*/ 176230 w 176230"/>
                                        <a:gd name="connsiteY2" fmla="*/ 0 h 472163"/>
                                        <a:gd name="connsiteX3" fmla="*/ 156279 w 176230"/>
                                        <a:gd name="connsiteY3" fmla="*/ 196180 h 472163"/>
                                        <a:gd name="connsiteX4" fmla="*/ 33251 w 176230"/>
                                        <a:gd name="connsiteY4" fmla="*/ 472163 h 472163"/>
                                        <a:gd name="connsiteX5" fmla="*/ 0 w 176230"/>
                                        <a:gd name="connsiteY5" fmla="*/ 389035 h 472163"/>
                                        <a:gd name="connsiteX0" fmla="*/ 0 w 180090"/>
                                        <a:gd name="connsiteY0" fmla="*/ 389042 h 472170"/>
                                        <a:gd name="connsiteX1" fmla="*/ 106403 w 180090"/>
                                        <a:gd name="connsiteY1" fmla="*/ 202837 h 472170"/>
                                        <a:gd name="connsiteX2" fmla="*/ 176230 w 180090"/>
                                        <a:gd name="connsiteY2" fmla="*/ 7 h 472170"/>
                                        <a:gd name="connsiteX3" fmla="*/ 156279 w 180090"/>
                                        <a:gd name="connsiteY3" fmla="*/ 196187 h 472170"/>
                                        <a:gd name="connsiteX4" fmla="*/ 33251 w 180090"/>
                                        <a:gd name="connsiteY4" fmla="*/ 472170 h 472170"/>
                                        <a:gd name="connsiteX5" fmla="*/ 0 w 180090"/>
                                        <a:gd name="connsiteY5" fmla="*/ 389042 h 472170"/>
                                        <a:gd name="connsiteX0" fmla="*/ 0 w 180090"/>
                                        <a:gd name="connsiteY0" fmla="*/ 389042 h 472170"/>
                                        <a:gd name="connsiteX1" fmla="*/ 106403 w 180090"/>
                                        <a:gd name="connsiteY1" fmla="*/ 202837 h 472170"/>
                                        <a:gd name="connsiteX2" fmla="*/ 176230 w 180090"/>
                                        <a:gd name="connsiteY2" fmla="*/ 7 h 472170"/>
                                        <a:gd name="connsiteX3" fmla="*/ 156279 w 180090"/>
                                        <a:gd name="connsiteY3" fmla="*/ 196187 h 472170"/>
                                        <a:gd name="connsiteX4" fmla="*/ 33251 w 180090"/>
                                        <a:gd name="connsiteY4" fmla="*/ 472170 h 472170"/>
                                        <a:gd name="connsiteX5" fmla="*/ 0 w 180090"/>
                                        <a:gd name="connsiteY5" fmla="*/ 389042 h 472170"/>
                                        <a:gd name="connsiteX0" fmla="*/ 0 w 213341"/>
                                        <a:gd name="connsiteY0" fmla="*/ 422292 h 472170"/>
                                        <a:gd name="connsiteX1" fmla="*/ 139654 w 213341"/>
                                        <a:gd name="connsiteY1" fmla="*/ 202837 h 472170"/>
                                        <a:gd name="connsiteX2" fmla="*/ 209481 w 213341"/>
                                        <a:gd name="connsiteY2" fmla="*/ 7 h 472170"/>
                                        <a:gd name="connsiteX3" fmla="*/ 189530 w 213341"/>
                                        <a:gd name="connsiteY3" fmla="*/ 196187 h 472170"/>
                                        <a:gd name="connsiteX4" fmla="*/ 66502 w 213341"/>
                                        <a:gd name="connsiteY4" fmla="*/ 472170 h 472170"/>
                                        <a:gd name="connsiteX5" fmla="*/ 0 w 213341"/>
                                        <a:gd name="connsiteY5" fmla="*/ 422292 h 472170"/>
                                        <a:gd name="connsiteX0" fmla="*/ 0 w 213341"/>
                                        <a:gd name="connsiteY0" fmla="*/ 422292 h 472170"/>
                                        <a:gd name="connsiteX1" fmla="*/ 139654 w 213341"/>
                                        <a:gd name="connsiteY1" fmla="*/ 202837 h 472170"/>
                                        <a:gd name="connsiteX2" fmla="*/ 209481 w 213341"/>
                                        <a:gd name="connsiteY2" fmla="*/ 7 h 472170"/>
                                        <a:gd name="connsiteX3" fmla="*/ 189530 w 213341"/>
                                        <a:gd name="connsiteY3" fmla="*/ 196187 h 472170"/>
                                        <a:gd name="connsiteX4" fmla="*/ 66502 w 213341"/>
                                        <a:gd name="connsiteY4" fmla="*/ 472170 h 472170"/>
                                        <a:gd name="connsiteX5" fmla="*/ 0 w 213341"/>
                                        <a:gd name="connsiteY5" fmla="*/ 422292 h 472170"/>
                                        <a:gd name="connsiteX0" fmla="*/ 0 w 213341"/>
                                        <a:gd name="connsiteY0" fmla="*/ 422292 h 472170"/>
                                        <a:gd name="connsiteX1" fmla="*/ 142979 w 213341"/>
                                        <a:gd name="connsiteY1" fmla="*/ 219462 h 472170"/>
                                        <a:gd name="connsiteX2" fmla="*/ 209481 w 213341"/>
                                        <a:gd name="connsiteY2" fmla="*/ 7 h 472170"/>
                                        <a:gd name="connsiteX3" fmla="*/ 189530 w 213341"/>
                                        <a:gd name="connsiteY3" fmla="*/ 196187 h 472170"/>
                                        <a:gd name="connsiteX4" fmla="*/ 66502 w 213341"/>
                                        <a:gd name="connsiteY4" fmla="*/ 472170 h 472170"/>
                                        <a:gd name="connsiteX5" fmla="*/ 0 w 213341"/>
                                        <a:gd name="connsiteY5" fmla="*/ 422292 h 472170"/>
                                        <a:gd name="connsiteX0" fmla="*/ 0 w 213341"/>
                                        <a:gd name="connsiteY0" fmla="*/ 422292 h 472170"/>
                                        <a:gd name="connsiteX1" fmla="*/ 139654 w 213341"/>
                                        <a:gd name="connsiteY1" fmla="*/ 239413 h 472170"/>
                                        <a:gd name="connsiteX2" fmla="*/ 209481 w 213341"/>
                                        <a:gd name="connsiteY2" fmla="*/ 7 h 472170"/>
                                        <a:gd name="connsiteX3" fmla="*/ 189530 w 213341"/>
                                        <a:gd name="connsiteY3" fmla="*/ 196187 h 472170"/>
                                        <a:gd name="connsiteX4" fmla="*/ 66502 w 213341"/>
                                        <a:gd name="connsiteY4" fmla="*/ 472170 h 472170"/>
                                        <a:gd name="connsiteX5" fmla="*/ 0 w 213341"/>
                                        <a:gd name="connsiteY5" fmla="*/ 422292 h 472170"/>
                                        <a:gd name="connsiteX0" fmla="*/ 0 w 213341"/>
                                        <a:gd name="connsiteY0" fmla="*/ 422292 h 472170"/>
                                        <a:gd name="connsiteX1" fmla="*/ 152954 w 213341"/>
                                        <a:gd name="connsiteY1" fmla="*/ 236088 h 472170"/>
                                        <a:gd name="connsiteX2" fmla="*/ 209481 w 213341"/>
                                        <a:gd name="connsiteY2" fmla="*/ 7 h 472170"/>
                                        <a:gd name="connsiteX3" fmla="*/ 189530 w 213341"/>
                                        <a:gd name="connsiteY3" fmla="*/ 196187 h 472170"/>
                                        <a:gd name="connsiteX4" fmla="*/ 66502 w 213341"/>
                                        <a:gd name="connsiteY4" fmla="*/ 472170 h 472170"/>
                                        <a:gd name="connsiteX5" fmla="*/ 0 w 213341"/>
                                        <a:gd name="connsiteY5" fmla="*/ 422292 h 472170"/>
                                        <a:gd name="connsiteX0" fmla="*/ 0 w 213341"/>
                                        <a:gd name="connsiteY0" fmla="*/ 422292 h 472170"/>
                                        <a:gd name="connsiteX1" fmla="*/ 139654 w 213341"/>
                                        <a:gd name="connsiteY1" fmla="*/ 216137 h 472170"/>
                                        <a:gd name="connsiteX2" fmla="*/ 209481 w 213341"/>
                                        <a:gd name="connsiteY2" fmla="*/ 7 h 472170"/>
                                        <a:gd name="connsiteX3" fmla="*/ 189530 w 213341"/>
                                        <a:gd name="connsiteY3" fmla="*/ 196187 h 472170"/>
                                        <a:gd name="connsiteX4" fmla="*/ 66502 w 213341"/>
                                        <a:gd name="connsiteY4" fmla="*/ 472170 h 472170"/>
                                        <a:gd name="connsiteX5" fmla="*/ 0 w 213341"/>
                                        <a:gd name="connsiteY5" fmla="*/ 422292 h 472170"/>
                                        <a:gd name="connsiteX0" fmla="*/ 0 w 213341"/>
                                        <a:gd name="connsiteY0" fmla="*/ 422292 h 472170"/>
                                        <a:gd name="connsiteX1" fmla="*/ 139654 w 213341"/>
                                        <a:gd name="connsiteY1" fmla="*/ 216137 h 472170"/>
                                        <a:gd name="connsiteX2" fmla="*/ 209481 w 213341"/>
                                        <a:gd name="connsiteY2" fmla="*/ 7 h 472170"/>
                                        <a:gd name="connsiteX3" fmla="*/ 189530 w 213341"/>
                                        <a:gd name="connsiteY3" fmla="*/ 196187 h 472170"/>
                                        <a:gd name="connsiteX4" fmla="*/ 66502 w 213341"/>
                                        <a:gd name="connsiteY4" fmla="*/ 472170 h 472170"/>
                                        <a:gd name="connsiteX5" fmla="*/ 0 w 213341"/>
                                        <a:gd name="connsiteY5" fmla="*/ 422292 h 472170"/>
                                        <a:gd name="connsiteX0" fmla="*/ 0 w 213341"/>
                                        <a:gd name="connsiteY0" fmla="*/ 422292 h 472170"/>
                                        <a:gd name="connsiteX1" fmla="*/ 156279 w 213341"/>
                                        <a:gd name="connsiteY1" fmla="*/ 192861 h 472170"/>
                                        <a:gd name="connsiteX2" fmla="*/ 209481 w 213341"/>
                                        <a:gd name="connsiteY2" fmla="*/ 7 h 472170"/>
                                        <a:gd name="connsiteX3" fmla="*/ 189530 w 213341"/>
                                        <a:gd name="connsiteY3" fmla="*/ 196187 h 472170"/>
                                        <a:gd name="connsiteX4" fmla="*/ 66502 w 213341"/>
                                        <a:gd name="connsiteY4" fmla="*/ 472170 h 472170"/>
                                        <a:gd name="connsiteX5" fmla="*/ 0 w 213341"/>
                                        <a:gd name="connsiteY5" fmla="*/ 422292 h 472170"/>
                                        <a:gd name="connsiteX0" fmla="*/ 0 w 213341"/>
                                        <a:gd name="connsiteY0" fmla="*/ 422292 h 472170"/>
                                        <a:gd name="connsiteX1" fmla="*/ 156279 w 213341"/>
                                        <a:gd name="connsiteY1" fmla="*/ 192861 h 472170"/>
                                        <a:gd name="connsiteX2" fmla="*/ 209481 w 213341"/>
                                        <a:gd name="connsiteY2" fmla="*/ 7 h 472170"/>
                                        <a:gd name="connsiteX3" fmla="*/ 189530 w 213341"/>
                                        <a:gd name="connsiteY3" fmla="*/ 196187 h 472170"/>
                                        <a:gd name="connsiteX4" fmla="*/ 66502 w 213341"/>
                                        <a:gd name="connsiteY4" fmla="*/ 472170 h 472170"/>
                                        <a:gd name="connsiteX5" fmla="*/ 0 w 213341"/>
                                        <a:gd name="connsiteY5" fmla="*/ 422292 h 472170"/>
                                        <a:gd name="connsiteX0" fmla="*/ 0 w 214229"/>
                                        <a:gd name="connsiteY0" fmla="*/ 422292 h 462168"/>
                                        <a:gd name="connsiteX1" fmla="*/ 156279 w 214229"/>
                                        <a:gd name="connsiteY1" fmla="*/ 192861 h 462168"/>
                                        <a:gd name="connsiteX2" fmla="*/ 209481 w 214229"/>
                                        <a:gd name="connsiteY2" fmla="*/ 7 h 462168"/>
                                        <a:gd name="connsiteX3" fmla="*/ 189530 w 214229"/>
                                        <a:gd name="connsiteY3" fmla="*/ 196187 h 462168"/>
                                        <a:gd name="connsiteX4" fmla="*/ 41630 w 214229"/>
                                        <a:gd name="connsiteY4" fmla="*/ 462168 h 462168"/>
                                        <a:gd name="connsiteX5" fmla="*/ 0 w 214229"/>
                                        <a:gd name="connsiteY5" fmla="*/ 422292 h 462168"/>
                                        <a:gd name="connsiteX0" fmla="*/ 0 w 248209"/>
                                        <a:gd name="connsiteY0" fmla="*/ 368619 h 462168"/>
                                        <a:gd name="connsiteX1" fmla="*/ 190259 w 248209"/>
                                        <a:gd name="connsiteY1" fmla="*/ 192861 h 462168"/>
                                        <a:gd name="connsiteX2" fmla="*/ 243461 w 248209"/>
                                        <a:gd name="connsiteY2" fmla="*/ 7 h 462168"/>
                                        <a:gd name="connsiteX3" fmla="*/ 223510 w 248209"/>
                                        <a:gd name="connsiteY3" fmla="*/ 196187 h 462168"/>
                                        <a:gd name="connsiteX4" fmla="*/ 75610 w 248209"/>
                                        <a:gd name="connsiteY4" fmla="*/ 462168 h 462168"/>
                                        <a:gd name="connsiteX5" fmla="*/ 0 w 248209"/>
                                        <a:gd name="connsiteY5" fmla="*/ 368619 h 462168"/>
                                        <a:gd name="connsiteX0" fmla="*/ 0 w 250683"/>
                                        <a:gd name="connsiteY0" fmla="*/ 368619 h 448897"/>
                                        <a:gd name="connsiteX1" fmla="*/ 190259 w 250683"/>
                                        <a:gd name="connsiteY1" fmla="*/ 192861 h 448897"/>
                                        <a:gd name="connsiteX2" fmla="*/ 243461 w 250683"/>
                                        <a:gd name="connsiteY2" fmla="*/ 7 h 448897"/>
                                        <a:gd name="connsiteX3" fmla="*/ 223510 w 250683"/>
                                        <a:gd name="connsiteY3" fmla="*/ 196187 h 448897"/>
                                        <a:gd name="connsiteX4" fmla="*/ 22714 w 250683"/>
                                        <a:gd name="connsiteY4" fmla="*/ 448897 h 448897"/>
                                        <a:gd name="connsiteX5" fmla="*/ 0 w 250683"/>
                                        <a:gd name="connsiteY5" fmla="*/ 368619 h 448897"/>
                                        <a:gd name="connsiteX0" fmla="*/ 0 w 250523"/>
                                        <a:gd name="connsiteY0" fmla="*/ 368619 h 463453"/>
                                        <a:gd name="connsiteX1" fmla="*/ 190259 w 250523"/>
                                        <a:gd name="connsiteY1" fmla="*/ 192861 h 463453"/>
                                        <a:gd name="connsiteX2" fmla="*/ 243461 w 250523"/>
                                        <a:gd name="connsiteY2" fmla="*/ 7 h 463453"/>
                                        <a:gd name="connsiteX3" fmla="*/ 223510 w 250523"/>
                                        <a:gd name="connsiteY3" fmla="*/ 196187 h 463453"/>
                                        <a:gd name="connsiteX4" fmla="*/ 25750 w 250523"/>
                                        <a:gd name="connsiteY4" fmla="*/ 463453 h 463453"/>
                                        <a:gd name="connsiteX5" fmla="*/ 0 w 250523"/>
                                        <a:gd name="connsiteY5" fmla="*/ 368619 h 463453"/>
                                        <a:gd name="connsiteX0" fmla="*/ 0 w 250523"/>
                                        <a:gd name="connsiteY0" fmla="*/ 368619 h 463453"/>
                                        <a:gd name="connsiteX1" fmla="*/ 190259 w 250523"/>
                                        <a:gd name="connsiteY1" fmla="*/ 192861 h 463453"/>
                                        <a:gd name="connsiteX2" fmla="*/ 243461 w 250523"/>
                                        <a:gd name="connsiteY2" fmla="*/ 7 h 463453"/>
                                        <a:gd name="connsiteX3" fmla="*/ 223510 w 250523"/>
                                        <a:gd name="connsiteY3" fmla="*/ 196187 h 463453"/>
                                        <a:gd name="connsiteX4" fmla="*/ 25750 w 250523"/>
                                        <a:gd name="connsiteY4" fmla="*/ 463453 h 463453"/>
                                        <a:gd name="connsiteX5" fmla="*/ 0 w 250523"/>
                                        <a:gd name="connsiteY5" fmla="*/ 368619 h 463453"/>
                                        <a:gd name="connsiteX0" fmla="*/ 0 w 252709"/>
                                        <a:gd name="connsiteY0" fmla="*/ 368618 h 463452"/>
                                        <a:gd name="connsiteX1" fmla="*/ 190259 w 252709"/>
                                        <a:gd name="connsiteY1" fmla="*/ 192860 h 463452"/>
                                        <a:gd name="connsiteX2" fmla="*/ 243461 w 252709"/>
                                        <a:gd name="connsiteY2" fmla="*/ 6 h 463452"/>
                                        <a:gd name="connsiteX3" fmla="*/ 228494 w 252709"/>
                                        <a:gd name="connsiteY3" fmla="*/ 234641 h 463452"/>
                                        <a:gd name="connsiteX4" fmla="*/ 25750 w 252709"/>
                                        <a:gd name="connsiteY4" fmla="*/ 463452 h 463452"/>
                                        <a:gd name="connsiteX5" fmla="*/ 0 w 252709"/>
                                        <a:gd name="connsiteY5" fmla="*/ 368618 h 463452"/>
                                        <a:gd name="connsiteX0" fmla="*/ 0 w 246516"/>
                                        <a:gd name="connsiteY0" fmla="*/ 368618 h 463452"/>
                                        <a:gd name="connsiteX1" fmla="*/ 190259 w 246516"/>
                                        <a:gd name="connsiteY1" fmla="*/ 192860 h 463452"/>
                                        <a:gd name="connsiteX2" fmla="*/ 243461 w 246516"/>
                                        <a:gd name="connsiteY2" fmla="*/ 6 h 463452"/>
                                        <a:gd name="connsiteX3" fmla="*/ 207864 w 246516"/>
                                        <a:gd name="connsiteY3" fmla="*/ 208564 h 463452"/>
                                        <a:gd name="connsiteX4" fmla="*/ 25750 w 246516"/>
                                        <a:gd name="connsiteY4" fmla="*/ 463452 h 463452"/>
                                        <a:gd name="connsiteX5" fmla="*/ 0 w 246516"/>
                                        <a:gd name="connsiteY5" fmla="*/ 368618 h 463452"/>
                                        <a:gd name="connsiteX0" fmla="*/ 0 w 303591"/>
                                        <a:gd name="connsiteY0" fmla="*/ 390106 h 484940"/>
                                        <a:gd name="connsiteX1" fmla="*/ 190259 w 303591"/>
                                        <a:gd name="connsiteY1" fmla="*/ 214348 h 484940"/>
                                        <a:gd name="connsiteX2" fmla="*/ 302778 w 303591"/>
                                        <a:gd name="connsiteY2" fmla="*/ 6 h 484940"/>
                                        <a:gd name="connsiteX3" fmla="*/ 207864 w 303591"/>
                                        <a:gd name="connsiteY3" fmla="*/ 230052 h 484940"/>
                                        <a:gd name="connsiteX4" fmla="*/ 25750 w 303591"/>
                                        <a:gd name="connsiteY4" fmla="*/ 484940 h 484940"/>
                                        <a:gd name="connsiteX5" fmla="*/ 0 w 303591"/>
                                        <a:gd name="connsiteY5" fmla="*/ 390106 h 484940"/>
                                        <a:gd name="connsiteX0" fmla="*/ 0 w 303803"/>
                                        <a:gd name="connsiteY0" fmla="*/ 390106 h 484940"/>
                                        <a:gd name="connsiteX1" fmla="*/ 190259 w 303803"/>
                                        <a:gd name="connsiteY1" fmla="*/ 214348 h 484940"/>
                                        <a:gd name="connsiteX2" fmla="*/ 302778 w 303803"/>
                                        <a:gd name="connsiteY2" fmla="*/ 6 h 484940"/>
                                        <a:gd name="connsiteX3" fmla="*/ 221331 w 303803"/>
                                        <a:gd name="connsiteY3" fmla="*/ 236356 h 484940"/>
                                        <a:gd name="connsiteX4" fmla="*/ 25750 w 303803"/>
                                        <a:gd name="connsiteY4" fmla="*/ 484940 h 484940"/>
                                        <a:gd name="connsiteX5" fmla="*/ 0 w 303803"/>
                                        <a:gd name="connsiteY5" fmla="*/ 390106 h 484940"/>
                                        <a:gd name="connsiteX0" fmla="*/ 0 w 303803"/>
                                        <a:gd name="connsiteY0" fmla="*/ 390106 h 484940"/>
                                        <a:gd name="connsiteX1" fmla="*/ 190259 w 303803"/>
                                        <a:gd name="connsiteY1" fmla="*/ 214348 h 484940"/>
                                        <a:gd name="connsiteX2" fmla="*/ 302778 w 303803"/>
                                        <a:gd name="connsiteY2" fmla="*/ 6 h 484940"/>
                                        <a:gd name="connsiteX3" fmla="*/ 221331 w 303803"/>
                                        <a:gd name="connsiteY3" fmla="*/ 236356 h 484940"/>
                                        <a:gd name="connsiteX4" fmla="*/ 25750 w 303803"/>
                                        <a:gd name="connsiteY4" fmla="*/ 484940 h 484940"/>
                                        <a:gd name="connsiteX5" fmla="*/ 0 w 303803"/>
                                        <a:gd name="connsiteY5" fmla="*/ 390106 h 484940"/>
                                        <a:gd name="connsiteX0" fmla="*/ 0 w 303803"/>
                                        <a:gd name="connsiteY0" fmla="*/ 390106 h 484940"/>
                                        <a:gd name="connsiteX1" fmla="*/ 176560 w 303803"/>
                                        <a:gd name="connsiteY1" fmla="*/ 250625 h 484940"/>
                                        <a:gd name="connsiteX2" fmla="*/ 302778 w 303803"/>
                                        <a:gd name="connsiteY2" fmla="*/ 6 h 484940"/>
                                        <a:gd name="connsiteX3" fmla="*/ 221331 w 303803"/>
                                        <a:gd name="connsiteY3" fmla="*/ 236356 h 484940"/>
                                        <a:gd name="connsiteX4" fmla="*/ 25750 w 303803"/>
                                        <a:gd name="connsiteY4" fmla="*/ 484940 h 484940"/>
                                        <a:gd name="connsiteX5" fmla="*/ 0 w 303803"/>
                                        <a:gd name="connsiteY5" fmla="*/ 390106 h 484940"/>
                                        <a:gd name="connsiteX0" fmla="*/ 0 w 303803"/>
                                        <a:gd name="connsiteY0" fmla="*/ 390106 h 484940"/>
                                        <a:gd name="connsiteX1" fmla="*/ 176560 w 303803"/>
                                        <a:gd name="connsiteY1" fmla="*/ 250625 h 484940"/>
                                        <a:gd name="connsiteX2" fmla="*/ 302778 w 303803"/>
                                        <a:gd name="connsiteY2" fmla="*/ 6 h 484940"/>
                                        <a:gd name="connsiteX3" fmla="*/ 221331 w 303803"/>
                                        <a:gd name="connsiteY3" fmla="*/ 236356 h 484940"/>
                                        <a:gd name="connsiteX4" fmla="*/ 25750 w 303803"/>
                                        <a:gd name="connsiteY4" fmla="*/ 484940 h 484940"/>
                                        <a:gd name="connsiteX5" fmla="*/ 0 w 303803"/>
                                        <a:gd name="connsiteY5" fmla="*/ 390106 h 484940"/>
                                        <a:gd name="connsiteX0" fmla="*/ 0 w 303803"/>
                                        <a:gd name="connsiteY0" fmla="*/ 390106 h 484940"/>
                                        <a:gd name="connsiteX1" fmla="*/ 170150 w 303803"/>
                                        <a:gd name="connsiteY1" fmla="*/ 242522 h 484940"/>
                                        <a:gd name="connsiteX2" fmla="*/ 302778 w 303803"/>
                                        <a:gd name="connsiteY2" fmla="*/ 6 h 484940"/>
                                        <a:gd name="connsiteX3" fmla="*/ 221331 w 303803"/>
                                        <a:gd name="connsiteY3" fmla="*/ 236356 h 484940"/>
                                        <a:gd name="connsiteX4" fmla="*/ 25750 w 303803"/>
                                        <a:gd name="connsiteY4" fmla="*/ 484940 h 484940"/>
                                        <a:gd name="connsiteX5" fmla="*/ 0 w 303803"/>
                                        <a:gd name="connsiteY5" fmla="*/ 390106 h 484940"/>
                                        <a:gd name="connsiteX0" fmla="*/ 0 w 303599"/>
                                        <a:gd name="connsiteY0" fmla="*/ 390106 h 484940"/>
                                        <a:gd name="connsiteX1" fmla="*/ 170150 w 303599"/>
                                        <a:gd name="connsiteY1" fmla="*/ 242522 h 484940"/>
                                        <a:gd name="connsiteX2" fmla="*/ 302778 w 303599"/>
                                        <a:gd name="connsiteY2" fmla="*/ 6 h 484940"/>
                                        <a:gd name="connsiteX3" fmla="*/ 208510 w 303599"/>
                                        <a:gd name="connsiteY3" fmla="*/ 220150 h 484940"/>
                                        <a:gd name="connsiteX4" fmla="*/ 25750 w 303599"/>
                                        <a:gd name="connsiteY4" fmla="*/ 484940 h 484940"/>
                                        <a:gd name="connsiteX5" fmla="*/ 0 w 303599"/>
                                        <a:gd name="connsiteY5" fmla="*/ 390106 h 484940"/>
                                        <a:gd name="connsiteX0" fmla="*/ 0 w 303599"/>
                                        <a:gd name="connsiteY0" fmla="*/ 390106 h 484940"/>
                                        <a:gd name="connsiteX1" fmla="*/ 143481 w 303599"/>
                                        <a:gd name="connsiteY1" fmla="*/ 250445 h 484940"/>
                                        <a:gd name="connsiteX2" fmla="*/ 302778 w 303599"/>
                                        <a:gd name="connsiteY2" fmla="*/ 6 h 484940"/>
                                        <a:gd name="connsiteX3" fmla="*/ 208510 w 303599"/>
                                        <a:gd name="connsiteY3" fmla="*/ 220150 h 484940"/>
                                        <a:gd name="connsiteX4" fmla="*/ 25750 w 303599"/>
                                        <a:gd name="connsiteY4" fmla="*/ 484940 h 484940"/>
                                        <a:gd name="connsiteX5" fmla="*/ 0 w 303599"/>
                                        <a:gd name="connsiteY5" fmla="*/ 390106 h 484940"/>
                                        <a:gd name="connsiteX0" fmla="*/ 0 w 279843"/>
                                        <a:gd name="connsiteY0" fmla="*/ 403953 h 498787"/>
                                        <a:gd name="connsiteX1" fmla="*/ 143481 w 279843"/>
                                        <a:gd name="connsiteY1" fmla="*/ 264292 h 498787"/>
                                        <a:gd name="connsiteX2" fmla="*/ 278649 w 279843"/>
                                        <a:gd name="connsiteY2" fmla="*/ 6 h 498787"/>
                                        <a:gd name="connsiteX3" fmla="*/ 208510 w 279843"/>
                                        <a:gd name="connsiteY3" fmla="*/ 233997 h 498787"/>
                                        <a:gd name="connsiteX4" fmla="*/ 25750 w 279843"/>
                                        <a:gd name="connsiteY4" fmla="*/ 498787 h 498787"/>
                                        <a:gd name="connsiteX5" fmla="*/ 0 w 279843"/>
                                        <a:gd name="connsiteY5" fmla="*/ 403953 h 498787"/>
                                        <a:gd name="connsiteX0" fmla="*/ 0 w 279843"/>
                                        <a:gd name="connsiteY0" fmla="*/ 403953 h 498787"/>
                                        <a:gd name="connsiteX1" fmla="*/ 126609 w 279843"/>
                                        <a:gd name="connsiteY1" fmla="*/ 251292 h 498787"/>
                                        <a:gd name="connsiteX2" fmla="*/ 278649 w 279843"/>
                                        <a:gd name="connsiteY2" fmla="*/ 6 h 498787"/>
                                        <a:gd name="connsiteX3" fmla="*/ 208510 w 279843"/>
                                        <a:gd name="connsiteY3" fmla="*/ 233997 h 498787"/>
                                        <a:gd name="connsiteX4" fmla="*/ 25750 w 279843"/>
                                        <a:gd name="connsiteY4" fmla="*/ 498787 h 498787"/>
                                        <a:gd name="connsiteX5" fmla="*/ 0 w 279843"/>
                                        <a:gd name="connsiteY5" fmla="*/ 403953 h 498787"/>
                                        <a:gd name="connsiteX0" fmla="*/ 0 w 279440"/>
                                        <a:gd name="connsiteY0" fmla="*/ 403953 h 498787"/>
                                        <a:gd name="connsiteX1" fmla="*/ 126609 w 279440"/>
                                        <a:gd name="connsiteY1" fmla="*/ 251292 h 498787"/>
                                        <a:gd name="connsiteX2" fmla="*/ 278649 w 279440"/>
                                        <a:gd name="connsiteY2" fmla="*/ 6 h 498787"/>
                                        <a:gd name="connsiteX3" fmla="*/ 185893 w 279440"/>
                                        <a:gd name="connsiteY3" fmla="*/ 238714 h 498787"/>
                                        <a:gd name="connsiteX4" fmla="*/ 25750 w 279440"/>
                                        <a:gd name="connsiteY4" fmla="*/ 498787 h 498787"/>
                                        <a:gd name="connsiteX5" fmla="*/ 0 w 279440"/>
                                        <a:gd name="connsiteY5" fmla="*/ 403953 h 498787"/>
                                        <a:gd name="connsiteX0" fmla="*/ 0 w 260788"/>
                                        <a:gd name="connsiteY0" fmla="*/ 345662 h 440496"/>
                                        <a:gd name="connsiteX1" fmla="*/ 126609 w 260788"/>
                                        <a:gd name="connsiteY1" fmla="*/ 193001 h 440496"/>
                                        <a:gd name="connsiteX2" fmla="*/ 259751 w 260788"/>
                                        <a:gd name="connsiteY2" fmla="*/ 9 h 440496"/>
                                        <a:gd name="connsiteX3" fmla="*/ 185893 w 260788"/>
                                        <a:gd name="connsiteY3" fmla="*/ 180423 h 440496"/>
                                        <a:gd name="connsiteX4" fmla="*/ 25750 w 260788"/>
                                        <a:gd name="connsiteY4" fmla="*/ 440496 h 440496"/>
                                        <a:gd name="connsiteX5" fmla="*/ 0 w 260788"/>
                                        <a:gd name="connsiteY5" fmla="*/ 345662 h 440496"/>
                                        <a:gd name="connsiteX0" fmla="*/ 0 w 260788"/>
                                        <a:gd name="connsiteY0" fmla="*/ 345662 h 440496"/>
                                        <a:gd name="connsiteX1" fmla="*/ 89756 w 260788"/>
                                        <a:gd name="connsiteY1" fmla="*/ 264971 h 440496"/>
                                        <a:gd name="connsiteX2" fmla="*/ 126609 w 260788"/>
                                        <a:gd name="connsiteY2" fmla="*/ 193001 h 440496"/>
                                        <a:gd name="connsiteX3" fmla="*/ 259751 w 260788"/>
                                        <a:gd name="connsiteY3" fmla="*/ 9 h 440496"/>
                                        <a:gd name="connsiteX4" fmla="*/ 185893 w 260788"/>
                                        <a:gd name="connsiteY4" fmla="*/ 180423 h 440496"/>
                                        <a:gd name="connsiteX5" fmla="*/ 25750 w 260788"/>
                                        <a:gd name="connsiteY5" fmla="*/ 440496 h 440496"/>
                                        <a:gd name="connsiteX6" fmla="*/ 0 w 260788"/>
                                        <a:gd name="connsiteY6" fmla="*/ 345662 h 440496"/>
                                        <a:gd name="connsiteX0" fmla="*/ 0 w 260788"/>
                                        <a:gd name="connsiteY0" fmla="*/ 345662 h 440496"/>
                                        <a:gd name="connsiteX1" fmla="*/ 89756 w 260788"/>
                                        <a:gd name="connsiteY1" fmla="*/ 264971 h 440496"/>
                                        <a:gd name="connsiteX2" fmla="*/ 160828 w 260788"/>
                                        <a:gd name="connsiteY2" fmla="*/ 148593 h 440496"/>
                                        <a:gd name="connsiteX3" fmla="*/ 259751 w 260788"/>
                                        <a:gd name="connsiteY3" fmla="*/ 9 h 440496"/>
                                        <a:gd name="connsiteX4" fmla="*/ 185893 w 260788"/>
                                        <a:gd name="connsiteY4" fmla="*/ 180423 h 440496"/>
                                        <a:gd name="connsiteX5" fmla="*/ 25750 w 260788"/>
                                        <a:gd name="connsiteY5" fmla="*/ 440496 h 440496"/>
                                        <a:gd name="connsiteX6" fmla="*/ 0 w 260788"/>
                                        <a:gd name="connsiteY6" fmla="*/ 345662 h 440496"/>
                                        <a:gd name="connsiteX0" fmla="*/ 0 w 260788"/>
                                        <a:gd name="connsiteY0" fmla="*/ 345662 h 440496"/>
                                        <a:gd name="connsiteX1" fmla="*/ 89756 w 260788"/>
                                        <a:gd name="connsiteY1" fmla="*/ 264971 h 440496"/>
                                        <a:gd name="connsiteX2" fmla="*/ 259751 w 260788"/>
                                        <a:gd name="connsiteY2" fmla="*/ 9 h 440496"/>
                                        <a:gd name="connsiteX3" fmla="*/ 185893 w 260788"/>
                                        <a:gd name="connsiteY3" fmla="*/ 180423 h 440496"/>
                                        <a:gd name="connsiteX4" fmla="*/ 25750 w 260788"/>
                                        <a:gd name="connsiteY4" fmla="*/ 440496 h 440496"/>
                                        <a:gd name="connsiteX5" fmla="*/ 0 w 260788"/>
                                        <a:gd name="connsiteY5" fmla="*/ 345662 h 440496"/>
                                        <a:gd name="connsiteX0" fmla="*/ 0 w 260788"/>
                                        <a:gd name="connsiteY0" fmla="*/ 345662 h 440496"/>
                                        <a:gd name="connsiteX1" fmla="*/ 116533 w 260788"/>
                                        <a:gd name="connsiteY1" fmla="*/ 222115 h 440496"/>
                                        <a:gd name="connsiteX2" fmla="*/ 259751 w 260788"/>
                                        <a:gd name="connsiteY2" fmla="*/ 9 h 440496"/>
                                        <a:gd name="connsiteX3" fmla="*/ 185893 w 260788"/>
                                        <a:gd name="connsiteY3" fmla="*/ 180423 h 440496"/>
                                        <a:gd name="connsiteX4" fmla="*/ 25750 w 260788"/>
                                        <a:gd name="connsiteY4" fmla="*/ 440496 h 440496"/>
                                        <a:gd name="connsiteX5" fmla="*/ 0 w 260788"/>
                                        <a:gd name="connsiteY5" fmla="*/ 345662 h 440496"/>
                                        <a:gd name="connsiteX0" fmla="*/ 0 w 242806"/>
                                        <a:gd name="connsiteY0" fmla="*/ 374427 h 469261"/>
                                        <a:gd name="connsiteX1" fmla="*/ 116533 w 242806"/>
                                        <a:gd name="connsiteY1" fmla="*/ 250880 h 469261"/>
                                        <a:gd name="connsiteX2" fmla="*/ 241326 w 242806"/>
                                        <a:gd name="connsiteY2" fmla="*/ 6 h 469261"/>
                                        <a:gd name="connsiteX3" fmla="*/ 185893 w 242806"/>
                                        <a:gd name="connsiteY3" fmla="*/ 209188 h 469261"/>
                                        <a:gd name="connsiteX4" fmla="*/ 25750 w 242806"/>
                                        <a:gd name="connsiteY4" fmla="*/ 469261 h 469261"/>
                                        <a:gd name="connsiteX5" fmla="*/ 0 w 242806"/>
                                        <a:gd name="connsiteY5" fmla="*/ 374427 h 469261"/>
                                        <a:gd name="connsiteX0" fmla="*/ 0 w 242806"/>
                                        <a:gd name="connsiteY0" fmla="*/ 374427 h 469261"/>
                                        <a:gd name="connsiteX1" fmla="*/ 132648 w 242806"/>
                                        <a:gd name="connsiteY1" fmla="*/ 216461 h 469261"/>
                                        <a:gd name="connsiteX2" fmla="*/ 241326 w 242806"/>
                                        <a:gd name="connsiteY2" fmla="*/ 6 h 469261"/>
                                        <a:gd name="connsiteX3" fmla="*/ 185893 w 242806"/>
                                        <a:gd name="connsiteY3" fmla="*/ 209188 h 469261"/>
                                        <a:gd name="connsiteX4" fmla="*/ 25750 w 242806"/>
                                        <a:gd name="connsiteY4" fmla="*/ 469261 h 469261"/>
                                        <a:gd name="connsiteX5" fmla="*/ 0 w 242806"/>
                                        <a:gd name="connsiteY5" fmla="*/ 374427 h 469261"/>
                                        <a:gd name="connsiteX0" fmla="*/ 0 w 242788"/>
                                        <a:gd name="connsiteY0" fmla="*/ 374428 h 469262"/>
                                        <a:gd name="connsiteX1" fmla="*/ 132648 w 242788"/>
                                        <a:gd name="connsiteY1" fmla="*/ 216462 h 469262"/>
                                        <a:gd name="connsiteX2" fmla="*/ 241326 w 242788"/>
                                        <a:gd name="connsiteY2" fmla="*/ 7 h 469262"/>
                                        <a:gd name="connsiteX3" fmla="*/ 185454 w 242788"/>
                                        <a:gd name="connsiteY3" fmla="*/ 192199 h 469262"/>
                                        <a:gd name="connsiteX4" fmla="*/ 25750 w 242788"/>
                                        <a:gd name="connsiteY4" fmla="*/ 469262 h 469262"/>
                                        <a:gd name="connsiteX5" fmla="*/ 0 w 242788"/>
                                        <a:gd name="connsiteY5" fmla="*/ 374428 h 469262"/>
                                      </a:gdLst>
                                      <a:ahLst/>
                                      <a:cxnLst>
                                        <a:cxn ang="0">
                                          <a:pos x="connsiteX0" y="connsiteY0"/>
                                        </a:cxn>
                                        <a:cxn ang="0">
                                          <a:pos x="connsiteX1" y="connsiteY1"/>
                                        </a:cxn>
                                        <a:cxn ang="0">
                                          <a:pos x="connsiteX2" y="connsiteY2"/>
                                        </a:cxn>
                                        <a:cxn ang="0">
                                          <a:pos x="connsiteX3" y="connsiteY3"/>
                                        </a:cxn>
                                        <a:cxn ang="0">
                                          <a:pos x="connsiteX4" y="connsiteY4"/>
                                        </a:cxn>
                                        <a:cxn ang="0">
                                          <a:pos x="connsiteX5" y="connsiteY5"/>
                                        </a:cxn>
                                      </a:cxnLst>
                                      <a:rect l="l" t="t" r="r" b="b"/>
                                      <a:pathLst>
                                        <a:path w="242788" h="469262">
                                          <a:moveTo>
                                            <a:pt x="0" y="374428"/>
                                          </a:moveTo>
                                          <a:cubicBezTo>
                                            <a:pt x="14686" y="338383"/>
                                            <a:pt x="89356" y="274071"/>
                                            <a:pt x="132648" y="216462"/>
                                          </a:cubicBezTo>
                                          <a:cubicBezTo>
                                            <a:pt x="175940" y="158853"/>
                                            <a:pt x="225303" y="14098"/>
                                            <a:pt x="241326" y="7"/>
                                          </a:cubicBezTo>
                                          <a:cubicBezTo>
                                            <a:pt x="249638" y="-1101"/>
                                            <a:pt x="221383" y="113990"/>
                                            <a:pt x="185454" y="192199"/>
                                          </a:cubicBezTo>
                                          <a:cubicBezTo>
                                            <a:pt x="149525" y="270408"/>
                                            <a:pt x="51797" y="437120"/>
                                            <a:pt x="25750" y="469262"/>
                                          </a:cubicBezTo>
                                          <a:lnTo>
                                            <a:pt x="0" y="374428"/>
                                          </a:ln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rgbClr val="92C604"/>
                                    </a:solidFill>
                                    <a:ln w="25400" cap="flat" cmpd="sng" algn="ctr">
                                      <a:noFill/>
                                      <a:prstDash val="solid"/>
                                    </a:ln>
                                    <a:effectLst/>
                                  </p:spPr>
                                  <p:txBody>
                                    <a:bodyPr anchor="ctr"/>
                                    <a:lstStyle/>
                                    <a:p>
                                      <a:pPr marL="0" marR="0" lvl="0" indent="0" algn="ctr" defTabSz="91440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zh-CN" altLang="en-US" sz="1800" b="0" i="0" u="none" strike="noStrike" kern="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</a:endParaRPr>
                                    </a:p>
                                  </p:txBody>
                                </p:sp>
                                <p:grpSp>
                                  <p:nvGrpSpPr>
                                    <p:cNvPr id="388" name="组合 133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 rot="2160000">
                                      <a:off x="5231576" y="1785988"/>
                                      <a:ext cx="106020" cy="196559"/>
                                      <a:chOff x="5210658" y="835357"/>
                                      <a:chExt cx="189463" cy="351235"/>
                                    </a:xfrm>
                                  </p:grpSpPr>
                                  <p:sp>
                                    <p:nvSpPr>
                                      <p:cNvPr id="392" name="任意多边形 391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210890" y="834201"/>
                                        <a:ext cx="189798" cy="351240"/>
                                      </a:xfrm>
                                      <a:custGeom>
                                        <a:avLst/>
                                        <a:gdLst>
                                          <a:gd name="connsiteX0" fmla="*/ 69056 w 166687"/>
                                          <a:gd name="connsiteY0" fmla="*/ 0 h 350044"/>
                                          <a:gd name="connsiteX1" fmla="*/ 45243 w 166687"/>
                                          <a:gd name="connsiteY1" fmla="*/ 119062 h 350044"/>
                                          <a:gd name="connsiteX2" fmla="*/ 0 w 166687"/>
                                          <a:gd name="connsiteY2" fmla="*/ 204787 h 350044"/>
                                          <a:gd name="connsiteX3" fmla="*/ 14287 w 166687"/>
                                          <a:gd name="connsiteY3" fmla="*/ 302419 h 350044"/>
                                          <a:gd name="connsiteX4" fmla="*/ 78581 w 166687"/>
                                          <a:gd name="connsiteY4" fmla="*/ 350044 h 350044"/>
                                          <a:gd name="connsiteX5" fmla="*/ 164306 w 166687"/>
                                          <a:gd name="connsiteY5" fmla="*/ 254794 h 350044"/>
                                          <a:gd name="connsiteX6" fmla="*/ 166687 w 166687"/>
                                          <a:gd name="connsiteY6" fmla="*/ 109537 h 350044"/>
                                          <a:gd name="connsiteX7" fmla="*/ 69056 w 166687"/>
                                          <a:gd name="connsiteY7" fmla="*/ 0 h 350044"/>
                                          <a:gd name="connsiteX0" fmla="*/ 69056 w 184139"/>
                                          <a:gd name="connsiteY0" fmla="*/ 0 h 350044"/>
                                          <a:gd name="connsiteX1" fmla="*/ 45243 w 184139"/>
                                          <a:gd name="connsiteY1" fmla="*/ 119062 h 350044"/>
                                          <a:gd name="connsiteX2" fmla="*/ 0 w 184139"/>
                                          <a:gd name="connsiteY2" fmla="*/ 204787 h 350044"/>
                                          <a:gd name="connsiteX3" fmla="*/ 14287 w 184139"/>
                                          <a:gd name="connsiteY3" fmla="*/ 302419 h 350044"/>
                                          <a:gd name="connsiteX4" fmla="*/ 78581 w 184139"/>
                                          <a:gd name="connsiteY4" fmla="*/ 350044 h 350044"/>
                                          <a:gd name="connsiteX5" fmla="*/ 164306 w 184139"/>
                                          <a:gd name="connsiteY5" fmla="*/ 254794 h 350044"/>
                                          <a:gd name="connsiteX6" fmla="*/ 166687 w 184139"/>
                                          <a:gd name="connsiteY6" fmla="*/ 109537 h 350044"/>
                                          <a:gd name="connsiteX7" fmla="*/ 69056 w 184139"/>
                                          <a:gd name="connsiteY7" fmla="*/ 0 h 350044"/>
                                          <a:gd name="connsiteX0" fmla="*/ 69056 w 181058"/>
                                          <a:gd name="connsiteY0" fmla="*/ 0 h 350044"/>
                                          <a:gd name="connsiteX1" fmla="*/ 45243 w 181058"/>
                                          <a:gd name="connsiteY1" fmla="*/ 119062 h 350044"/>
                                          <a:gd name="connsiteX2" fmla="*/ 0 w 181058"/>
                                          <a:gd name="connsiteY2" fmla="*/ 204787 h 350044"/>
                                          <a:gd name="connsiteX3" fmla="*/ 14287 w 181058"/>
                                          <a:gd name="connsiteY3" fmla="*/ 302419 h 350044"/>
                                          <a:gd name="connsiteX4" fmla="*/ 78581 w 181058"/>
                                          <a:gd name="connsiteY4" fmla="*/ 350044 h 350044"/>
                                          <a:gd name="connsiteX5" fmla="*/ 164306 w 181058"/>
                                          <a:gd name="connsiteY5" fmla="*/ 254794 h 350044"/>
                                          <a:gd name="connsiteX6" fmla="*/ 166687 w 181058"/>
                                          <a:gd name="connsiteY6" fmla="*/ 109537 h 350044"/>
                                          <a:gd name="connsiteX7" fmla="*/ 69056 w 181058"/>
                                          <a:gd name="connsiteY7" fmla="*/ 0 h 350044"/>
                                          <a:gd name="connsiteX0" fmla="*/ 69056 w 173789"/>
                                          <a:gd name="connsiteY0" fmla="*/ 0 h 350044"/>
                                          <a:gd name="connsiteX1" fmla="*/ 45243 w 173789"/>
                                          <a:gd name="connsiteY1" fmla="*/ 119062 h 350044"/>
                                          <a:gd name="connsiteX2" fmla="*/ 0 w 173789"/>
                                          <a:gd name="connsiteY2" fmla="*/ 204787 h 350044"/>
                                          <a:gd name="connsiteX3" fmla="*/ 14287 w 173789"/>
                                          <a:gd name="connsiteY3" fmla="*/ 302419 h 350044"/>
                                          <a:gd name="connsiteX4" fmla="*/ 78581 w 173789"/>
                                          <a:gd name="connsiteY4" fmla="*/ 350044 h 350044"/>
                                          <a:gd name="connsiteX5" fmla="*/ 164306 w 173789"/>
                                          <a:gd name="connsiteY5" fmla="*/ 254794 h 350044"/>
                                          <a:gd name="connsiteX6" fmla="*/ 152399 w 173789"/>
                                          <a:gd name="connsiteY6" fmla="*/ 121444 h 350044"/>
                                          <a:gd name="connsiteX7" fmla="*/ 69056 w 173789"/>
                                          <a:gd name="connsiteY7" fmla="*/ 0 h 350044"/>
                                          <a:gd name="connsiteX0" fmla="*/ 69056 w 173789"/>
                                          <a:gd name="connsiteY0" fmla="*/ 1 h 350045"/>
                                          <a:gd name="connsiteX1" fmla="*/ 45243 w 173789"/>
                                          <a:gd name="connsiteY1" fmla="*/ 119063 h 350045"/>
                                          <a:gd name="connsiteX2" fmla="*/ 0 w 173789"/>
                                          <a:gd name="connsiteY2" fmla="*/ 204788 h 350045"/>
                                          <a:gd name="connsiteX3" fmla="*/ 14287 w 173789"/>
                                          <a:gd name="connsiteY3" fmla="*/ 302420 h 350045"/>
                                          <a:gd name="connsiteX4" fmla="*/ 78581 w 173789"/>
                                          <a:gd name="connsiteY4" fmla="*/ 350045 h 350045"/>
                                          <a:gd name="connsiteX5" fmla="*/ 164306 w 173789"/>
                                          <a:gd name="connsiteY5" fmla="*/ 254795 h 350045"/>
                                          <a:gd name="connsiteX6" fmla="*/ 152399 w 173789"/>
                                          <a:gd name="connsiteY6" fmla="*/ 121445 h 350045"/>
                                          <a:gd name="connsiteX7" fmla="*/ 69056 w 173789"/>
                                          <a:gd name="connsiteY7" fmla="*/ 1 h 350045"/>
                                          <a:gd name="connsiteX0" fmla="*/ 69056 w 173789"/>
                                          <a:gd name="connsiteY0" fmla="*/ 1 h 350045"/>
                                          <a:gd name="connsiteX1" fmla="*/ 45243 w 173789"/>
                                          <a:gd name="connsiteY1" fmla="*/ 119063 h 350045"/>
                                          <a:gd name="connsiteX2" fmla="*/ 0 w 173789"/>
                                          <a:gd name="connsiteY2" fmla="*/ 204788 h 350045"/>
                                          <a:gd name="connsiteX3" fmla="*/ 14287 w 173789"/>
                                          <a:gd name="connsiteY3" fmla="*/ 302420 h 350045"/>
                                          <a:gd name="connsiteX4" fmla="*/ 78581 w 173789"/>
                                          <a:gd name="connsiteY4" fmla="*/ 350045 h 350045"/>
                                          <a:gd name="connsiteX5" fmla="*/ 164306 w 173789"/>
                                          <a:gd name="connsiteY5" fmla="*/ 254795 h 350045"/>
                                          <a:gd name="connsiteX6" fmla="*/ 152399 w 173789"/>
                                          <a:gd name="connsiteY6" fmla="*/ 121445 h 350045"/>
                                          <a:gd name="connsiteX7" fmla="*/ 69056 w 173789"/>
                                          <a:gd name="connsiteY7" fmla="*/ 1 h 350045"/>
                                          <a:gd name="connsiteX0" fmla="*/ 69928 w 174661"/>
                                          <a:gd name="connsiteY0" fmla="*/ 1 h 350045"/>
                                          <a:gd name="connsiteX1" fmla="*/ 46115 w 174661"/>
                                          <a:gd name="connsiteY1" fmla="*/ 119063 h 350045"/>
                                          <a:gd name="connsiteX2" fmla="*/ 872 w 174661"/>
                                          <a:gd name="connsiteY2" fmla="*/ 204788 h 350045"/>
                                          <a:gd name="connsiteX3" fmla="*/ 15159 w 174661"/>
                                          <a:gd name="connsiteY3" fmla="*/ 302420 h 350045"/>
                                          <a:gd name="connsiteX4" fmla="*/ 79453 w 174661"/>
                                          <a:gd name="connsiteY4" fmla="*/ 350045 h 350045"/>
                                          <a:gd name="connsiteX5" fmla="*/ 165178 w 174661"/>
                                          <a:gd name="connsiteY5" fmla="*/ 254795 h 350045"/>
                                          <a:gd name="connsiteX6" fmla="*/ 153271 w 174661"/>
                                          <a:gd name="connsiteY6" fmla="*/ 121445 h 350045"/>
                                          <a:gd name="connsiteX7" fmla="*/ 69928 w 174661"/>
                                          <a:gd name="connsiteY7" fmla="*/ 1 h 350045"/>
                                          <a:gd name="connsiteX0" fmla="*/ 73564 w 178297"/>
                                          <a:gd name="connsiteY0" fmla="*/ 1 h 350045"/>
                                          <a:gd name="connsiteX1" fmla="*/ 49751 w 178297"/>
                                          <a:gd name="connsiteY1" fmla="*/ 119063 h 350045"/>
                                          <a:gd name="connsiteX2" fmla="*/ 4508 w 178297"/>
                                          <a:gd name="connsiteY2" fmla="*/ 204788 h 350045"/>
                                          <a:gd name="connsiteX3" fmla="*/ 18795 w 178297"/>
                                          <a:gd name="connsiteY3" fmla="*/ 302420 h 350045"/>
                                          <a:gd name="connsiteX4" fmla="*/ 83089 w 178297"/>
                                          <a:gd name="connsiteY4" fmla="*/ 350045 h 350045"/>
                                          <a:gd name="connsiteX5" fmla="*/ 168814 w 178297"/>
                                          <a:gd name="connsiteY5" fmla="*/ 254795 h 350045"/>
                                          <a:gd name="connsiteX6" fmla="*/ 156907 w 178297"/>
                                          <a:gd name="connsiteY6" fmla="*/ 121445 h 350045"/>
                                          <a:gd name="connsiteX7" fmla="*/ 73564 w 178297"/>
                                          <a:gd name="connsiteY7" fmla="*/ 1 h 350045"/>
                                          <a:gd name="connsiteX0" fmla="*/ 79936 w 184669"/>
                                          <a:gd name="connsiteY0" fmla="*/ 1 h 350045"/>
                                          <a:gd name="connsiteX1" fmla="*/ 56123 w 184669"/>
                                          <a:gd name="connsiteY1" fmla="*/ 119063 h 350045"/>
                                          <a:gd name="connsiteX2" fmla="*/ 3736 w 184669"/>
                                          <a:gd name="connsiteY2" fmla="*/ 204788 h 350045"/>
                                          <a:gd name="connsiteX3" fmla="*/ 25167 w 184669"/>
                                          <a:gd name="connsiteY3" fmla="*/ 302420 h 350045"/>
                                          <a:gd name="connsiteX4" fmla="*/ 89461 w 184669"/>
                                          <a:gd name="connsiteY4" fmla="*/ 350045 h 350045"/>
                                          <a:gd name="connsiteX5" fmla="*/ 175186 w 184669"/>
                                          <a:gd name="connsiteY5" fmla="*/ 254795 h 350045"/>
                                          <a:gd name="connsiteX6" fmla="*/ 163279 w 184669"/>
                                          <a:gd name="connsiteY6" fmla="*/ 121445 h 350045"/>
                                          <a:gd name="connsiteX7" fmla="*/ 79936 w 184669"/>
                                          <a:gd name="connsiteY7" fmla="*/ 1 h 350045"/>
                                          <a:gd name="connsiteX0" fmla="*/ 77086 w 181819"/>
                                          <a:gd name="connsiteY0" fmla="*/ 1 h 350045"/>
                                          <a:gd name="connsiteX1" fmla="*/ 55655 w 181819"/>
                                          <a:gd name="connsiteY1" fmla="*/ 107157 h 350045"/>
                                          <a:gd name="connsiteX2" fmla="*/ 886 w 181819"/>
                                          <a:gd name="connsiteY2" fmla="*/ 204788 h 350045"/>
                                          <a:gd name="connsiteX3" fmla="*/ 22317 w 181819"/>
                                          <a:gd name="connsiteY3" fmla="*/ 302420 h 350045"/>
                                          <a:gd name="connsiteX4" fmla="*/ 86611 w 181819"/>
                                          <a:gd name="connsiteY4" fmla="*/ 350045 h 350045"/>
                                          <a:gd name="connsiteX5" fmla="*/ 172336 w 181819"/>
                                          <a:gd name="connsiteY5" fmla="*/ 254795 h 350045"/>
                                          <a:gd name="connsiteX6" fmla="*/ 160429 w 181819"/>
                                          <a:gd name="connsiteY6" fmla="*/ 121445 h 350045"/>
                                          <a:gd name="connsiteX7" fmla="*/ 77086 w 181819"/>
                                          <a:gd name="connsiteY7" fmla="*/ 1 h 350045"/>
                                          <a:gd name="connsiteX0" fmla="*/ 77086 w 181819"/>
                                          <a:gd name="connsiteY0" fmla="*/ 1 h 350045"/>
                                          <a:gd name="connsiteX1" fmla="*/ 55655 w 181819"/>
                                          <a:gd name="connsiteY1" fmla="*/ 107157 h 350045"/>
                                          <a:gd name="connsiteX2" fmla="*/ 886 w 181819"/>
                                          <a:gd name="connsiteY2" fmla="*/ 204788 h 350045"/>
                                          <a:gd name="connsiteX3" fmla="*/ 22317 w 181819"/>
                                          <a:gd name="connsiteY3" fmla="*/ 302420 h 350045"/>
                                          <a:gd name="connsiteX4" fmla="*/ 86611 w 181819"/>
                                          <a:gd name="connsiteY4" fmla="*/ 350045 h 350045"/>
                                          <a:gd name="connsiteX5" fmla="*/ 172336 w 181819"/>
                                          <a:gd name="connsiteY5" fmla="*/ 254795 h 350045"/>
                                          <a:gd name="connsiteX6" fmla="*/ 160429 w 181819"/>
                                          <a:gd name="connsiteY6" fmla="*/ 121445 h 350045"/>
                                          <a:gd name="connsiteX7" fmla="*/ 77086 w 181819"/>
                                          <a:gd name="connsiteY7" fmla="*/ 1 h 350045"/>
                                          <a:gd name="connsiteX0" fmla="*/ 77086 w 181819"/>
                                          <a:gd name="connsiteY0" fmla="*/ 1 h 350045"/>
                                          <a:gd name="connsiteX1" fmla="*/ 55655 w 181819"/>
                                          <a:gd name="connsiteY1" fmla="*/ 107157 h 350045"/>
                                          <a:gd name="connsiteX2" fmla="*/ 886 w 181819"/>
                                          <a:gd name="connsiteY2" fmla="*/ 204788 h 350045"/>
                                          <a:gd name="connsiteX3" fmla="*/ 22317 w 181819"/>
                                          <a:gd name="connsiteY3" fmla="*/ 302420 h 350045"/>
                                          <a:gd name="connsiteX4" fmla="*/ 86611 w 181819"/>
                                          <a:gd name="connsiteY4" fmla="*/ 350045 h 350045"/>
                                          <a:gd name="connsiteX5" fmla="*/ 172336 w 181819"/>
                                          <a:gd name="connsiteY5" fmla="*/ 254795 h 350045"/>
                                          <a:gd name="connsiteX6" fmla="*/ 160429 w 181819"/>
                                          <a:gd name="connsiteY6" fmla="*/ 121445 h 350045"/>
                                          <a:gd name="connsiteX7" fmla="*/ 77086 w 181819"/>
                                          <a:gd name="connsiteY7" fmla="*/ 1 h 350045"/>
                                          <a:gd name="connsiteX0" fmla="*/ 77086 w 181819"/>
                                          <a:gd name="connsiteY0" fmla="*/ 1 h 350045"/>
                                          <a:gd name="connsiteX1" fmla="*/ 55655 w 181819"/>
                                          <a:gd name="connsiteY1" fmla="*/ 107157 h 350045"/>
                                          <a:gd name="connsiteX2" fmla="*/ 886 w 181819"/>
                                          <a:gd name="connsiteY2" fmla="*/ 204788 h 350045"/>
                                          <a:gd name="connsiteX3" fmla="*/ 22317 w 181819"/>
                                          <a:gd name="connsiteY3" fmla="*/ 302420 h 350045"/>
                                          <a:gd name="connsiteX4" fmla="*/ 86611 w 181819"/>
                                          <a:gd name="connsiteY4" fmla="*/ 350045 h 350045"/>
                                          <a:gd name="connsiteX5" fmla="*/ 172336 w 181819"/>
                                          <a:gd name="connsiteY5" fmla="*/ 254795 h 350045"/>
                                          <a:gd name="connsiteX6" fmla="*/ 160429 w 181819"/>
                                          <a:gd name="connsiteY6" fmla="*/ 100014 h 350045"/>
                                          <a:gd name="connsiteX7" fmla="*/ 77086 w 181819"/>
                                          <a:gd name="connsiteY7" fmla="*/ 1 h 350045"/>
                                          <a:gd name="connsiteX0" fmla="*/ 77086 w 179303"/>
                                          <a:gd name="connsiteY0" fmla="*/ 1 h 350045"/>
                                          <a:gd name="connsiteX1" fmla="*/ 55655 w 179303"/>
                                          <a:gd name="connsiteY1" fmla="*/ 107157 h 350045"/>
                                          <a:gd name="connsiteX2" fmla="*/ 886 w 179303"/>
                                          <a:gd name="connsiteY2" fmla="*/ 204788 h 350045"/>
                                          <a:gd name="connsiteX3" fmla="*/ 22317 w 179303"/>
                                          <a:gd name="connsiteY3" fmla="*/ 302420 h 350045"/>
                                          <a:gd name="connsiteX4" fmla="*/ 86611 w 179303"/>
                                          <a:gd name="connsiteY4" fmla="*/ 350045 h 350045"/>
                                          <a:gd name="connsiteX5" fmla="*/ 172336 w 179303"/>
                                          <a:gd name="connsiteY5" fmla="*/ 266701 h 350045"/>
                                          <a:gd name="connsiteX6" fmla="*/ 160429 w 179303"/>
                                          <a:gd name="connsiteY6" fmla="*/ 100014 h 350045"/>
                                          <a:gd name="connsiteX7" fmla="*/ 77086 w 179303"/>
                                          <a:gd name="connsiteY7" fmla="*/ 1 h 350045"/>
                                          <a:gd name="connsiteX0" fmla="*/ 77086 w 179303"/>
                                          <a:gd name="connsiteY0" fmla="*/ 1 h 352745"/>
                                          <a:gd name="connsiteX1" fmla="*/ 55655 w 179303"/>
                                          <a:gd name="connsiteY1" fmla="*/ 107157 h 352745"/>
                                          <a:gd name="connsiteX2" fmla="*/ 886 w 179303"/>
                                          <a:gd name="connsiteY2" fmla="*/ 204788 h 352745"/>
                                          <a:gd name="connsiteX3" fmla="*/ 22317 w 179303"/>
                                          <a:gd name="connsiteY3" fmla="*/ 302420 h 352745"/>
                                          <a:gd name="connsiteX4" fmla="*/ 86611 w 179303"/>
                                          <a:gd name="connsiteY4" fmla="*/ 350045 h 352745"/>
                                          <a:gd name="connsiteX5" fmla="*/ 172336 w 179303"/>
                                          <a:gd name="connsiteY5" fmla="*/ 266701 h 352745"/>
                                          <a:gd name="connsiteX6" fmla="*/ 160429 w 179303"/>
                                          <a:gd name="connsiteY6" fmla="*/ 100014 h 352745"/>
                                          <a:gd name="connsiteX7" fmla="*/ 77086 w 179303"/>
                                          <a:gd name="connsiteY7" fmla="*/ 1 h 352745"/>
                                          <a:gd name="connsiteX0" fmla="*/ 77086 w 179303"/>
                                          <a:gd name="connsiteY0" fmla="*/ 1 h 350613"/>
                                          <a:gd name="connsiteX1" fmla="*/ 55655 w 179303"/>
                                          <a:gd name="connsiteY1" fmla="*/ 107157 h 350613"/>
                                          <a:gd name="connsiteX2" fmla="*/ 886 w 179303"/>
                                          <a:gd name="connsiteY2" fmla="*/ 204788 h 350613"/>
                                          <a:gd name="connsiteX3" fmla="*/ 22317 w 179303"/>
                                          <a:gd name="connsiteY3" fmla="*/ 302420 h 350613"/>
                                          <a:gd name="connsiteX4" fmla="*/ 86611 w 179303"/>
                                          <a:gd name="connsiteY4" fmla="*/ 350045 h 350613"/>
                                          <a:gd name="connsiteX5" fmla="*/ 172336 w 179303"/>
                                          <a:gd name="connsiteY5" fmla="*/ 266701 h 350613"/>
                                          <a:gd name="connsiteX6" fmla="*/ 160429 w 179303"/>
                                          <a:gd name="connsiteY6" fmla="*/ 100014 h 350613"/>
                                          <a:gd name="connsiteX7" fmla="*/ 77086 w 179303"/>
                                          <a:gd name="connsiteY7" fmla="*/ 1 h 350613"/>
                                          <a:gd name="connsiteX0" fmla="*/ 78214 w 180431"/>
                                          <a:gd name="connsiteY0" fmla="*/ 1 h 350613"/>
                                          <a:gd name="connsiteX1" fmla="*/ 56783 w 180431"/>
                                          <a:gd name="connsiteY1" fmla="*/ 107157 h 350613"/>
                                          <a:gd name="connsiteX2" fmla="*/ 2014 w 180431"/>
                                          <a:gd name="connsiteY2" fmla="*/ 204788 h 350613"/>
                                          <a:gd name="connsiteX3" fmla="*/ 23445 w 180431"/>
                                          <a:gd name="connsiteY3" fmla="*/ 302420 h 350613"/>
                                          <a:gd name="connsiteX4" fmla="*/ 87739 w 180431"/>
                                          <a:gd name="connsiteY4" fmla="*/ 350045 h 350613"/>
                                          <a:gd name="connsiteX5" fmla="*/ 173464 w 180431"/>
                                          <a:gd name="connsiteY5" fmla="*/ 266701 h 350613"/>
                                          <a:gd name="connsiteX6" fmla="*/ 161557 w 180431"/>
                                          <a:gd name="connsiteY6" fmla="*/ 100014 h 350613"/>
                                          <a:gd name="connsiteX7" fmla="*/ 78214 w 180431"/>
                                          <a:gd name="connsiteY7" fmla="*/ 1 h 350613"/>
                                          <a:gd name="connsiteX0" fmla="*/ 78214 w 180431"/>
                                          <a:gd name="connsiteY0" fmla="*/ 1 h 350613"/>
                                          <a:gd name="connsiteX1" fmla="*/ 56783 w 180431"/>
                                          <a:gd name="connsiteY1" fmla="*/ 107157 h 350613"/>
                                          <a:gd name="connsiteX2" fmla="*/ 2014 w 180431"/>
                                          <a:gd name="connsiteY2" fmla="*/ 204788 h 350613"/>
                                          <a:gd name="connsiteX3" fmla="*/ 23445 w 180431"/>
                                          <a:gd name="connsiteY3" fmla="*/ 302420 h 350613"/>
                                          <a:gd name="connsiteX4" fmla="*/ 87739 w 180431"/>
                                          <a:gd name="connsiteY4" fmla="*/ 350045 h 350613"/>
                                          <a:gd name="connsiteX5" fmla="*/ 173464 w 180431"/>
                                          <a:gd name="connsiteY5" fmla="*/ 266701 h 350613"/>
                                          <a:gd name="connsiteX6" fmla="*/ 161557 w 180431"/>
                                          <a:gd name="connsiteY6" fmla="*/ 100014 h 350613"/>
                                          <a:gd name="connsiteX7" fmla="*/ 78214 w 180431"/>
                                          <a:gd name="connsiteY7" fmla="*/ 1 h 350613"/>
                                          <a:gd name="connsiteX0" fmla="*/ 82390 w 184607"/>
                                          <a:gd name="connsiteY0" fmla="*/ 1 h 352386"/>
                                          <a:gd name="connsiteX1" fmla="*/ 60959 w 184607"/>
                                          <a:gd name="connsiteY1" fmla="*/ 107157 h 352386"/>
                                          <a:gd name="connsiteX2" fmla="*/ 6190 w 184607"/>
                                          <a:gd name="connsiteY2" fmla="*/ 204788 h 352386"/>
                                          <a:gd name="connsiteX3" fmla="*/ 15715 w 184607"/>
                                          <a:gd name="connsiteY3" fmla="*/ 302420 h 352386"/>
                                          <a:gd name="connsiteX4" fmla="*/ 91915 w 184607"/>
                                          <a:gd name="connsiteY4" fmla="*/ 350045 h 352386"/>
                                          <a:gd name="connsiteX5" fmla="*/ 177640 w 184607"/>
                                          <a:gd name="connsiteY5" fmla="*/ 266701 h 352386"/>
                                          <a:gd name="connsiteX6" fmla="*/ 165733 w 184607"/>
                                          <a:gd name="connsiteY6" fmla="*/ 100014 h 352386"/>
                                          <a:gd name="connsiteX7" fmla="*/ 82390 w 184607"/>
                                          <a:gd name="connsiteY7" fmla="*/ 1 h 352386"/>
                                          <a:gd name="connsiteX0" fmla="*/ 86867 w 189084"/>
                                          <a:gd name="connsiteY0" fmla="*/ 1 h 351243"/>
                                          <a:gd name="connsiteX1" fmla="*/ 65436 w 189084"/>
                                          <a:gd name="connsiteY1" fmla="*/ 107157 h 351243"/>
                                          <a:gd name="connsiteX2" fmla="*/ 10667 w 189084"/>
                                          <a:gd name="connsiteY2" fmla="*/ 204788 h 351243"/>
                                          <a:gd name="connsiteX3" fmla="*/ 20192 w 189084"/>
                                          <a:gd name="connsiteY3" fmla="*/ 302420 h 351243"/>
                                          <a:gd name="connsiteX4" fmla="*/ 96392 w 189084"/>
                                          <a:gd name="connsiteY4" fmla="*/ 350045 h 351243"/>
                                          <a:gd name="connsiteX5" fmla="*/ 182117 w 189084"/>
                                          <a:gd name="connsiteY5" fmla="*/ 266701 h 351243"/>
                                          <a:gd name="connsiteX6" fmla="*/ 170210 w 189084"/>
                                          <a:gd name="connsiteY6" fmla="*/ 100014 h 351243"/>
                                          <a:gd name="connsiteX7" fmla="*/ 86867 w 189084"/>
                                          <a:gd name="connsiteY7" fmla="*/ 1 h 351243"/>
                                          <a:gd name="connsiteX0" fmla="*/ 81616 w 183833"/>
                                          <a:gd name="connsiteY0" fmla="*/ 1 h 350850"/>
                                          <a:gd name="connsiteX1" fmla="*/ 60185 w 183833"/>
                                          <a:gd name="connsiteY1" fmla="*/ 107157 h 350850"/>
                                          <a:gd name="connsiteX2" fmla="*/ 5416 w 183833"/>
                                          <a:gd name="connsiteY2" fmla="*/ 204788 h 350850"/>
                                          <a:gd name="connsiteX3" fmla="*/ 14941 w 183833"/>
                                          <a:gd name="connsiteY3" fmla="*/ 302420 h 350850"/>
                                          <a:gd name="connsiteX4" fmla="*/ 91141 w 183833"/>
                                          <a:gd name="connsiteY4" fmla="*/ 350045 h 350850"/>
                                          <a:gd name="connsiteX5" fmla="*/ 176866 w 183833"/>
                                          <a:gd name="connsiteY5" fmla="*/ 266701 h 350850"/>
                                          <a:gd name="connsiteX6" fmla="*/ 164959 w 183833"/>
                                          <a:gd name="connsiteY6" fmla="*/ 100014 h 350850"/>
                                          <a:gd name="connsiteX7" fmla="*/ 81616 w 183833"/>
                                          <a:gd name="connsiteY7" fmla="*/ 1 h 350850"/>
                                          <a:gd name="connsiteX0" fmla="*/ 81616 w 187661"/>
                                          <a:gd name="connsiteY0" fmla="*/ 1 h 351235"/>
                                          <a:gd name="connsiteX1" fmla="*/ 60185 w 187661"/>
                                          <a:gd name="connsiteY1" fmla="*/ 107157 h 351235"/>
                                          <a:gd name="connsiteX2" fmla="*/ 5416 w 187661"/>
                                          <a:gd name="connsiteY2" fmla="*/ 204788 h 351235"/>
                                          <a:gd name="connsiteX3" fmla="*/ 14941 w 187661"/>
                                          <a:gd name="connsiteY3" fmla="*/ 302420 h 351235"/>
                                          <a:gd name="connsiteX4" fmla="*/ 91141 w 187661"/>
                                          <a:gd name="connsiteY4" fmla="*/ 350045 h 351235"/>
                                          <a:gd name="connsiteX5" fmla="*/ 181628 w 187661"/>
                                          <a:gd name="connsiteY5" fmla="*/ 257176 h 351235"/>
                                          <a:gd name="connsiteX6" fmla="*/ 164959 w 187661"/>
                                          <a:gd name="connsiteY6" fmla="*/ 100014 h 351235"/>
                                          <a:gd name="connsiteX7" fmla="*/ 81616 w 187661"/>
                                          <a:gd name="connsiteY7" fmla="*/ 1 h 351235"/>
                                          <a:gd name="connsiteX0" fmla="*/ 81616 w 187661"/>
                                          <a:gd name="connsiteY0" fmla="*/ 1 h 351235"/>
                                          <a:gd name="connsiteX1" fmla="*/ 60185 w 187661"/>
                                          <a:gd name="connsiteY1" fmla="*/ 107157 h 351235"/>
                                          <a:gd name="connsiteX2" fmla="*/ 5416 w 187661"/>
                                          <a:gd name="connsiteY2" fmla="*/ 204788 h 351235"/>
                                          <a:gd name="connsiteX3" fmla="*/ 14941 w 187661"/>
                                          <a:gd name="connsiteY3" fmla="*/ 302420 h 351235"/>
                                          <a:gd name="connsiteX4" fmla="*/ 91141 w 187661"/>
                                          <a:gd name="connsiteY4" fmla="*/ 350045 h 351235"/>
                                          <a:gd name="connsiteX5" fmla="*/ 181628 w 187661"/>
                                          <a:gd name="connsiteY5" fmla="*/ 257176 h 351235"/>
                                          <a:gd name="connsiteX6" fmla="*/ 164959 w 187661"/>
                                          <a:gd name="connsiteY6" fmla="*/ 100014 h 351235"/>
                                          <a:gd name="connsiteX7" fmla="*/ 81616 w 187661"/>
                                          <a:gd name="connsiteY7" fmla="*/ 1 h 351235"/>
                                          <a:gd name="connsiteX0" fmla="*/ 81616 w 187661"/>
                                          <a:gd name="connsiteY0" fmla="*/ 1 h 351235"/>
                                          <a:gd name="connsiteX1" fmla="*/ 60185 w 187661"/>
                                          <a:gd name="connsiteY1" fmla="*/ 107157 h 351235"/>
                                          <a:gd name="connsiteX2" fmla="*/ 5416 w 187661"/>
                                          <a:gd name="connsiteY2" fmla="*/ 204788 h 351235"/>
                                          <a:gd name="connsiteX3" fmla="*/ 14941 w 187661"/>
                                          <a:gd name="connsiteY3" fmla="*/ 302420 h 351235"/>
                                          <a:gd name="connsiteX4" fmla="*/ 91141 w 187661"/>
                                          <a:gd name="connsiteY4" fmla="*/ 350045 h 351235"/>
                                          <a:gd name="connsiteX5" fmla="*/ 181628 w 187661"/>
                                          <a:gd name="connsiteY5" fmla="*/ 257176 h 351235"/>
                                          <a:gd name="connsiteX6" fmla="*/ 164959 w 187661"/>
                                          <a:gd name="connsiteY6" fmla="*/ 100014 h 351235"/>
                                          <a:gd name="connsiteX7" fmla="*/ 81616 w 187661"/>
                                          <a:gd name="connsiteY7" fmla="*/ 1 h 351235"/>
                                          <a:gd name="connsiteX0" fmla="*/ 81616 w 189463"/>
                                          <a:gd name="connsiteY0" fmla="*/ 1 h 351235"/>
                                          <a:gd name="connsiteX1" fmla="*/ 60185 w 189463"/>
                                          <a:gd name="connsiteY1" fmla="*/ 107157 h 351235"/>
                                          <a:gd name="connsiteX2" fmla="*/ 5416 w 189463"/>
                                          <a:gd name="connsiteY2" fmla="*/ 204788 h 351235"/>
                                          <a:gd name="connsiteX3" fmla="*/ 14941 w 189463"/>
                                          <a:gd name="connsiteY3" fmla="*/ 302420 h 351235"/>
                                          <a:gd name="connsiteX4" fmla="*/ 91141 w 189463"/>
                                          <a:gd name="connsiteY4" fmla="*/ 350045 h 351235"/>
                                          <a:gd name="connsiteX5" fmla="*/ 181628 w 189463"/>
                                          <a:gd name="connsiteY5" fmla="*/ 257176 h 351235"/>
                                          <a:gd name="connsiteX6" fmla="*/ 172103 w 189463"/>
                                          <a:gd name="connsiteY6" fmla="*/ 114302 h 351235"/>
                                          <a:gd name="connsiteX7" fmla="*/ 81616 w 189463"/>
                                          <a:gd name="connsiteY7" fmla="*/ 1 h 351235"/>
                                          <a:gd name="connsiteX0" fmla="*/ 81616 w 191543"/>
                                          <a:gd name="connsiteY0" fmla="*/ 1 h 351235"/>
                                          <a:gd name="connsiteX1" fmla="*/ 60185 w 191543"/>
                                          <a:gd name="connsiteY1" fmla="*/ 107157 h 351235"/>
                                          <a:gd name="connsiteX2" fmla="*/ 5416 w 191543"/>
                                          <a:gd name="connsiteY2" fmla="*/ 204788 h 351235"/>
                                          <a:gd name="connsiteX3" fmla="*/ 14941 w 191543"/>
                                          <a:gd name="connsiteY3" fmla="*/ 302420 h 351235"/>
                                          <a:gd name="connsiteX4" fmla="*/ 91141 w 191543"/>
                                          <a:gd name="connsiteY4" fmla="*/ 350045 h 351235"/>
                                          <a:gd name="connsiteX5" fmla="*/ 181628 w 191543"/>
                                          <a:gd name="connsiteY5" fmla="*/ 257176 h 351235"/>
                                          <a:gd name="connsiteX6" fmla="*/ 172103 w 191543"/>
                                          <a:gd name="connsiteY6" fmla="*/ 114302 h 351235"/>
                                          <a:gd name="connsiteX7" fmla="*/ 81616 w 191543"/>
                                          <a:gd name="connsiteY7" fmla="*/ 1 h 351235"/>
                                          <a:gd name="connsiteX0" fmla="*/ 81616 w 189463"/>
                                          <a:gd name="connsiteY0" fmla="*/ 1 h 351235"/>
                                          <a:gd name="connsiteX1" fmla="*/ 60185 w 189463"/>
                                          <a:gd name="connsiteY1" fmla="*/ 107157 h 351235"/>
                                          <a:gd name="connsiteX2" fmla="*/ 5416 w 189463"/>
                                          <a:gd name="connsiteY2" fmla="*/ 204788 h 351235"/>
                                          <a:gd name="connsiteX3" fmla="*/ 14941 w 189463"/>
                                          <a:gd name="connsiteY3" fmla="*/ 302420 h 351235"/>
                                          <a:gd name="connsiteX4" fmla="*/ 91141 w 189463"/>
                                          <a:gd name="connsiteY4" fmla="*/ 350045 h 351235"/>
                                          <a:gd name="connsiteX5" fmla="*/ 181628 w 189463"/>
                                          <a:gd name="connsiteY5" fmla="*/ 257176 h 351235"/>
                                          <a:gd name="connsiteX6" fmla="*/ 172103 w 189463"/>
                                          <a:gd name="connsiteY6" fmla="*/ 114302 h 351235"/>
                                          <a:gd name="connsiteX7" fmla="*/ 81616 w 189463"/>
                                          <a:gd name="connsiteY7" fmla="*/ 1 h 351235"/>
                                        </a:gdLst>
                                        <a:ahLst/>
                                        <a:cxnLst>
                                          <a:cxn ang="0">
                                            <a:pos x="connsiteX0" y="connsiteY0"/>
                                          </a:cxn>
                                          <a:cxn ang="0">
                                            <a:pos x="connsiteX1" y="connsiteY1"/>
                                          </a:cxn>
                                          <a:cxn ang="0">
                                            <a:pos x="connsiteX2" y="connsiteY2"/>
                                          </a:cxn>
                                          <a:cxn ang="0">
                                            <a:pos x="connsiteX3" y="connsiteY3"/>
                                          </a:cxn>
                                          <a:cxn ang="0">
                                            <a:pos x="connsiteX4" y="connsiteY4"/>
                                          </a:cxn>
                                          <a:cxn ang="0">
                                            <a:pos x="connsiteX5" y="connsiteY5"/>
                                          </a:cxn>
                                          <a:cxn ang="0">
                                            <a:pos x="connsiteX6" y="connsiteY6"/>
                                          </a:cxn>
                                          <a:cxn ang="0">
                                            <a:pos x="connsiteX7" y="connsiteY7"/>
                                          </a:cxn>
                                        </a:cxnLst>
                                        <a:rect l="l" t="t" r="r" b="b"/>
                                        <a:pathLst>
                                          <a:path w="189463" h="351235">
                                            <a:moveTo>
                                              <a:pt x="81616" y="1"/>
                                            </a:moveTo>
                                            <a:cubicBezTo>
                                              <a:pt x="63757" y="-396"/>
                                              <a:pt x="82410" y="63500"/>
                                              <a:pt x="60185" y="107157"/>
                                            </a:cubicBezTo>
                                            <a:cubicBezTo>
                                              <a:pt x="37960" y="150814"/>
                                              <a:pt x="12957" y="172244"/>
                                              <a:pt x="5416" y="204788"/>
                                            </a:cubicBezTo>
                                            <a:cubicBezTo>
                                              <a:pt x="-2125" y="237332"/>
                                              <a:pt x="-4108" y="277019"/>
                                              <a:pt x="14941" y="302420"/>
                                            </a:cubicBezTo>
                                            <a:cubicBezTo>
                                              <a:pt x="33990" y="327821"/>
                                              <a:pt x="63360" y="357586"/>
                                              <a:pt x="91141" y="350045"/>
                                            </a:cubicBezTo>
                                            <a:cubicBezTo>
                                              <a:pt x="118922" y="342504"/>
                                              <a:pt x="169325" y="298848"/>
                                              <a:pt x="181628" y="257176"/>
                                            </a:cubicBezTo>
                                            <a:cubicBezTo>
                                              <a:pt x="196312" y="217092"/>
                                              <a:pt x="188772" y="161927"/>
                                              <a:pt x="172103" y="114302"/>
                                            </a:cubicBezTo>
                                            <a:cubicBezTo>
                                              <a:pt x="155434" y="66677"/>
                                              <a:pt x="114160" y="36513"/>
                                              <a:pt x="81616" y="1"/>
                                            </a:cubicBezTo>
                                            <a:close/>
                                          </a:path>
                                        </a:pathLst>
                                      </a:custGeom>
                                      <a:solidFill>
                                        <a:srgbClr val="92C604"/>
                                      </a:solidFill>
                                      <a:ln w="25400" cap="flat" cmpd="sng" algn="ctr">
                                        <a:noFill/>
                                        <a:prstDash val="solid"/>
                                      </a:ln>
                                      <a:effectLst/>
                                    </p:spPr>
                                    <p:txBody>
                                      <a:bodyPr anchor="ctr"/>
                                      <a:lstStyle/>
                                      <a:p>
                                        <a:pPr marL="0" marR="0" lvl="0" indent="0" algn="ctr" defTabSz="914400" eaLnBrk="1" fontAlgn="base" latinLnBrk="0" hangingPunct="1">
                                          <a:lnSpc>
                                            <a:spcPct val="100000"/>
                                          </a:lnSpc>
                                          <a:spcBef>
                                            <a:spcPct val="0"/>
                                          </a:spcBef>
                                          <a:spcAft>
                                            <a:spcPct val="0"/>
                                          </a:spcAft>
                                          <a:buClrTx/>
                                          <a:buSzTx/>
                                          <a:buFontTx/>
                                          <a:buNone/>
                                          <a:tabLst/>
                                          <a:defRPr/>
                                        </a:pPr>
                                        <a:endParaRPr kumimoji="0" lang="zh-CN" altLang="en-US" sz="1800" b="0" i="0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393" name="任意多边形 392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344169" y="959505"/>
                                        <a:ext cx="48157" cy="195449"/>
                                      </a:xfrm>
                                      <a:custGeom>
                                        <a:avLst/>
                                        <a:gdLst>
                                          <a:gd name="connsiteX0" fmla="*/ 0 w 45243"/>
                                          <a:gd name="connsiteY0" fmla="*/ 178593 h 178593"/>
                                          <a:gd name="connsiteX1" fmla="*/ 0 w 45243"/>
                                          <a:gd name="connsiteY1" fmla="*/ 61912 h 178593"/>
                                          <a:gd name="connsiteX2" fmla="*/ 26193 w 45243"/>
                                          <a:gd name="connsiteY2" fmla="*/ 0 h 178593"/>
                                          <a:gd name="connsiteX3" fmla="*/ 45243 w 45243"/>
                                          <a:gd name="connsiteY3" fmla="*/ 76200 h 178593"/>
                                          <a:gd name="connsiteX4" fmla="*/ 38100 w 45243"/>
                                          <a:gd name="connsiteY4" fmla="*/ 133350 h 178593"/>
                                          <a:gd name="connsiteX5" fmla="*/ 0 w 45243"/>
                                          <a:gd name="connsiteY5" fmla="*/ 178593 h 178593"/>
                                          <a:gd name="connsiteX0" fmla="*/ 0 w 46024"/>
                                          <a:gd name="connsiteY0" fmla="*/ 178593 h 178593"/>
                                          <a:gd name="connsiteX1" fmla="*/ 0 w 46024"/>
                                          <a:gd name="connsiteY1" fmla="*/ 61912 h 178593"/>
                                          <a:gd name="connsiteX2" fmla="*/ 26193 w 46024"/>
                                          <a:gd name="connsiteY2" fmla="*/ 0 h 178593"/>
                                          <a:gd name="connsiteX3" fmla="*/ 45243 w 46024"/>
                                          <a:gd name="connsiteY3" fmla="*/ 76200 h 178593"/>
                                          <a:gd name="connsiteX4" fmla="*/ 38100 w 46024"/>
                                          <a:gd name="connsiteY4" fmla="*/ 133350 h 178593"/>
                                          <a:gd name="connsiteX5" fmla="*/ 0 w 46024"/>
                                          <a:gd name="connsiteY5" fmla="*/ 178593 h 178593"/>
                                          <a:gd name="connsiteX0" fmla="*/ 0 w 47263"/>
                                          <a:gd name="connsiteY0" fmla="*/ 178593 h 178593"/>
                                          <a:gd name="connsiteX1" fmla="*/ 0 w 47263"/>
                                          <a:gd name="connsiteY1" fmla="*/ 61912 h 178593"/>
                                          <a:gd name="connsiteX2" fmla="*/ 26193 w 47263"/>
                                          <a:gd name="connsiteY2" fmla="*/ 0 h 178593"/>
                                          <a:gd name="connsiteX3" fmla="*/ 45243 w 47263"/>
                                          <a:gd name="connsiteY3" fmla="*/ 76200 h 178593"/>
                                          <a:gd name="connsiteX4" fmla="*/ 38100 w 47263"/>
                                          <a:gd name="connsiteY4" fmla="*/ 133350 h 178593"/>
                                          <a:gd name="connsiteX5" fmla="*/ 0 w 47263"/>
                                          <a:gd name="connsiteY5" fmla="*/ 178593 h 178593"/>
                                          <a:gd name="connsiteX0" fmla="*/ 4052 w 51315"/>
                                          <a:gd name="connsiteY0" fmla="*/ 178709 h 178709"/>
                                          <a:gd name="connsiteX1" fmla="*/ 4052 w 51315"/>
                                          <a:gd name="connsiteY1" fmla="*/ 62028 h 178709"/>
                                          <a:gd name="connsiteX2" fmla="*/ 30245 w 51315"/>
                                          <a:gd name="connsiteY2" fmla="*/ 116 h 178709"/>
                                          <a:gd name="connsiteX3" fmla="*/ 49295 w 51315"/>
                                          <a:gd name="connsiteY3" fmla="*/ 76316 h 178709"/>
                                          <a:gd name="connsiteX4" fmla="*/ 42152 w 51315"/>
                                          <a:gd name="connsiteY4" fmla="*/ 133466 h 178709"/>
                                          <a:gd name="connsiteX5" fmla="*/ 4052 w 51315"/>
                                          <a:gd name="connsiteY5" fmla="*/ 178709 h 178709"/>
                                          <a:gd name="connsiteX0" fmla="*/ 1452 w 48715"/>
                                          <a:gd name="connsiteY0" fmla="*/ 178697 h 178697"/>
                                          <a:gd name="connsiteX1" fmla="*/ 15740 w 48715"/>
                                          <a:gd name="connsiteY1" fmla="*/ 66778 h 178697"/>
                                          <a:gd name="connsiteX2" fmla="*/ 27645 w 48715"/>
                                          <a:gd name="connsiteY2" fmla="*/ 104 h 178697"/>
                                          <a:gd name="connsiteX3" fmla="*/ 46695 w 48715"/>
                                          <a:gd name="connsiteY3" fmla="*/ 76304 h 178697"/>
                                          <a:gd name="connsiteX4" fmla="*/ 39552 w 48715"/>
                                          <a:gd name="connsiteY4" fmla="*/ 133454 h 178697"/>
                                          <a:gd name="connsiteX5" fmla="*/ 1452 w 48715"/>
                                          <a:gd name="connsiteY5" fmla="*/ 178697 h 178697"/>
                                          <a:gd name="connsiteX0" fmla="*/ 1452 w 48715"/>
                                          <a:gd name="connsiteY0" fmla="*/ 178697 h 180791"/>
                                          <a:gd name="connsiteX1" fmla="*/ 15740 w 48715"/>
                                          <a:gd name="connsiteY1" fmla="*/ 66778 h 180791"/>
                                          <a:gd name="connsiteX2" fmla="*/ 27645 w 48715"/>
                                          <a:gd name="connsiteY2" fmla="*/ 104 h 180791"/>
                                          <a:gd name="connsiteX3" fmla="*/ 46695 w 48715"/>
                                          <a:gd name="connsiteY3" fmla="*/ 76304 h 180791"/>
                                          <a:gd name="connsiteX4" fmla="*/ 39552 w 48715"/>
                                          <a:gd name="connsiteY4" fmla="*/ 133454 h 180791"/>
                                          <a:gd name="connsiteX5" fmla="*/ 1452 w 48715"/>
                                          <a:gd name="connsiteY5" fmla="*/ 178697 h 180791"/>
                                          <a:gd name="connsiteX0" fmla="*/ 1452 w 47476"/>
                                          <a:gd name="connsiteY0" fmla="*/ 195372 h 197068"/>
                                          <a:gd name="connsiteX1" fmla="*/ 15740 w 47476"/>
                                          <a:gd name="connsiteY1" fmla="*/ 66784 h 197068"/>
                                          <a:gd name="connsiteX2" fmla="*/ 27645 w 47476"/>
                                          <a:gd name="connsiteY2" fmla="*/ 110 h 197068"/>
                                          <a:gd name="connsiteX3" fmla="*/ 46695 w 47476"/>
                                          <a:gd name="connsiteY3" fmla="*/ 76310 h 197068"/>
                                          <a:gd name="connsiteX4" fmla="*/ 39552 w 47476"/>
                                          <a:gd name="connsiteY4" fmla="*/ 133460 h 197068"/>
                                          <a:gd name="connsiteX5" fmla="*/ 1452 w 47476"/>
                                          <a:gd name="connsiteY5" fmla="*/ 195372 h 197068"/>
                                          <a:gd name="connsiteX0" fmla="*/ 266 w 46290"/>
                                          <a:gd name="connsiteY0" fmla="*/ 195334 h 196107"/>
                                          <a:gd name="connsiteX1" fmla="*/ 21698 w 46290"/>
                                          <a:gd name="connsiteY1" fmla="*/ 88177 h 196107"/>
                                          <a:gd name="connsiteX2" fmla="*/ 26459 w 46290"/>
                                          <a:gd name="connsiteY2" fmla="*/ 72 h 196107"/>
                                          <a:gd name="connsiteX3" fmla="*/ 45509 w 46290"/>
                                          <a:gd name="connsiteY3" fmla="*/ 76272 h 196107"/>
                                          <a:gd name="connsiteX4" fmla="*/ 38366 w 46290"/>
                                          <a:gd name="connsiteY4" fmla="*/ 133422 h 196107"/>
                                          <a:gd name="connsiteX5" fmla="*/ 266 w 46290"/>
                                          <a:gd name="connsiteY5" fmla="*/ 195334 h 196107"/>
                                          <a:gd name="connsiteX0" fmla="*/ 2249 w 48273"/>
                                          <a:gd name="connsiteY0" fmla="*/ 195324 h 195831"/>
                                          <a:gd name="connsiteX1" fmla="*/ 7012 w 48273"/>
                                          <a:gd name="connsiteY1" fmla="*/ 97692 h 195831"/>
                                          <a:gd name="connsiteX2" fmla="*/ 28442 w 48273"/>
                                          <a:gd name="connsiteY2" fmla="*/ 62 h 195831"/>
                                          <a:gd name="connsiteX3" fmla="*/ 47492 w 48273"/>
                                          <a:gd name="connsiteY3" fmla="*/ 76262 h 195831"/>
                                          <a:gd name="connsiteX4" fmla="*/ 40349 w 48273"/>
                                          <a:gd name="connsiteY4" fmla="*/ 133412 h 195831"/>
                                          <a:gd name="connsiteX5" fmla="*/ 2249 w 48273"/>
                                          <a:gd name="connsiteY5" fmla="*/ 195324 h 195831"/>
                                          <a:gd name="connsiteX0" fmla="*/ 2249 w 41173"/>
                                          <a:gd name="connsiteY0" fmla="*/ 195324 h 195823"/>
                                          <a:gd name="connsiteX1" fmla="*/ 7012 w 41173"/>
                                          <a:gd name="connsiteY1" fmla="*/ 97692 h 195823"/>
                                          <a:gd name="connsiteX2" fmla="*/ 28442 w 41173"/>
                                          <a:gd name="connsiteY2" fmla="*/ 62 h 195823"/>
                                          <a:gd name="connsiteX3" fmla="*/ 28442 w 41173"/>
                                          <a:gd name="connsiteY3" fmla="*/ 81024 h 195823"/>
                                          <a:gd name="connsiteX4" fmla="*/ 40349 w 41173"/>
                                          <a:gd name="connsiteY4" fmla="*/ 133412 h 195823"/>
                                          <a:gd name="connsiteX5" fmla="*/ 2249 w 41173"/>
                                          <a:gd name="connsiteY5" fmla="*/ 195324 h 195823"/>
                                          <a:gd name="connsiteX0" fmla="*/ 2249 w 48273"/>
                                          <a:gd name="connsiteY0" fmla="*/ 195324 h 195838"/>
                                          <a:gd name="connsiteX1" fmla="*/ 7012 w 48273"/>
                                          <a:gd name="connsiteY1" fmla="*/ 97692 h 195838"/>
                                          <a:gd name="connsiteX2" fmla="*/ 28442 w 48273"/>
                                          <a:gd name="connsiteY2" fmla="*/ 62 h 195838"/>
                                          <a:gd name="connsiteX3" fmla="*/ 47492 w 48273"/>
                                          <a:gd name="connsiteY3" fmla="*/ 71499 h 195838"/>
                                          <a:gd name="connsiteX4" fmla="*/ 40349 w 48273"/>
                                          <a:gd name="connsiteY4" fmla="*/ 133412 h 195838"/>
                                          <a:gd name="connsiteX5" fmla="*/ 2249 w 48273"/>
                                          <a:gd name="connsiteY5" fmla="*/ 195324 h 195838"/>
                                          <a:gd name="connsiteX0" fmla="*/ 1557 w 46812"/>
                                          <a:gd name="connsiteY0" fmla="*/ 195324 h 195838"/>
                                          <a:gd name="connsiteX1" fmla="*/ 6320 w 46812"/>
                                          <a:gd name="connsiteY1" fmla="*/ 97692 h 195838"/>
                                          <a:gd name="connsiteX2" fmla="*/ 27750 w 46812"/>
                                          <a:gd name="connsiteY2" fmla="*/ 62 h 195838"/>
                                          <a:gd name="connsiteX3" fmla="*/ 46800 w 46812"/>
                                          <a:gd name="connsiteY3" fmla="*/ 71499 h 195838"/>
                                          <a:gd name="connsiteX4" fmla="*/ 30132 w 46812"/>
                                          <a:gd name="connsiteY4" fmla="*/ 133412 h 195838"/>
                                          <a:gd name="connsiteX5" fmla="*/ 1557 w 46812"/>
                                          <a:gd name="connsiteY5" fmla="*/ 195324 h 195838"/>
                                          <a:gd name="connsiteX0" fmla="*/ 383 w 45896"/>
                                          <a:gd name="connsiteY0" fmla="*/ 195324 h 195687"/>
                                          <a:gd name="connsiteX1" fmla="*/ 5146 w 45896"/>
                                          <a:gd name="connsiteY1" fmla="*/ 97692 h 195687"/>
                                          <a:gd name="connsiteX2" fmla="*/ 26576 w 45896"/>
                                          <a:gd name="connsiteY2" fmla="*/ 62 h 195687"/>
                                          <a:gd name="connsiteX3" fmla="*/ 45626 w 45896"/>
                                          <a:gd name="connsiteY3" fmla="*/ 71499 h 195687"/>
                                          <a:gd name="connsiteX4" fmla="*/ 12289 w 45896"/>
                                          <a:gd name="connsiteY4" fmla="*/ 128650 h 195687"/>
                                          <a:gd name="connsiteX5" fmla="*/ 383 w 45896"/>
                                          <a:gd name="connsiteY5" fmla="*/ 195324 h 195687"/>
                                          <a:gd name="connsiteX0" fmla="*/ 1384 w 46627"/>
                                          <a:gd name="connsiteY0" fmla="*/ 195324 h 196414"/>
                                          <a:gd name="connsiteX1" fmla="*/ 6147 w 46627"/>
                                          <a:gd name="connsiteY1" fmla="*/ 97692 h 196414"/>
                                          <a:gd name="connsiteX2" fmla="*/ 27577 w 46627"/>
                                          <a:gd name="connsiteY2" fmla="*/ 62 h 196414"/>
                                          <a:gd name="connsiteX3" fmla="*/ 46627 w 46627"/>
                                          <a:gd name="connsiteY3" fmla="*/ 71499 h 196414"/>
                                          <a:gd name="connsiteX4" fmla="*/ 27577 w 46627"/>
                                          <a:gd name="connsiteY4" fmla="*/ 145319 h 196414"/>
                                          <a:gd name="connsiteX5" fmla="*/ 1384 w 46627"/>
                                          <a:gd name="connsiteY5" fmla="*/ 195324 h 196414"/>
                                        </a:gdLst>
                                        <a:ahLst/>
                                        <a:cxnLst>
                                          <a:cxn ang="0">
                                            <a:pos x="connsiteX0" y="connsiteY0"/>
                                          </a:cxn>
                                          <a:cxn ang="0">
                                            <a:pos x="connsiteX1" y="connsiteY1"/>
                                          </a:cxn>
                                          <a:cxn ang="0">
                                            <a:pos x="connsiteX2" y="connsiteY2"/>
                                          </a:cxn>
                                          <a:cxn ang="0">
                                            <a:pos x="connsiteX3" y="connsiteY3"/>
                                          </a:cxn>
                                          <a:cxn ang="0">
                                            <a:pos x="connsiteX4" y="connsiteY4"/>
                                          </a:cxn>
                                          <a:cxn ang="0">
                                            <a:pos x="connsiteX5" y="connsiteY5"/>
                                          </a:cxn>
                                        </a:cxnLst>
                                        <a:rect l="l" t="t" r="r" b="b"/>
                                        <a:pathLst>
                                          <a:path w="46627" h="196414">
                                            <a:moveTo>
                                              <a:pt x="1384" y="195324"/>
                                            </a:moveTo>
                                            <a:cubicBezTo>
                                              <a:pt x="-2188" y="187386"/>
                                              <a:pt x="1782" y="130236"/>
                                              <a:pt x="6147" y="97692"/>
                                            </a:cubicBezTo>
                                            <a:cubicBezTo>
                                              <a:pt x="10512" y="65148"/>
                                              <a:pt x="20037" y="-2319"/>
                                              <a:pt x="27577" y="62"/>
                                            </a:cubicBezTo>
                                            <a:cubicBezTo>
                                              <a:pt x="35117" y="2443"/>
                                              <a:pt x="46627" y="47290"/>
                                              <a:pt x="46627" y="71499"/>
                                            </a:cubicBezTo>
                                            <a:cubicBezTo>
                                              <a:pt x="46627" y="95708"/>
                                              <a:pt x="35118" y="124682"/>
                                              <a:pt x="27577" y="145319"/>
                                            </a:cubicBezTo>
                                            <a:cubicBezTo>
                                              <a:pt x="20037" y="165957"/>
                                              <a:pt x="4956" y="203262"/>
                                              <a:pt x="1384" y="195324"/>
                                            </a:cubicBezTo>
                                            <a:close/>
                                          </a:path>
                                        </a:pathLst>
                                      </a:custGeom>
                                      <a:solidFill>
                                        <a:sysClr val="window" lastClr="FFFFFF"/>
                                      </a:solidFill>
                                      <a:ln w="25400" cap="flat" cmpd="sng" algn="ctr">
                                        <a:noFill/>
                                        <a:prstDash val="solid"/>
                                      </a:ln>
                                      <a:effectLst/>
                                    </p:spPr>
                                    <p:txBody>
                                      <a:bodyPr anchor="ctr"/>
                                      <a:lstStyle/>
                                      <a:p>
                                        <a:pPr marL="0" marR="0" lvl="0" indent="0" algn="ctr" defTabSz="914400" eaLnBrk="1" fontAlgn="base" latinLnBrk="0" hangingPunct="1">
                                          <a:lnSpc>
                                            <a:spcPct val="100000"/>
                                          </a:lnSpc>
                                          <a:spcBef>
                                            <a:spcPct val="0"/>
                                          </a:spcBef>
                                          <a:spcAft>
                                            <a:spcPct val="0"/>
                                          </a:spcAft>
                                          <a:buClrTx/>
                                          <a:buSzTx/>
                                          <a:buFontTx/>
                                          <a:buNone/>
                                          <a:tabLst/>
                                          <a:defRPr/>
                                        </a:pPr>
                                        <a:endParaRPr kumimoji="0" lang="zh-CN" altLang="en-US" sz="1800" b="0" i="0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</a:endParaRPr>
                                      </a:p>
                                    </p:txBody>
                                  </p:sp>
                                </p:grpSp>
                                <p:grpSp>
                                  <p:nvGrpSpPr>
                                    <p:cNvPr id="389" name="组合 153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 rot="20400000">
                                      <a:off x="5094513" y="2006697"/>
                                      <a:ext cx="53680" cy="111250"/>
                                      <a:chOff x="3637987" y="503028"/>
                                      <a:chExt cx="188802" cy="391253"/>
                                    </a:xfrm>
                                  </p:grpSpPr>
                                  <p:sp>
                                    <p:nvSpPr>
                                      <p:cNvPr id="390" name="任意多边形 389"/>
                                      <p:cNvSpPr/>
                                      <p:nvPr/>
                                    </p:nvSpPr>
                                    <p:spPr>
                                      <a:xfrm flipH="1">
                                        <a:off x="3636842" y="500048"/>
                                        <a:ext cx="189561" cy="395815"/>
                                      </a:xfrm>
                                      <a:custGeom>
                                        <a:avLst/>
                                        <a:gdLst>
                                          <a:gd name="connsiteX0" fmla="*/ 69056 w 166687"/>
                                          <a:gd name="connsiteY0" fmla="*/ 0 h 350044"/>
                                          <a:gd name="connsiteX1" fmla="*/ 45243 w 166687"/>
                                          <a:gd name="connsiteY1" fmla="*/ 119062 h 350044"/>
                                          <a:gd name="connsiteX2" fmla="*/ 0 w 166687"/>
                                          <a:gd name="connsiteY2" fmla="*/ 204787 h 350044"/>
                                          <a:gd name="connsiteX3" fmla="*/ 14287 w 166687"/>
                                          <a:gd name="connsiteY3" fmla="*/ 302419 h 350044"/>
                                          <a:gd name="connsiteX4" fmla="*/ 78581 w 166687"/>
                                          <a:gd name="connsiteY4" fmla="*/ 350044 h 350044"/>
                                          <a:gd name="connsiteX5" fmla="*/ 164306 w 166687"/>
                                          <a:gd name="connsiteY5" fmla="*/ 254794 h 350044"/>
                                          <a:gd name="connsiteX6" fmla="*/ 166687 w 166687"/>
                                          <a:gd name="connsiteY6" fmla="*/ 109537 h 350044"/>
                                          <a:gd name="connsiteX7" fmla="*/ 69056 w 166687"/>
                                          <a:gd name="connsiteY7" fmla="*/ 0 h 350044"/>
                                          <a:gd name="connsiteX0" fmla="*/ 69056 w 184139"/>
                                          <a:gd name="connsiteY0" fmla="*/ 0 h 350044"/>
                                          <a:gd name="connsiteX1" fmla="*/ 45243 w 184139"/>
                                          <a:gd name="connsiteY1" fmla="*/ 119062 h 350044"/>
                                          <a:gd name="connsiteX2" fmla="*/ 0 w 184139"/>
                                          <a:gd name="connsiteY2" fmla="*/ 204787 h 350044"/>
                                          <a:gd name="connsiteX3" fmla="*/ 14287 w 184139"/>
                                          <a:gd name="connsiteY3" fmla="*/ 302419 h 350044"/>
                                          <a:gd name="connsiteX4" fmla="*/ 78581 w 184139"/>
                                          <a:gd name="connsiteY4" fmla="*/ 350044 h 350044"/>
                                          <a:gd name="connsiteX5" fmla="*/ 164306 w 184139"/>
                                          <a:gd name="connsiteY5" fmla="*/ 254794 h 350044"/>
                                          <a:gd name="connsiteX6" fmla="*/ 166687 w 184139"/>
                                          <a:gd name="connsiteY6" fmla="*/ 109537 h 350044"/>
                                          <a:gd name="connsiteX7" fmla="*/ 69056 w 184139"/>
                                          <a:gd name="connsiteY7" fmla="*/ 0 h 350044"/>
                                          <a:gd name="connsiteX0" fmla="*/ 69056 w 181058"/>
                                          <a:gd name="connsiteY0" fmla="*/ 0 h 350044"/>
                                          <a:gd name="connsiteX1" fmla="*/ 45243 w 181058"/>
                                          <a:gd name="connsiteY1" fmla="*/ 119062 h 350044"/>
                                          <a:gd name="connsiteX2" fmla="*/ 0 w 181058"/>
                                          <a:gd name="connsiteY2" fmla="*/ 204787 h 350044"/>
                                          <a:gd name="connsiteX3" fmla="*/ 14287 w 181058"/>
                                          <a:gd name="connsiteY3" fmla="*/ 302419 h 350044"/>
                                          <a:gd name="connsiteX4" fmla="*/ 78581 w 181058"/>
                                          <a:gd name="connsiteY4" fmla="*/ 350044 h 350044"/>
                                          <a:gd name="connsiteX5" fmla="*/ 164306 w 181058"/>
                                          <a:gd name="connsiteY5" fmla="*/ 254794 h 350044"/>
                                          <a:gd name="connsiteX6" fmla="*/ 166687 w 181058"/>
                                          <a:gd name="connsiteY6" fmla="*/ 109537 h 350044"/>
                                          <a:gd name="connsiteX7" fmla="*/ 69056 w 181058"/>
                                          <a:gd name="connsiteY7" fmla="*/ 0 h 350044"/>
                                          <a:gd name="connsiteX0" fmla="*/ 69056 w 173789"/>
                                          <a:gd name="connsiteY0" fmla="*/ 0 h 350044"/>
                                          <a:gd name="connsiteX1" fmla="*/ 45243 w 173789"/>
                                          <a:gd name="connsiteY1" fmla="*/ 119062 h 350044"/>
                                          <a:gd name="connsiteX2" fmla="*/ 0 w 173789"/>
                                          <a:gd name="connsiteY2" fmla="*/ 204787 h 350044"/>
                                          <a:gd name="connsiteX3" fmla="*/ 14287 w 173789"/>
                                          <a:gd name="connsiteY3" fmla="*/ 302419 h 350044"/>
                                          <a:gd name="connsiteX4" fmla="*/ 78581 w 173789"/>
                                          <a:gd name="connsiteY4" fmla="*/ 350044 h 350044"/>
                                          <a:gd name="connsiteX5" fmla="*/ 164306 w 173789"/>
                                          <a:gd name="connsiteY5" fmla="*/ 254794 h 350044"/>
                                          <a:gd name="connsiteX6" fmla="*/ 152399 w 173789"/>
                                          <a:gd name="connsiteY6" fmla="*/ 121444 h 350044"/>
                                          <a:gd name="connsiteX7" fmla="*/ 69056 w 173789"/>
                                          <a:gd name="connsiteY7" fmla="*/ 0 h 350044"/>
                                          <a:gd name="connsiteX0" fmla="*/ 69056 w 173789"/>
                                          <a:gd name="connsiteY0" fmla="*/ 1 h 350045"/>
                                          <a:gd name="connsiteX1" fmla="*/ 45243 w 173789"/>
                                          <a:gd name="connsiteY1" fmla="*/ 119063 h 350045"/>
                                          <a:gd name="connsiteX2" fmla="*/ 0 w 173789"/>
                                          <a:gd name="connsiteY2" fmla="*/ 204788 h 350045"/>
                                          <a:gd name="connsiteX3" fmla="*/ 14287 w 173789"/>
                                          <a:gd name="connsiteY3" fmla="*/ 302420 h 350045"/>
                                          <a:gd name="connsiteX4" fmla="*/ 78581 w 173789"/>
                                          <a:gd name="connsiteY4" fmla="*/ 350045 h 350045"/>
                                          <a:gd name="connsiteX5" fmla="*/ 164306 w 173789"/>
                                          <a:gd name="connsiteY5" fmla="*/ 254795 h 350045"/>
                                          <a:gd name="connsiteX6" fmla="*/ 152399 w 173789"/>
                                          <a:gd name="connsiteY6" fmla="*/ 121445 h 350045"/>
                                          <a:gd name="connsiteX7" fmla="*/ 69056 w 173789"/>
                                          <a:gd name="connsiteY7" fmla="*/ 1 h 350045"/>
                                          <a:gd name="connsiteX0" fmla="*/ 69056 w 173789"/>
                                          <a:gd name="connsiteY0" fmla="*/ 1 h 350045"/>
                                          <a:gd name="connsiteX1" fmla="*/ 45243 w 173789"/>
                                          <a:gd name="connsiteY1" fmla="*/ 119063 h 350045"/>
                                          <a:gd name="connsiteX2" fmla="*/ 0 w 173789"/>
                                          <a:gd name="connsiteY2" fmla="*/ 204788 h 350045"/>
                                          <a:gd name="connsiteX3" fmla="*/ 14287 w 173789"/>
                                          <a:gd name="connsiteY3" fmla="*/ 302420 h 350045"/>
                                          <a:gd name="connsiteX4" fmla="*/ 78581 w 173789"/>
                                          <a:gd name="connsiteY4" fmla="*/ 350045 h 350045"/>
                                          <a:gd name="connsiteX5" fmla="*/ 164306 w 173789"/>
                                          <a:gd name="connsiteY5" fmla="*/ 254795 h 350045"/>
                                          <a:gd name="connsiteX6" fmla="*/ 152399 w 173789"/>
                                          <a:gd name="connsiteY6" fmla="*/ 121445 h 350045"/>
                                          <a:gd name="connsiteX7" fmla="*/ 69056 w 173789"/>
                                          <a:gd name="connsiteY7" fmla="*/ 1 h 350045"/>
                                          <a:gd name="connsiteX0" fmla="*/ 69928 w 174661"/>
                                          <a:gd name="connsiteY0" fmla="*/ 1 h 350045"/>
                                          <a:gd name="connsiteX1" fmla="*/ 46115 w 174661"/>
                                          <a:gd name="connsiteY1" fmla="*/ 119063 h 350045"/>
                                          <a:gd name="connsiteX2" fmla="*/ 872 w 174661"/>
                                          <a:gd name="connsiteY2" fmla="*/ 204788 h 350045"/>
                                          <a:gd name="connsiteX3" fmla="*/ 15159 w 174661"/>
                                          <a:gd name="connsiteY3" fmla="*/ 302420 h 350045"/>
                                          <a:gd name="connsiteX4" fmla="*/ 79453 w 174661"/>
                                          <a:gd name="connsiteY4" fmla="*/ 350045 h 350045"/>
                                          <a:gd name="connsiteX5" fmla="*/ 165178 w 174661"/>
                                          <a:gd name="connsiteY5" fmla="*/ 254795 h 350045"/>
                                          <a:gd name="connsiteX6" fmla="*/ 153271 w 174661"/>
                                          <a:gd name="connsiteY6" fmla="*/ 121445 h 350045"/>
                                          <a:gd name="connsiteX7" fmla="*/ 69928 w 174661"/>
                                          <a:gd name="connsiteY7" fmla="*/ 1 h 350045"/>
                                          <a:gd name="connsiteX0" fmla="*/ 73564 w 178297"/>
                                          <a:gd name="connsiteY0" fmla="*/ 1 h 350045"/>
                                          <a:gd name="connsiteX1" fmla="*/ 49751 w 178297"/>
                                          <a:gd name="connsiteY1" fmla="*/ 119063 h 350045"/>
                                          <a:gd name="connsiteX2" fmla="*/ 4508 w 178297"/>
                                          <a:gd name="connsiteY2" fmla="*/ 204788 h 350045"/>
                                          <a:gd name="connsiteX3" fmla="*/ 18795 w 178297"/>
                                          <a:gd name="connsiteY3" fmla="*/ 302420 h 350045"/>
                                          <a:gd name="connsiteX4" fmla="*/ 83089 w 178297"/>
                                          <a:gd name="connsiteY4" fmla="*/ 350045 h 350045"/>
                                          <a:gd name="connsiteX5" fmla="*/ 168814 w 178297"/>
                                          <a:gd name="connsiteY5" fmla="*/ 254795 h 350045"/>
                                          <a:gd name="connsiteX6" fmla="*/ 156907 w 178297"/>
                                          <a:gd name="connsiteY6" fmla="*/ 121445 h 350045"/>
                                          <a:gd name="connsiteX7" fmla="*/ 73564 w 178297"/>
                                          <a:gd name="connsiteY7" fmla="*/ 1 h 350045"/>
                                          <a:gd name="connsiteX0" fmla="*/ 79936 w 184669"/>
                                          <a:gd name="connsiteY0" fmla="*/ 1 h 350045"/>
                                          <a:gd name="connsiteX1" fmla="*/ 56123 w 184669"/>
                                          <a:gd name="connsiteY1" fmla="*/ 119063 h 350045"/>
                                          <a:gd name="connsiteX2" fmla="*/ 3736 w 184669"/>
                                          <a:gd name="connsiteY2" fmla="*/ 204788 h 350045"/>
                                          <a:gd name="connsiteX3" fmla="*/ 25167 w 184669"/>
                                          <a:gd name="connsiteY3" fmla="*/ 302420 h 350045"/>
                                          <a:gd name="connsiteX4" fmla="*/ 89461 w 184669"/>
                                          <a:gd name="connsiteY4" fmla="*/ 350045 h 350045"/>
                                          <a:gd name="connsiteX5" fmla="*/ 175186 w 184669"/>
                                          <a:gd name="connsiteY5" fmla="*/ 254795 h 350045"/>
                                          <a:gd name="connsiteX6" fmla="*/ 163279 w 184669"/>
                                          <a:gd name="connsiteY6" fmla="*/ 121445 h 350045"/>
                                          <a:gd name="connsiteX7" fmla="*/ 79936 w 184669"/>
                                          <a:gd name="connsiteY7" fmla="*/ 1 h 350045"/>
                                          <a:gd name="connsiteX0" fmla="*/ 77086 w 181819"/>
                                          <a:gd name="connsiteY0" fmla="*/ 1 h 350045"/>
                                          <a:gd name="connsiteX1" fmla="*/ 55655 w 181819"/>
                                          <a:gd name="connsiteY1" fmla="*/ 107157 h 350045"/>
                                          <a:gd name="connsiteX2" fmla="*/ 886 w 181819"/>
                                          <a:gd name="connsiteY2" fmla="*/ 204788 h 350045"/>
                                          <a:gd name="connsiteX3" fmla="*/ 22317 w 181819"/>
                                          <a:gd name="connsiteY3" fmla="*/ 302420 h 350045"/>
                                          <a:gd name="connsiteX4" fmla="*/ 86611 w 181819"/>
                                          <a:gd name="connsiteY4" fmla="*/ 350045 h 350045"/>
                                          <a:gd name="connsiteX5" fmla="*/ 172336 w 181819"/>
                                          <a:gd name="connsiteY5" fmla="*/ 254795 h 350045"/>
                                          <a:gd name="connsiteX6" fmla="*/ 160429 w 181819"/>
                                          <a:gd name="connsiteY6" fmla="*/ 121445 h 350045"/>
                                          <a:gd name="connsiteX7" fmla="*/ 77086 w 181819"/>
                                          <a:gd name="connsiteY7" fmla="*/ 1 h 350045"/>
                                          <a:gd name="connsiteX0" fmla="*/ 77086 w 181819"/>
                                          <a:gd name="connsiteY0" fmla="*/ 1 h 350045"/>
                                          <a:gd name="connsiteX1" fmla="*/ 55655 w 181819"/>
                                          <a:gd name="connsiteY1" fmla="*/ 107157 h 350045"/>
                                          <a:gd name="connsiteX2" fmla="*/ 886 w 181819"/>
                                          <a:gd name="connsiteY2" fmla="*/ 204788 h 350045"/>
                                          <a:gd name="connsiteX3" fmla="*/ 22317 w 181819"/>
                                          <a:gd name="connsiteY3" fmla="*/ 302420 h 350045"/>
                                          <a:gd name="connsiteX4" fmla="*/ 86611 w 181819"/>
                                          <a:gd name="connsiteY4" fmla="*/ 350045 h 350045"/>
                                          <a:gd name="connsiteX5" fmla="*/ 172336 w 181819"/>
                                          <a:gd name="connsiteY5" fmla="*/ 254795 h 350045"/>
                                          <a:gd name="connsiteX6" fmla="*/ 160429 w 181819"/>
                                          <a:gd name="connsiteY6" fmla="*/ 121445 h 350045"/>
                                          <a:gd name="connsiteX7" fmla="*/ 77086 w 181819"/>
                                          <a:gd name="connsiteY7" fmla="*/ 1 h 350045"/>
                                          <a:gd name="connsiteX0" fmla="*/ 77086 w 181819"/>
                                          <a:gd name="connsiteY0" fmla="*/ 1 h 350045"/>
                                          <a:gd name="connsiteX1" fmla="*/ 55655 w 181819"/>
                                          <a:gd name="connsiteY1" fmla="*/ 107157 h 350045"/>
                                          <a:gd name="connsiteX2" fmla="*/ 886 w 181819"/>
                                          <a:gd name="connsiteY2" fmla="*/ 204788 h 350045"/>
                                          <a:gd name="connsiteX3" fmla="*/ 22317 w 181819"/>
                                          <a:gd name="connsiteY3" fmla="*/ 302420 h 350045"/>
                                          <a:gd name="connsiteX4" fmla="*/ 86611 w 181819"/>
                                          <a:gd name="connsiteY4" fmla="*/ 350045 h 350045"/>
                                          <a:gd name="connsiteX5" fmla="*/ 172336 w 181819"/>
                                          <a:gd name="connsiteY5" fmla="*/ 254795 h 350045"/>
                                          <a:gd name="connsiteX6" fmla="*/ 160429 w 181819"/>
                                          <a:gd name="connsiteY6" fmla="*/ 121445 h 350045"/>
                                          <a:gd name="connsiteX7" fmla="*/ 77086 w 181819"/>
                                          <a:gd name="connsiteY7" fmla="*/ 1 h 350045"/>
                                          <a:gd name="connsiteX0" fmla="*/ 77086 w 181819"/>
                                          <a:gd name="connsiteY0" fmla="*/ 1 h 350045"/>
                                          <a:gd name="connsiteX1" fmla="*/ 55655 w 181819"/>
                                          <a:gd name="connsiteY1" fmla="*/ 107157 h 350045"/>
                                          <a:gd name="connsiteX2" fmla="*/ 886 w 181819"/>
                                          <a:gd name="connsiteY2" fmla="*/ 204788 h 350045"/>
                                          <a:gd name="connsiteX3" fmla="*/ 22317 w 181819"/>
                                          <a:gd name="connsiteY3" fmla="*/ 302420 h 350045"/>
                                          <a:gd name="connsiteX4" fmla="*/ 86611 w 181819"/>
                                          <a:gd name="connsiteY4" fmla="*/ 350045 h 350045"/>
                                          <a:gd name="connsiteX5" fmla="*/ 172336 w 181819"/>
                                          <a:gd name="connsiteY5" fmla="*/ 254795 h 350045"/>
                                          <a:gd name="connsiteX6" fmla="*/ 160429 w 181819"/>
                                          <a:gd name="connsiteY6" fmla="*/ 100014 h 350045"/>
                                          <a:gd name="connsiteX7" fmla="*/ 77086 w 181819"/>
                                          <a:gd name="connsiteY7" fmla="*/ 1 h 350045"/>
                                          <a:gd name="connsiteX0" fmla="*/ 77086 w 179303"/>
                                          <a:gd name="connsiteY0" fmla="*/ 1 h 350045"/>
                                          <a:gd name="connsiteX1" fmla="*/ 55655 w 179303"/>
                                          <a:gd name="connsiteY1" fmla="*/ 107157 h 350045"/>
                                          <a:gd name="connsiteX2" fmla="*/ 886 w 179303"/>
                                          <a:gd name="connsiteY2" fmla="*/ 204788 h 350045"/>
                                          <a:gd name="connsiteX3" fmla="*/ 22317 w 179303"/>
                                          <a:gd name="connsiteY3" fmla="*/ 302420 h 350045"/>
                                          <a:gd name="connsiteX4" fmla="*/ 86611 w 179303"/>
                                          <a:gd name="connsiteY4" fmla="*/ 350045 h 350045"/>
                                          <a:gd name="connsiteX5" fmla="*/ 172336 w 179303"/>
                                          <a:gd name="connsiteY5" fmla="*/ 266701 h 350045"/>
                                          <a:gd name="connsiteX6" fmla="*/ 160429 w 179303"/>
                                          <a:gd name="connsiteY6" fmla="*/ 100014 h 350045"/>
                                          <a:gd name="connsiteX7" fmla="*/ 77086 w 179303"/>
                                          <a:gd name="connsiteY7" fmla="*/ 1 h 350045"/>
                                          <a:gd name="connsiteX0" fmla="*/ 77086 w 179303"/>
                                          <a:gd name="connsiteY0" fmla="*/ 1 h 352745"/>
                                          <a:gd name="connsiteX1" fmla="*/ 55655 w 179303"/>
                                          <a:gd name="connsiteY1" fmla="*/ 107157 h 352745"/>
                                          <a:gd name="connsiteX2" fmla="*/ 886 w 179303"/>
                                          <a:gd name="connsiteY2" fmla="*/ 204788 h 352745"/>
                                          <a:gd name="connsiteX3" fmla="*/ 22317 w 179303"/>
                                          <a:gd name="connsiteY3" fmla="*/ 302420 h 352745"/>
                                          <a:gd name="connsiteX4" fmla="*/ 86611 w 179303"/>
                                          <a:gd name="connsiteY4" fmla="*/ 350045 h 352745"/>
                                          <a:gd name="connsiteX5" fmla="*/ 172336 w 179303"/>
                                          <a:gd name="connsiteY5" fmla="*/ 266701 h 352745"/>
                                          <a:gd name="connsiteX6" fmla="*/ 160429 w 179303"/>
                                          <a:gd name="connsiteY6" fmla="*/ 100014 h 352745"/>
                                          <a:gd name="connsiteX7" fmla="*/ 77086 w 179303"/>
                                          <a:gd name="connsiteY7" fmla="*/ 1 h 352745"/>
                                          <a:gd name="connsiteX0" fmla="*/ 77086 w 179303"/>
                                          <a:gd name="connsiteY0" fmla="*/ 1 h 350613"/>
                                          <a:gd name="connsiteX1" fmla="*/ 55655 w 179303"/>
                                          <a:gd name="connsiteY1" fmla="*/ 107157 h 350613"/>
                                          <a:gd name="connsiteX2" fmla="*/ 886 w 179303"/>
                                          <a:gd name="connsiteY2" fmla="*/ 204788 h 350613"/>
                                          <a:gd name="connsiteX3" fmla="*/ 22317 w 179303"/>
                                          <a:gd name="connsiteY3" fmla="*/ 302420 h 350613"/>
                                          <a:gd name="connsiteX4" fmla="*/ 86611 w 179303"/>
                                          <a:gd name="connsiteY4" fmla="*/ 350045 h 350613"/>
                                          <a:gd name="connsiteX5" fmla="*/ 172336 w 179303"/>
                                          <a:gd name="connsiteY5" fmla="*/ 266701 h 350613"/>
                                          <a:gd name="connsiteX6" fmla="*/ 160429 w 179303"/>
                                          <a:gd name="connsiteY6" fmla="*/ 100014 h 350613"/>
                                          <a:gd name="connsiteX7" fmla="*/ 77086 w 179303"/>
                                          <a:gd name="connsiteY7" fmla="*/ 1 h 350613"/>
                                          <a:gd name="connsiteX0" fmla="*/ 78214 w 180431"/>
                                          <a:gd name="connsiteY0" fmla="*/ 1 h 350613"/>
                                          <a:gd name="connsiteX1" fmla="*/ 56783 w 180431"/>
                                          <a:gd name="connsiteY1" fmla="*/ 107157 h 350613"/>
                                          <a:gd name="connsiteX2" fmla="*/ 2014 w 180431"/>
                                          <a:gd name="connsiteY2" fmla="*/ 204788 h 350613"/>
                                          <a:gd name="connsiteX3" fmla="*/ 23445 w 180431"/>
                                          <a:gd name="connsiteY3" fmla="*/ 302420 h 350613"/>
                                          <a:gd name="connsiteX4" fmla="*/ 87739 w 180431"/>
                                          <a:gd name="connsiteY4" fmla="*/ 350045 h 350613"/>
                                          <a:gd name="connsiteX5" fmla="*/ 173464 w 180431"/>
                                          <a:gd name="connsiteY5" fmla="*/ 266701 h 350613"/>
                                          <a:gd name="connsiteX6" fmla="*/ 161557 w 180431"/>
                                          <a:gd name="connsiteY6" fmla="*/ 100014 h 350613"/>
                                          <a:gd name="connsiteX7" fmla="*/ 78214 w 180431"/>
                                          <a:gd name="connsiteY7" fmla="*/ 1 h 350613"/>
                                          <a:gd name="connsiteX0" fmla="*/ 78214 w 180431"/>
                                          <a:gd name="connsiteY0" fmla="*/ 1 h 350613"/>
                                          <a:gd name="connsiteX1" fmla="*/ 56783 w 180431"/>
                                          <a:gd name="connsiteY1" fmla="*/ 107157 h 350613"/>
                                          <a:gd name="connsiteX2" fmla="*/ 2014 w 180431"/>
                                          <a:gd name="connsiteY2" fmla="*/ 204788 h 350613"/>
                                          <a:gd name="connsiteX3" fmla="*/ 23445 w 180431"/>
                                          <a:gd name="connsiteY3" fmla="*/ 302420 h 350613"/>
                                          <a:gd name="connsiteX4" fmla="*/ 87739 w 180431"/>
                                          <a:gd name="connsiteY4" fmla="*/ 350045 h 350613"/>
                                          <a:gd name="connsiteX5" fmla="*/ 173464 w 180431"/>
                                          <a:gd name="connsiteY5" fmla="*/ 266701 h 350613"/>
                                          <a:gd name="connsiteX6" fmla="*/ 161557 w 180431"/>
                                          <a:gd name="connsiteY6" fmla="*/ 100014 h 350613"/>
                                          <a:gd name="connsiteX7" fmla="*/ 78214 w 180431"/>
                                          <a:gd name="connsiteY7" fmla="*/ 1 h 350613"/>
                                          <a:gd name="connsiteX0" fmla="*/ 82390 w 184607"/>
                                          <a:gd name="connsiteY0" fmla="*/ 1 h 352386"/>
                                          <a:gd name="connsiteX1" fmla="*/ 60959 w 184607"/>
                                          <a:gd name="connsiteY1" fmla="*/ 107157 h 352386"/>
                                          <a:gd name="connsiteX2" fmla="*/ 6190 w 184607"/>
                                          <a:gd name="connsiteY2" fmla="*/ 204788 h 352386"/>
                                          <a:gd name="connsiteX3" fmla="*/ 15715 w 184607"/>
                                          <a:gd name="connsiteY3" fmla="*/ 302420 h 352386"/>
                                          <a:gd name="connsiteX4" fmla="*/ 91915 w 184607"/>
                                          <a:gd name="connsiteY4" fmla="*/ 350045 h 352386"/>
                                          <a:gd name="connsiteX5" fmla="*/ 177640 w 184607"/>
                                          <a:gd name="connsiteY5" fmla="*/ 266701 h 352386"/>
                                          <a:gd name="connsiteX6" fmla="*/ 165733 w 184607"/>
                                          <a:gd name="connsiteY6" fmla="*/ 100014 h 352386"/>
                                          <a:gd name="connsiteX7" fmla="*/ 82390 w 184607"/>
                                          <a:gd name="connsiteY7" fmla="*/ 1 h 352386"/>
                                          <a:gd name="connsiteX0" fmla="*/ 86867 w 189084"/>
                                          <a:gd name="connsiteY0" fmla="*/ 1 h 351243"/>
                                          <a:gd name="connsiteX1" fmla="*/ 65436 w 189084"/>
                                          <a:gd name="connsiteY1" fmla="*/ 107157 h 351243"/>
                                          <a:gd name="connsiteX2" fmla="*/ 10667 w 189084"/>
                                          <a:gd name="connsiteY2" fmla="*/ 204788 h 351243"/>
                                          <a:gd name="connsiteX3" fmla="*/ 20192 w 189084"/>
                                          <a:gd name="connsiteY3" fmla="*/ 302420 h 351243"/>
                                          <a:gd name="connsiteX4" fmla="*/ 96392 w 189084"/>
                                          <a:gd name="connsiteY4" fmla="*/ 350045 h 351243"/>
                                          <a:gd name="connsiteX5" fmla="*/ 182117 w 189084"/>
                                          <a:gd name="connsiteY5" fmla="*/ 266701 h 351243"/>
                                          <a:gd name="connsiteX6" fmla="*/ 170210 w 189084"/>
                                          <a:gd name="connsiteY6" fmla="*/ 100014 h 351243"/>
                                          <a:gd name="connsiteX7" fmla="*/ 86867 w 189084"/>
                                          <a:gd name="connsiteY7" fmla="*/ 1 h 351243"/>
                                          <a:gd name="connsiteX0" fmla="*/ 81616 w 183833"/>
                                          <a:gd name="connsiteY0" fmla="*/ 1 h 350850"/>
                                          <a:gd name="connsiteX1" fmla="*/ 60185 w 183833"/>
                                          <a:gd name="connsiteY1" fmla="*/ 107157 h 350850"/>
                                          <a:gd name="connsiteX2" fmla="*/ 5416 w 183833"/>
                                          <a:gd name="connsiteY2" fmla="*/ 204788 h 350850"/>
                                          <a:gd name="connsiteX3" fmla="*/ 14941 w 183833"/>
                                          <a:gd name="connsiteY3" fmla="*/ 302420 h 350850"/>
                                          <a:gd name="connsiteX4" fmla="*/ 91141 w 183833"/>
                                          <a:gd name="connsiteY4" fmla="*/ 350045 h 350850"/>
                                          <a:gd name="connsiteX5" fmla="*/ 176866 w 183833"/>
                                          <a:gd name="connsiteY5" fmla="*/ 266701 h 350850"/>
                                          <a:gd name="connsiteX6" fmla="*/ 164959 w 183833"/>
                                          <a:gd name="connsiteY6" fmla="*/ 100014 h 350850"/>
                                          <a:gd name="connsiteX7" fmla="*/ 81616 w 183833"/>
                                          <a:gd name="connsiteY7" fmla="*/ 1 h 350850"/>
                                          <a:gd name="connsiteX0" fmla="*/ 81616 w 187661"/>
                                          <a:gd name="connsiteY0" fmla="*/ 1 h 351235"/>
                                          <a:gd name="connsiteX1" fmla="*/ 60185 w 187661"/>
                                          <a:gd name="connsiteY1" fmla="*/ 107157 h 351235"/>
                                          <a:gd name="connsiteX2" fmla="*/ 5416 w 187661"/>
                                          <a:gd name="connsiteY2" fmla="*/ 204788 h 351235"/>
                                          <a:gd name="connsiteX3" fmla="*/ 14941 w 187661"/>
                                          <a:gd name="connsiteY3" fmla="*/ 302420 h 351235"/>
                                          <a:gd name="connsiteX4" fmla="*/ 91141 w 187661"/>
                                          <a:gd name="connsiteY4" fmla="*/ 350045 h 351235"/>
                                          <a:gd name="connsiteX5" fmla="*/ 181628 w 187661"/>
                                          <a:gd name="connsiteY5" fmla="*/ 257176 h 351235"/>
                                          <a:gd name="connsiteX6" fmla="*/ 164959 w 187661"/>
                                          <a:gd name="connsiteY6" fmla="*/ 100014 h 351235"/>
                                          <a:gd name="connsiteX7" fmla="*/ 81616 w 187661"/>
                                          <a:gd name="connsiteY7" fmla="*/ 1 h 351235"/>
                                          <a:gd name="connsiteX0" fmla="*/ 81616 w 187661"/>
                                          <a:gd name="connsiteY0" fmla="*/ 1 h 351235"/>
                                          <a:gd name="connsiteX1" fmla="*/ 60185 w 187661"/>
                                          <a:gd name="connsiteY1" fmla="*/ 107157 h 351235"/>
                                          <a:gd name="connsiteX2" fmla="*/ 5416 w 187661"/>
                                          <a:gd name="connsiteY2" fmla="*/ 204788 h 351235"/>
                                          <a:gd name="connsiteX3" fmla="*/ 14941 w 187661"/>
                                          <a:gd name="connsiteY3" fmla="*/ 302420 h 351235"/>
                                          <a:gd name="connsiteX4" fmla="*/ 91141 w 187661"/>
                                          <a:gd name="connsiteY4" fmla="*/ 350045 h 351235"/>
                                          <a:gd name="connsiteX5" fmla="*/ 181628 w 187661"/>
                                          <a:gd name="connsiteY5" fmla="*/ 257176 h 351235"/>
                                          <a:gd name="connsiteX6" fmla="*/ 164959 w 187661"/>
                                          <a:gd name="connsiteY6" fmla="*/ 100014 h 351235"/>
                                          <a:gd name="connsiteX7" fmla="*/ 81616 w 187661"/>
                                          <a:gd name="connsiteY7" fmla="*/ 1 h 351235"/>
                                          <a:gd name="connsiteX0" fmla="*/ 81616 w 187661"/>
                                          <a:gd name="connsiteY0" fmla="*/ 1 h 351235"/>
                                          <a:gd name="connsiteX1" fmla="*/ 60185 w 187661"/>
                                          <a:gd name="connsiteY1" fmla="*/ 107157 h 351235"/>
                                          <a:gd name="connsiteX2" fmla="*/ 5416 w 187661"/>
                                          <a:gd name="connsiteY2" fmla="*/ 204788 h 351235"/>
                                          <a:gd name="connsiteX3" fmla="*/ 14941 w 187661"/>
                                          <a:gd name="connsiteY3" fmla="*/ 302420 h 351235"/>
                                          <a:gd name="connsiteX4" fmla="*/ 91141 w 187661"/>
                                          <a:gd name="connsiteY4" fmla="*/ 350045 h 351235"/>
                                          <a:gd name="connsiteX5" fmla="*/ 181628 w 187661"/>
                                          <a:gd name="connsiteY5" fmla="*/ 257176 h 351235"/>
                                          <a:gd name="connsiteX6" fmla="*/ 164959 w 187661"/>
                                          <a:gd name="connsiteY6" fmla="*/ 100014 h 351235"/>
                                          <a:gd name="connsiteX7" fmla="*/ 81616 w 187661"/>
                                          <a:gd name="connsiteY7" fmla="*/ 1 h 351235"/>
                                          <a:gd name="connsiteX0" fmla="*/ 81616 w 189463"/>
                                          <a:gd name="connsiteY0" fmla="*/ 1 h 351235"/>
                                          <a:gd name="connsiteX1" fmla="*/ 60185 w 189463"/>
                                          <a:gd name="connsiteY1" fmla="*/ 107157 h 351235"/>
                                          <a:gd name="connsiteX2" fmla="*/ 5416 w 189463"/>
                                          <a:gd name="connsiteY2" fmla="*/ 204788 h 351235"/>
                                          <a:gd name="connsiteX3" fmla="*/ 14941 w 189463"/>
                                          <a:gd name="connsiteY3" fmla="*/ 302420 h 351235"/>
                                          <a:gd name="connsiteX4" fmla="*/ 91141 w 189463"/>
                                          <a:gd name="connsiteY4" fmla="*/ 350045 h 351235"/>
                                          <a:gd name="connsiteX5" fmla="*/ 181628 w 189463"/>
                                          <a:gd name="connsiteY5" fmla="*/ 257176 h 351235"/>
                                          <a:gd name="connsiteX6" fmla="*/ 172103 w 189463"/>
                                          <a:gd name="connsiteY6" fmla="*/ 114302 h 351235"/>
                                          <a:gd name="connsiteX7" fmla="*/ 81616 w 189463"/>
                                          <a:gd name="connsiteY7" fmla="*/ 1 h 351235"/>
                                          <a:gd name="connsiteX0" fmla="*/ 81616 w 191543"/>
                                          <a:gd name="connsiteY0" fmla="*/ 1 h 351235"/>
                                          <a:gd name="connsiteX1" fmla="*/ 60185 w 191543"/>
                                          <a:gd name="connsiteY1" fmla="*/ 107157 h 351235"/>
                                          <a:gd name="connsiteX2" fmla="*/ 5416 w 191543"/>
                                          <a:gd name="connsiteY2" fmla="*/ 204788 h 351235"/>
                                          <a:gd name="connsiteX3" fmla="*/ 14941 w 191543"/>
                                          <a:gd name="connsiteY3" fmla="*/ 302420 h 351235"/>
                                          <a:gd name="connsiteX4" fmla="*/ 91141 w 191543"/>
                                          <a:gd name="connsiteY4" fmla="*/ 350045 h 351235"/>
                                          <a:gd name="connsiteX5" fmla="*/ 181628 w 191543"/>
                                          <a:gd name="connsiteY5" fmla="*/ 257176 h 351235"/>
                                          <a:gd name="connsiteX6" fmla="*/ 172103 w 191543"/>
                                          <a:gd name="connsiteY6" fmla="*/ 114302 h 351235"/>
                                          <a:gd name="connsiteX7" fmla="*/ 81616 w 191543"/>
                                          <a:gd name="connsiteY7" fmla="*/ 1 h 351235"/>
                                          <a:gd name="connsiteX0" fmla="*/ 81616 w 189463"/>
                                          <a:gd name="connsiteY0" fmla="*/ 1 h 351235"/>
                                          <a:gd name="connsiteX1" fmla="*/ 60185 w 189463"/>
                                          <a:gd name="connsiteY1" fmla="*/ 107157 h 351235"/>
                                          <a:gd name="connsiteX2" fmla="*/ 5416 w 189463"/>
                                          <a:gd name="connsiteY2" fmla="*/ 204788 h 351235"/>
                                          <a:gd name="connsiteX3" fmla="*/ 14941 w 189463"/>
                                          <a:gd name="connsiteY3" fmla="*/ 302420 h 351235"/>
                                          <a:gd name="connsiteX4" fmla="*/ 91141 w 189463"/>
                                          <a:gd name="connsiteY4" fmla="*/ 350045 h 351235"/>
                                          <a:gd name="connsiteX5" fmla="*/ 181628 w 189463"/>
                                          <a:gd name="connsiteY5" fmla="*/ 257176 h 351235"/>
                                          <a:gd name="connsiteX6" fmla="*/ 172103 w 189463"/>
                                          <a:gd name="connsiteY6" fmla="*/ 114302 h 351235"/>
                                          <a:gd name="connsiteX7" fmla="*/ 81616 w 189463"/>
                                          <a:gd name="connsiteY7" fmla="*/ 1 h 351235"/>
                                        </a:gdLst>
                                        <a:ahLst/>
                                        <a:cxnLst>
                                          <a:cxn ang="0">
                                            <a:pos x="connsiteX0" y="connsiteY0"/>
                                          </a:cxn>
                                          <a:cxn ang="0">
                                            <a:pos x="connsiteX1" y="connsiteY1"/>
                                          </a:cxn>
                                          <a:cxn ang="0">
                                            <a:pos x="connsiteX2" y="connsiteY2"/>
                                          </a:cxn>
                                          <a:cxn ang="0">
                                            <a:pos x="connsiteX3" y="connsiteY3"/>
                                          </a:cxn>
                                          <a:cxn ang="0">
                                            <a:pos x="connsiteX4" y="connsiteY4"/>
                                          </a:cxn>
                                          <a:cxn ang="0">
                                            <a:pos x="connsiteX5" y="connsiteY5"/>
                                          </a:cxn>
                                          <a:cxn ang="0">
                                            <a:pos x="connsiteX6" y="connsiteY6"/>
                                          </a:cxn>
                                          <a:cxn ang="0">
                                            <a:pos x="connsiteX7" y="connsiteY7"/>
                                          </a:cxn>
                                        </a:cxnLst>
                                        <a:rect l="l" t="t" r="r" b="b"/>
                                        <a:pathLst>
                                          <a:path w="189463" h="351235">
                                            <a:moveTo>
                                              <a:pt x="81616" y="1"/>
                                            </a:moveTo>
                                            <a:cubicBezTo>
                                              <a:pt x="63757" y="-396"/>
                                              <a:pt x="82410" y="63500"/>
                                              <a:pt x="60185" y="107157"/>
                                            </a:cubicBezTo>
                                            <a:cubicBezTo>
                                              <a:pt x="37960" y="150814"/>
                                              <a:pt x="12957" y="172244"/>
                                              <a:pt x="5416" y="204788"/>
                                            </a:cubicBezTo>
                                            <a:cubicBezTo>
                                              <a:pt x="-2125" y="237332"/>
                                              <a:pt x="-4108" y="277019"/>
                                              <a:pt x="14941" y="302420"/>
                                            </a:cubicBezTo>
                                            <a:cubicBezTo>
                                              <a:pt x="33990" y="327821"/>
                                              <a:pt x="63360" y="357586"/>
                                              <a:pt x="91141" y="350045"/>
                                            </a:cubicBezTo>
                                            <a:cubicBezTo>
                                              <a:pt x="118922" y="342504"/>
                                              <a:pt x="169325" y="298848"/>
                                              <a:pt x="181628" y="257176"/>
                                            </a:cubicBezTo>
                                            <a:cubicBezTo>
                                              <a:pt x="196312" y="217092"/>
                                              <a:pt x="188772" y="161927"/>
                                              <a:pt x="172103" y="114302"/>
                                            </a:cubicBezTo>
                                            <a:cubicBezTo>
                                              <a:pt x="155434" y="66677"/>
                                              <a:pt x="114160" y="36513"/>
                                              <a:pt x="81616" y="1"/>
                                            </a:cubicBezTo>
                                            <a:close/>
                                          </a:path>
                                        </a:pathLst>
                                      </a:custGeom>
                                      <a:solidFill>
                                        <a:srgbClr val="92C604"/>
                                      </a:solidFill>
                                      <a:ln w="25400" cap="flat" cmpd="sng" algn="ctr">
                                        <a:noFill/>
                                        <a:prstDash val="solid"/>
                                      </a:ln>
                                      <a:effectLst/>
                                    </p:spPr>
                                    <p:txBody>
                                      <a:bodyPr anchor="ctr"/>
                                      <a:lstStyle/>
                                      <a:p>
                                        <a:pPr marL="0" marR="0" lvl="0" indent="0" algn="ctr" defTabSz="914400" eaLnBrk="1" fontAlgn="base" latinLnBrk="0" hangingPunct="1">
                                          <a:lnSpc>
                                            <a:spcPct val="100000"/>
                                          </a:lnSpc>
                                          <a:spcBef>
                                            <a:spcPct val="0"/>
                                          </a:spcBef>
                                          <a:spcAft>
                                            <a:spcPct val="0"/>
                                          </a:spcAft>
                                          <a:buClrTx/>
                                          <a:buSzTx/>
                                          <a:buFontTx/>
                                          <a:buNone/>
                                          <a:tabLst/>
                                          <a:defRPr/>
                                        </a:pPr>
                                        <a:endParaRPr kumimoji="0" lang="zh-CN" altLang="en-US" sz="1800" b="0" i="0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391" name="任意多边形 390"/>
                                      <p:cNvSpPr/>
                                      <p:nvPr/>
                                    </p:nvSpPr>
                                    <p:spPr>
                                      <a:xfrm flipH="1">
                                        <a:off x="3670385" y="631570"/>
                                        <a:ext cx="55753" cy="250871"/>
                                      </a:xfrm>
                                      <a:custGeom>
                                        <a:avLst/>
                                        <a:gdLst>
                                          <a:gd name="connsiteX0" fmla="*/ 0 w 45243"/>
                                          <a:gd name="connsiteY0" fmla="*/ 178593 h 178593"/>
                                          <a:gd name="connsiteX1" fmla="*/ 0 w 45243"/>
                                          <a:gd name="connsiteY1" fmla="*/ 61912 h 178593"/>
                                          <a:gd name="connsiteX2" fmla="*/ 26193 w 45243"/>
                                          <a:gd name="connsiteY2" fmla="*/ 0 h 178593"/>
                                          <a:gd name="connsiteX3" fmla="*/ 45243 w 45243"/>
                                          <a:gd name="connsiteY3" fmla="*/ 76200 h 178593"/>
                                          <a:gd name="connsiteX4" fmla="*/ 38100 w 45243"/>
                                          <a:gd name="connsiteY4" fmla="*/ 133350 h 178593"/>
                                          <a:gd name="connsiteX5" fmla="*/ 0 w 45243"/>
                                          <a:gd name="connsiteY5" fmla="*/ 178593 h 178593"/>
                                          <a:gd name="connsiteX0" fmla="*/ 0 w 46024"/>
                                          <a:gd name="connsiteY0" fmla="*/ 178593 h 178593"/>
                                          <a:gd name="connsiteX1" fmla="*/ 0 w 46024"/>
                                          <a:gd name="connsiteY1" fmla="*/ 61912 h 178593"/>
                                          <a:gd name="connsiteX2" fmla="*/ 26193 w 46024"/>
                                          <a:gd name="connsiteY2" fmla="*/ 0 h 178593"/>
                                          <a:gd name="connsiteX3" fmla="*/ 45243 w 46024"/>
                                          <a:gd name="connsiteY3" fmla="*/ 76200 h 178593"/>
                                          <a:gd name="connsiteX4" fmla="*/ 38100 w 46024"/>
                                          <a:gd name="connsiteY4" fmla="*/ 133350 h 178593"/>
                                          <a:gd name="connsiteX5" fmla="*/ 0 w 46024"/>
                                          <a:gd name="connsiteY5" fmla="*/ 178593 h 178593"/>
                                          <a:gd name="connsiteX0" fmla="*/ 0 w 47263"/>
                                          <a:gd name="connsiteY0" fmla="*/ 178593 h 178593"/>
                                          <a:gd name="connsiteX1" fmla="*/ 0 w 47263"/>
                                          <a:gd name="connsiteY1" fmla="*/ 61912 h 178593"/>
                                          <a:gd name="connsiteX2" fmla="*/ 26193 w 47263"/>
                                          <a:gd name="connsiteY2" fmla="*/ 0 h 178593"/>
                                          <a:gd name="connsiteX3" fmla="*/ 45243 w 47263"/>
                                          <a:gd name="connsiteY3" fmla="*/ 76200 h 178593"/>
                                          <a:gd name="connsiteX4" fmla="*/ 38100 w 47263"/>
                                          <a:gd name="connsiteY4" fmla="*/ 133350 h 178593"/>
                                          <a:gd name="connsiteX5" fmla="*/ 0 w 47263"/>
                                          <a:gd name="connsiteY5" fmla="*/ 178593 h 178593"/>
                                          <a:gd name="connsiteX0" fmla="*/ 4052 w 51315"/>
                                          <a:gd name="connsiteY0" fmla="*/ 178709 h 178709"/>
                                          <a:gd name="connsiteX1" fmla="*/ 4052 w 51315"/>
                                          <a:gd name="connsiteY1" fmla="*/ 62028 h 178709"/>
                                          <a:gd name="connsiteX2" fmla="*/ 30245 w 51315"/>
                                          <a:gd name="connsiteY2" fmla="*/ 116 h 178709"/>
                                          <a:gd name="connsiteX3" fmla="*/ 49295 w 51315"/>
                                          <a:gd name="connsiteY3" fmla="*/ 76316 h 178709"/>
                                          <a:gd name="connsiteX4" fmla="*/ 42152 w 51315"/>
                                          <a:gd name="connsiteY4" fmla="*/ 133466 h 178709"/>
                                          <a:gd name="connsiteX5" fmla="*/ 4052 w 51315"/>
                                          <a:gd name="connsiteY5" fmla="*/ 178709 h 178709"/>
                                          <a:gd name="connsiteX0" fmla="*/ 1452 w 48715"/>
                                          <a:gd name="connsiteY0" fmla="*/ 178697 h 178697"/>
                                          <a:gd name="connsiteX1" fmla="*/ 15740 w 48715"/>
                                          <a:gd name="connsiteY1" fmla="*/ 66778 h 178697"/>
                                          <a:gd name="connsiteX2" fmla="*/ 27645 w 48715"/>
                                          <a:gd name="connsiteY2" fmla="*/ 104 h 178697"/>
                                          <a:gd name="connsiteX3" fmla="*/ 46695 w 48715"/>
                                          <a:gd name="connsiteY3" fmla="*/ 76304 h 178697"/>
                                          <a:gd name="connsiteX4" fmla="*/ 39552 w 48715"/>
                                          <a:gd name="connsiteY4" fmla="*/ 133454 h 178697"/>
                                          <a:gd name="connsiteX5" fmla="*/ 1452 w 48715"/>
                                          <a:gd name="connsiteY5" fmla="*/ 178697 h 178697"/>
                                          <a:gd name="connsiteX0" fmla="*/ 1452 w 48715"/>
                                          <a:gd name="connsiteY0" fmla="*/ 178697 h 180791"/>
                                          <a:gd name="connsiteX1" fmla="*/ 15740 w 48715"/>
                                          <a:gd name="connsiteY1" fmla="*/ 66778 h 180791"/>
                                          <a:gd name="connsiteX2" fmla="*/ 27645 w 48715"/>
                                          <a:gd name="connsiteY2" fmla="*/ 104 h 180791"/>
                                          <a:gd name="connsiteX3" fmla="*/ 46695 w 48715"/>
                                          <a:gd name="connsiteY3" fmla="*/ 76304 h 180791"/>
                                          <a:gd name="connsiteX4" fmla="*/ 39552 w 48715"/>
                                          <a:gd name="connsiteY4" fmla="*/ 133454 h 180791"/>
                                          <a:gd name="connsiteX5" fmla="*/ 1452 w 48715"/>
                                          <a:gd name="connsiteY5" fmla="*/ 178697 h 180791"/>
                                          <a:gd name="connsiteX0" fmla="*/ 1452 w 47476"/>
                                          <a:gd name="connsiteY0" fmla="*/ 195372 h 197068"/>
                                          <a:gd name="connsiteX1" fmla="*/ 15740 w 47476"/>
                                          <a:gd name="connsiteY1" fmla="*/ 66784 h 197068"/>
                                          <a:gd name="connsiteX2" fmla="*/ 27645 w 47476"/>
                                          <a:gd name="connsiteY2" fmla="*/ 110 h 197068"/>
                                          <a:gd name="connsiteX3" fmla="*/ 46695 w 47476"/>
                                          <a:gd name="connsiteY3" fmla="*/ 76310 h 197068"/>
                                          <a:gd name="connsiteX4" fmla="*/ 39552 w 47476"/>
                                          <a:gd name="connsiteY4" fmla="*/ 133460 h 197068"/>
                                          <a:gd name="connsiteX5" fmla="*/ 1452 w 47476"/>
                                          <a:gd name="connsiteY5" fmla="*/ 195372 h 197068"/>
                                          <a:gd name="connsiteX0" fmla="*/ 266 w 46290"/>
                                          <a:gd name="connsiteY0" fmla="*/ 195334 h 196107"/>
                                          <a:gd name="connsiteX1" fmla="*/ 21698 w 46290"/>
                                          <a:gd name="connsiteY1" fmla="*/ 88177 h 196107"/>
                                          <a:gd name="connsiteX2" fmla="*/ 26459 w 46290"/>
                                          <a:gd name="connsiteY2" fmla="*/ 72 h 196107"/>
                                          <a:gd name="connsiteX3" fmla="*/ 45509 w 46290"/>
                                          <a:gd name="connsiteY3" fmla="*/ 76272 h 196107"/>
                                          <a:gd name="connsiteX4" fmla="*/ 38366 w 46290"/>
                                          <a:gd name="connsiteY4" fmla="*/ 133422 h 196107"/>
                                          <a:gd name="connsiteX5" fmla="*/ 266 w 46290"/>
                                          <a:gd name="connsiteY5" fmla="*/ 195334 h 196107"/>
                                          <a:gd name="connsiteX0" fmla="*/ 2249 w 48273"/>
                                          <a:gd name="connsiteY0" fmla="*/ 195324 h 195831"/>
                                          <a:gd name="connsiteX1" fmla="*/ 7012 w 48273"/>
                                          <a:gd name="connsiteY1" fmla="*/ 97692 h 195831"/>
                                          <a:gd name="connsiteX2" fmla="*/ 28442 w 48273"/>
                                          <a:gd name="connsiteY2" fmla="*/ 62 h 195831"/>
                                          <a:gd name="connsiteX3" fmla="*/ 47492 w 48273"/>
                                          <a:gd name="connsiteY3" fmla="*/ 76262 h 195831"/>
                                          <a:gd name="connsiteX4" fmla="*/ 40349 w 48273"/>
                                          <a:gd name="connsiteY4" fmla="*/ 133412 h 195831"/>
                                          <a:gd name="connsiteX5" fmla="*/ 2249 w 48273"/>
                                          <a:gd name="connsiteY5" fmla="*/ 195324 h 195831"/>
                                          <a:gd name="connsiteX0" fmla="*/ 2249 w 41173"/>
                                          <a:gd name="connsiteY0" fmla="*/ 195324 h 195823"/>
                                          <a:gd name="connsiteX1" fmla="*/ 7012 w 41173"/>
                                          <a:gd name="connsiteY1" fmla="*/ 97692 h 195823"/>
                                          <a:gd name="connsiteX2" fmla="*/ 28442 w 41173"/>
                                          <a:gd name="connsiteY2" fmla="*/ 62 h 195823"/>
                                          <a:gd name="connsiteX3" fmla="*/ 28442 w 41173"/>
                                          <a:gd name="connsiteY3" fmla="*/ 81024 h 195823"/>
                                          <a:gd name="connsiteX4" fmla="*/ 40349 w 41173"/>
                                          <a:gd name="connsiteY4" fmla="*/ 133412 h 195823"/>
                                          <a:gd name="connsiteX5" fmla="*/ 2249 w 41173"/>
                                          <a:gd name="connsiteY5" fmla="*/ 195324 h 195823"/>
                                          <a:gd name="connsiteX0" fmla="*/ 2249 w 48273"/>
                                          <a:gd name="connsiteY0" fmla="*/ 195324 h 195838"/>
                                          <a:gd name="connsiteX1" fmla="*/ 7012 w 48273"/>
                                          <a:gd name="connsiteY1" fmla="*/ 97692 h 195838"/>
                                          <a:gd name="connsiteX2" fmla="*/ 28442 w 48273"/>
                                          <a:gd name="connsiteY2" fmla="*/ 62 h 195838"/>
                                          <a:gd name="connsiteX3" fmla="*/ 47492 w 48273"/>
                                          <a:gd name="connsiteY3" fmla="*/ 71499 h 195838"/>
                                          <a:gd name="connsiteX4" fmla="*/ 40349 w 48273"/>
                                          <a:gd name="connsiteY4" fmla="*/ 133412 h 195838"/>
                                          <a:gd name="connsiteX5" fmla="*/ 2249 w 48273"/>
                                          <a:gd name="connsiteY5" fmla="*/ 195324 h 195838"/>
                                          <a:gd name="connsiteX0" fmla="*/ 1557 w 46812"/>
                                          <a:gd name="connsiteY0" fmla="*/ 195324 h 195838"/>
                                          <a:gd name="connsiteX1" fmla="*/ 6320 w 46812"/>
                                          <a:gd name="connsiteY1" fmla="*/ 97692 h 195838"/>
                                          <a:gd name="connsiteX2" fmla="*/ 27750 w 46812"/>
                                          <a:gd name="connsiteY2" fmla="*/ 62 h 195838"/>
                                          <a:gd name="connsiteX3" fmla="*/ 46800 w 46812"/>
                                          <a:gd name="connsiteY3" fmla="*/ 71499 h 195838"/>
                                          <a:gd name="connsiteX4" fmla="*/ 30132 w 46812"/>
                                          <a:gd name="connsiteY4" fmla="*/ 133412 h 195838"/>
                                          <a:gd name="connsiteX5" fmla="*/ 1557 w 46812"/>
                                          <a:gd name="connsiteY5" fmla="*/ 195324 h 195838"/>
                                          <a:gd name="connsiteX0" fmla="*/ 383 w 45896"/>
                                          <a:gd name="connsiteY0" fmla="*/ 195324 h 195687"/>
                                          <a:gd name="connsiteX1" fmla="*/ 5146 w 45896"/>
                                          <a:gd name="connsiteY1" fmla="*/ 97692 h 195687"/>
                                          <a:gd name="connsiteX2" fmla="*/ 26576 w 45896"/>
                                          <a:gd name="connsiteY2" fmla="*/ 62 h 195687"/>
                                          <a:gd name="connsiteX3" fmla="*/ 45626 w 45896"/>
                                          <a:gd name="connsiteY3" fmla="*/ 71499 h 195687"/>
                                          <a:gd name="connsiteX4" fmla="*/ 12289 w 45896"/>
                                          <a:gd name="connsiteY4" fmla="*/ 128650 h 195687"/>
                                          <a:gd name="connsiteX5" fmla="*/ 383 w 45896"/>
                                          <a:gd name="connsiteY5" fmla="*/ 195324 h 195687"/>
                                          <a:gd name="connsiteX0" fmla="*/ 1384 w 46627"/>
                                          <a:gd name="connsiteY0" fmla="*/ 195324 h 196414"/>
                                          <a:gd name="connsiteX1" fmla="*/ 6147 w 46627"/>
                                          <a:gd name="connsiteY1" fmla="*/ 97692 h 196414"/>
                                          <a:gd name="connsiteX2" fmla="*/ 27577 w 46627"/>
                                          <a:gd name="connsiteY2" fmla="*/ 62 h 196414"/>
                                          <a:gd name="connsiteX3" fmla="*/ 46627 w 46627"/>
                                          <a:gd name="connsiteY3" fmla="*/ 71499 h 196414"/>
                                          <a:gd name="connsiteX4" fmla="*/ 27577 w 46627"/>
                                          <a:gd name="connsiteY4" fmla="*/ 145319 h 196414"/>
                                          <a:gd name="connsiteX5" fmla="*/ 1384 w 46627"/>
                                          <a:gd name="connsiteY5" fmla="*/ 195324 h 196414"/>
                                        </a:gdLst>
                                        <a:ahLst/>
                                        <a:cxnLst>
                                          <a:cxn ang="0">
                                            <a:pos x="connsiteX0" y="connsiteY0"/>
                                          </a:cxn>
                                          <a:cxn ang="0">
                                            <a:pos x="connsiteX1" y="connsiteY1"/>
                                          </a:cxn>
                                          <a:cxn ang="0">
                                            <a:pos x="connsiteX2" y="connsiteY2"/>
                                          </a:cxn>
                                          <a:cxn ang="0">
                                            <a:pos x="connsiteX3" y="connsiteY3"/>
                                          </a:cxn>
                                          <a:cxn ang="0">
                                            <a:pos x="connsiteX4" y="connsiteY4"/>
                                          </a:cxn>
                                          <a:cxn ang="0">
                                            <a:pos x="connsiteX5" y="connsiteY5"/>
                                          </a:cxn>
                                        </a:cxnLst>
                                        <a:rect l="l" t="t" r="r" b="b"/>
                                        <a:pathLst>
                                          <a:path w="46627" h="196414">
                                            <a:moveTo>
                                              <a:pt x="1384" y="195324"/>
                                            </a:moveTo>
                                            <a:cubicBezTo>
                                              <a:pt x="-2188" y="187386"/>
                                              <a:pt x="1782" y="130236"/>
                                              <a:pt x="6147" y="97692"/>
                                            </a:cubicBezTo>
                                            <a:cubicBezTo>
                                              <a:pt x="10512" y="65148"/>
                                              <a:pt x="20037" y="-2319"/>
                                              <a:pt x="27577" y="62"/>
                                            </a:cubicBezTo>
                                            <a:cubicBezTo>
                                              <a:pt x="35117" y="2443"/>
                                              <a:pt x="46627" y="47290"/>
                                              <a:pt x="46627" y="71499"/>
                                            </a:cubicBezTo>
                                            <a:cubicBezTo>
                                              <a:pt x="46627" y="95708"/>
                                              <a:pt x="35118" y="124682"/>
                                              <a:pt x="27577" y="145319"/>
                                            </a:cubicBezTo>
                                            <a:cubicBezTo>
                                              <a:pt x="20037" y="165957"/>
                                              <a:pt x="4956" y="203262"/>
                                              <a:pt x="1384" y="195324"/>
                                            </a:cubicBezTo>
                                            <a:close/>
                                          </a:path>
                                        </a:pathLst>
                                      </a:custGeom>
                                      <a:solidFill>
                                        <a:sysClr val="window" lastClr="FFFFFF"/>
                                      </a:solidFill>
                                      <a:ln w="25400" cap="flat" cmpd="sng" algn="ctr">
                                        <a:noFill/>
                                        <a:prstDash val="solid"/>
                                      </a:ln>
                                      <a:effectLst/>
                                    </p:spPr>
                                    <p:txBody>
                                      <a:bodyPr anchor="ctr"/>
                                      <a:lstStyle/>
                                      <a:p>
                                        <a:pPr marL="0" marR="0" lvl="0" indent="0" algn="ctr" defTabSz="914400" eaLnBrk="1" fontAlgn="base" latinLnBrk="0" hangingPunct="1">
                                          <a:lnSpc>
                                            <a:spcPct val="100000"/>
                                          </a:lnSpc>
                                          <a:spcBef>
                                            <a:spcPct val="0"/>
                                          </a:spcBef>
                                          <a:spcAft>
                                            <a:spcPct val="0"/>
                                          </a:spcAft>
                                          <a:buClrTx/>
                                          <a:buSzTx/>
                                          <a:buFontTx/>
                                          <a:buNone/>
                                          <a:tabLst/>
                                          <a:defRPr/>
                                        </a:pPr>
                                        <a:endParaRPr kumimoji="0" lang="zh-CN" altLang="en-US" sz="1800" b="0" i="0" u="none" strike="noStrike" kern="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white"/>
                                          </a:solidFill>
                                          <a:effectLst/>
                                          <a:uLnTx/>
                                          <a:uFillTx/>
                                        </a:endParaRPr>
                                      </a:p>
                                    </p:txBody>
                                  </p:sp>
                                </p:grpSp>
                              </p:grpSp>
                              <p:grpSp>
                                <p:nvGrpSpPr>
                                  <p:cNvPr id="338" name="组合 337"/>
                                  <p:cNvGrpSpPr/>
                                  <p:nvPr/>
                                </p:nvGrpSpPr>
                                <p:grpSpPr>
                                  <a:xfrm>
                                    <a:off x="3020719" y="1747553"/>
                                    <a:ext cx="3341557" cy="3157744"/>
                                    <a:chOff x="3020719" y="1747553"/>
                                    <a:chExt cx="3341557" cy="3157744"/>
                                  </a:xfrm>
                                </p:grpSpPr>
                                <p:grpSp>
                                  <p:nvGrpSpPr>
                                    <p:cNvPr id="339" name="组合 39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3020719" y="3120533"/>
                                      <a:ext cx="868425" cy="264079"/>
                                      <a:chOff x="2992145" y="3344042"/>
                                      <a:chExt cx="869731" cy="264455"/>
                                    </a:xfrm>
                                  </p:grpSpPr>
                                  <p:grpSp>
                                    <p:nvGrpSpPr>
                                      <p:cNvPr id="372" name="组合 216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 rot="-5280000">
                                        <a:off x="3043461" y="3292726"/>
                                        <a:ext cx="114828" cy="217459"/>
                                        <a:chOff x="3637987" y="503028"/>
                                        <a:chExt cx="188802" cy="391253"/>
                                      </a:xfrm>
                                    </p:grpSpPr>
                                    <p:sp>
                                      <p:nvSpPr>
                                        <p:cNvPr id="385" name="任意多边形 384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36611" y="503047"/>
                                          <a:ext cx="190537" cy="391320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69056 w 166687"/>
                                            <a:gd name="connsiteY0" fmla="*/ 0 h 350044"/>
                                            <a:gd name="connsiteX1" fmla="*/ 45243 w 166687"/>
                                            <a:gd name="connsiteY1" fmla="*/ 119062 h 350044"/>
                                            <a:gd name="connsiteX2" fmla="*/ 0 w 166687"/>
                                            <a:gd name="connsiteY2" fmla="*/ 204787 h 350044"/>
                                            <a:gd name="connsiteX3" fmla="*/ 14287 w 166687"/>
                                            <a:gd name="connsiteY3" fmla="*/ 302419 h 350044"/>
                                            <a:gd name="connsiteX4" fmla="*/ 78581 w 166687"/>
                                            <a:gd name="connsiteY4" fmla="*/ 350044 h 350044"/>
                                            <a:gd name="connsiteX5" fmla="*/ 164306 w 166687"/>
                                            <a:gd name="connsiteY5" fmla="*/ 254794 h 350044"/>
                                            <a:gd name="connsiteX6" fmla="*/ 166687 w 166687"/>
                                            <a:gd name="connsiteY6" fmla="*/ 109537 h 350044"/>
                                            <a:gd name="connsiteX7" fmla="*/ 69056 w 166687"/>
                                            <a:gd name="connsiteY7" fmla="*/ 0 h 350044"/>
                                            <a:gd name="connsiteX0" fmla="*/ 69056 w 184139"/>
                                            <a:gd name="connsiteY0" fmla="*/ 0 h 350044"/>
                                            <a:gd name="connsiteX1" fmla="*/ 45243 w 184139"/>
                                            <a:gd name="connsiteY1" fmla="*/ 119062 h 350044"/>
                                            <a:gd name="connsiteX2" fmla="*/ 0 w 184139"/>
                                            <a:gd name="connsiteY2" fmla="*/ 204787 h 350044"/>
                                            <a:gd name="connsiteX3" fmla="*/ 14287 w 184139"/>
                                            <a:gd name="connsiteY3" fmla="*/ 302419 h 350044"/>
                                            <a:gd name="connsiteX4" fmla="*/ 78581 w 184139"/>
                                            <a:gd name="connsiteY4" fmla="*/ 350044 h 350044"/>
                                            <a:gd name="connsiteX5" fmla="*/ 164306 w 184139"/>
                                            <a:gd name="connsiteY5" fmla="*/ 254794 h 350044"/>
                                            <a:gd name="connsiteX6" fmla="*/ 166687 w 184139"/>
                                            <a:gd name="connsiteY6" fmla="*/ 109537 h 350044"/>
                                            <a:gd name="connsiteX7" fmla="*/ 69056 w 184139"/>
                                            <a:gd name="connsiteY7" fmla="*/ 0 h 350044"/>
                                            <a:gd name="connsiteX0" fmla="*/ 69056 w 181058"/>
                                            <a:gd name="connsiteY0" fmla="*/ 0 h 350044"/>
                                            <a:gd name="connsiteX1" fmla="*/ 45243 w 181058"/>
                                            <a:gd name="connsiteY1" fmla="*/ 119062 h 350044"/>
                                            <a:gd name="connsiteX2" fmla="*/ 0 w 181058"/>
                                            <a:gd name="connsiteY2" fmla="*/ 204787 h 350044"/>
                                            <a:gd name="connsiteX3" fmla="*/ 14287 w 181058"/>
                                            <a:gd name="connsiteY3" fmla="*/ 302419 h 350044"/>
                                            <a:gd name="connsiteX4" fmla="*/ 78581 w 181058"/>
                                            <a:gd name="connsiteY4" fmla="*/ 350044 h 350044"/>
                                            <a:gd name="connsiteX5" fmla="*/ 164306 w 181058"/>
                                            <a:gd name="connsiteY5" fmla="*/ 254794 h 350044"/>
                                            <a:gd name="connsiteX6" fmla="*/ 166687 w 181058"/>
                                            <a:gd name="connsiteY6" fmla="*/ 109537 h 350044"/>
                                            <a:gd name="connsiteX7" fmla="*/ 69056 w 181058"/>
                                            <a:gd name="connsiteY7" fmla="*/ 0 h 350044"/>
                                            <a:gd name="connsiteX0" fmla="*/ 69056 w 173789"/>
                                            <a:gd name="connsiteY0" fmla="*/ 0 h 350044"/>
                                            <a:gd name="connsiteX1" fmla="*/ 45243 w 173789"/>
                                            <a:gd name="connsiteY1" fmla="*/ 119062 h 350044"/>
                                            <a:gd name="connsiteX2" fmla="*/ 0 w 173789"/>
                                            <a:gd name="connsiteY2" fmla="*/ 204787 h 350044"/>
                                            <a:gd name="connsiteX3" fmla="*/ 14287 w 173789"/>
                                            <a:gd name="connsiteY3" fmla="*/ 302419 h 350044"/>
                                            <a:gd name="connsiteX4" fmla="*/ 78581 w 173789"/>
                                            <a:gd name="connsiteY4" fmla="*/ 350044 h 350044"/>
                                            <a:gd name="connsiteX5" fmla="*/ 164306 w 173789"/>
                                            <a:gd name="connsiteY5" fmla="*/ 254794 h 350044"/>
                                            <a:gd name="connsiteX6" fmla="*/ 152399 w 173789"/>
                                            <a:gd name="connsiteY6" fmla="*/ 121444 h 350044"/>
                                            <a:gd name="connsiteX7" fmla="*/ 69056 w 173789"/>
                                            <a:gd name="connsiteY7" fmla="*/ 0 h 350044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928 w 174661"/>
                                            <a:gd name="connsiteY0" fmla="*/ 1 h 350045"/>
                                            <a:gd name="connsiteX1" fmla="*/ 46115 w 174661"/>
                                            <a:gd name="connsiteY1" fmla="*/ 119063 h 350045"/>
                                            <a:gd name="connsiteX2" fmla="*/ 872 w 174661"/>
                                            <a:gd name="connsiteY2" fmla="*/ 204788 h 350045"/>
                                            <a:gd name="connsiteX3" fmla="*/ 15159 w 174661"/>
                                            <a:gd name="connsiteY3" fmla="*/ 302420 h 350045"/>
                                            <a:gd name="connsiteX4" fmla="*/ 79453 w 174661"/>
                                            <a:gd name="connsiteY4" fmla="*/ 350045 h 350045"/>
                                            <a:gd name="connsiteX5" fmla="*/ 165178 w 174661"/>
                                            <a:gd name="connsiteY5" fmla="*/ 254795 h 350045"/>
                                            <a:gd name="connsiteX6" fmla="*/ 153271 w 174661"/>
                                            <a:gd name="connsiteY6" fmla="*/ 121445 h 350045"/>
                                            <a:gd name="connsiteX7" fmla="*/ 69928 w 174661"/>
                                            <a:gd name="connsiteY7" fmla="*/ 1 h 350045"/>
                                            <a:gd name="connsiteX0" fmla="*/ 73564 w 178297"/>
                                            <a:gd name="connsiteY0" fmla="*/ 1 h 350045"/>
                                            <a:gd name="connsiteX1" fmla="*/ 49751 w 178297"/>
                                            <a:gd name="connsiteY1" fmla="*/ 119063 h 350045"/>
                                            <a:gd name="connsiteX2" fmla="*/ 4508 w 178297"/>
                                            <a:gd name="connsiteY2" fmla="*/ 204788 h 350045"/>
                                            <a:gd name="connsiteX3" fmla="*/ 18795 w 178297"/>
                                            <a:gd name="connsiteY3" fmla="*/ 302420 h 350045"/>
                                            <a:gd name="connsiteX4" fmla="*/ 83089 w 178297"/>
                                            <a:gd name="connsiteY4" fmla="*/ 350045 h 350045"/>
                                            <a:gd name="connsiteX5" fmla="*/ 168814 w 178297"/>
                                            <a:gd name="connsiteY5" fmla="*/ 254795 h 350045"/>
                                            <a:gd name="connsiteX6" fmla="*/ 156907 w 178297"/>
                                            <a:gd name="connsiteY6" fmla="*/ 121445 h 350045"/>
                                            <a:gd name="connsiteX7" fmla="*/ 73564 w 178297"/>
                                            <a:gd name="connsiteY7" fmla="*/ 1 h 350045"/>
                                            <a:gd name="connsiteX0" fmla="*/ 79936 w 184669"/>
                                            <a:gd name="connsiteY0" fmla="*/ 1 h 350045"/>
                                            <a:gd name="connsiteX1" fmla="*/ 56123 w 184669"/>
                                            <a:gd name="connsiteY1" fmla="*/ 119063 h 350045"/>
                                            <a:gd name="connsiteX2" fmla="*/ 3736 w 184669"/>
                                            <a:gd name="connsiteY2" fmla="*/ 204788 h 350045"/>
                                            <a:gd name="connsiteX3" fmla="*/ 25167 w 184669"/>
                                            <a:gd name="connsiteY3" fmla="*/ 302420 h 350045"/>
                                            <a:gd name="connsiteX4" fmla="*/ 89461 w 184669"/>
                                            <a:gd name="connsiteY4" fmla="*/ 350045 h 350045"/>
                                            <a:gd name="connsiteX5" fmla="*/ 175186 w 184669"/>
                                            <a:gd name="connsiteY5" fmla="*/ 254795 h 350045"/>
                                            <a:gd name="connsiteX6" fmla="*/ 163279 w 184669"/>
                                            <a:gd name="connsiteY6" fmla="*/ 121445 h 350045"/>
                                            <a:gd name="connsiteX7" fmla="*/ 79936 w 18466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00014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79303"/>
                                            <a:gd name="connsiteY0" fmla="*/ 1 h 350045"/>
                                            <a:gd name="connsiteX1" fmla="*/ 55655 w 179303"/>
                                            <a:gd name="connsiteY1" fmla="*/ 107157 h 350045"/>
                                            <a:gd name="connsiteX2" fmla="*/ 886 w 179303"/>
                                            <a:gd name="connsiteY2" fmla="*/ 204788 h 350045"/>
                                            <a:gd name="connsiteX3" fmla="*/ 22317 w 179303"/>
                                            <a:gd name="connsiteY3" fmla="*/ 302420 h 350045"/>
                                            <a:gd name="connsiteX4" fmla="*/ 86611 w 179303"/>
                                            <a:gd name="connsiteY4" fmla="*/ 350045 h 350045"/>
                                            <a:gd name="connsiteX5" fmla="*/ 172336 w 179303"/>
                                            <a:gd name="connsiteY5" fmla="*/ 266701 h 350045"/>
                                            <a:gd name="connsiteX6" fmla="*/ 160429 w 179303"/>
                                            <a:gd name="connsiteY6" fmla="*/ 100014 h 350045"/>
                                            <a:gd name="connsiteX7" fmla="*/ 77086 w 179303"/>
                                            <a:gd name="connsiteY7" fmla="*/ 1 h 350045"/>
                                            <a:gd name="connsiteX0" fmla="*/ 77086 w 179303"/>
                                            <a:gd name="connsiteY0" fmla="*/ 1 h 352745"/>
                                            <a:gd name="connsiteX1" fmla="*/ 55655 w 179303"/>
                                            <a:gd name="connsiteY1" fmla="*/ 107157 h 352745"/>
                                            <a:gd name="connsiteX2" fmla="*/ 886 w 179303"/>
                                            <a:gd name="connsiteY2" fmla="*/ 204788 h 352745"/>
                                            <a:gd name="connsiteX3" fmla="*/ 22317 w 179303"/>
                                            <a:gd name="connsiteY3" fmla="*/ 302420 h 352745"/>
                                            <a:gd name="connsiteX4" fmla="*/ 86611 w 179303"/>
                                            <a:gd name="connsiteY4" fmla="*/ 350045 h 352745"/>
                                            <a:gd name="connsiteX5" fmla="*/ 172336 w 179303"/>
                                            <a:gd name="connsiteY5" fmla="*/ 266701 h 352745"/>
                                            <a:gd name="connsiteX6" fmla="*/ 160429 w 179303"/>
                                            <a:gd name="connsiteY6" fmla="*/ 100014 h 352745"/>
                                            <a:gd name="connsiteX7" fmla="*/ 77086 w 179303"/>
                                            <a:gd name="connsiteY7" fmla="*/ 1 h 352745"/>
                                            <a:gd name="connsiteX0" fmla="*/ 77086 w 179303"/>
                                            <a:gd name="connsiteY0" fmla="*/ 1 h 350613"/>
                                            <a:gd name="connsiteX1" fmla="*/ 55655 w 179303"/>
                                            <a:gd name="connsiteY1" fmla="*/ 107157 h 350613"/>
                                            <a:gd name="connsiteX2" fmla="*/ 886 w 179303"/>
                                            <a:gd name="connsiteY2" fmla="*/ 204788 h 350613"/>
                                            <a:gd name="connsiteX3" fmla="*/ 22317 w 179303"/>
                                            <a:gd name="connsiteY3" fmla="*/ 302420 h 350613"/>
                                            <a:gd name="connsiteX4" fmla="*/ 86611 w 179303"/>
                                            <a:gd name="connsiteY4" fmla="*/ 350045 h 350613"/>
                                            <a:gd name="connsiteX5" fmla="*/ 172336 w 179303"/>
                                            <a:gd name="connsiteY5" fmla="*/ 266701 h 350613"/>
                                            <a:gd name="connsiteX6" fmla="*/ 160429 w 179303"/>
                                            <a:gd name="connsiteY6" fmla="*/ 100014 h 350613"/>
                                            <a:gd name="connsiteX7" fmla="*/ 77086 w 179303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82390 w 184607"/>
                                            <a:gd name="connsiteY0" fmla="*/ 1 h 352386"/>
                                            <a:gd name="connsiteX1" fmla="*/ 60959 w 184607"/>
                                            <a:gd name="connsiteY1" fmla="*/ 107157 h 352386"/>
                                            <a:gd name="connsiteX2" fmla="*/ 6190 w 184607"/>
                                            <a:gd name="connsiteY2" fmla="*/ 204788 h 352386"/>
                                            <a:gd name="connsiteX3" fmla="*/ 15715 w 184607"/>
                                            <a:gd name="connsiteY3" fmla="*/ 302420 h 352386"/>
                                            <a:gd name="connsiteX4" fmla="*/ 91915 w 184607"/>
                                            <a:gd name="connsiteY4" fmla="*/ 350045 h 352386"/>
                                            <a:gd name="connsiteX5" fmla="*/ 177640 w 184607"/>
                                            <a:gd name="connsiteY5" fmla="*/ 266701 h 352386"/>
                                            <a:gd name="connsiteX6" fmla="*/ 165733 w 184607"/>
                                            <a:gd name="connsiteY6" fmla="*/ 100014 h 352386"/>
                                            <a:gd name="connsiteX7" fmla="*/ 82390 w 184607"/>
                                            <a:gd name="connsiteY7" fmla="*/ 1 h 352386"/>
                                            <a:gd name="connsiteX0" fmla="*/ 86867 w 189084"/>
                                            <a:gd name="connsiteY0" fmla="*/ 1 h 351243"/>
                                            <a:gd name="connsiteX1" fmla="*/ 65436 w 189084"/>
                                            <a:gd name="connsiteY1" fmla="*/ 107157 h 351243"/>
                                            <a:gd name="connsiteX2" fmla="*/ 10667 w 189084"/>
                                            <a:gd name="connsiteY2" fmla="*/ 204788 h 351243"/>
                                            <a:gd name="connsiteX3" fmla="*/ 20192 w 189084"/>
                                            <a:gd name="connsiteY3" fmla="*/ 302420 h 351243"/>
                                            <a:gd name="connsiteX4" fmla="*/ 96392 w 189084"/>
                                            <a:gd name="connsiteY4" fmla="*/ 350045 h 351243"/>
                                            <a:gd name="connsiteX5" fmla="*/ 182117 w 189084"/>
                                            <a:gd name="connsiteY5" fmla="*/ 266701 h 351243"/>
                                            <a:gd name="connsiteX6" fmla="*/ 170210 w 189084"/>
                                            <a:gd name="connsiteY6" fmla="*/ 100014 h 351243"/>
                                            <a:gd name="connsiteX7" fmla="*/ 86867 w 189084"/>
                                            <a:gd name="connsiteY7" fmla="*/ 1 h 351243"/>
                                            <a:gd name="connsiteX0" fmla="*/ 81616 w 183833"/>
                                            <a:gd name="connsiteY0" fmla="*/ 1 h 350850"/>
                                            <a:gd name="connsiteX1" fmla="*/ 60185 w 183833"/>
                                            <a:gd name="connsiteY1" fmla="*/ 107157 h 350850"/>
                                            <a:gd name="connsiteX2" fmla="*/ 5416 w 183833"/>
                                            <a:gd name="connsiteY2" fmla="*/ 204788 h 350850"/>
                                            <a:gd name="connsiteX3" fmla="*/ 14941 w 183833"/>
                                            <a:gd name="connsiteY3" fmla="*/ 302420 h 350850"/>
                                            <a:gd name="connsiteX4" fmla="*/ 91141 w 183833"/>
                                            <a:gd name="connsiteY4" fmla="*/ 350045 h 350850"/>
                                            <a:gd name="connsiteX5" fmla="*/ 176866 w 183833"/>
                                            <a:gd name="connsiteY5" fmla="*/ 266701 h 350850"/>
                                            <a:gd name="connsiteX6" fmla="*/ 164959 w 183833"/>
                                            <a:gd name="connsiteY6" fmla="*/ 100014 h 350850"/>
                                            <a:gd name="connsiteX7" fmla="*/ 81616 w 183833"/>
                                            <a:gd name="connsiteY7" fmla="*/ 1 h 350850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  <a:gd name="connsiteX0" fmla="*/ 81616 w 191543"/>
                                            <a:gd name="connsiteY0" fmla="*/ 1 h 351235"/>
                                            <a:gd name="connsiteX1" fmla="*/ 60185 w 191543"/>
                                            <a:gd name="connsiteY1" fmla="*/ 107157 h 351235"/>
                                            <a:gd name="connsiteX2" fmla="*/ 5416 w 191543"/>
                                            <a:gd name="connsiteY2" fmla="*/ 204788 h 351235"/>
                                            <a:gd name="connsiteX3" fmla="*/ 14941 w 191543"/>
                                            <a:gd name="connsiteY3" fmla="*/ 302420 h 351235"/>
                                            <a:gd name="connsiteX4" fmla="*/ 91141 w 191543"/>
                                            <a:gd name="connsiteY4" fmla="*/ 350045 h 351235"/>
                                            <a:gd name="connsiteX5" fmla="*/ 181628 w 191543"/>
                                            <a:gd name="connsiteY5" fmla="*/ 257176 h 351235"/>
                                            <a:gd name="connsiteX6" fmla="*/ 172103 w 191543"/>
                                            <a:gd name="connsiteY6" fmla="*/ 114302 h 351235"/>
                                            <a:gd name="connsiteX7" fmla="*/ 81616 w 191543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  <a:cxn ang="0">
                                              <a:pos x="connsiteX6" y="connsiteY6"/>
                                            </a:cxn>
                                            <a:cxn ang="0">
                                              <a:pos x="connsiteX7" y="connsiteY7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189463" h="351235">
                                              <a:moveTo>
                                                <a:pt x="81616" y="1"/>
                                              </a:moveTo>
                                              <a:cubicBezTo>
                                                <a:pt x="63757" y="-396"/>
                                                <a:pt x="82410" y="63500"/>
                                                <a:pt x="60185" y="107157"/>
                                              </a:cubicBezTo>
                                              <a:cubicBezTo>
                                                <a:pt x="37960" y="150814"/>
                                                <a:pt x="12957" y="172244"/>
                                                <a:pt x="5416" y="204788"/>
                                              </a:cubicBezTo>
                                              <a:cubicBezTo>
                                                <a:pt x="-2125" y="237332"/>
                                                <a:pt x="-4108" y="277019"/>
                                                <a:pt x="14941" y="302420"/>
                                              </a:cubicBezTo>
                                              <a:cubicBezTo>
                                                <a:pt x="33990" y="327821"/>
                                                <a:pt x="63360" y="357586"/>
                                                <a:pt x="91141" y="350045"/>
                                              </a:cubicBezTo>
                                              <a:cubicBezTo>
                                                <a:pt x="118922" y="342504"/>
                                                <a:pt x="169325" y="298848"/>
                                                <a:pt x="181628" y="257176"/>
                                              </a:cubicBezTo>
                                              <a:cubicBezTo>
                                                <a:pt x="196312" y="217092"/>
                                                <a:pt x="188772" y="161927"/>
                                                <a:pt x="172103" y="114302"/>
                                              </a:cubicBezTo>
                                              <a:cubicBezTo>
                                                <a:pt x="155434" y="66677"/>
                                                <a:pt x="114160" y="36513"/>
                                                <a:pt x="81616" y="1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92C604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86" name="任意多边形 385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72338" y="632844"/>
                                          <a:ext cx="54811" cy="245646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0 w 45243"/>
                                            <a:gd name="connsiteY0" fmla="*/ 178593 h 178593"/>
                                            <a:gd name="connsiteX1" fmla="*/ 0 w 45243"/>
                                            <a:gd name="connsiteY1" fmla="*/ 61912 h 178593"/>
                                            <a:gd name="connsiteX2" fmla="*/ 26193 w 45243"/>
                                            <a:gd name="connsiteY2" fmla="*/ 0 h 178593"/>
                                            <a:gd name="connsiteX3" fmla="*/ 45243 w 45243"/>
                                            <a:gd name="connsiteY3" fmla="*/ 76200 h 178593"/>
                                            <a:gd name="connsiteX4" fmla="*/ 38100 w 45243"/>
                                            <a:gd name="connsiteY4" fmla="*/ 133350 h 178593"/>
                                            <a:gd name="connsiteX5" fmla="*/ 0 w 45243"/>
                                            <a:gd name="connsiteY5" fmla="*/ 178593 h 178593"/>
                                            <a:gd name="connsiteX0" fmla="*/ 0 w 46024"/>
                                            <a:gd name="connsiteY0" fmla="*/ 178593 h 178593"/>
                                            <a:gd name="connsiteX1" fmla="*/ 0 w 46024"/>
                                            <a:gd name="connsiteY1" fmla="*/ 61912 h 178593"/>
                                            <a:gd name="connsiteX2" fmla="*/ 26193 w 46024"/>
                                            <a:gd name="connsiteY2" fmla="*/ 0 h 178593"/>
                                            <a:gd name="connsiteX3" fmla="*/ 45243 w 46024"/>
                                            <a:gd name="connsiteY3" fmla="*/ 76200 h 178593"/>
                                            <a:gd name="connsiteX4" fmla="*/ 38100 w 46024"/>
                                            <a:gd name="connsiteY4" fmla="*/ 133350 h 178593"/>
                                            <a:gd name="connsiteX5" fmla="*/ 0 w 46024"/>
                                            <a:gd name="connsiteY5" fmla="*/ 178593 h 178593"/>
                                            <a:gd name="connsiteX0" fmla="*/ 0 w 47263"/>
                                            <a:gd name="connsiteY0" fmla="*/ 178593 h 178593"/>
                                            <a:gd name="connsiteX1" fmla="*/ 0 w 47263"/>
                                            <a:gd name="connsiteY1" fmla="*/ 61912 h 178593"/>
                                            <a:gd name="connsiteX2" fmla="*/ 26193 w 47263"/>
                                            <a:gd name="connsiteY2" fmla="*/ 0 h 178593"/>
                                            <a:gd name="connsiteX3" fmla="*/ 45243 w 47263"/>
                                            <a:gd name="connsiteY3" fmla="*/ 76200 h 178593"/>
                                            <a:gd name="connsiteX4" fmla="*/ 38100 w 47263"/>
                                            <a:gd name="connsiteY4" fmla="*/ 133350 h 178593"/>
                                            <a:gd name="connsiteX5" fmla="*/ 0 w 47263"/>
                                            <a:gd name="connsiteY5" fmla="*/ 178593 h 178593"/>
                                            <a:gd name="connsiteX0" fmla="*/ 4052 w 51315"/>
                                            <a:gd name="connsiteY0" fmla="*/ 178709 h 178709"/>
                                            <a:gd name="connsiteX1" fmla="*/ 4052 w 51315"/>
                                            <a:gd name="connsiteY1" fmla="*/ 62028 h 178709"/>
                                            <a:gd name="connsiteX2" fmla="*/ 30245 w 51315"/>
                                            <a:gd name="connsiteY2" fmla="*/ 116 h 178709"/>
                                            <a:gd name="connsiteX3" fmla="*/ 49295 w 51315"/>
                                            <a:gd name="connsiteY3" fmla="*/ 76316 h 178709"/>
                                            <a:gd name="connsiteX4" fmla="*/ 42152 w 51315"/>
                                            <a:gd name="connsiteY4" fmla="*/ 133466 h 178709"/>
                                            <a:gd name="connsiteX5" fmla="*/ 4052 w 51315"/>
                                            <a:gd name="connsiteY5" fmla="*/ 178709 h 178709"/>
                                            <a:gd name="connsiteX0" fmla="*/ 1452 w 48715"/>
                                            <a:gd name="connsiteY0" fmla="*/ 178697 h 178697"/>
                                            <a:gd name="connsiteX1" fmla="*/ 15740 w 48715"/>
                                            <a:gd name="connsiteY1" fmla="*/ 66778 h 178697"/>
                                            <a:gd name="connsiteX2" fmla="*/ 27645 w 48715"/>
                                            <a:gd name="connsiteY2" fmla="*/ 104 h 178697"/>
                                            <a:gd name="connsiteX3" fmla="*/ 46695 w 48715"/>
                                            <a:gd name="connsiteY3" fmla="*/ 76304 h 178697"/>
                                            <a:gd name="connsiteX4" fmla="*/ 39552 w 48715"/>
                                            <a:gd name="connsiteY4" fmla="*/ 133454 h 178697"/>
                                            <a:gd name="connsiteX5" fmla="*/ 1452 w 48715"/>
                                            <a:gd name="connsiteY5" fmla="*/ 178697 h 178697"/>
                                            <a:gd name="connsiteX0" fmla="*/ 1452 w 48715"/>
                                            <a:gd name="connsiteY0" fmla="*/ 178697 h 180791"/>
                                            <a:gd name="connsiteX1" fmla="*/ 15740 w 48715"/>
                                            <a:gd name="connsiteY1" fmla="*/ 66778 h 180791"/>
                                            <a:gd name="connsiteX2" fmla="*/ 27645 w 48715"/>
                                            <a:gd name="connsiteY2" fmla="*/ 104 h 180791"/>
                                            <a:gd name="connsiteX3" fmla="*/ 46695 w 48715"/>
                                            <a:gd name="connsiteY3" fmla="*/ 76304 h 180791"/>
                                            <a:gd name="connsiteX4" fmla="*/ 39552 w 48715"/>
                                            <a:gd name="connsiteY4" fmla="*/ 133454 h 180791"/>
                                            <a:gd name="connsiteX5" fmla="*/ 1452 w 48715"/>
                                            <a:gd name="connsiteY5" fmla="*/ 178697 h 180791"/>
                                            <a:gd name="connsiteX0" fmla="*/ 1452 w 47476"/>
                                            <a:gd name="connsiteY0" fmla="*/ 195372 h 197068"/>
                                            <a:gd name="connsiteX1" fmla="*/ 15740 w 47476"/>
                                            <a:gd name="connsiteY1" fmla="*/ 66784 h 197068"/>
                                            <a:gd name="connsiteX2" fmla="*/ 27645 w 47476"/>
                                            <a:gd name="connsiteY2" fmla="*/ 110 h 197068"/>
                                            <a:gd name="connsiteX3" fmla="*/ 46695 w 47476"/>
                                            <a:gd name="connsiteY3" fmla="*/ 76310 h 197068"/>
                                            <a:gd name="connsiteX4" fmla="*/ 39552 w 47476"/>
                                            <a:gd name="connsiteY4" fmla="*/ 133460 h 197068"/>
                                            <a:gd name="connsiteX5" fmla="*/ 1452 w 47476"/>
                                            <a:gd name="connsiteY5" fmla="*/ 195372 h 197068"/>
                                            <a:gd name="connsiteX0" fmla="*/ 266 w 46290"/>
                                            <a:gd name="connsiteY0" fmla="*/ 195334 h 196107"/>
                                            <a:gd name="connsiteX1" fmla="*/ 21698 w 46290"/>
                                            <a:gd name="connsiteY1" fmla="*/ 88177 h 196107"/>
                                            <a:gd name="connsiteX2" fmla="*/ 26459 w 46290"/>
                                            <a:gd name="connsiteY2" fmla="*/ 72 h 196107"/>
                                            <a:gd name="connsiteX3" fmla="*/ 45509 w 46290"/>
                                            <a:gd name="connsiteY3" fmla="*/ 76272 h 196107"/>
                                            <a:gd name="connsiteX4" fmla="*/ 38366 w 46290"/>
                                            <a:gd name="connsiteY4" fmla="*/ 133422 h 196107"/>
                                            <a:gd name="connsiteX5" fmla="*/ 266 w 46290"/>
                                            <a:gd name="connsiteY5" fmla="*/ 195334 h 196107"/>
                                            <a:gd name="connsiteX0" fmla="*/ 2249 w 48273"/>
                                            <a:gd name="connsiteY0" fmla="*/ 195324 h 195831"/>
                                            <a:gd name="connsiteX1" fmla="*/ 7012 w 48273"/>
                                            <a:gd name="connsiteY1" fmla="*/ 97692 h 195831"/>
                                            <a:gd name="connsiteX2" fmla="*/ 28442 w 48273"/>
                                            <a:gd name="connsiteY2" fmla="*/ 62 h 195831"/>
                                            <a:gd name="connsiteX3" fmla="*/ 47492 w 48273"/>
                                            <a:gd name="connsiteY3" fmla="*/ 76262 h 195831"/>
                                            <a:gd name="connsiteX4" fmla="*/ 40349 w 48273"/>
                                            <a:gd name="connsiteY4" fmla="*/ 133412 h 195831"/>
                                            <a:gd name="connsiteX5" fmla="*/ 2249 w 48273"/>
                                            <a:gd name="connsiteY5" fmla="*/ 195324 h 195831"/>
                                            <a:gd name="connsiteX0" fmla="*/ 2249 w 41173"/>
                                            <a:gd name="connsiteY0" fmla="*/ 195324 h 195823"/>
                                            <a:gd name="connsiteX1" fmla="*/ 7012 w 41173"/>
                                            <a:gd name="connsiteY1" fmla="*/ 97692 h 195823"/>
                                            <a:gd name="connsiteX2" fmla="*/ 28442 w 41173"/>
                                            <a:gd name="connsiteY2" fmla="*/ 62 h 195823"/>
                                            <a:gd name="connsiteX3" fmla="*/ 28442 w 41173"/>
                                            <a:gd name="connsiteY3" fmla="*/ 81024 h 195823"/>
                                            <a:gd name="connsiteX4" fmla="*/ 40349 w 41173"/>
                                            <a:gd name="connsiteY4" fmla="*/ 133412 h 195823"/>
                                            <a:gd name="connsiteX5" fmla="*/ 2249 w 41173"/>
                                            <a:gd name="connsiteY5" fmla="*/ 195324 h 195823"/>
                                            <a:gd name="connsiteX0" fmla="*/ 2249 w 48273"/>
                                            <a:gd name="connsiteY0" fmla="*/ 195324 h 195838"/>
                                            <a:gd name="connsiteX1" fmla="*/ 7012 w 48273"/>
                                            <a:gd name="connsiteY1" fmla="*/ 97692 h 195838"/>
                                            <a:gd name="connsiteX2" fmla="*/ 28442 w 48273"/>
                                            <a:gd name="connsiteY2" fmla="*/ 62 h 195838"/>
                                            <a:gd name="connsiteX3" fmla="*/ 47492 w 48273"/>
                                            <a:gd name="connsiteY3" fmla="*/ 71499 h 195838"/>
                                            <a:gd name="connsiteX4" fmla="*/ 40349 w 48273"/>
                                            <a:gd name="connsiteY4" fmla="*/ 133412 h 195838"/>
                                            <a:gd name="connsiteX5" fmla="*/ 2249 w 48273"/>
                                            <a:gd name="connsiteY5" fmla="*/ 195324 h 195838"/>
                                            <a:gd name="connsiteX0" fmla="*/ 1557 w 46812"/>
                                            <a:gd name="connsiteY0" fmla="*/ 195324 h 195838"/>
                                            <a:gd name="connsiteX1" fmla="*/ 6320 w 46812"/>
                                            <a:gd name="connsiteY1" fmla="*/ 97692 h 195838"/>
                                            <a:gd name="connsiteX2" fmla="*/ 27750 w 46812"/>
                                            <a:gd name="connsiteY2" fmla="*/ 62 h 195838"/>
                                            <a:gd name="connsiteX3" fmla="*/ 46800 w 46812"/>
                                            <a:gd name="connsiteY3" fmla="*/ 71499 h 195838"/>
                                            <a:gd name="connsiteX4" fmla="*/ 30132 w 46812"/>
                                            <a:gd name="connsiteY4" fmla="*/ 133412 h 195838"/>
                                            <a:gd name="connsiteX5" fmla="*/ 1557 w 46812"/>
                                            <a:gd name="connsiteY5" fmla="*/ 195324 h 195838"/>
                                            <a:gd name="connsiteX0" fmla="*/ 383 w 45896"/>
                                            <a:gd name="connsiteY0" fmla="*/ 195324 h 195687"/>
                                            <a:gd name="connsiteX1" fmla="*/ 5146 w 45896"/>
                                            <a:gd name="connsiteY1" fmla="*/ 97692 h 195687"/>
                                            <a:gd name="connsiteX2" fmla="*/ 26576 w 45896"/>
                                            <a:gd name="connsiteY2" fmla="*/ 62 h 195687"/>
                                            <a:gd name="connsiteX3" fmla="*/ 45626 w 45896"/>
                                            <a:gd name="connsiteY3" fmla="*/ 71499 h 195687"/>
                                            <a:gd name="connsiteX4" fmla="*/ 12289 w 45896"/>
                                            <a:gd name="connsiteY4" fmla="*/ 128650 h 195687"/>
                                            <a:gd name="connsiteX5" fmla="*/ 383 w 45896"/>
                                            <a:gd name="connsiteY5" fmla="*/ 195324 h 195687"/>
                                            <a:gd name="connsiteX0" fmla="*/ 1384 w 46627"/>
                                            <a:gd name="connsiteY0" fmla="*/ 195324 h 196414"/>
                                            <a:gd name="connsiteX1" fmla="*/ 6147 w 46627"/>
                                            <a:gd name="connsiteY1" fmla="*/ 97692 h 196414"/>
                                            <a:gd name="connsiteX2" fmla="*/ 27577 w 46627"/>
                                            <a:gd name="connsiteY2" fmla="*/ 62 h 196414"/>
                                            <a:gd name="connsiteX3" fmla="*/ 46627 w 46627"/>
                                            <a:gd name="connsiteY3" fmla="*/ 71499 h 196414"/>
                                            <a:gd name="connsiteX4" fmla="*/ 27577 w 46627"/>
                                            <a:gd name="connsiteY4" fmla="*/ 145319 h 196414"/>
                                            <a:gd name="connsiteX5" fmla="*/ 1384 w 46627"/>
                                            <a:gd name="connsiteY5" fmla="*/ 195324 h 196414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46627" h="196414">
                                              <a:moveTo>
                                                <a:pt x="1384" y="195324"/>
                                              </a:moveTo>
                                              <a:cubicBezTo>
                                                <a:pt x="-2188" y="187386"/>
                                                <a:pt x="1782" y="130236"/>
                                                <a:pt x="6147" y="97692"/>
                                              </a:cubicBezTo>
                                              <a:cubicBezTo>
                                                <a:pt x="10512" y="65148"/>
                                                <a:pt x="20037" y="-2319"/>
                                                <a:pt x="27577" y="62"/>
                                              </a:cubicBezTo>
                                              <a:cubicBezTo>
                                                <a:pt x="35117" y="2443"/>
                                                <a:pt x="46627" y="47290"/>
                                                <a:pt x="46627" y="71499"/>
                                              </a:cubicBezTo>
                                              <a:cubicBezTo>
                                                <a:pt x="46627" y="95708"/>
                                                <a:pt x="35118" y="124682"/>
                                                <a:pt x="27577" y="145319"/>
                                              </a:cubicBezTo>
                                              <a:cubicBezTo>
                                                <a:pt x="20037" y="165957"/>
                                                <a:pt x="4956" y="203262"/>
                                                <a:pt x="1384" y="195324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ysClr val="window" lastClr="FFFFFF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grpSp>
                                    <p:nvGrpSpPr>
                                      <p:cNvPr id="373" name="组合 219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 rot="-7500000">
                                        <a:off x="3218752" y="3442353"/>
                                        <a:ext cx="114828" cy="217459"/>
                                        <a:chOff x="3637987" y="503028"/>
                                        <a:chExt cx="188802" cy="391253"/>
                                      </a:xfrm>
                                    </p:grpSpPr>
                                    <p:sp>
                                      <p:nvSpPr>
                                        <p:cNvPr id="383" name="任意多边形 382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37855" y="502151"/>
                                          <a:ext cx="190537" cy="391320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69056 w 166687"/>
                                            <a:gd name="connsiteY0" fmla="*/ 0 h 350044"/>
                                            <a:gd name="connsiteX1" fmla="*/ 45243 w 166687"/>
                                            <a:gd name="connsiteY1" fmla="*/ 119062 h 350044"/>
                                            <a:gd name="connsiteX2" fmla="*/ 0 w 166687"/>
                                            <a:gd name="connsiteY2" fmla="*/ 204787 h 350044"/>
                                            <a:gd name="connsiteX3" fmla="*/ 14287 w 166687"/>
                                            <a:gd name="connsiteY3" fmla="*/ 302419 h 350044"/>
                                            <a:gd name="connsiteX4" fmla="*/ 78581 w 166687"/>
                                            <a:gd name="connsiteY4" fmla="*/ 350044 h 350044"/>
                                            <a:gd name="connsiteX5" fmla="*/ 164306 w 166687"/>
                                            <a:gd name="connsiteY5" fmla="*/ 254794 h 350044"/>
                                            <a:gd name="connsiteX6" fmla="*/ 166687 w 166687"/>
                                            <a:gd name="connsiteY6" fmla="*/ 109537 h 350044"/>
                                            <a:gd name="connsiteX7" fmla="*/ 69056 w 166687"/>
                                            <a:gd name="connsiteY7" fmla="*/ 0 h 350044"/>
                                            <a:gd name="connsiteX0" fmla="*/ 69056 w 184139"/>
                                            <a:gd name="connsiteY0" fmla="*/ 0 h 350044"/>
                                            <a:gd name="connsiteX1" fmla="*/ 45243 w 184139"/>
                                            <a:gd name="connsiteY1" fmla="*/ 119062 h 350044"/>
                                            <a:gd name="connsiteX2" fmla="*/ 0 w 184139"/>
                                            <a:gd name="connsiteY2" fmla="*/ 204787 h 350044"/>
                                            <a:gd name="connsiteX3" fmla="*/ 14287 w 184139"/>
                                            <a:gd name="connsiteY3" fmla="*/ 302419 h 350044"/>
                                            <a:gd name="connsiteX4" fmla="*/ 78581 w 184139"/>
                                            <a:gd name="connsiteY4" fmla="*/ 350044 h 350044"/>
                                            <a:gd name="connsiteX5" fmla="*/ 164306 w 184139"/>
                                            <a:gd name="connsiteY5" fmla="*/ 254794 h 350044"/>
                                            <a:gd name="connsiteX6" fmla="*/ 166687 w 184139"/>
                                            <a:gd name="connsiteY6" fmla="*/ 109537 h 350044"/>
                                            <a:gd name="connsiteX7" fmla="*/ 69056 w 184139"/>
                                            <a:gd name="connsiteY7" fmla="*/ 0 h 350044"/>
                                            <a:gd name="connsiteX0" fmla="*/ 69056 w 181058"/>
                                            <a:gd name="connsiteY0" fmla="*/ 0 h 350044"/>
                                            <a:gd name="connsiteX1" fmla="*/ 45243 w 181058"/>
                                            <a:gd name="connsiteY1" fmla="*/ 119062 h 350044"/>
                                            <a:gd name="connsiteX2" fmla="*/ 0 w 181058"/>
                                            <a:gd name="connsiteY2" fmla="*/ 204787 h 350044"/>
                                            <a:gd name="connsiteX3" fmla="*/ 14287 w 181058"/>
                                            <a:gd name="connsiteY3" fmla="*/ 302419 h 350044"/>
                                            <a:gd name="connsiteX4" fmla="*/ 78581 w 181058"/>
                                            <a:gd name="connsiteY4" fmla="*/ 350044 h 350044"/>
                                            <a:gd name="connsiteX5" fmla="*/ 164306 w 181058"/>
                                            <a:gd name="connsiteY5" fmla="*/ 254794 h 350044"/>
                                            <a:gd name="connsiteX6" fmla="*/ 166687 w 181058"/>
                                            <a:gd name="connsiteY6" fmla="*/ 109537 h 350044"/>
                                            <a:gd name="connsiteX7" fmla="*/ 69056 w 181058"/>
                                            <a:gd name="connsiteY7" fmla="*/ 0 h 350044"/>
                                            <a:gd name="connsiteX0" fmla="*/ 69056 w 173789"/>
                                            <a:gd name="connsiteY0" fmla="*/ 0 h 350044"/>
                                            <a:gd name="connsiteX1" fmla="*/ 45243 w 173789"/>
                                            <a:gd name="connsiteY1" fmla="*/ 119062 h 350044"/>
                                            <a:gd name="connsiteX2" fmla="*/ 0 w 173789"/>
                                            <a:gd name="connsiteY2" fmla="*/ 204787 h 350044"/>
                                            <a:gd name="connsiteX3" fmla="*/ 14287 w 173789"/>
                                            <a:gd name="connsiteY3" fmla="*/ 302419 h 350044"/>
                                            <a:gd name="connsiteX4" fmla="*/ 78581 w 173789"/>
                                            <a:gd name="connsiteY4" fmla="*/ 350044 h 350044"/>
                                            <a:gd name="connsiteX5" fmla="*/ 164306 w 173789"/>
                                            <a:gd name="connsiteY5" fmla="*/ 254794 h 350044"/>
                                            <a:gd name="connsiteX6" fmla="*/ 152399 w 173789"/>
                                            <a:gd name="connsiteY6" fmla="*/ 121444 h 350044"/>
                                            <a:gd name="connsiteX7" fmla="*/ 69056 w 173789"/>
                                            <a:gd name="connsiteY7" fmla="*/ 0 h 350044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928 w 174661"/>
                                            <a:gd name="connsiteY0" fmla="*/ 1 h 350045"/>
                                            <a:gd name="connsiteX1" fmla="*/ 46115 w 174661"/>
                                            <a:gd name="connsiteY1" fmla="*/ 119063 h 350045"/>
                                            <a:gd name="connsiteX2" fmla="*/ 872 w 174661"/>
                                            <a:gd name="connsiteY2" fmla="*/ 204788 h 350045"/>
                                            <a:gd name="connsiteX3" fmla="*/ 15159 w 174661"/>
                                            <a:gd name="connsiteY3" fmla="*/ 302420 h 350045"/>
                                            <a:gd name="connsiteX4" fmla="*/ 79453 w 174661"/>
                                            <a:gd name="connsiteY4" fmla="*/ 350045 h 350045"/>
                                            <a:gd name="connsiteX5" fmla="*/ 165178 w 174661"/>
                                            <a:gd name="connsiteY5" fmla="*/ 254795 h 350045"/>
                                            <a:gd name="connsiteX6" fmla="*/ 153271 w 174661"/>
                                            <a:gd name="connsiteY6" fmla="*/ 121445 h 350045"/>
                                            <a:gd name="connsiteX7" fmla="*/ 69928 w 174661"/>
                                            <a:gd name="connsiteY7" fmla="*/ 1 h 350045"/>
                                            <a:gd name="connsiteX0" fmla="*/ 73564 w 178297"/>
                                            <a:gd name="connsiteY0" fmla="*/ 1 h 350045"/>
                                            <a:gd name="connsiteX1" fmla="*/ 49751 w 178297"/>
                                            <a:gd name="connsiteY1" fmla="*/ 119063 h 350045"/>
                                            <a:gd name="connsiteX2" fmla="*/ 4508 w 178297"/>
                                            <a:gd name="connsiteY2" fmla="*/ 204788 h 350045"/>
                                            <a:gd name="connsiteX3" fmla="*/ 18795 w 178297"/>
                                            <a:gd name="connsiteY3" fmla="*/ 302420 h 350045"/>
                                            <a:gd name="connsiteX4" fmla="*/ 83089 w 178297"/>
                                            <a:gd name="connsiteY4" fmla="*/ 350045 h 350045"/>
                                            <a:gd name="connsiteX5" fmla="*/ 168814 w 178297"/>
                                            <a:gd name="connsiteY5" fmla="*/ 254795 h 350045"/>
                                            <a:gd name="connsiteX6" fmla="*/ 156907 w 178297"/>
                                            <a:gd name="connsiteY6" fmla="*/ 121445 h 350045"/>
                                            <a:gd name="connsiteX7" fmla="*/ 73564 w 178297"/>
                                            <a:gd name="connsiteY7" fmla="*/ 1 h 350045"/>
                                            <a:gd name="connsiteX0" fmla="*/ 79936 w 184669"/>
                                            <a:gd name="connsiteY0" fmla="*/ 1 h 350045"/>
                                            <a:gd name="connsiteX1" fmla="*/ 56123 w 184669"/>
                                            <a:gd name="connsiteY1" fmla="*/ 119063 h 350045"/>
                                            <a:gd name="connsiteX2" fmla="*/ 3736 w 184669"/>
                                            <a:gd name="connsiteY2" fmla="*/ 204788 h 350045"/>
                                            <a:gd name="connsiteX3" fmla="*/ 25167 w 184669"/>
                                            <a:gd name="connsiteY3" fmla="*/ 302420 h 350045"/>
                                            <a:gd name="connsiteX4" fmla="*/ 89461 w 184669"/>
                                            <a:gd name="connsiteY4" fmla="*/ 350045 h 350045"/>
                                            <a:gd name="connsiteX5" fmla="*/ 175186 w 184669"/>
                                            <a:gd name="connsiteY5" fmla="*/ 254795 h 350045"/>
                                            <a:gd name="connsiteX6" fmla="*/ 163279 w 184669"/>
                                            <a:gd name="connsiteY6" fmla="*/ 121445 h 350045"/>
                                            <a:gd name="connsiteX7" fmla="*/ 79936 w 18466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00014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79303"/>
                                            <a:gd name="connsiteY0" fmla="*/ 1 h 350045"/>
                                            <a:gd name="connsiteX1" fmla="*/ 55655 w 179303"/>
                                            <a:gd name="connsiteY1" fmla="*/ 107157 h 350045"/>
                                            <a:gd name="connsiteX2" fmla="*/ 886 w 179303"/>
                                            <a:gd name="connsiteY2" fmla="*/ 204788 h 350045"/>
                                            <a:gd name="connsiteX3" fmla="*/ 22317 w 179303"/>
                                            <a:gd name="connsiteY3" fmla="*/ 302420 h 350045"/>
                                            <a:gd name="connsiteX4" fmla="*/ 86611 w 179303"/>
                                            <a:gd name="connsiteY4" fmla="*/ 350045 h 350045"/>
                                            <a:gd name="connsiteX5" fmla="*/ 172336 w 179303"/>
                                            <a:gd name="connsiteY5" fmla="*/ 266701 h 350045"/>
                                            <a:gd name="connsiteX6" fmla="*/ 160429 w 179303"/>
                                            <a:gd name="connsiteY6" fmla="*/ 100014 h 350045"/>
                                            <a:gd name="connsiteX7" fmla="*/ 77086 w 179303"/>
                                            <a:gd name="connsiteY7" fmla="*/ 1 h 350045"/>
                                            <a:gd name="connsiteX0" fmla="*/ 77086 w 179303"/>
                                            <a:gd name="connsiteY0" fmla="*/ 1 h 352745"/>
                                            <a:gd name="connsiteX1" fmla="*/ 55655 w 179303"/>
                                            <a:gd name="connsiteY1" fmla="*/ 107157 h 352745"/>
                                            <a:gd name="connsiteX2" fmla="*/ 886 w 179303"/>
                                            <a:gd name="connsiteY2" fmla="*/ 204788 h 352745"/>
                                            <a:gd name="connsiteX3" fmla="*/ 22317 w 179303"/>
                                            <a:gd name="connsiteY3" fmla="*/ 302420 h 352745"/>
                                            <a:gd name="connsiteX4" fmla="*/ 86611 w 179303"/>
                                            <a:gd name="connsiteY4" fmla="*/ 350045 h 352745"/>
                                            <a:gd name="connsiteX5" fmla="*/ 172336 w 179303"/>
                                            <a:gd name="connsiteY5" fmla="*/ 266701 h 352745"/>
                                            <a:gd name="connsiteX6" fmla="*/ 160429 w 179303"/>
                                            <a:gd name="connsiteY6" fmla="*/ 100014 h 352745"/>
                                            <a:gd name="connsiteX7" fmla="*/ 77086 w 179303"/>
                                            <a:gd name="connsiteY7" fmla="*/ 1 h 352745"/>
                                            <a:gd name="connsiteX0" fmla="*/ 77086 w 179303"/>
                                            <a:gd name="connsiteY0" fmla="*/ 1 h 350613"/>
                                            <a:gd name="connsiteX1" fmla="*/ 55655 w 179303"/>
                                            <a:gd name="connsiteY1" fmla="*/ 107157 h 350613"/>
                                            <a:gd name="connsiteX2" fmla="*/ 886 w 179303"/>
                                            <a:gd name="connsiteY2" fmla="*/ 204788 h 350613"/>
                                            <a:gd name="connsiteX3" fmla="*/ 22317 w 179303"/>
                                            <a:gd name="connsiteY3" fmla="*/ 302420 h 350613"/>
                                            <a:gd name="connsiteX4" fmla="*/ 86611 w 179303"/>
                                            <a:gd name="connsiteY4" fmla="*/ 350045 h 350613"/>
                                            <a:gd name="connsiteX5" fmla="*/ 172336 w 179303"/>
                                            <a:gd name="connsiteY5" fmla="*/ 266701 h 350613"/>
                                            <a:gd name="connsiteX6" fmla="*/ 160429 w 179303"/>
                                            <a:gd name="connsiteY6" fmla="*/ 100014 h 350613"/>
                                            <a:gd name="connsiteX7" fmla="*/ 77086 w 179303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82390 w 184607"/>
                                            <a:gd name="connsiteY0" fmla="*/ 1 h 352386"/>
                                            <a:gd name="connsiteX1" fmla="*/ 60959 w 184607"/>
                                            <a:gd name="connsiteY1" fmla="*/ 107157 h 352386"/>
                                            <a:gd name="connsiteX2" fmla="*/ 6190 w 184607"/>
                                            <a:gd name="connsiteY2" fmla="*/ 204788 h 352386"/>
                                            <a:gd name="connsiteX3" fmla="*/ 15715 w 184607"/>
                                            <a:gd name="connsiteY3" fmla="*/ 302420 h 352386"/>
                                            <a:gd name="connsiteX4" fmla="*/ 91915 w 184607"/>
                                            <a:gd name="connsiteY4" fmla="*/ 350045 h 352386"/>
                                            <a:gd name="connsiteX5" fmla="*/ 177640 w 184607"/>
                                            <a:gd name="connsiteY5" fmla="*/ 266701 h 352386"/>
                                            <a:gd name="connsiteX6" fmla="*/ 165733 w 184607"/>
                                            <a:gd name="connsiteY6" fmla="*/ 100014 h 352386"/>
                                            <a:gd name="connsiteX7" fmla="*/ 82390 w 184607"/>
                                            <a:gd name="connsiteY7" fmla="*/ 1 h 352386"/>
                                            <a:gd name="connsiteX0" fmla="*/ 86867 w 189084"/>
                                            <a:gd name="connsiteY0" fmla="*/ 1 h 351243"/>
                                            <a:gd name="connsiteX1" fmla="*/ 65436 w 189084"/>
                                            <a:gd name="connsiteY1" fmla="*/ 107157 h 351243"/>
                                            <a:gd name="connsiteX2" fmla="*/ 10667 w 189084"/>
                                            <a:gd name="connsiteY2" fmla="*/ 204788 h 351243"/>
                                            <a:gd name="connsiteX3" fmla="*/ 20192 w 189084"/>
                                            <a:gd name="connsiteY3" fmla="*/ 302420 h 351243"/>
                                            <a:gd name="connsiteX4" fmla="*/ 96392 w 189084"/>
                                            <a:gd name="connsiteY4" fmla="*/ 350045 h 351243"/>
                                            <a:gd name="connsiteX5" fmla="*/ 182117 w 189084"/>
                                            <a:gd name="connsiteY5" fmla="*/ 266701 h 351243"/>
                                            <a:gd name="connsiteX6" fmla="*/ 170210 w 189084"/>
                                            <a:gd name="connsiteY6" fmla="*/ 100014 h 351243"/>
                                            <a:gd name="connsiteX7" fmla="*/ 86867 w 189084"/>
                                            <a:gd name="connsiteY7" fmla="*/ 1 h 351243"/>
                                            <a:gd name="connsiteX0" fmla="*/ 81616 w 183833"/>
                                            <a:gd name="connsiteY0" fmla="*/ 1 h 350850"/>
                                            <a:gd name="connsiteX1" fmla="*/ 60185 w 183833"/>
                                            <a:gd name="connsiteY1" fmla="*/ 107157 h 350850"/>
                                            <a:gd name="connsiteX2" fmla="*/ 5416 w 183833"/>
                                            <a:gd name="connsiteY2" fmla="*/ 204788 h 350850"/>
                                            <a:gd name="connsiteX3" fmla="*/ 14941 w 183833"/>
                                            <a:gd name="connsiteY3" fmla="*/ 302420 h 350850"/>
                                            <a:gd name="connsiteX4" fmla="*/ 91141 w 183833"/>
                                            <a:gd name="connsiteY4" fmla="*/ 350045 h 350850"/>
                                            <a:gd name="connsiteX5" fmla="*/ 176866 w 183833"/>
                                            <a:gd name="connsiteY5" fmla="*/ 266701 h 350850"/>
                                            <a:gd name="connsiteX6" fmla="*/ 164959 w 183833"/>
                                            <a:gd name="connsiteY6" fmla="*/ 100014 h 350850"/>
                                            <a:gd name="connsiteX7" fmla="*/ 81616 w 183833"/>
                                            <a:gd name="connsiteY7" fmla="*/ 1 h 350850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  <a:gd name="connsiteX0" fmla="*/ 81616 w 191543"/>
                                            <a:gd name="connsiteY0" fmla="*/ 1 h 351235"/>
                                            <a:gd name="connsiteX1" fmla="*/ 60185 w 191543"/>
                                            <a:gd name="connsiteY1" fmla="*/ 107157 h 351235"/>
                                            <a:gd name="connsiteX2" fmla="*/ 5416 w 191543"/>
                                            <a:gd name="connsiteY2" fmla="*/ 204788 h 351235"/>
                                            <a:gd name="connsiteX3" fmla="*/ 14941 w 191543"/>
                                            <a:gd name="connsiteY3" fmla="*/ 302420 h 351235"/>
                                            <a:gd name="connsiteX4" fmla="*/ 91141 w 191543"/>
                                            <a:gd name="connsiteY4" fmla="*/ 350045 h 351235"/>
                                            <a:gd name="connsiteX5" fmla="*/ 181628 w 191543"/>
                                            <a:gd name="connsiteY5" fmla="*/ 257176 h 351235"/>
                                            <a:gd name="connsiteX6" fmla="*/ 172103 w 191543"/>
                                            <a:gd name="connsiteY6" fmla="*/ 114302 h 351235"/>
                                            <a:gd name="connsiteX7" fmla="*/ 81616 w 191543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  <a:cxn ang="0">
                                              <a:pos x="connsiteX6" y="connsiteY6"/>
                                            </a:cxn>
                                            <a:cxn ang="0">
                                              <a:pos x="connsiteX7" y="connsiteY7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189463" h="351235">
                                              <a:moveTo>
                                                <a:pt x="81616" y="1"/>
                                              </a:moveTo>
                                              <a:cubicBezTo>
                                                <a:pt x="63757" y="-396"/>
                                                <a:pt x="82410" y="63500"/>
                                                <a:pt x="60185" y="107157"/>
                                              </a:cubicBezTo>
                                              <a:cubicBezTo>
                                                <a:pt x="37960" y="150814"/>
                                                <a:pt x="12957" y="172244"/>
                                                <a:pt x="5416" y="204788"/>
                                              </a:cubicBezTo>
                                              <a:cubicBezTo>
                                                <a:pt x="-2125" y="237332"/>
                                                <a:pt x="-4108" y="277019"/>
                                                <a:pt x="14941" y="302420"/>
                                              </a:cubicBezTo>
                                              <a:cubicBezTo>
                                                <a:pt x="33990" y="327821"/>
                                                <a:pt x="63360" y="357586"/>
                                                <a:pt x="91141" y="350045"/>
                                              </a:cubicBezTo>
                                              <a:cubicBezTo>
                                                <a:pt x="118922" y="342504"/>
                                                <a:pt x="169325" y="298848"/>
                                                <a:pt x="181628" y="257176"/>
                                              </a:cubicBezTo>
                                              <a:cubicBezTo>
                                                <a:pt x="196312" y="217092"/>
                                                <a:pt x="188772" y="161927"/>
                                                <a:pt x="172103" y="114302"/>
                                              </a:cubicBezTo>
                                              <a:cubicBezTo>
                                                <a:pt x="155434" y="66677"/>
                                                <a:pt x="114160" y="36513"/>
                                                <a:pt x="81616" y="1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92C604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84" name="任意多边形 383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72675" y="631610"/>
                                          <a:ext cx="54811" cy="245646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0 w 45243"/>
                                            <a:gd name="connsiteY0" fmla="*/ 178593 h 178593"/>
                                            <a:gd name="connsiteX1" fmla="*/ 0 w 45243"/>
                                            <a:gd name="connsiteY1" fmla="*/ 61912 h 178593"/>
                                            <a:gd name="connsiteX2" fmla="*/ 26193 w 45243"/>
                                            <a:gd name="connsiteY2" fmla="*/ 0 h 178593"/>
                                            <a:gd name="connsiteX3" fmla="*/ 45243 w 45243"/>
                                            <a:gd name="connsiteY3" fmla="*/ 76200 h 178593"/>
                                            <a:gd name="connsiteX4" fmla="*/ 38100 w 45243"/>
                                            <a:gd name="connsiteY4" fmla="*/ 133350 h 178593"/>
                                            <a:gd name="connsiteX5" fmla="*/ 0 w 45243"/>
                                            <a:gd name="connsiteY5" fmla="*/ 178593 h 178593"/>
                                            <a:gd name="connsiteX0" fmla="*/ 0 w 46024"/>
                                            <a:gd name="connsiteY0" fmla="*/ 178593 h 178593"/>
                                            <a:gd name="connsiteX1" fmla="*/ 0 w 46024"/>
                                            <a:gd name="connsiteY1" fmla="*/ 61912 h 178593"/>
                                            <a:gd name="connsiteX2" fmla="*/ 26193 w 46024"/>
                                            <a:gd name="connsiteY2" fmla="*/ 0 h 178593"/>
                                            <a:gd name="connsiteX3" fmla="*/ 45243 w 46024"/>
                                            <a:gd name="connsiteY3" fmla="*/ 76200 h 178593"/>
                                            <a:gd name="connsiteX4" fmla="*/ 38100 w 46024"/>
                                            <a:gd name="connsiteY4" fmla="*/ 133350 h 178593"/>
                                            <a:gd name="connsiteX5" fmla="*/ 0 w 46024"/>
                                            <a:gd name="connsiteY5" fmla="*/ 178593 h 178593"/>
                                            <a:gd name="connsiteX0" fmla="*/ 0 w 47263"/>
                                            <a:gd name="connsiteY0" fmla="*/ 178593 h 178593"/>
                                            <a:gd name="connsiteX1" fmla="*/ 0 w 47263"/>
                                            <a:gd name="connsiteY1" fmla="*/ 61912 h 178593"/>
                                            <a:gd name="connsiteX2" fmla="*/ 26193 w 47263"/>
                                            <a:gd name="connsiteY2" fmla="*/ 0 h 178593"/>
                                            <a:gd name="connsiteX3" fmla="*/ 45243 w 47263"/>
                                            <a:gd name="connsiteY3" fmla="*/ 76200 h 178593"/>
                                            <a:gd name="connsiteX4" fmla="*/ 38100 w 47263"/>
                                            <a:gd name="connsiteY4" fmla="*/ 133350 h 178593"/>
                                            <a:gd name="connsiteX5" fmla="*/ 0 w 47263"/>
                                            <a:gd name="connsiteY5" fmla="*/ 178593 h 178593"/>
                                            <a:gd name="connsiteX0" fmla="*/ 4052 w 51315"/>
                                            <a:gd name="connsiteY0" fmla="*/ 178709 h 178709"/>
                                            <a:gd name="connsiteX1" fmla="*/ 4052 w 51315"/>
                                            <a:gd name="connsiteY1" fmla="*/ 62028 h 178709"/>
                                            <a:gd name="connsiteX2" fmla="*/ 30245 w 51315"/>
                                            <a:gd name="connsiteY2" fmla="*/ 116 h 178709"/>
                                            <a:gd name="connsiteX3" fmla="*/ 49295 w 51315"/>
                                            <a:gd name="connsiteY3" fmla="*/ 76316 h 178709"/>
                                            <a:gd name="connsiteX4" fmla="*/ 42152 w 51315"/>
                                            <a:gd name="connsiteY4" fmla="*/ 133466 h 178709"/>
                                            <a:gd name="connsiteX5" fmla="*/ 4052 w 51315"/>
                                            <a:gd name="connsiteY5" fmla="*/ 178709 h 178709"/>
                                            <a:gd name="connsiteX0" fmla="*/ 1452 w 48715"/>
                                            <a:gd name="connsiteY0" fmla="*/ 178697 h 178697"/>
                                            <a:gd name="connsiteX1" fmla="*/ 15740 w 48715"/>
                                            <a:gd name="connsiteY1" fmla="*/ 66778 h 178697"/>
                                            <a:gd name="connsiteX2" fmla="*/ 27645 w 48715"/>
                                            <a:gd name="connsiteY2" fmla="*/ 104 h 178697"/>
                                            <a:gd name="connsiteX3" fmla="*/ 46695 w 48715"/>
                                            <a:gd name="connsiteY3" fmla="*/ 76304 h 178697"/>
                                            <a:gd name="connsiteX4" fmla="*/ 39552 w 48715"/>
                                            <a:gd name="connsiteY4" fmla="*/ 133454 h 178697"/>
                                            <a:gd name="connsiteX5" fmla="*/ 1452 w 48715"/>
                                            <a:gd name="connsiteY5" fmla="*/ 178697 h 178697"/>
                                            <a:gd name="connsiteX0" fmla="*/ 1452 w 48715"/>
                                            <a:gd name="connsiteY0" fmla="*/ 178697 h 180791"/>
                                            <a:gd name="connsiteX1" fmla="*/ 15740 w 48715"/>
                                            <a:gd name="connsiteY1" fmla="*/ 66778 h 180791"/>
                                            <a:gd name="connsiteX2" fmla="*/ 27645 w 48715"/>
                                            <a:gd name="connsiteY2" fmla="*/ 104 h 180791"/>
                                            <a:gd name="connsiteX3" fmla="*/ 46695 w 48715"/>
                                            <a:gd name="connsiteY3" fmla="*/ 76304 h 180791"/>
                                            <a:gd name="connsiteX4" fmla="*/ 39552 w 48715"/>
                                            <a:gd name="connsiteY4" fmla="*/ 133454 h 180791"/>
                                            <a:gd name="connsiteX5" fmla="*/ 1452 w 48715"/>
                                            <a:gd name="connsiteY5" fmla="*/ 178697 h 180791"/>
                                            <a:gd name="connsiteX0" fmla="*/ 1452 w 47476"/>
                                            <a:gd name="connsiteY0" fmla="*/ 195372 h 197068"/>
                                            <a:gd name="connsiteX1" fmla="*/ 15740 w 47476"/>
                                            <a:gd name="connsiteY1" fmla="*/ 66784 h 197068"/>
                                            <a:gd name="connsiteX2" fmla="*/ 27645 w 47476"/>
                                            <a:gd name="connsiteY2" fmla="*/ 110 h 197068"/>
                                            <a:gd name="connsiteX3" fmla="*/ 46695 w 47476"/>
                                            <a:gd name="connsiteY3" fmla="*/ 76310 h 197068"/>
                                            <a:gd name="connsiteX4" fmla="*/ 39552 w 47476"/>
                                            <a:gd name="connsiteY4" fmla="*/ 133460 h 197068"/>
                                            <a:gd name="connsiteX5" fmla="*/ 1452 w 47476"/>
                                            <a:gd name="connsiteY5" fmla="*/ 195372 h 197068"/>
                                            <a:gd name="connsiteX0" fmla="*/ 266 w 46290"/>
                                            <a:gd name="connsiteY0" fmla="*/ 195334 h 196107"/>
                                            <a:gd name="connsiteX1" fmla="*/ 21698 w 46290"/>
                                            <a:gd name="connsiteY1" fmla="*/ 88177 h 196107"/>
                                            <a:gd name="connsiteX2" fmla="*/ 26459 w 46290"/>
                                            <a:gd name="connsiteY2" fmla="*/ 72 h 196107"/>
                                            <a:gd name="connsiteX3" fmla="*/ 45509 w 46290"/>
                                            <a:gd name="connsiteY3" fmla="*/ 76272 h 196107"/>
                                            <a:gd name="connsiteX4" fmla="*/ 38366 w 46290"/>
                                            <a:gd name="connsiteY4" fmla="*/ 133422 h 196107"/>
                                            <a:gd name="connsiteX5" fmla="*/ 266 w 46290"/>
                                            <a:gd name="connsiteY5" fmla="*/ 195334 h 196107"/>
                                            <a:gd name="connsiteX0" fmla="*/ 2249 w 48273"/>
                                            <a:gd name="connsiteY0" fmla="*/ 195324 h 195831"/>
                                            <a:gd name="connsiteX1" fmla="*/ 7012 w 48273"/>
                                            <a:gd name="connsiteY1" fmla="*/ 97692 h 195831"/>
                                            <a:gd name="connsiteX2" fmla="*/ 28442 w 48273"/>
                                            <a:gd name="connsiteY2" fmla="*/ 62 h 195831"/>
                                            <a:gd name="connsiteX3" fmla="*/ 47492 w 48273"/>
                                            <a:gd name="connsiteY3" fmla="*/ 76262 h 195831"/>
                                            <a:gd name="connsiteX4" fmla="*/ 40349 w 48273"/>
                                            <a:gd name="connsiteY4" fmla="*/ 133412 h 195831"/>
                                            <a:gd name="connsiteX5" fmla="*/ 2249 w 48273"/>
                                            <a:gd name="connsiteY5" fmla="*/ 195324 h 195831"/>
                                            <a:gd name="connsiteX0" fmla="*/ 2249 w 41173"/>
                                            <a:gd name="connsiteY0" fmla="*/ 195324 h 195823"/>
                                            <a:gd name="connsiteX1" fmla="*/ 7012 w 41173"/>
                                            <a:gd name="connsiteY1" fmla="*/ 97692 h 195823"/>
                                            <a:gd name="connsiteX2" fmla="*/ 28442 w 41173"/>
                                            <a:gd name="connsiteY2" fmla="*/ 62 h 195823"/>
                                            <a:gd name="connsiteX3" fmla="*/ 28442 w 41173"/>
                                            <a:gd name="connsiteY3" fmla="*/ 81024 h 195823"/>
                                            <a:gd name="connsiteX4" fmla="*/ 40349 w 41173"/>
                                            <a:gd name="connsiteY4" fmla="*/ 133412 h 195823"/>
                                            <a:gd name="connsiteX5" fmla="*/ 2249 w 41173"/>
                                            <a:gd name="connsiteY5" fmla="*/ 195324 h 195823"/>
                                            <a:gd name="connsiteX0" fmla="*/ 2249 w 48273"/>
                                            <a:gd name="connsiteY0" fmla="*/ 195324 h 195838"/>
                                            <a:gd name="connsiteX1" fmla="*/ 7012 w 48273"/>
                                            <a:gd name="connsiteY1" fmla="*/ 97692 h 195838"/>
                                            <a:gd name="connsiteX2" fmla="*/ 28442 w 48273"/>
                                            <a:gd name="connsiteY2" fmla="*/ 62 h 195838"/>
                                            <a:gd name="connsiteX3" fmla="*/ 47492 w 48273"/>
                                            <a:gd name="connsiteY3" fmla="*/ 71499 h 195838"/>
                                            <a:gd name="connsiteX4" fmla="*/ 40349 w 48273"/>
                                            <a:gd name="connsiteY4" fmla="*/ 133412 h 195838"/>
                                            <a:gd name="connsiteX5" fmla="*/ 2249 w 48273"/>
                                            <a:gd name="connsiteY5" fmla="*/ 195324 h 195838"/>
                                            <a:gd name="connsiteX0" fmla="*/ 1557 w 46812"/>
                                            <a:gd name="connsiteY0" fmla="*/ 195324 h 195838"/>
                                            <a:gd name="connsiteX1" fmla="*/ 6320 w 46812"/>
                                            <a:gd name="connsiteY1" fmla="*/ 97692 h 195838"/>
                                            <a:gd name="connsiteX2" fmla="*/ 27750 w 46812"/>
                                            <a:gd name="connsiteY2" fmla="*/ 62 h 195838"/>
                                            <a:gd name="connsiteX3" fmla="*/ 46800 w 46812"/>
                                            <a:gd name="connsiteY3" fmla="*/ 71499 h 195838"/>
                                            <a:gd name="connsiteX4" fmla="*/ 30132 w 46812"/>
                                            <a:gd name="connsiteY4" fmla="*/ 133412 h 195838"/>
                                            <a:gd name="connsiteX5" fmla="*/ 1557 w 46812"/>
                                            <a:gd name="connsiteY5" fmla="*/ 195324 h 195838"/>
                                            <a:gd name="connsiteX0" fmla="*/ 383 w 45896"/>
                                            <a:gd name="connsiteY0" fmla="*/ 195324 h 195687"/>
                                            <a:gd name="connsiteX1" fmla="*/ 5146 w 45896"/>
                                            <a:gd name="connsiteY1" fmla="*/ 97692 h 195687"/>
                                            <a:gd name="connsiteX2" fmla="*/ 26576 w 45896"/>
                                            <a:gd name="connsiteY2" fmla="*/ 62 h 195687"/>
                                            <a:gd name="connsiteX3" fmla="*/ 45626 w 45896"/>
                                            <a:gd name="connsiteY3" fmla="*/ 71499 h 195687"/>
                                            <a:gd name="connsiteX4" fmla="*/ 12289 w 45896"/>
                                            <a:gd name="connsiteY4" fmla="*/ 128650 h 195687"/>
                                            <a:gd name="connsiteX5" fmla="*/ 383 w 45896"/>
                                            <a:gd name="connsiteY5" fmla="*/ 195324 h 195687"/>
                                            <a:gd name="connsiteX0" fmla="*/ 1384 w 46627"/>
                                            <a:gd name="connsiteY0" fmla="*/ 195324 h 196414"/>
                                            <a:gd name="connsiteX1" fmla="*/ 6147 w 46627"/>
                                            <a:gd name="connsiteY1" fmla="*/ 97692 h 196414"/>
                                            <a:gd name="connsiteX2" fmla="*/ 27577 w 46627"/>
                                            <a:gd name="connsiteY2" fmla="*/ 62 h 196414"/>
                                            <a:gd name="connsiteX3" fmla="*/ 46627 w 46627"/>
                                            <a:gd name="connsiteY3" fmla="*/ 71499 h 196414"/>
                                            <a:gd name="connsiteX4" fmla="*/ 27577 w 46627"/>
                                            <a:gd name="connsiteY4" fmla="*/ 145319 h 196414"/>
                                            <a:gd name="connsiteX5" fmla="*/ 1384 w 46627"/>
                                            <a:gd name="connsiteY5" fmla="*/ 195324 h 196414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46627" h="196414">
                                              <a:moveTo>
                                                <a:pt x="1384" y="195324"/>
                                              </a:moveTo>
                                              <a:cubicBezTo>
                                                <a:pt x="-2188" y="187386"/>
                                                <a:pt x="1782" y="130236"/>
                                                <a:pt x="6147" y="97692"/>
                                              </a:cubicBezTo>
                                              <a:cubicBezTo>
                                                <a:pt x="10512" y="65148"/>
                                                <a:pt x="20037" y="-2319"/>
                                                <a:pt x="27577" y="62"/>
                                              </a:cubicBezTo>
                                              <a:cubicBezTo>
                                                <a:pt x="35117" y="2443"/>
                                                <a:pt x="46627" y="47290"/>
                                                <a:pt x="46627" y="71499"/>
                                              </a:cubicBezTo>
                                              <a:cubicBezTo>
                                                <a:pt x="46627" y="95708"/>
                                                <a:pt x="35118" y="124682"/>
                                                <a:pt x="27577" y="145319"/>
                                              </a:cubicBezTo>
                                              <a:cubicBezTo>
                                                <a:pt x="20037" y="165957"/>
                                                <a:pt x="4956" y="203262"/>
                                                <a:pt x="1384" y="195324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ysClr val="window" lastClr="FFFFFF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grpSp>
                                    <p:nvGrpSpPr>
                                      <p:cNvPr id="374" name="组合 225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 rot="-7500000">
                                        <a:off x="3423258" y="3475570"/>
                                        <a:ext cx="85507" cy="161932"/>
                                        <a:chOff x="3637987" y="503028"/>
                                        <a:chExt cx="188802" cy="391253"/>
                                      </a:xfrm>
                                    </p:grpSpPr>
                                    <p:sp>
                                      <p:nvSpPr>
                                        <p:cNvPr id="381" name="任意多边形 380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36708" y="504633"/>
                                          <a:ext cx="189274" cy="391253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69056 w 166687"/>
                                            <a:gd name="connsiteY0" fmla="*/ 0 h 350044"/>
                                            <a:gd name="connsiteX1" fmla="*/ 45243 w 166687"/>
                                            <a:gd name="connsiteY1" fmla="*/ 119062 h 350044"/>
                                            <a:gd name="connsiteX2" fmla="*/ 0 w 166687"/>
                                            <a:gd name="connsiteY2" fmla="*/ 204787 h 350044"/>
                                            <a:gd name="connsiteX3" fmla="*/ 14287 w 166687"/>
                                            <a:gd name="connsiteY3" fmla="*/ 302419 h 350044"/>
                                            <a:gd name="connsiteX4" fmla="*/ 78581 w 166687"/>
                                            <a:gd name="connsiteY4" fmla="*/ 350044 h 350044"/>
                                            <a:gd name="connsiteX5" fmla="*/ 164306 w 166687"/>
                                            <a:gd name="connsiteY5" fmla="*/ 254794 h 350044"/>
                                            <a:gd name="connsiteX6" fmla="*/ 166687 w 166687"/>
                                            <a:gd name="connsiteY6" fmla="*/ 109537 h 350044"/>
                                            <a:gd name="connsiteX7" fmla="*/ 69056 w 166687"/>
                                            <a:gd name="connsiteY7" fmla="*/ 0 h 350044"/>
                                            <a:gd name="connsiteX0" fmla="*/ 69056 w 184139"/>
                                            <a:gd name="connsiteY0" fmla="*/ 0 h 350044"/>
                                            <a:gd name="connsiteX1" fmla="*/ 45243 w 184139"/>
                                            <a:gd name="connsiteY1" fmla="*/ 119062 h 350044"/>
                                            <a:gd name="connsiteX2" fmla="*/ 0 w 184139"/>
                                            <a:gd name="connsiteY2" fmla="*/ 204787 h 350044"/>
                                            <a:gd name="connsiteX3" fmla="*/ 14287 w 184139"/>
                                            <a:gd name="connsiteY3" fmla="*/ 302419 h 350044"/>
                                            <a:gd name="connsiteX4" fmla="*/ 78581 w 184139"/>
                                            <a:gd name="connsiteY4" fmla="*/ 350044 h 350044"/>
                                            <a:gd name="connsiteX5" fmla="*/ 164306 w 184139"/>
                                            <a:gd name="connsiteY5" fmla="*/ 254794 h 350044"/>
                                            <a:gd name="connsiteX6" fmla="*/ 166687 w 184139"/>
                                            <a:gd name="connsiteY6" fmla="*/ 109537 h 350044"/>
                                            <a:gd name="connsiteX7" fmla="*/ 69056 w 184139"/>
                                            <a:gd name="connsiteY7" fmla="*/ 0 h 350044"/>
                                            <a:gd name="connsiteX0" fmla="*/ 69056 w 181058"/>
                                            <a:gd name="connsiteY0" fmla="*/ 0 h 350044"/>
                                            <a:gd name="connsiteX1" fmla="*/ 45243 w 181058"/>
                                            <a:gd name="connsiteY1" fmla="*/ 119062 h 350044"/>
                                            <a:gd name="connsiteX2" fmla="*/ 0 w 181058"/>
                                            <a:gd name="connsiteY2" fmla="*/ 204787 h 350044"/>
                                            <a:gd name="connsiteX3" fmla="*/ 14287 w 181058"/>
                                            <a:gd name="connsiteY3" fmla="*/ 302419 h 350044"/>
                                            <a:gd name="connsiteX4" fmla="*/ 78581 w 181058"/>
                                            <a:gd name="connsiteY4" fmla="*/ 350044 h 350044"/>
                                            <a:gd name="connsiteX5" fmla="*/ 164306 w 181058"/>
                                            <a:gd name="connsiteY5" fmla="*/ 254794 h 350044"/>
                                            <a:gd name="connsiteX6" fmla="*/ 166687 w 181058"/>
                                            <a:gd name="connsiteY6" fmla="*/ 109537 h 350044"/>
                                            <a:gd name="connsiteX7" fmla="*/ 69056 w 181058"/>
                                            <a:gd name="connsiteY7" fmla="*/ 0 h 350044"/>
                                            <a:gd name="connsiteX0" fmla="*/ 69056 w 173789"/>
                                            <a:gd name="connsiteY0" fmla="*/ 0 h 350044"/>
                                            <a:gd name="connsiteX1" fmla="*/ 45243 w 173789"/>
                                            <a:gd name="connsiteY1" fmla="*/ 119062 h 350044"/>
                                            <a:gd name="connsiteX2" fmla="*/ 0 w 173789"/>
                                            <a:gd name="connsiteY2" fmla="*/ 204787 h 350044"/>
                                            <a:gd name="connsiteX3" fmla="*/ 14287 w 173789"/>
                                            <a:gd name="connsiteY3" fmla="*/ 302419 h 350044"/>
                                            <a:gd name="connsiteX4" fmla="*/ 78581 w 173789"/>
                                            <a:gd name="connsiteY4" fmla="*/ 350044 h 350044"/>
                                            <a:gd name="connsiteX5" fmla="*/ 164306 w 173789"/>
                                            <a:gd name="connsiteY5" fmla="*/ 254794 h 350044"/>
                                            <a:gd name="connsiteX6" fmla="*/ 152399 w 173789"/>
                                            <a:gd name="connsiteY6" fmla="*/ 121444 h 350044"/>
                                            <a:gd name="connsiteX7" fmla="*/ 69056 w 173789"/>
                                            <a:gd name="connsiteY7" fmla="*/ 0 h 350044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928 w 174661"/>
                                            <a:gd name="connsiteY0" fmla="*/ 1 h 350045"/>
                                            <a:gd name="connsiteX1" fmla="*/ 46115 w 174661"/>
                                            <a:gd name="connsiteY1" fmla="*/ 119063 h 350045"/>
                                            <a:gd name="connsiteX2" fmla="*/ 872 w 174661"/>
                                            <a:gd name="connsiteY2" fmla="*/ 204788 h 350045"/>
                                            <a:gd name="connsiteX3" fmla="*/ 15159 w 174661"/>
                                            <a:gd name="connsiteY3" fmla="*/ 302420 h 350045"/>
                                            <a:gd name="connsiteX4" fmla="*/ 79453 w 174661"/>
                                            <a:gd name="connsiteY4" fmla="*/ 350045 h 350045"/>
                                            <a:gd name="connsiteX5" fmla="*/ 165178 w 174661"/>
                                            <a:gd name="connsiteY5" fmla="*/ 254795 h 350045"/>
                                            <a:gd name="connsiteX6" fmla="*/ 153271 w 174661"/>
                                            <a:gd name="connsiteY6" fmla="*/ 121445 h 350045"/>
                                            <a:gd name="connsiteX7" fmla="*/ 69928 w 174661"/>
                                            <a:gd name="connsiteY7" fmla="*/ 1 h 350045"/>
                                            <a:gd name="connsiteX0" fmla="*/ 73564 w 178297"/>
                                            <a:gd name="connsiteY0" fmla="*/ 1 h 350045"/>
                                            <a:gd name="connsiteX1" fmla="*/ 49751 w 178297"/>
                                            <a:gd name="connsiteY1" fmla="*/ 119063 h 350045"/>
                                            <a:gd name="connsiteX2" fmla="*/ 4508 w 178297"/>
                                            <a:gd name="connsiteY2" fmla="*/ 204788 h 350045"/>
                                            <a:gd name="connsiteX3" fmla="*/ 18795 w 178297"/>
                                            <a:gd name="connsiteY3" fmla="*/ 302420 h 350045"/>
                                            <a:gd name="connsiteX4" fmla="*/ 83089 w 178297"/>
                                            <a:gd name="connsiteY4" fmla="*/ 350045 h 350045"/>
                                            <a:gd name="connsiteX5" fmla="*/ 168814 w 178297"/>
                                            <a:gd name="connsiteY5" fmla="*/ 254795 h 350045"/>
                                            <a:gd name="connsiteX6" fmla="*/ 156907 w 178297"/>
                                            <a:gd name="connsiteY6" fmla="*/ 121445 h 350045"/>
                                            <a:gd name="connsiteX7" fmla="*/ 73564 w 178297"/>
                                            <a:gd name="connsiteY7" fmla="*/ 1 h 350045"/>
                                            <a:gd name="connsiteX0" fmla="*/ 79936 w 184669"/>
                                            <a:gd name="connsiteY0" fmla="*/ 1 h 350045"/>
                                            <a:gd name="connsiteX1" fmla="*/ 56123 w 184669"/>
                                            <a:gd name="connsiteY1" fmla="*/ 119063 h 350045"/>
                                            <a:gd name="connsiteX2" fmla="*/ 3736 w 184669"/>
                                            <a:gd name="connsiteY2" fmla="*/ 204788 h 350045"/>
                                            <a:gd name="connsiteX3" fmla="*/ 25167 w 184669"/>
                                            <a:gd name="connsiteY3" fmla="*/ 302420 h 350045"/>
                                            <a:gd name="connsiteX4" fmla="*/ 89461 w 184669"/>
                                            <a:gd name="connsiteY4" fmla="*/ 350045 h 350045"/>
                                            <a:gd name="connsiteX5" fmla="*/ 175186 w 184669"/>
                                            <a:gd name="connsiteY5" fmla="*/ 254795 h 350045"/>
                                            <a:gd name="connsiteX6" fmla="*/ 163279 w 184669"/>
                                            <a:gd name="connsiteY6" fmla="*/ 121445 h 350045"/>
                                            <a:gd name="connsiteX7" fmla="*/ 79936 w 18466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00014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79303"/>
                                            <a:gd name="connsiteY0" fmla="*/ 1 h 350045"/>
                                            <a:gd name="connsiteX1" fmla="*/ 55655 w 179303"/>
                                            <a:gd name="connsiteY1" fmla="*/ 107157 h 350045"/>
                                            <a:gd name="connsiteX2" fmla="*/ 886 w 179303"/>
                                            <a:gd name="connsiteY2" fmla="*/ 204788 h 350045"/>
                                            <a:gd name="connsiteX3" fmla="*/ 22317 w 179303"/>
                                            <a:gd name="connsiteY3" fmla="*/ 302420 h 350045"/>
                                            <a:gd name="connsiteX4" fmla="*/ 86611 w 179303"/>
                                            <a:gd name="connsiteY4" fmla="*/ 350045 h 350045"/>
                                            <a:gd name="connsiteX5" fmla="*/ 172336 w 179303"/>
                                            <a:gd name="connsiteY5" fmla="*/ 266701 h 350045"/>
                                            <a:gd name="connsiteX6" fmla="*/ 160429 w 179303"/>
                                            <a:gd name="connsiteY6" fmla="*/ 100014 h 350045"/>
                                            <a:gd name="connsiteX7" fmla="*/ 77086 w 179303"/>
                                            <a:gd name="connsiteY7" fmla="*/ 1 h 350045"/>
                                            <a:gd name="connsiteX0" fmla="*/ 77086 w 179303"/>
                                            <a:gd name="connsiteY0" fmla="*/ 1 h 352745"/>
                                            <a:gd name="connsiteX1" fmla="*/ 55655 w 179303"/>
                                            <a:gd name="connsiteY1" fmla="*/ 107157 h 352745"/>
                                            <a:gd name="connsiteX2" fmla="*/ 886 w 179303"/>
                                            <a:gd name="connsiteY2" fmla="*/ 204788 h 352745"/>
                                            <a:gd name="connsiteX3" fmla="*/ 22317 w 179303"/>
                                            <a:gd name="connsiteY3" fmla="*/ 302420 h 352745"/>
                                            <a:gd name="connsiteX4" fmla="*/ 86611 w 179303"/>
                                            <a:gd name="connsiteY4" fmla="*/ 350045 h 352745"/>
                                            <a:gd name="connsiteX5" fmla="*/ 172336 w 179303"/>
                                            <a:gd name="connsiteY5" fmla="*/ 266701 h 352745"/>
                                            <a:gd name="connsiteX6" fmla="*/ 160429 w 179303"/>
                                            <a:gd name="connsiteY6" fmla="*/ 100014 h 352745"/>
                                            <a:gd name="connsiteX7" fmla="*/ 77086 w 179303"/>
                                            <a:gd name="connsiteY7" fmla="*/ 1 h 352745"/>
                                            <a:gd name="connsiteX0" fmla="*/ 77086 w 179303"/>
                                            <a:gd name="connsiteY0" fmla="*/ 1 h 350613"/>
                                            <a:gd name="connsiteX1" fmla="*/ 55655 w 179303"/>
                                            <a:gd name="connsiteY1" fmla="*/ 107157 h 350613"/>
                                            <a:gd name="connsiteX2" fmla="*/ 886 w 179303"/>
                                            <a:gd name="connsiteY2" fmla="*/ 204788 h 350613"/>
                                            <a:gd name="connsiteX3" fmla="*/ 22317 w 179303"/>
                                            <a:gd name="connsiteY3" fmla="*/ 302420 h 350613"/>
                                            <a:gd name="connsiteX4" fmla="*/ 86611 w 179303"/>
                                            <a:gd name="connsiteY4" fmla="*/ 350045 h 350613"/>
                                            <a:gd name="connsiteX5" fmla="*/ 172336 w 179303"/>
                                            <a:gd name="connsiteY5" fmla="*/ 266701 h 350613"/>
                                            <a:gd name="connsiteX6" fmla="*/ 160429 w 179303"/>
                                            <a:gd name="connsiteY6" fmla="*/ 100014 h 350613"/>
                                            <a:gd name="connsiteX7" fmla="*/ 77086 w 179303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82390 w 184607"/>
                                            <a:gd name="connsiteY0" fmla="*/ 1 h 352386"/>
                                            <a:gd name="connsiteX1" fmla="*/ 60959 w 184607"/>
                                            <a:gd name="connsiteY1" fmla="*/ 107157 h 352386"/>
                                            <a:gd name="connsiteX2" fmla="*/ 6190 w 184607"/>
                                            <a:gd name="connsiteY2" fmla="*/ 204788 h 352386"/>
                                            <a:gd name="connsiteX3" fmla="*/ 15715 w 184607"/>
                                            <a:gd name="connsiteY3" fmla="*/ 302420 h 352386"/>
                                            <a:gd name="connsiteX4" fmla="*/ 91915 w 184607"/>
                                            <a:gd name="connsiteY4" fmla="*/ 350045 h 352386"/>
                                            <a:gd name="connsiteX5" fmla="*/ 177640 w 184607"/>
                                            <a:gd name="connsiteY5" fmla="*/ 266701 h 352386"/>
                                            <a:gd name="connsiteX6" fmla="*/ 165733 w 184607"/>
                                            <a:gd name="connsiteY6" fmla="*/ 100014 h 352386"/>
                                            <a:gd name="connsiteX7" fmla="*/ 82390 w 184607"/>
                                            <a:gd name="connsiteY7" fmla="*/ 1 h 352386"/>
                                            <a:gd name="connsiteX0" fmla="*/ 86867 w 189084"/>
                                            <a:gd name="connsiteY0" fmla="*/ 1 h 351243"/>
                                            <a:gd name="connsiteX1" fmla="*/ 65436 w 189084"/>
                                            <a:gd name="connsiteY1" fmla="*/ 107157 h 351243"/>
                                            <a:gd name="connsiteX2" fmla="*/ 10667 w 189084"/>
                                            <a:gd name="connsiteY2" fmla="*/ 204788 h 351243"/>
                                            <a:gd name="connsiteX3" fmla="*/ 20192 w 189084"/>
                                            <a:gd name="connsiteY3" fmla="*/ 302420 h 351243"/>
                                            <a:gd name="connsiteX4" fmla="*/ 96392 w 189084"/>
                                            <a:gd name="connsiteY4" fmla="*/ 350045 h 351243"/>
                                            <a:gd name="connsiteX5" fmla="*/ 182117 w 189084"/>
                                            <a:gd name="connsiteY5" fmla="*/ 266701 h 351243"/>
                                            <a:gd name="connsiteX6" fmla="*/ 170210 w 189084"/>
                                            <a:gd name="connsiteY6" fmla="*/ 100014 h 351243"/>
                                            <a:gd name="connsiteX7" fmla="*/ 86867 w 189084"/>
                                            <a:gd name="connsiteY7" fmla="*/ 1 h 351243"/>
                                            <a:gd name="connsiteX0" fmla="*/ 81616 w 183833"/>
                                            <a:gd name="connsiteY0" fmla="*/ 1 h 350850"/>
                                            <a:gd name="connsiteX1" fmla="*/ 60185 w 183833"/>
                                            <a:gd name="connsiteY1" fmla="*/ 107157 h 350850"/>
                                            <a:gd name="connsiteX2" fmla="*/ 5416 w 183833"/>
                                            <a:gd name="connsiteY2" fmla="*/ 204788 h 350850"/>
                                            <a:gd name="connsiteX3" fmla="*/ 14941 w 183833"/>
                                            <a:gd name="connsiteY3" fmla="*/ 302420 h 350850"/>
                                            <a:gd name="connsiteX4" fmla="*/ 91141 w 183833"/>
                                            <a:gd name="connsiteY4" fmla="*/ 350045 h 350850"/>
                                            <a:gd name="connsiteX5" fmla="*/ 176866 w 183833"/>
                                            <a:gd name="connsiteY5" fmla="*/ 266701 h 350850"/>
                                            <a:gd name="connsiteX6" fmla="*/ 164959 w 183833"/>
                                            <a:gd name="connsiteY6" fmla="*/ 100014 h 350850"/>
                                            <a:gd name="connsiteX7" fmla="*/ 81616 w 183833"/>
                                            <a:gd name="connsiteY7" fmla="*/ 1 h 350850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  <a:gd name="connsiteX0" fmla="*/ 81616 w 191543"/>
                                            <a:gd name="connsiteY0" fmla="*/ 1 h 351235"/>
                                            <a:gd name="connsiteX1" fmla="*/ 60185 w 191543"/>
                                            <a:gd name="connsiteY1" fmla="*/ 107157 h 351235"/>
                                            <a:gd name="connsiteX2" fmla="*/ 5416 w 191543"/>
                                            <a:gd name="connsiteY2" fmla="*/ 204788 h 351235"/>
                                            <a:gd name="connsiteX3" fmla="*/ 14941 w 191543"/>
                                            <a:gd name="connsiteY3" fmla="*/ 302420 h 351235"/>
                                            <a:gd name="connsiteX4" fmla="*/ 91141 w 191543"/>
                                            <a:gd name="connsiteY4" fmla="*/ 350045 h 351235"/>
                                            <a:gd name="connsiteX5" fmla="*/ 181628 w 191543"/>
                                            <a:gd name="connsiteY5" fmla="*/ 257176 h 351235"/>
                                            <a:gd name="connsiteX6" fmla="*/ 172103 w 191543"/>
                                            <a:gd name="connsiteY6" fmla="*/ 114302 h 351235"/>
                                            <a:gd name="connsiteX7" fmla="*/ 81616 w 191543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  <a:cxn ang="0">
                                              <a:pos x="connsiteX6" y="connsiteY6"/>
                                            </a:cxn>
                                            <a:cxn ang="0">
                                              <a:pos x="connsiteX7" y="connsiteY7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189463" h="351235">
                                              <a:moveTo>
                                                <a:pt x="81616" y="1"/>
                                              </a:moveTo>
                                              <a:cubicBezTo>
                                                <a:pt x="63757" y="-396"/>
                                                <a:pt x="82410" y="63500"/>
                                                <a:pt x="60185" y="107157"/>
                                              </a:cubicBezTo>
                                              <a:cubicBezTo>
                                                <a:pt x="37960" y="150814"/>
                                                <a:pt x="12957" y="172244"/>
                                                <a:pt x="5416" y="204788"/>
                                              </a:cubicBezTo>
                                              <a:cubicBezTo>
                                                <a:pt x="-2125" y="237332"/>
                                                <a:pt x="-4108" y="277019"/>
                                                <a:pt x="14941" y="302420"/>
                                              </a:cubicBezTo>
                                              <a:cubicBezTo>
                                                <a:pt x="33990" y="327821"/>
                                                <a:pt x="63360" y="357586"/>
                                                <a:pt x="91141" y="350045"/>
                                              </a:cubicBezTo>
                                              <a:cubicBezTo>
                                                <a:pt x="118922" y="342504"/>
                                                <a:pt x="169325" y="298848"/>
                                                <a:pt x="181628" y="257176"/>
                                              </a:cubicBezTo>
                                              <a:cubicBezTo>
                                                <a:pt x="196312" y="217092"/>
                                                <a:pt x="188772" y="161927"/>
                                                <a:pt x="172103" y="114302"/>
                                              </a:cubicBezTo>
                                              <a:cubicBezTo>
                                                <a:pt x="155434" y="66677"/>
                                                <a:pt x="114160" y="36513"/>
                                                <a:pt x="81616" y="1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92C604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82" name="任意多边形 381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78057" y="636428"/>
                                          <a:ext cx="52577" cy="245492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0 w 45243"/>
                                            <a:gd name="connsiteY0" fmla="*/ 178593 h 178593"/>
                                            <a:gd name="connsiteX1" fmla="*/ 0 w 45243"/>
                                            <a:gd name="connsiteY1" fmla="*/ 61912 h 178593"/>
                                            <a:gd name="connsiteX2" fmla="*/ 26193 w 45243"/>
                                            <a:gd name="connsiteY2" fmla="*/ 0 h 178593"/>
                                            <a:gd name="connsiteX3" fmla="*/ 45243 w 45243"/>
                                            <a:gd name="connsiteY3" fmla="*/ 76200 h 178593"/>
                                            <a:gd name="connsiteX4" fmla="*/ 38100 w 45243"/>
                                            <a:gd name="connsiteY4" fmla="*/ 133350 h 178593"/>
                                            <a:gd name="connsiteX5" fmla="*/ 0 w 45243"/>
                                            <a:gd name="connsiteY5" fmla="*/ 178593 h 178593"/>
                                            <a:gd name="connsiteX0" fmla="*/ 0 w 46024"/>
                                            <a:gd name="connsiteY0" fmla="*/ 178593 h 178593"/>
                                            <a:gd name="connsiteX1" fmla="*/ 0 w 46024"/>
                                            <a:gd name="connsiteY1" fmla="*/ 61912 h 178593"/>
                                            <a:gd name="connsiteX2" fmla="*/ 26193 w 46024"/>
                                            <a:gd name="connsiteY2" fmla="*/ 0 h 178593"/>
                                            <a:gd name="connsiteX3" fmla="*/ 45243 w 46024"/>
                                            <a:gd name="connsiteY3" fmla="*/ 76200 h 178593"/>
                                            <a:gd name="connsiteX4" fmla="*/ 38100 w 46024"/>
                                            <a:gd name="connsiteY4" fmla="*/ 133350 h 178593"/>
                                            <a:gd name="connsiteX5" fmla="*/ 0 w 46024"/>
                                            <a:gd name="connsiteY5" fmla="*/ 178593 h 178593"/>
                                            <a:gd name="connsiteX0" fmla="*/ 0 w 47263"/>
                                            <a:gd name="connsiteY0" fmla="*/ 178593 h 178593"/>
                                            <a:gd name="connsiteX1" fmla="*/ 0 w 47263"/>
                                            <a:gd name="connsiteY1" fmla="*/ 61912 h 178593"/>
                                            <a:gd name="connsiteX2" fmla="*/ 26193 w 47263"/>
                                            <a:gd name="connsiteY2" fmla="*/ 0 h 178593"/>
                                            <a:gd name="connsiteX3" fmla="*/ 45243 w 47263"/>
                                            <a:gd name="connsiteY3" fmla="*/ 76200 h 178593"/>
                                            <a:gd name="connsiteX4" fmla="*/ 38100 w 47263"/>
                                            <a:gd name="connsiteY4" fmla="*/ 133350 h 178593"/>
                                            <a:gd name="connsiteX5" fmla="*/ 0 w 47263"/>
                                            <a:gd name="connsiteY5" fmla="*/ 178593 h 178593"/>
                                            <a:gd name="connsiteX0" fmla="*/ 4052 w 51315"/>
                                            <a:gd name="connsiteY0" fmla="*/ 178709 h 178709"/>
                                            <a:gd name="connsiteX1" fmla="*/ 4052 w 51315"/>
                                            <a:gd name="connsiteY1" fmla="*/ 62028 h 178709"/>
                                            <a:gd name="connsiteX2" fmla="*/ 30245 w 51315"/>
                                            <a:gd name="connsiteY2" fmla="*/ 116 h 178709"/>
                                            <a:gd name="connsiteX3" fmla="*/ 49295 w 51315"/>
                                            <a:gd name="connsiteY3" fmla="*/ 76316 h 178709"/>
                                            <a:gd name="connsiteX4" fmla="*/ 42152 w 51315"/>
                                            <a:gd name="connsiteY4" fmla="*/ 133466 h 178709"/>
                                            <a:gd name="connsiteX5" fmla="*/ 4052 w 51315"/>
                                            <a:gd name="connsiteY5" fmla="*/ 178709 h 178709"/>
                                            <a:gd name="connsiteX0" fmla="*/ 1452 w 48715"/>
                                            <a:gd name="connsiteY0" fmla="*/ 178697 h 178697"/>
                                            <a:gd name="connsiteX1" fmla="*/ 15740 w 48715"/>
                                            <a:gd name="connsiteY1" fmla="*/ 66778 h 178697"/>
                                            <a:gd name="connsiteX2" fmla="*/ 27645 w 48715"/>
                                            <a:gd name="connsiteY2" fmla="*/ 104 h 178697"/>
                                            <a:gd name="connsiteX3" fmla="*/ 46695 w 48715"/>
                                            <a:gd name="connsiteY3" fmla="*/ 76304 h 178697"/>
                                            <a:gd name="connsiteX4" fmla="*/ 39552 w 48715"/>
                                            <a:gd name="connsiteY4" fmla="*/ 133454 h 178697"/>
                                            <a:gd name="connsiteX5" fmla="*/ 1452 w 48715"/>
                                            <a:gd name="connsiteY5" fmla="*/ 178697 h 178697"/>
                                            <a:gd name="connsiteX0" fmla="*/ 1452 w 48715"/>
                                            <a:gd name="connsiteY0" fmla="*/ 178697 h 180791"/>
                                            <a:gd name="connsiteX1" fmla="*/ 15740 w 48715"/>
                                            <a:gd name="connsiteY1" fmla="*/ 66778 h 180791"/>
                                            <a:gd name="connsiteX2" fmla="*/ 27645 w 48715"/>
                                            <a:gd name="connsiteY2" fmla="*/ 104 h 180791"/>
                                            <a:gd name="connsiteX3" fmla="*/ 46695 w 48715"/>
                                            <a:gd name="connsiteY3" fmla="*/ 76304 h 180791"/>
                                            <a:gd name="connsiteX4" fmla="*/ 39552 w 48715"/>
                                            <a:gd name="connsiteY4" fmla="*/ 133454 h 180791"/>
                                            <a:gd name="connsiteX5" fmla="*/ 1452 w 48715"/>
                                            <a:gd name="connsiteY5" fmla="*/ 178697 h 180791"/>
                                            <a:gd name="connsiteX0" fmla="*/ 1452 w 47476"/>
                                            <a:gd name="connsiteY0" fmla="*/ 195372 h 197068"/>
                                            <a:gd name="connsiteX1" fmla="*/ 15740 w 47476"/>
                                            <a:gd name="connsiteY1" fmla="*/ 66784 h 197068"/>
                                            <a:gd name="connsiteX2" fmla="*/ 27645 w 47476"/>
                                            <a:gd name="connsiteY2" fmla="*/ 110 h 197068"/>
                                            <a:gd name="connsiteX3" fmla="*/ 46695 w 47476"/>
                                            <a:gd name="connsiteY3" fmla="*/ 76310 h 197068"/>
                                            <a:gd name="connsiteX4" fmla="*/ 39552 w 47476"/>
                                            <a:gd name="connsiteY4" fmla="*/ 133460 h 197068"/>
                                            <a:gd name="connsiteX5" fmla="*/ 1452 w 47476"/>
                                            <a:gd name="connsiteY5" fmla="*/ 195372 h 197068"/>
                                            <a:gd name="connsiteX0" fmla="*/ 266 w 46290"/>
                                            <a:gd name="connsiteY0" fmla="*/ 195334 h 196107"/>
                                            <a:gd name="connsiteX1" fmla="*/ 21698 w 46290"/>
                                            <a:gd name="connsiteY1" fmla="*/ 88177 h 196107"/>
                                            <a:gd name="connsiteX2" fmla="*/ 26459 w 46290"/>
                                            <a:gd name="connsiteY2" fmla="*/ 72 h 196107"/>
                                            <a:gd name="connsiteX3" fmla="*/ 45509 w 46290"/>
                                            <a:gd name="connsiteY3" fmla="*/ 76272 h 196107"/>
                                            <a:gd name="connsiteX4" fmla="*/ 38366 w 46290"/>
                                            <a:gd name="connsiteY4" fmla="*/ 133422 h 196107"/>
                                            <a:gd name="connsiteX5" fmla="*/ 266 w 46290"/>
                                            <a:gd name="connsiteY5" fmla="*/ 195334 h 196107"/>
                                            <a:gd name="connsiteX0" fmla="*/ 2249 w 48273"/>
                                            <a:gd name="connsiteY0" fmla="*/ 195324 h 195831"/>
                                            <a:gd name="connsiteX1" fmla="*/ 7012 w 48273"/>
                                            <a:gd name="connsiteY1" fmla="*/ 97692 h 195831"/>
                                            <a:gd name="connsiteX2" fmla="*/ 28442 w 48273"/>
                                            <a:gd name="connsiteY2" fmla="*/ 62 h 195831"/>
                                            <a:gd name="connsiteX3" fmla="*/ 47492 w 48273"/>
                                            <a:gd name="connsiteY3" fmla="*/ 76262 h 195831"/>
                                            <a:gd name="connsiteX4" fmla="*/ 40349 w 48273"/>
                                            <a:gd name="connsiteY4" fmla="*/ 133412 h 195831"/>
                                            <a:gd name="connsiteX5" fmla="*/ 2249 w 48273"/>
                                            <a:gd name="connsiteY5" fmla="*/ 195324 h 195831"/>
                                            <a:gd name="connsiteX0" fmla="*/ 2249 w 41173"/>
                                            <a:gd name="connsiteY0" fmla="*/ 195324 h 195823"/>
                                            <a:gd name="connsiteX1" fmla="*/ 7012 w 41173"/>
                                            <a:gd name="connsiteY1" fmla="*/ 97692 h 195823"/>
                                            <a:gd name="connsiteX2" fmla="*/ 28442 w 41173"/>
                                            <a:gd name="connsiteY2" fmla="*/ 62 h 195823"/>
                                            <a:gd name="connsiteX3" fmla="*/ 28442 w 41173"/>
                                            <a:gd name="connsiteY3" fmla="*/ 81024 h 195823"/>
                                            <a:gd name="connsiteX4" fmla="*/ 40349 w 41173"/>
                                            <a:gd name="connsiteY4" fmla="*/ 133412 h 195823"/>
                                            <a:gd name="connsiteX5" fmla="*/ 2249 w 41173"/>
                                            <a:gd name="connsiteY5" fmla="*/ 195324 h 195823"/>
                                            <a:gd name="connsiteX0" fmla="*/ 2249 w 48273"/>
                                            <a:gd name="connsiteY0" fmla="*/ 195324 h 195838"/>
                                            <a:gd name="connsiteX1" fmla="*/ 7012 w 48273"/>
                                            <a:gd name="connsiteY1" fmla="*/ 97692 h 195838"/>
                                            <a:gd name="connsiteX2" fmla="*/ 28442 w 48273"/>
                                            <a:gd name="connsiteY2" fmla="*/ 62 h 195838"/>
                                            <a:gd name="connsiteX3" fmla="*/ 47492 w 48273"/>
                                            <a:gd name="connsiteY3" fmla="*/ 71499 h 195838"/>
                                            <a:gd name="connsiteX4" fmla="*/ 40349 w 48273"/>
                                            <a:gd name="connsiteY4" fmla="*/ 133412 h 195838"/>
                                            <a:gd name="connsiteX5" fmla="*/ 2249 w 48273"/>
                                            <a:gd name="connsiteY5" fmla="*/ 195324 h 195838"/>
                                            <a:gd name="connsiteX0" fmla="*/ 1557 w 46812"/>
                                            <a:gd name="connsiteY0" fmla="*/ 195324 h 195838"/>
                                            <a:gd name="connsiteX1" fmla="*/ 6320 w 46812"/>
                                            <a:gd name="connsiteY1" fmla="*/ 97692 h 195838"/>
                                            <a:gd name="connsiteX2" fmla="*/ 27750 w 46812"/>
                                            <a:gd name="connsiteY2" fmla="*/ 62 h 195838"/>
                                            <a:gd name="connsiteX3" fmla="*/ 46800 w 46812"/>
                                            <a:gd name="connsiteY3" fmla="*/ 71499 h 195838"/>
                                            <a:gd name="connsiteX4" fmla="*/ 30132 w 46812"/>
                                            <a:gd name="connsiteY4" fmla="*/ 133412 h 195838"/>
                                            <a:gd name="connsiteX5" fmla="*/ 1557 w 46812"/>
                                            <a:gd name="connsiteY5" fmla="*/ 195324 h 195838"/>
                                            <a:gd name="connsiteX0" fmla="*/ 383 w 45896"/>
                                            <a:gd name="connsiteY0" fmla="*/ 195324 h 195687"/>
                                            <a:gd name="connsiteX1" fmla="*/ 5146 w 45896"/>
                                            <a:gd name="connsiteY1" fmla="*/ 97692 h 195687"/>
                                            <a:gd name="connsiteX2" fmla="*/ 26576 w 45896"/>
                                            <a:gd name="connsiteY2" fmla="*/ 62 h 195687"/>
                                            <a:gd name="connsiteX3" fmla="*/ 45626 w 45896"/>
                                            <a:gd name="connsiteY3" fmla="*/ 71499 h 195687"/>
                                            <a:gd name="connsiteX4" fmla="*/ 12289 w 45896"/>
                                            <a:gd name="connsiteY4" fmla="*/ 128650 h 195687"/>
                                            <a:gd name="connsiteX5" fmla="*/ 383 w 45896"/>
                                            <a:gd name="connsiteY5" fmla="*/ 195324 h 195687"/>
                                            <a:gd name="connsiteX0" fmla="*/ 1384 w 46627"/>
                                            <a:gd name="connsiteY0" fmla="*/ 195324 h 196414"/>
                                            <a:gd name="connsiteX1" fmla="*/ 6147 w 46627"/>
                                            <a:gd name="connsiteY1" fmla="*/ 97692 h 196414"/>
                                            <a:gd name="connsiteX2" fmla="*/ 27577 w 46627"/>
                                            <a:gd name="connsiteY2" fmla="*/ 62 h 196414"/>
                                            <a:gd name="connsiteX3" fmla="*/ 46627 w 46627"/>
                                            <a:gd name="connsiteY3" fmla="*/ 71499 h 196414"/>
                                            <a:gd name="connsiteX4" fmla="*/ 27577 w 46627"/>
                                            <a:gd name="connsiteY4" fmla="*/ 145319 h 196414"/>
                                            <a:gd name="connsiteX5" fmla="*/ 1384 w 46627"/>
                                            <a:gd name="connsiteY5" fmla="*/ 195324 h 196414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46627" h="196414">
                                              <a:moveTo>
                                                <a:pt x="1384" y="195324"/>
                                              </a:moveTo>
                                              <a:cubicBezTo>
                                                <a:pt x="-2188" y="187386"/>
                                                <a:pt x="1782" y="130236"/>
                                                <a:pt x="6147" y="97692"/>
                                              </a:cubicBezTo>
                                              <a:cubicBezTo>
                                                <a:pt x="10512" y="65148"/>
                                                <a:pt x="20037" y="-2319"/>
                                                <a:pt x="27577" y="62"/>
                                              </a:cubicBezTo>
                                              <a:cubicBezTo>
                                                <a:pt x="35117" y="2443"/>
                                                <a:pt x="46627" y="47290"/>
                                                <a:pt x="46627" y="71499"/>
                                              </a:cubicBezTo>
                                              <a:cubicBezTo>
                                                <a:pt x="46627" y="95708"/>
                                                <a:pt x="35118" y="124682"/>
                                                <a:pt x="27577" y="145319"/>
                                              </a:cubicBezTo>
                                              <a:cubicBezTo>
                                                <a:pt x="20037" y="165957"/>
                                                <a:pt x="4956" y="203262"/>
                                                <a:pt x="1384" y="195324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ysClr val="window" lastClr="FFFFFF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grpSp>
                                    <p:nvGrpSpPr>
                                      <p:cNvPr id="375" name="组合 228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 rot="-7500000">
                                        <a:off x="3606900" y="3481099"/>
                                        <a:ext cx="66617" cy="126158"/>
                                        <a:chOff x="3637987" y="503028"/>
                                        <a:chExt cx="188802" cy="391253"/>
                                      </a:xfrm>
                                    </p:grpSpPr>
                                    <p:sp>
                                      <p:nvSpPr>
                                        <p:cNvPr id="379" name="任意多边形 378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37949" y="505930"/>
                                          <a:ext cx="188958" cy="388958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69056 w 166687"/>
                                            <a:gd name="connsiteY0" fmla="*/ 0 h 350044"/>
                                            <a:gd name="connsiteX1" fmla="*/ 45243 w 166687"/>
                                            <a:gd name="connsiteY1" fmla="*/ 119062 h 350044"/>
                                            <a:gd name="connsiteX2" fmla="*/ 0 w 166687"/>
                                            <a:gd name="connsiteY2" fmla="*/ 204787 h 350044"/>
                                            <a:gd name="connsiteX3" fmla="*/ 14287 w 166687"/>
                                            <a:gd name="connsiteY3" fmla="*/ 302419 h 350044"/>
                                            <a:gd name="connsiteX4" fmla="*/ 78581 w 166687"/>
                                            <a:gd name="connsiteY4" fmla="*/ 350044 h 350044"/>
                                            <a:gd name="connsiteX5" fmla="*/ 164306 w 166687"/>
                                            <a:gd name="connsiteY5" fmla="*/ 254794 h 350044"/>
                                            <a:gd name="connsiteX6" fmla="*/ 166687 w 166687"/>
                                            <a:gd name="connsiteY6" fmla="*/ 109537 h 350044"/>
                                            <a:gd name="connsiteX7" fmla="*/ 69056 w 166687"/>
                                            <a:gd name="connsiteY7" fmla="*/ 0 h 350044"/>
                                            <a:gd name="connsiteX0" fmla="*/ 69056 w 184139"/>
                                            <a:gd name="connsiteY0" fmla="*/ 0 h 350044"/>
                                            <a:gd name="connsiteX1" fmla="*/ 45243 w 184139"/>
                                            <a:gd name="connsiteY1" fmla="*/ 119062 h 350044"/>
                                            <a:gd name="connsiteX2" fmla="*/ 0 w 184139"/>
                                            <a:gd name="connsiteY2" fmla="*/ 204787 h 350044"/>
                                            <a:gd name="connsiteX3" fmla="*/ 14287 w 184139"/>
                                            <a:gd name="connsiteY3" fmla="*/ 302419 h 350044"/>
                                            <a:gd name="connsiteX4" fmla="*/ 78581 w 184139"/>
                                            <a:gd name="connsiteY4" fmla="*/ 350044 h 350044"/>
                                            <a:gd name="connsiteX5" fmla="*/ 164306 w 184139"/>
                                            <a:gd name="connsiteY5" fmla="*/ 254794 h 350044"/>
                                            <a:gd name="connsiteX6" fmla="*/ 166687 w 184139"/>
                                            <a:gd name="connsiteY6" fmla="*/ 109537 h 350044"/>
                                            <a:gd name="connsiteX7" fmla="*/ 69056 w 184139"/>
                                            <a:gd name="connsiteY7" fmla="*/ 0 h 350044"/>
                                            <a:gd name="connsiteX0" fmla="*/ 69056 w 181058"/>
                                            <a:gd name="connsiteY0" fmla="*/ 0 h 350044"/>
                                            <a:gd name="connsiteX1" fmla="*/ 45243 w 181058"/>
                                            <a:gd name="connsiteY1" fmla="*/ 119062 h 350044"/>
                                            <a:gd name="connsiteX2" fmla="*/ 0 w 181058"/>
                                            <a:gd name="connsiteY2" fmla="*/ 204787 h 350044"/>
                                            <a:gd name="connsiteX3" fmla="*/ 14287 w 181058"/>
                                            <a:gd name="connsiteY3" fmla="*/ 302419 h 350044"/>
                                            <a:gd name="connsiteX4" fmla="*/ 78581 w 181058"/>
                                            <a:gd name="connsiteY4" fmla="*/ 350044 h 350044"/>
                                            <a:gd name="connsiteX5" fmla="*/ 164306 w 181058"/>
                                            <a:gd name="connsiteY5" fmla="*/ 254794 h 350044"/>
                                            <a:gd name="connsiteX6" fmla="*/ 166687 w 181058"/>
                                            <a:gd name="connsiteY6" fmla="*/ 109537 h 350044"/>
                                            <a:gd name="connsiteX7" fmla="*/ 69056 w 181058"/>
                                            <a:gd name="connsiteY7" fmla="*/ 0 h 350044"/>
                                            <a:gd name="connsiteX0" fmla="*/ 69056 w 173789"/>
                                            <a:gd name="connsiteY0" fmla="*/ 0 h 350044"/>
                                            <a:gd name="connsiteX1" fmla="*/ 45243 w 173789"/>
                                            <a:gd name="connsiteY1" fmla="*/ 119062 h 350044"/>
                                            <a:gd name="connsiteX2" fmla="*/ 0 w 173789"/>
                                            <a:gd name="connsiteY2" fmla="*/ 204787 h 350044"/>
                                            <a:gd name="connsiteX3" fmla="*/ 14287 w 173789"/>
                                            <a:gd name="connsiteY3" fmla="*/ 302419 h 350044"/>
                                            <a:gd name="connsiteX4" fmla="*/ 78581 w 173789"/>
                                            <a:gd name="connsiteY4" fmla="*/ 350044 h 350044"/>
                                            <a:gd name="connsiteX5" fmla="*/ 164306 w 173789"/>
                                            <a:gd name="connsiteY5" fmla="*/ 254794 h 350044"/>
                                            <a:gd name="connsiteX6" fmla="*/ 152399 w 173789"/>
                                            <a:gd name="connsiteY6" fmla="*/ 121444 h 350044"/>
                                            <a:gd name="connsiteX7" fmla="*/ 69056 w 173789"/>
                                            <a:gd name="connsiteY7" fmla="*/ 0 h 350044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928 w 174661"/>
                                            <a:gd name="connsiteY0" fmla="*/ 1 h 350045"/>
                                            <a:gd name="connsiteX1" fmla="*/ 46115 w 174661"/>
                                            <a:gd name="connsiteY1" fmla="*/ 119063 h 350045"/>
                                            <a:gd name="connsiteX2" fmla="*/ 872 w 174661"/>
                                            <a:gd name="connsiteY2" fmla="*/ 204788 h 350045"/>
                                            <a:gd name="connsiteX3" fmla="*/ 15159 w 174661"/>
                                            <a:gd name="connsiteY3" fmla="*/ 302420 h 350045"/>
                                            <a:gd name="connsiteX4" fmla="*/ 79453 w 174661"/>
                                            <a:gd name="connsiteY4" fmla="*/ 350045 h 350045"/>
                                            <a:gd name="connsiteX5" fmla="*/ 165178 w 174661"/>
                                            <a:gd name="connsiteY5" fmla="*/ 254795 h 350045"/>
                                            <a:gd name="connsiteX6" fmla="*/ 153271 w 174661"/>
                                            <a:gd name="connsiteY6" fmla="*/ 121445 h 350045"/>
                                            <a:gd name="connsiteX7" fmla="*/ 69928 w 174661"/>
                                            <a:gd name="connsiteY7" fmla="*/ 1 h 350045"/>
                                            <a:gd name="connsiteX0" fmla="*/ 73564 w 178297"/>
                                            <a:gd name="connsiteY0" fmla="*/ 1 h 350045"/>
                                            <a:gd name="connsiteX1" fmla="*/ 49751 w 178297"/>
                                            <a:gd name="connsiteY1" fmla="*/ 119063 h 350045"/>
                                            <a:gd name="connsiteX2" fmla="*/ 4508 w 178297"/>
                                            <a:gd name="connsiteY2" fmla="*/ 204788 h 350045"/>
                                            <a:gd name="connsiteX3" fmla="*/ 18795 w 178297"/>
                                            <a:gd name="connsiteY3" fmla="*/ 302420 h 350045"/>
                                            <a:gd name="connsiteX4" fmla="*/ 83089 w 178297"/>
                                            <a:gd name="connsiteY4" fmla="*/ 350045 h 350045"/>
                                            <a:gd name="connsiteX5" fmla="*/ 168814 w 178297"/>
                                            <a:gd name="connsiteY5" fmla="*/ 254795 h 350045"/>
                                            <a:gd name="connsiteX6" fmla="*/ 156907 w 178297"/>
                                            <a:gd name="connsiteY6" fmla="*/ 121445 h 350045"/>
                                            <a:gd name="connsiteX7" fmla="*/ 73564 w 178297"/>
                                            <a:gd name="connsiteY7" fmla="*/ 1 h 350045"/>
                                            <a:gd name="connsiteX0" fmla="*/ 79936 w 184669"/>
                                            <a:gd name="connsiteY0" fmla="*/ 1 h 350045"/>
                                            <a:gd name="connsiteX1" fmla="*/ 56123 w 184669"/>
                                            <a:gd name="connsiteY1" fmla="*/ 119063 h 350045"/>
                                            <a:gd name="connsiteX2" fmla="*/ 3736 w 184669"/>
                                            <a:gd name="connsiteY2" fmla="*/ 204788 h 350045"/>
                                            <a:gd name="connsiteX3" fmla="*/ 25167 w 184669"/>
                                            <a:gd name="connsiteY3" fmla="*/ 302420 h 350045"/>
                                            <a:gd name="connsiteX4" fmla="*/ 89461 w 184669"/>
                                            <a:gd name="connsiteY4" fmla="*/ 350045 h 350045"/>
                                            <a:gd name="connsiteX5" fmla="*/ 175186 w 184669"/>
                                            <a:gd name="connsiteY5" fmla="*/ 254795 h 350045"/>
                                            <a:gd name="connsiteX6" fmla="*/ 163279 w 184669"/>
                                            <a:gd name="connsiteY6" fmla="*/ 121445 h 350045"/>
                                            <a:gd name="connsiteX7" fmla="*/ 79936 w 18466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00014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79303"/>
                                            <a:gd name="connsiteY0" fmla="*/ 1 h 350045"/>
                                            <a:gd name="connsiteX1" fmla="*/ 55655 w 179303"/>
                                            <a:gd name="connsiteY1" fmla="*/ 107157 h 350045"/>
                                            <a:gd name="connsiteX2" fmla="*/ 886 w 179303"/>
                                            <a:gd name="connsiteY2" fmla="*/ 204788 h 350045"/>
                                            <a:gd name="connsiteX3" fmla="*/ 22317 w 179303"/>
                                            <a:gd name="connsiteY3" fmla="*/ 302420 h 350045"/>
                                            <a:gd name="connsiteX4" fmla="*/ 86611 w 179303"/>
                                            <a:gd name="connsiteY4" fmla="*/ 350045 h 350045"/>
                                            <a:gd name="connsiteX5" fmla="*/ 172336 w 179303"/>
                                            <a:gd name="connsiteY5" fmla="*/ 266701 h 350045"/>
                                            <a:gd name="connsiteX6" fmla="*/ 160429 w 179303"/>
                                            <a:gd name="connsiteY6" fmla="*/ 100014 h 350045"/>
                                            <a:gd name="connsiteX7" fmla="*/ 77086 w 179303"/>
                                            <a:gd name="connsiteY7" fmla="*/ 1 h 350045"/>
                                            <a:gd name="connsiteX0" fmla="*/ 77086 w 179303"/>
                                            <a:gd name="connsiteY0" fmla="*/ 1 h 352745"/>
                                            <a:gd name="connsiteX1" fmla="*/ 55655 w 179303"/>
                                            <a:gd name="connsiteY1" fmla="*/ 107157 h 352745"/>
                                            <a:gd name="connsiteX2" fmla="*/ 886 w 179303"/>
                                            <a:gd name="connsiteY2" fmla="*/ 204788 h 352745"/>
                                            <a:gd name="connsiteX3" fmla="*/ 22317 w 179303"/>
                                            <a:gd name="connsiteY3" fmla="*/ 302420 h 352745"/>
                                            <a:gd name="connsiteX4" fmla="*/ 86611 w 179303"/>
                                            <a:gd name="connsiteY4" fmla="*/ 350045 h 352745"/>
                                            <a:gd name="connsiteX5" fmla="*/ 172336 w 179303"/>
                                            <a:gd name="connsiteY5" fmla="*/ 266701 h 352745"/>
                                            <a:gd name="connsiteX6" fmla="*/ 160429 w 179303"/>
                                            <a:gd name="connsiteY6" fmla="*/ 100014 h 352745"/>
                                            <a:gd name="connsiteX7" fmla="*/ 77086 w 179303"/>
                                            <a:gd name="connsiteY7" fmla="*/ 1 h 352745"/>
                                            <a:gd name="connsiteX0" fmla="*/ 77086 w 179303"/>
                                            <a:gd name="connsiteY0" fmla="*/ 1 h 350613"/>
                                            <a:gd name="connsiteX1" fmla="*/ 55655 w 179303"/>
                                            <a:gd name="connsiteY1" fmla="*/ 107157 h 350613"/>
                                            <a:gd name="connsiteX2" fmla="*/ 886 w 179303"/>
                                            <a:gd name="connsiteY2" fmla="*/ 204788 h 350613"/>
                                            <a:gd name="connsiteX3" fmla="*/ 22317 w 179303"/>
                                            <a:gd name="connsiteY3" fmla="*/ 302420 h 350613"/>
                                            <a:gd name="connsiteX4" fmla="*/ 86611 w 179303"/>
                                            <a:gd name="connsiteY4" fmla="*/ 350045 h 350613"/>
                                            <a:gd name="connsiteX5" fmla="*/ 172336 w 179303"/>
                                            <a:gd name="connsiteY5" fmla="*/ 266701 h 350613"/>
                                            <a:gd name="connsiteX6" fmla="*/ 160429 w 179303"/>
                                            <a:gd name="connsiteY6" fmla="*/ 100014 h 350613"/>
                                            <a:gd name="connsiteX7" fmla="*/ 77086 w 179303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82390 w 184607"/>
                                            <a:gd name="connsiteY0" fmla="*/ 1 h 352386"/>
                                            <a:gd name="connsiteX1" fmla="*/ 60959 w 184607"/>
                                            <a:gd name="connsiteY1" fmla="*/ 107157 h 352386"/>
                                            <a:gd name="connsiteX2" fmla="*/ 6190 w 184607"/>
                                            <a:gd name="connsiteY2" fmla="*/ 204788 h 352386"/>
                                            <a:gd name="connsiteX3" fmla="*/ 15715 w 184607"/>
                                            <a:gd name="connsiteY3" fmla="*/ 302420 h 352386"/>
                                            <a:gd name="connsiteX4" fmla="*/ 91915 w 184607"/>
                                            <a:gd name="connsiteY4" fmla="*/ 350045 h 352386"/>
                                            <a:gd name="connsiteX5" fmla="*/ 177640 w 184607"/>
                                            <a:gd name="connsiteY5" fmla="*/ 266701 h 352386"/>
                                            <a:gd name="connsiteX6" fmla="*/ 165733 w 184607"/>
                                            <a:gd name="connsiteY6" fmla="*/ 100014 h 352386"/>
                                            <a:gd name="connsiteX7" fmla="*/ 82390 w 184607"/>
                                            <a:gd name="connsiteY7" fmla="*/ 1 h 352386"/>
                                            <a:gd name="connsiteX0" fmla="*/ 86867 w 189084"/>
                                            <a:gd name="connsiteY0" fmla="*/ 1 h 351243"/>
                                            <a:gd name="connsiteX1" fmla="*/ 65436 w 189084"/>
                                            <a:gd name="connsiteY1" fmla="*/ 107157 h 351243"/>
                                            <a:gd name="connsiteX2" fmla="*/ 10667 w 189084"/>
                                            <a:gd name="connsiteY2" fmla="*/ 204788 h 351243"/>
                                            <a:gd name="connsiteX3" fmla="*/ 20192 w 189084"/>
                                            <a:gd name="connsiteY3" fmla="*/ 302420 h 351243"/>
                                            <a:gd name="connsiteX4" fmla="*/ 96392 w 189084"/>
                                            <a:gd name="connsiteY4" fmla="*/ 350045 h 351243"/>
                                            <a:gd name="connsiteX5" fmla="*/ 182117 w 189084"/>
                                            <a:gd name="connsiteY5" fmla="*/ 266701 h 351243"/>
                                            <a:gd name="connsiteX6" fmla="*/ 170210 w 189084"/>
                                            <a:gd name="connsiteY6" fmla="*/ 100014 h 351243"/>
                                            <a:gd name="connsiteX7" fmla="*/ 86867 w 189084"/>
                                            <a:gd name="connsiteY7" fmla="*/ 1 h 351243"/>
                                            <a:gd name="connsiteX0" fmla="*/ 81616 w 183833"/>
                                            <a:gd name="connsiteY0" fmla="*/ 1 h 350850"/>
                                            <a:gd name="connsiteX1" fmla="*/ 60185 w 183833"/>
                                            <a:gd name="connsiteY1" fmla="*/ 107157 h 350850"/>
                                            <a:gd name="connsiteX2" fmla="*/ 5416 w 183833"/>
                                            <a:gd name="connsiteY2" fmla="*/ 204788 h 350850"/>
                                            <a:gd name="connsiteX3" fmla="*/ 14941 w 183833"/>
                                            <a:gd name="connsiteY3" fmla="*/ 302420 h 350850"/>
                                            <a:gd name="connsiteX4" fmla="*/ 91141 w 183833"/>
                                            <a:gd name="connsiteY4" fmla="*/ 350045 h 350850"/>
                                            <a:gd name="connsiteX5" fmla="*/ 176866 w 183833"/>
                                            <a:gd name="connsiteY5" fmla="*/ 266701 h 350850"/>
                                            <a:gd name="connsiteX6" fmla="*/ 164959 w 183833"/>
                                            <a:gd name="connsiteY6" fmla="*/ 100014 h 350850"/>
                                            <a:gd name="connsiteX7" fmla="*/ 81616 w 183833"/>
                                            <a:gd name="connsiteY7" fmla="*/ 1 h 350850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  <a:gd name="connsiteX0" fmla="*/ 81616 w 191543"/>
                                            <a:gd name="connsiteY0" fmla="*/ 1 h 351235"/>
                                            <a:gd name="connsiteX1" fmla="*/ 60185 w 191543"/>
                                            <a:gd name="connsiteY1" fmla="*/ 107157 h 351235"/>
                                            <a:gd name="connsiteX2" fmla="*/ 5416 w 191543"/>
                                            <a:gd name="connsiteY2" fmla="*/ 204788 h 351235"/>
                                            <a:gd name="connsiteX3" fmla="*/ 14941 w 191543"/>
                                            <a:gd name="connsiteY3" fmla="*/ 302420 h 351235"/>
                                            <a:gd name="connsiteX4" fmla="*/ 91141 w 191543"/>
                                            <a:gd name="connsiteY4" fmla="*/ 350045 h 351235"/>
                                            <a:gd name="connsiteX5" fmla="*/ 181628 w 191543"/>
                                            <a:gd name="connsiteY5" fmla="*/ 257176 h 351235"/>
                                            <a:gd name="connsiteX6" fmla="*/ 172103 w 191543"/>
                                            <a:gd name="connsiteY6" fmla="*/ 114302 h 351235"/>
                                            <a:gd name="connsiteX7" fmla="*/ 81616 w 191543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  <a:cxn ang="0">
                                              <a:pos x="connsiteX6" y="connsiteY6"/>
                                            </a:cxn>
                                            <a:cxn ang="0">
                                              <a:pos x="connsiteX7" y="connsiteY7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189463" h="351235">
                                              <a:moveTo>
                                                <a:pt x="81616" y="1"/>
                                              </a:moveTo>
                                              <a:cubicBezTo>
                                                <a:pt x="63757" y="-396"/>
                                                <a:pt x="82410" y="63500"/>
                                                <a:pt x="60185" y="107157"/>
                                              </a:cubicBezTo>
                                              <a:cubicBezTo>
                                                <a:pt x="37960" y="150814"/>
                                                <a:pt x="12957" y="172244"/>
                                                <a:pt x="5416" y="204788"/>
                                              </a:cubicBezTo>
                                              <a:cubicBezTo>
                                                <a:pt x="-2125" y="237332"/>
                                                <a:pt x="-4108" y="277019"/>
                                                <a:pt x="14941" y="302420"/>
                                              </a:cubicBezTo>
                                              <a:cubicBezTo>
                                                <a:pt x="33990" y="327821"/>
                                                <a:pt x="63360" y="357586"/>
                                                <a:pt x="91141" y="350045"/>
                                              </a:cubicBezTo>
                                              <a:cubicBezTo>
                                                <a:pt x="118922" y="342504"/>
                                                <a:pt x="169325" y="298848"/>
                                                <a:pt x="181628" y="257176"/>
                                              </a:cubicBezTo>
                                              <a:cubicBezTo>
                                                <a:pt x="196312" y="217092"/>
                                                <a:pt x="188772" y="161927"/>
                                                <a:pt x="172103" y="114302"/>
                                              </a:cubicBezTo>
                                              <a:cubicBezTo>
                                                <a:pt x="155434" y="66677"/>
                                                <a:pt x="114160" y="36513"/>
                                                <a:pt x="81616" y="1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92C604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80" name="任意多边形 379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83349" y="639271"/>
                                          <a:ext cx="49490" cy="241253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0 w 45243"/>
                                            <a:gd name="connsiteY0" fmla="*/ 178593 h 178593"/>
                                            <a:gd name="connsiteX1" fmla="*/ 0 w 45243"/>
                                            <a:gd name="connsiteY1" fmla="*/ 61912 h 178593"/>
                                            <a:gd name="connsiteX2" fmla="*/ 26193 w 45243"/>
                                            <a:gd name="connsiteY2" fmla="*/ 0 h 178593"/>
                                            <a:gd name="connsiteX3" fmla="*/ 45243 w 45243"/>
                                            <a:gd name="connsiteY3" fmla="*/ 76200 h 178593"/>
                                            <a:gd name="connsiteX4" fmla="*/ 38100 w 45243"/>
                                            <a:gd name="connsiteY4" fmla="*/ 133350 h 178593"/>
                                            <a:gd name="connsiteX5" fmla="*/ 0 w 45243"/>
                                            <a:gd name="connsiteY5" fmla="*/ 178593 h 178593"/>
                                            <a:gd name="connsiteX0" fmla="*/ 0 w 46024"/>
                                            <a:gd name="connsiteY0" fmla="*/ 178593 h 178593"/>
                                            <a:gd name="connsiteX1" fmla="*/ 0 w 46024"/>
                                            <a:gd name="connsiteY1" fmla="*/ 61912 h 178593"/>
                                            <a:gd name="connsiteX2" fmla="*/ 26193 w 46024"/>
                                            <a:gd name="connsiteY2" fmla="*/ 0 h 178593"/>
                                            <a:gd name="connsiteX3" fmla="*/ 45243 w 46024"/>
                                            <a:gd name="connsiteY3" fmla="*/ 76200 h 178593"/>
                                            <a:gd name="connsiteX4" fmla="*/ 38100 w 46024"/>
                                            <a:gd name="connsiteY4" fmla="*/ 133350 h 178593"/>
                                            <a:gd name="connsiteX5" fmla="*/ 0 w 46024"/>
                                            <a:gd name="connsiteY5" fmla="*/ 178593 h 178593"/>
                                            <a:gd name="connsiteX0" fmla="*/ 0 w 47263"/>
                                            <a:gd name="connsiteY0" fmla="*/ 178593 h 178593"/>
                                            <a:gd name="connsiteX1" fmla="*/ 0 w 47263"/>
                                            <a:gd name="connsiteY1" fmla="*/ 61912 h 178593"/>
                                            <a:gd name="connsiteX2" fmla="*/ 26193 w 47263"/>
                                            <a:gd name="connsiteY2" fmla="*/ 0 h 178593"/>
                                            <a:gd name="connsiteX3" fmla="*/ 45243 w 47263"/>
                                            <a:gd name="connsiteY3" fmla="*/ 76200 h 178593"/>
                                            <a:gd name="connsiteX4" fmla="*/ 38100 w 47263"/>
                                            <a:gd name="connsiteY4" fmla="*/ 133350 h 178593"/>
                                            <a:gd name="connsiteX5" fmla="*/ 0 w 47263"/>
                                            <a:gd name="connsiteY5" fmla="*/ 178593 h 178593"/>
                                            <a:gd name="connsiteX0" fmla="*/ 4052 w 51315"/>
                                            <a:gd name="connsiteY0" fmla="*/ 178709 h 178709"/>
                                            <a:gd name="connsiteX1" fmla="*/ 4052 w 51315"/>
                                            <a:gd name="connsiteY1" fmla="*/ 62028 h 178709"/>
                                            <a:gd name="connsiteX2" fmla="*/ 30245 w 51315"/>
                                            <a:gd name="connsiteY2" fmla="*/ 116 h 178709"/>
                                            <a:gd name="connsiteX3" fmla="*/ 49295 w 51315"/>
                                            <a:gd name="connsiteY3" fmla="*/ 76316 h 178709"/>
                                            <a:gd name="connsiteX4" fmla="*/ 42152 w 51315"/>
                                            <a:gd name="connsiteY4" fmla="*/ 133466 h 178709"/>
                                            <a:gd name="connsiteX5" fmla="*/ 4052 w 51315"/>
                                            <a:gd name="connsiteY5" fmla="*/ 178709 h 178709"/>
                                            <a:gd name="connsiteX0" fmla="*/ 1452 w 48715"/>
                                            <a:gd name="connsiteY0" fmla="*/ 178697 h 178697"/>
                                            <a:gd name="connsiteX1" fmla="*/ 15740 w 48715"/>
                                            <a:gd name="connsiteY1" fmla="*/ 66778 h 178697"/>
                                            <a:gd name="connsiteX2" fmla="*/ 27645 w 48715"/>
                                            <a:gd name="connsiteY2" fmla="*/ 104 h 178697"/>
                                            <a:gd name="connsiteX3" fmla="*/ 46695 w 48715"/>
                                            <a:gd name="connsiteY3" fmla="*/ 76304 h 178697"/>
                                            <a:gd name="connsiteX4" fmla="*/ 39552 w 48715"/>
                                            <a:gd name="connsiteY4" fmla="*/ 133454 h 178697"/>
                                            <a:gd name="connsiteX5" fmla="*/ 1452 w 48715"/>
                                            <a:gd name="connsiteY5" fmla="*/ 178697 h 178697"/>
                                            <a:gd name="connsiteX0" fmla="*/ 1452 w 48715"/>
                                            <a:gd name="connsiteY0" fmla="*/ 178697 h 180791"/>
                                            <a:gd name="connsiteX1" fmla="*/ 15740 w 48715"/>
                                            <a:gd name="connsiteY1" fmla="*/ 66778 h 180791"/>
                                            <a:gd name="connsiteX2" fmla="*/ 27645 w 48715"/>
                                            <a:gd name="connsiteY2" fmla="*/ 104 h 180791"/>
                                            <a:gd name="connsiteX3" fmla="*/ 46695 w 48715"/>
                                            <a:gd name="connsiteY3" fmla="*/ 76304 h 180791"/>
                                            <a:gd name="connsiteX4" fmla="*/ 39552 w 48715"/>
                                            <a:gd name="connsiteY4" fmla="*/ 133454 h 180791"/>
                                            <a:gd name="connsiteX5" fmla="*/ 1452 w 48715"/>
                                            <a:gd name="connsiteY5" fmla="*/ 178697 h 180791"/>
                                            <a:gd name="connsiteX0" fmla="*/ 1452 w 47476"/>
                                            <a:gd name="connsiteY0" fmla="*/ 195372 h 197068"/>
                                            <a:gd name="connsiteX1" fmla="*/ 15740 w 47476"/>
                                            <a:gd name="connsiteY1" fmla="*/ 66784 h 197068"/>
                                            <a:gd name="connsiteX2" fmla="*/ 27645 w 47476"/>
                                            <a:gd name="connsiteY2" fmla="*/ 110 h 197068"/>
                                            <a:gd name="connsiteX3" fmla="*/ 46695 w 47476"/>
                                            <a:gd name="connsiteY3" fmla="*/ 76310 h 197068"/>
                                            <a:gd name="connsiteX4" fmla="*/ 39552 w 47476"/>
                                            <a:gd name="connsiteY4" fmla="*/ 133460 h 197068"/>
                                            <a:gd name="connsiteX5" fmla="*/ 1452 w 47476"/>
                                            <a:gd name="connsiteY5" fmla="*/ 195372 h 197068"/>
                                            <a:gd name="connsiteX0" fmla="*/ 266 w 46290"/>
                                            <a:gd name="connsiteY0" fmla="*/ 195334 h 196107"/>
                                            <a:gd name="connsiteX1" fmla="*/ 21698 w 46290"/>
                                            <a:gd name="connsiteY1" fmla="*/ 88177 h 196107"/>
                                            <a:gd name="connsiteX2" fmla="*/ 26459 w 46290"/>
                                            <a:gd name="connsiteY2" fmla="*/ 72 h 196107"/>
                                            <a:gd name="connsiteX3" fmla="*/ 45509 w 46290"/>
                                            <a:gd name="connsiteY3" fmla="*/ 76272 h 196107"/>
                                            <a:gd name="connsiteX4" fmla="*/ 38366 w 46290"/>
                                            <a:gd name="connsiteY4" fmla="*/ 133422 h 196107"/>
                                            <a:gd name="connsiteX5" fmla="*/ 266 w 46290"/>
                                            <a:gd name="connsiteY5" fmla="*/ 195334 h 196107"/>
                                            <a:gd name="connsiteX0" fmla="*/ 2249 w 48273"/>
                                            <a:gd name="connsiteY0" fmla="*/ 195324 h 195831"/>
                                            <a:gd name="connsiteX1" fmla="*/ 7012 w 48273"/>
                                            <a:gd name="connsiteY1" fmla="*/ 97692 h 195831"/>
                                            <a:gd name="connsiteX2" fmla="*/ 28442 w 48273"/>
                                            <a:gd name="connsiteY2" fmla="*/ 62 h 195831"/>
                                            <a:gd name="connsiteX3" fmla="*/ 47492 w 48273"/>
                                            <a:gd name="connsiteY3" fmla="*/ 76262 h 195831"/>
                                            <a:gd name="connsiteX4" fmla="*/ 40349 w 48273"/>
                                            <a:gd name="connsiteY4" fmla="*/ 133412 h 195831"/>
                                            <a:gd name="connsiteX5" fmla="*/ 2249 w 48273"/>
                                            <a:gd name="connsiteY5" fmla="*/ 195324 h 195831"/>
                                            <a:gd name="connsiteX0" fmla="*/ 2249 w 41173"/>
                                            <a:gd name="connsiteY0" fmla="*/ 195324 h 195823"/>
                                            <a:gd name="connsiteX1" fmla="*/ 7012 w 41173"/>
                                            <a:gd name="connsiteY1" fmla="*/ 97692 h 195823"/>
                                            <a:gd name="connsiteX2" fmla="*/ 28442 w 41173"/>
                                            <a:gd name="connsiteY2" fmla="*/ 62 h 195823"/>
                                            <a:gd name="connsiteX3" fmla="*/ 28442 w 41173"/>
                                            <a:gd name="connsiteY3" fmla="*/ 81024 h 195823"/>
                                            <a:gd name="connsiteX4" fmla="*/ 40349 w 41173"/>
                                            <a:gd name="connsiteY4" fmla="*/ 133412 h 195823"/>
                                            <a:gd name="connsiteX5" fmla="*/ 2249 w 41173"/>
                                            <a:gd name="connsiteY5" fmla="*/ 195324 h 195823"/>
                                            <a:gd name="connsiteX0" fmla="*/ 2249 w 48273"/>
                                            <a:gd name="connsiteY0" fmla="*/ 195324 h 195838"/>
                                            <a:gd name="connsiteX1" fmla="*/ 7012 w 48273"/>
                                            <a:gd name="connsiteY1" fmla="*/ 97692 h 195838"/>
                                            <a:gd name="connsiteX2" fmla="*/ 28442 w 48273"/>
                                            <a:gd name="connsiteY2" fmla="*/ 62 h 195838"/>
                                            <a:gd name="connsiteX3" fmla="*/ 47492 w 48273"/>
                                            <a:gd name="connsiteY3" fmla="*/ 71499 h 195838"/>
                                            <a:gd name="connsiteX4" fmla="*/ 40349 w 48273"/>
                                            <a:gd name="connsiteY4" fmla="*/ 133412 h 195838"/>
                                            <a:gd name="connsiteX5" fmla="*/ 2249 w 48273"/>
                                            <a:gd name="connsiteY5" fmla="*/ 195324 h 195838"/>
                                            <a:gd name="connsiteX0" fmla="*/ 1557 w 46812"/>
                                            <a:gd name="connsiteY0" fmla="*/ 195324 h 195838"/>
                                            <a:gd name="connsiteX1" fmla="*/ 6320 w 46812"/>
                                            <a:gd name="connsiteY1" fmla="*/ 97692 h 195838"/>
                                            <a:gd name="connsiteX2" fmla="*/ 27750 w 46812"/>
                                            <a:gd name="connsiteY2" fmla="*/ 62 h 195838"/>
                                            <a:gd name="connsiteX3" fmla="*/ 46800 w 46812"/>
                                            <a:gd name="connsiteY3" fmla="*/ 71499 h 195838"/>
                                            <a:gd name="connsiteX4" fmla="*/ 30132 w 46812"/>
                                            <a:gd name="connsiteY4" fmla="*/ 133412 h 195838"/>
                                            <a:gd name="connsiteX5" fmla="*/ 1557 w 46812"/>
                                            <a:gd name="connsiteY5" fmla="*/ 195324 h 195838"/>
                                            <a:gd name="connsiteX0" fmla="*/ 383 w 45896"/>
                                            <a:gd name="connsiteY0" fmla="*/ 195324 h 195687"/>
                                            <a:gd name="connsiteX1" fmla="*/ 5146 w 45896"/>
                                            <a:gd name="connsiteY1" fmla="*/ 97692 h 195687"/>
                                            <a:gd name="connsiteX2" fmla="*/ 26576 w 45896"/>
                                            <a:gd name="connsiteY2" fmla="*/ 62 h 195687"/>
                                            <a:gd name="connsiteX3" fmla="*/ 45626 w 45896"/>
                                            <a:gd name="connsiteY3" fmla="*/ 71499 h 195687"/>
                                            <a:gd name="connsiteX4" fmla="*/ 12289 w 45896"/>
                                            <a:gd name="connsiteY4" fmla="*/ 128650 h 195687"/>
                                            <a:gd name="connsiteX5" fmla="*/ 383 w 45896"/>
                                            <a:gd name="connsiteY5" fmla="*/ 195324 h 195687"/>
                                            <a:gd name="connsiteX0" fmla="*/ 1384 w 46627"/>
                                            <a:gd name="connsiteY0" fmla="*/ 195324 h 196414"/>
                                            <a:gd name="connsiteX1" fmla="*/ 6147 w 46627"/>
                                            <a:gd name="connsiteY1" fmla="*/ 97692 h 196414"/>
                                            <a:gd name="connsiteX2" fmla="*/ 27577 w 46627"/>
                                            <a:gd name="connsiteY2" fmla="*/ 62 h 196414"/>
                                            <a:gd name="connsiteX3" fmla="*/ 46627 w 46627"/>
                                            <a:gd name="connsiteY3" fmla="*/ 71499 h 196414"/>
                                            <a:gd name="connsiteX4" fmla="*/ 27577 w 46627"/>
                                            <a:gd name="connsiteY4" fmla="*/ 145319 h 196414"/>
                                            <a:gd name="connsiteX5" fmla="*/ 1384 w 46627"/>
                                            <a:gd name="connsiteY5" fmla="*/ 195324 h 196414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46627" h="196414">
                                              <a:moveTo>
                                                <a:pt x="1384" y="195324"/>
                                              </a:moveTo>
                                              <a:cubicBezTo>
                                                <a:pt x="-2188" y="187386"/>
                                                <a:pt x="1782" y="130236"/>
                                                <a:pt x="6147" y="97692"/>
                                              </a:cubicBezTo>
                                              <a:cubicBezTo>
                                                <a:pt x="10512" y="65148"/>
                                                <a:pt x="20037" y="-2319"/>
                                                <a:pt x="27577" y="62"/>
                                              </a:cubicBezTo>
                                              <a:cubicBezTo>
                                                <a:pt x="35117" y="2443"/>
                                                <a:pt x="46627" y="47290"/>
                                                <a:pt x="46627" y="71499"/>
                                              </a:cubicBezTo>
                                              <a:cubicBezTo>
                                                <a:pt x="46627" y="95708"/>
                                                <a:pt x="35118" y="124682"/>
                                                <a:pt x="27577" y="145319"/>
                                              </a:cubicBezTo>
                                              <a:cubicBezTo>
                                                <a:pt x="20037" y="165957"/>
                                                <a:pt x="4956" y="203262"/>
                                                <a:pt x="1384" y="195324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ysClr val="window" lastClr="FFFFFF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grpSp>
                                    <p:nvGrpSpPr>
                                      <p:cNvPr id="376" name="组合 232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 rot="-7500000">
                                        <a:off x="3772393" y="3450925"/>
                                        <a:ext cx="61845" cy="117121"/>
                                        <a:chOff x="3637987" y="503028"/>
                                        <a:chExt cx="188802" cy="391253"/>
                                      </a:xfrm>
                                    </p:grpSpPr>
                                    <p:sp>
                                      <p:nvSpPr>
                                        <p:cNvPr id="377" name="任意多边形 376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37192" y="502200"/>
                                          <a:ext cx="188997" cy="392452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69056 w 166687"/>
                                            <a:gd name="connsiteY0" fmla="*/ 0 h 350044"/>
                                            <a:gd name="connsiteX1" fmla="*/ 45243 w 166687"/>
                                            <a:gd name="connsiteY1" fmla="*/ 119062 h 350044"/>
                                            <a:gd name="connsiteX2" fmla="*/ 0 w 166687"/>
                                            <a:gd name="connsiteY2" fmla="*/ 204787 h 350044"/>
                                            <a:gd name="connsiteX3" fmla="*/ 14287 w 166687"/>
                                            <a:gd name="connsiteY3" fmla="*/ 302419 h 350044"/>
                                            <a:gd name="connsiteX4" fmla="*/ 78581 w 166687"/>
                                            <a:gd name="connsiteY4" fmla="*/ 350044 h 350044"/>
                                            <a:gd name="connsiteX5" fmla="*/ 164306 w 166687"/>
                                            <a:gd name="connsiteY5" fmla="*/ 254794 h 350044"/>
                                            <a:gd name="connsiteX6" fmla="*/ 166687 w 166687"/>
                                            <a:gd name="connsiteY6" fmla="*/ 109537 h 350044"/>
                                            <a:gd name="connsiteX7" fmla="*/ 69056 w 166687"/>
                                            <a:gd name="connsiteY7" fmla="*/ 0 h 350044"/>
                                            <a:gd name="connsiteX0" fmla="*/ 69056 w 184139"/>
                                            <a:gd name="connsiteY0" fmla="*/ 0 h 350044"/>
                                            <a:gd name="connsiteX1" fmla="*/ 45243 w 184139"/>
                                            <a:gd name="connsiteY1" fmla="*/ 119062 h 350044"/>
                                            <a:gd name="connsiteX2" fmla="*/ 0 w 184139"/>
                                            <a:gd name="connsiteY2" fmla="*/ 204787 h 350044"/>
                                            <a:gd name="connsiteX3" fmla="*/ 14287 w 184139"/>
                                            <a:gd name="connsiteY3" fmla="*/ 302419 h 350044"/>
                                            <a:gd name="connsiteX4" fmla="*/ 78581 w 184139"/>
                                            <a:gd name="connsiteY4" fmla="*/ 350044 h 350044"/>
                                            <a:gd name="connsiteX5" fmla="*/ 164306 w 184139"/>
                                            <a:gd name="connsiteY5" fmla="*/ 254794 h 350044"/>
                                            <a:gd name="connsiteX6" fmla="*/ 166687 w 184139"/>
                                            <a:gd name="connsiteY6" fmla="*/ 109537 h 350044"/>
                                            <a:gd name="connsiteX7" fmla="*/ 69056 w 184139"/>
                                            <a:gd name="connsiteY7" fmla="*/ 0 h 350044"/>
                                            <a:gd name="connsiteX0" fmla="*/ 69056 w 181058"/>
                                            <a:gd name="connsiteY0" fmla="*/ 0 h 350044"/>
                                            <a:gd name="connsiteX1" fmla="*/ 45243 w 181058"/>
                                            <a:gd name="connsiteY1" fmla="*/ 119062 h 350044"/>
                                            <a:gd name="connsiteX2" fmla="*/ 0 w 181058"/>
                                            <a:gd name="connsiteY2" fmla="*/ 204787 h 350044"/>
                                            <a:gd name="connsiteX3" fmla="*/ 14287 w 181058"/>
                                            <a:gd name="connsiteY3" fmla="*/ 302419 h 350044"/>
                                            <a:gd name="connsiteX4" fmla="*/ 78581 w 181058"/>
                                            <a:gd name="connsiteY4" fmla="*/ 350044 h 350044"/>
                                            <a:gd name="connsiteX5" fmla="*/ 164306 w 181058"/>
                                            <a:gd name="connsiteY5" fmla="*/ 254794 h 350044"/>
                                            <a:gd name="connsiteX6" fmla="*/ 166687 w 181058"/>
                                            <a:gd name="connsiteY6" fmla="*/ 109537 h 350044"/>
                                            <a:gd name="connsiteX7" fmla="*/ 69056 w 181058"/>
                                            <a:gd name="connsiteY7" fmla="*/ 0 h 350044"/>
                                            <a:gd name="connsiteX0" fmla="*/ 69056 w 173789"/>
                                            <a:gd name="connsiteY0" fmla="*/ 0 h 350044"/>
                                            <a:gd name="connsiteX1" fmla="*/ 45243 w 173789"/>
                                            <a:gd name="connsiteY1" fmla="*/ 119062 h 350044"/>
                                            <a:gd name="connsiteX2" fmla="*/ 0 w 173789"/>
                                            <a:gd name="connsiteY2" fmla="*/ 204787 h 350044"/>
                                            <a:gd name="connsiteX3" fmla="*/ 14287 w 173789"/>
                                            <a:gd name="connsiteY3" fmla="*/ 302419 h 350044"/>
                                            <a:gd name="connsiteX4" fmla="*/ 78581 w 173789"/>
                                            <a:gd name="connsiteY4" fmla="*/ 350044 h 350044"/>
                                            <a:gd name="connsiteX5" fmla="*/ 164306 w 173789"/>
                                            <a:gd name="connsiteY5" fmla="*/ 254794 h 350044"/>
                                            <a:gd name="connsiteX6" fmla="*/ 152399 w 173789"/>
                                            <a:gd name="connsiteY6" fmla="*/ 121444 h 350044"/>
                                            <a:gd name="connsiteX7" fmla="*/ 69056 w 173789"/>
                                            <a:gd name="connsiteY7" fmla="*/ 0 h 350044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056 w 173789"/>
                                            <a:gd name="connsiteY0" fmla="*/ 1 h 350045"/>
                                            <a:gd name="connsiteX1" fmla="*/ 45243 w 173789"/>
                                            <a:gd name="connsiteY1" fmla="*/ 119063 h 350045"/>
                                            <a:gd name="connsiteX2" fmla="*/ 0 w 173789"/>
                                            <a:gd name="connsiteY2" fmla="*/ 204788 h 350045"/>
                                            <a:gd name="connsiteX3" fmla="*/ 14287 w 173789"/>
                                            <a:gd name="connsiteY3" fmla="*/ 302420 h 350045"/>
                                            <a:gd name="connsiteX4" fmla="*/ 78581 w 173789"/>
                                            <a:gd name="connsiteY4" fmla="*/ 350045 h 350045"/>
                                            <a:gd name="connsiteX5" fmla="*/ 164306 w 173789"/>
                                            <a:gd name="connsiteY5" fmla="*/ 254795 h 350045"/>
                                            <a:gd name="connsiteX6" fmla="*/ 152399 w 173789"/>
                                            <a:gd name="connsiteY6" fmla="*/ 121445 h 350045"/>
                                            <a:gd name="connsiteX7" fmla="*/ 69056 w 173789"/>
                                            <a:gd name="connsiteY7" fmla="*/ 1 h 350045"/>
                                            <a:gd name="connsiteX0" fmla="*/ 69928 w 174661"/>
                                            <a:gd name="connsiteY0" fmla="*/ 1 h 350045"/>
                                            <a:gd name="connsiteX1" fmla="*/ 46115 w 174661"/>
                                            <a:gd name="connsiteY1" fmla="*/ 119063 h 350045"/>
                                            <a:gd name="connsiteX2" fmla="*/ 872 w 174661"/>
                                            <a:gd name="connsiteY2" fmla="*/ 204788 h 350045"/>
                                            <a:gd name="connsiteX3" fmla="*/ 15159 w 174661"/>
                                            <a:gd name="connsiteY3" fmla="*/ 302420 h 350045"/>
                                            <a:gd name="connsiteX4" fmla="*/ 79453 w 174661"/>
                                            <a:gd name="connsiteY4" fmla="*/ 350045 h 350045"/>
                                            <a:gd name="connsiteX5" fmla="*/ 165178 w 174661"/>
                                            <a:gd name="connsiteY5" fmla="*/ 254795 h 350045"/>
                                            <a:gd name="connsiteX6" fmla="*/ 153271 w 174661"/>
                                            <a:gd name="connsiteY6" fmla="*/ 121445 h 350045"/>
                                            <a:gd name="connsiteX7" fmla="*/ 69928 w 174661"/>
                                            <a:gd name="connsiteY7" fmla="*/ 1 h 350045"/>
                                            <a:gd name="connsiteX0" fmla="*/ 73564 w 178297"/>
                                            <a:gd name="connsiteY0" fmla="*/ 1 h 350045"/>
                                            <a:gd name="connsiteX1" fmla="*/ 49751 w 178297"/>
                                            <a:gd name="connsiteY1" fmla="*/ 119063 h 350045"/>
                                            <a:gd name="connsiteX2" fmla="*/ 4508 w 178297"/>
                                            <a:gd name="connsiteY2" fmla="*/ 204788 h 350045"/>
                                            <a:gd name="connsiteX3" fmla="*/ 18795 w 178297"/>
                                            <a:gd name="connsiteY3" fmla="*/ 302420 h 350045"/>
                                            <a:gd name="connsiteX4" fmla="*/ 83089 w 178297"/>
                                            <a:gd name="connsiteY4" fmla="*/ 350045 h 350045"/>
                                            <a:gd name="connsiteX5" fmla="*/ 168814 w 178297"/>
                                            <a:gd name="connsiteY5" fmla="*/ 254795 h 350045"/>
                                            <a:gd name="connsiteX6" fmla="*/ 156907 w 178297"/>
                                            <a:gd name="connsiteY6" fmla="*/ 121445 h 350045"/>
                                            <a:gd name="connsiteX7" fmla="*/ 73564 w 178297"/>
                                            <a:gd name="connsiteY7" fmla="*/ 1 h 350045"/>
                                            <a:gd name="connsiteX0" fmla="*/ 79936 w 184669"/>
                                            <a:gd name="connsiteY0" fmla="*/ 1 h 350045"/>
                                            <a:gd name="connsiteX1" fmla="*/ 56123 w 184669"/>
                                            <a:gd name="connsiteY1" fmla="*/ 119063 h 350045"/>
                                            <a:gd name="connsiteX2" fmla="*/ 3736 w 184669"/>
                                            <a:gd name="connsiteY2" fmla="*/ 204788 h 350045"/>
                                            <a:gd name="connsiteX3" fmla="*/ 25167 w 184669"/>
                                            <a:gd name="connsiteY3" fmla="*/ 302420 h 350045"/>
                                            <a:gd name="connsiteX4" fmla="*/ 89461 w 184669"/>
                                            <a:gd name="connsiteY4" fmla="*/ 350045 h 350045"/>
                                            <a:gd name="connsiteX5" fmla="*/ 175186 w 184669"/>
                                            <a:gd name="connsiteY5" fmla="*/ 254795 h 350045"/>
                                            <a:gd name="connsiteX6" fmla="*/ 163279 w 184669"/>
                                            <a:gd name="connsiteY6" fmla="*/ 121445 h 350045"/>
                                            <a:gd name="connsiteX7" fmla="*/ 79936 w 18466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21445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81819"/>
                                            <a:gd name="connsiteY0" fmla="*/ 1 h 350045"/>
                                            <a:gd name="connsiteX1" fmla="*/ 55655 w 181819"/>
                                            <a:gd name="connsiteY1" fmla="*/ 107157 h 350045"/>
                                            <a:gd name="connsiteX2" fmla="*/ 886 w 181819"/>
                                            <a:gd name="connsiteY2" fmla="*/ 204788 h 350045"/>
                                            <a:gd name="connsiteX3" fmla="*/ 22317 w 181819"/>
                                            <a:gd name="connsiteY3" fmla="*/ 302420 h 350045"/>
                                            <a:gd name="connsiteX4" fmla="*/ 86611 w 181819"/>
                                            <a:gd name="connsiteY4" fmla="*/ 350045 h 350045"/>
                                            <a:gd name="connsiteX5" fmla="*/ 172336 w 181819"/>
                                            <a:gd name="connsiteY5" fmla="*/ 254795 h 350045"/>
                                            <a:gd name="connsiteX6" fmla="*/ 160429 w 181819"/>
                                            <a:gd name="connsiteY6" fmla="*/ 100014 h 350045"/>
                                            <a:gd name="connsiteX7" fmla="*/ 77086 w 181819"/>
                                            <a:gd name="connsiteY7" fmla="*/ 1 h 350045"/>
                                            <a:gd name="connsiteX0" fmla="*/ 77086 w 179303"/>
                                            <a:gd name="connsiteY0" fmla="*/ 1 h 350045"/>
                                            <a:gd name="connsiteX1" fmla="*/ 55655 w 179303"/>
                                            <a:gd name="connsiteY1" fmla="*/ 107157 h 350045"/>
                                            <a:gd name="connsiteX2" fmla="*/ 886 w 179303"/>
                                            <a:gd name="connsiteY2" fmla="*/ 204788 h 350045"/>
                                            <a:gd name="connsiteX3" fmla="*/ 22317 w 179303"/>
                                            <a:gd name="connsiteY3" fmla="*/ 302420 h 350045"/>
                                            <a:gd name="connsiteX4" fmla="*/ 86611 w 179303"/>
                                            <a:gd name="connsiteY4" fmla="*/ 350045 h 350045"/>
                                            <a:gd name="connsiteX5" fmla="*/ 172336 w 179303"/>
                                            <a:gd name="connsiteY5" fmla="*/ 266701 h 350045"/>
                                            <a:gd name="connsiteX6" fmla="*/ 160429 w 179303"/>
                                            <a:gd name="connsiteY6" fmla="*/ 100014 h 350045"/>
                                            <a:gd name="connsiteX7" fmla="*/ 77086 w 179303"/>
                                            <a:gd name="connsiteY7" fmla="*/ 1 h 350045"/>
                                            <a:gd name="connsiteX0" fmla="*/ 77086 w 179303"/>
                                            <a:gd name="connsiteY0" fmla="*/ 1 h 352745"/>
                                            <a:gd name="connsiteX1" fmla="*/ 55655 w 179303"/>
                                            <a:gd name="connsiteY1" fmla="*/ 107157 h 352745"/>
                                            <a:gd name="connsiteX2" fmla="*/ 886 w 179303"/>
                                            <a:gd name="connsiteY2" fmla="*/ 204788 h 352745"/>
                                            <a:gd name="connsiteX3" fmla="*/ 22317 w 179303"/>
                                            <a:gd name="connsiteY3" fmla="*/ 302420 h 352745"/>
                                            <a:gd name="connsiteX4" fmla="*/ 86611 w 179303"/>
                                            <a:gd name="connsiteY4" fmla="*/ 350045 h 352745"/>
                                            <a:gd name="connsiteX5" fmla="*/ 172336 w 179303"/>
                                            <a:gd name="connsiteY5" fmla="*/ 266701 h 352745"/>
                                            <a:gd name="connsiteX6" fmla="*/ 160429 w 179303"/>
                                            <a:gd name="connsiteY6" fmla="*/ 100014 h 352745"/>
                                            <a:gd name="connsiteX7" fmla="*/ 77086 w 179303"/>
                                            <a:gd name="connsiteY7" fmla="*/ 1 h 352745"/>
                                            <a:gd name="connsiteX0" fmla="*/ 77086 w 179303"/>
                                            <a:gd name="connsiteY0" fmla="*/ 1 h 350613"/>
                                            <a:gd name="connsiteX1" fmla="*/ 55655 w 179303"/>
                                            <a:gd name="connsiteY1" fmla="*/ 107157 h 350613"/>
                                            <a:gd name="connsiteX2" fmla="*/ 886 w 179303"/>
                                            <a:gd name="connsiteY2" fmla="*/ 204788 h 350613"/>
                                            <a:gd name="connsiteX3" fmla="*/ 22317 w 179303"/>
                                            <a:gd name="connsiteY3" fmla="*/ 302420 h 350613"/>
                                            <a:gd name="connsiteX4" fmla="*/ 86611 w 179303"/>
                                            <a:gd name="connsiteY4" fmla="*/ 350045 h 350613"/>
                                            <a:gd name="connsiteX5" fmla="*/ 172336 w 179303"/>
                                            <a:gd name="connsiteY5" fmla="*/ 266701 h 350613"/>
                                            <a:gd name="connsiteX6" fmla="*/ 160429 w 179303"/>
                                            <a:gd name="connsiteY6" fmla="*/ 100014 h 350613"/>
                                            <a:gd name="connsiteX7" fmla="*/ 77086 w 179303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78214 w 180431"/>
                                            <a:gd name="connsiteY0" fmla="*/ 1 h 350613"/>
                                            <a:gd name="connsiteX1" fmla="*/ 56783 w 180431"/>
                                            <a:gd name="connsiteY1" fmla="*/ 107157 h 350613"/>
                                            <a:gd name="connsiteX2" fmla="*/ 2014 w 180431"/>
                                            <a:gd name="connsiteY2" fmla="*/ 204788 h 350613"/>
                                            <a:gd name="connsiteX3" fmla="*/ 23445 w 180431"/>
                                            <a:gd name="connsiteY3" fmla="*/ 302420 h 350613"/>
                                            <a:gd name="connsiteX4" fmla="*/ 87739 w 180431"/>
                                            <a:gd name="connsiteY4" fmla="*/ 350045 h 350613"/>
                                            <a:gd name="connsiteX5" fmla="*/ 173464 w 180431"/>
                                            <a:gd name="connsiteY5" fmla="*/ 266701 h 350613"/>
                                            <a:gd name="connsiteX6" fmla="*/ 161557 w 180431"/>
                                            <a:gd name="connsiteY6" fmla="*/ 100014 h 350613"/>
                                            <a:gd name="connsiteX7" fmla="*/ 78214 w 180431"/>
                                            <a:gd name="connsiteY7" fmla="*/ 1 h 350613"/>
                                            <a:gd name="connsiteX0" fmla="*/ 82390 w 184607"/>
                                            <a:gd name="connsiteY0" fmla="*/ 1 h 352386"/>
                                            <a:gd name="connsiteX1" fmla="*/ 60959 w 184607"/>
                                            <a:gd name="connsiteY1" fmla="*/ 107157 h 352386"/>
                                            <a:gd name="connsiteX2" fmla="*/ 6190 w 184607"/>
                                            <a:gd name="connsiteY2" fmla="*/ 204788 h 352386"/>
                                            <a:gd name="connsiteX3" fmla="*/ 15715 w 184607"/>
                                            <a:gd name="connsiteY3" fmla="*/ 302420 h 352386"/>
                                            <a:gd name="connsiteX4" fmla="*/ 91915 w 184607"/>
                                            <a:gd name="connsiteY4" fmla="*/ 350045 h 352386"/>
                                            <a:gd name="connsiteX5" fmla="*/ 177640 w 184607"/>
                                            <a:gd name="connsiteY5" fmla="*/ 266701 h 352386"/>
                                            <a:gd name="connsiteX6" fmla="*/ 165733 w 184607"/>
                                            <a:gd name="connsiteY6" fmla="*/ 100014 h 352386"/>
                                            <a:gd name="connsiteX7" fmla="*/ 82390 w 184607"/>
                                            <a:gd name="connsiteY7" fmla="*/ 1 h 352386"/>
                                            <a:gd name="connsiteX0" fmla="*/ 86867 w 189084"/>
                                            <a:gd name="connsiteY0" fmla="*/ 1 h 351243"/>
                                            <a:gd name="connsiteX1" fmla="*/ 65436 w 189084"/>
                                            <a:gd name="connsiteY1" fmla="*/ 107157 h 351243"/>
                                            <a:gd name="connsiteX2" fmla="*/ 10667 w 189084"/>
                                            <a:gd name="connsiteY2" fmla="*/ 204788 h 351243"/>
                                            <a:gd name="connsiteX3" fmla="*/ 20192 w 189084"/>
                                            <a:gd name="connsiteY3" fmla="*/ 302420 h 351243"/>
                                            <a:gd name="connsiteX4" fmla="*/ 96392 w 189084"/>
                                            <a:gd name="connsiteY4" fmla="*/ 350045 h 351243"/>
                                            <a:gd name="connsiteX5" fmla="*/ 182117 w 189084"/>
                                            <a:gd name="connsiteY5" fmla="*/ 266701 h 351243"/>
                                            <a:gd name="connsiteX6" fmla="*/ 170210 w 189084"/>
                                            <a:gd name="connsiteY6" fmla="*/ 100014 h 351243"/>
                                            <a:gd name="connsiteX7" fmla="*/ 86867 w 189084"/>
                                            <a:gd name="connsiteY7" fmla="*/ 1 h 351243"/>
                                            <a:gd name="connsiteX0" fmla="*/ 81616 w 183833"/>
                                            <a:gd name="connsiteY0" fmla="*/ 1 h 350850"/>
                                            <a:gd name="connsiteX1" fmla="*/ 60185 w 183833"/>
                                            <a:gd name="connsiteY1" fmla="*/ 107157 h 350850"/>
                                            <a:gd name="connsiteX2" fmla="*/ 5416 w 183833"/>
                                            <a:gd name="connsiteY2" fmla="*/ 204788 h 350850"/>
                                            <a:gd name="connsiteX3" fmla="*/ 14941 w 183833"/>
                                            <a:gd name="connsiteY3" fmla="*/ 302420 h 350850"/>
                                            <a:gd name="connsiteX4" fmla="*/ 91141 w 183833"/>
                                            <a:gd name="connsiteY4" fmla="*/ 350045 h 350850"/>
                                            <a:gd name="connsiteX5" fmla="*/ 176866 w 183833"/>
                                            <a:gd name="connsiteY5" fmla="*/ 266701 h 350850"/>
                                            <a:gd name="connsiteX6" fmla="*/ 164959 w 183833"/>
                                            <a:gd name="connsiteY6" fmla="*/ 100014 h 350850"/>
                                            <a:gd name="connsiteX7" fmla="*/ 81616 w 183833"/>
                                            <a:gd name="connsiteY7" fmla="*/ 1 h 350850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7661"/>
                                            <a:gd name="connsiteY0" fmla="*/ 1 h 351235"/>
                                            <a:gd name="connsiteX1" fmla="*/ 60185 w 187661"/>
                                            <a:gd name="connsiteY1" fmla="*/ 107157 h 351235"/>
                                            <a:gd name="connsiteX2" fmla="*/ 5416 w 187661"/>
                                            <a:gd name="connsiteY2" fmla="*/ 204788 h 351235"/>
                                            <a:gd name="connsiteX3" fmla="*/ 14941 w 187661"/>
                                            <a:gd name="connsiteY3" fmla="*/ 302420 h 351235"/>
                                            <a:gd name="connsiteX4" fmla="*/ 91141 w 187661"/>
                                            <a:gd name="connsiteY4" fmla="*/ 350045 h 351235"/>
                                            <a:gd name="connsiteX5" fmla="*/ 181628 w 187661"/>
                                            <a:gd name="connsiteY5" fmla="*/ 257176 h 351235"/>
                                            <a:gd name="connsiteX6" fmla="*/ 164959 w 187661"/>
                                            <a:gd name="connsiteY6" fmla="*/ 100014 h 351235"/>
                                            <a:gd name="connsiteX7" fmla="*/ 81616 w 187661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  <a:gd name="connsiteX0" fmla="*/ 81616 w 191543"/>
                                            <a:gd name="connsiteY0" fmla="*/ 1 h 351235"/>
                                            <a:gd name="connsiteX1" fmla="*/ 60185 w 191543"/>
                                            <a:gd name="connsiteY1" fmla="*/ 107157 h 351235"/>
                                            <a:gd name="connsiteX2" fmla="*/ 5416 w 191543"/>
                                            <a:gd name="connsiteY2" fmla="*/ 204788 h 351235"/>
                                            <a:gd name="connsiteX3" fmla="*/ 14941 w 191543"/>
                                            <a:gd name="connsiteY3" fmla="*/ 302420 h 351235"/>
                                            <a:gd name="connsiteX4" fmla="*/ 91141 w 191543"/>
                                            <a:gd name="connsiteY4" fmla="*/ 350045 h 351235"/>
                                            <a:gd name="connsiteX5" fmla="*/ 181628 w 191543"/>
                                            <a:gd name="connsiteY5" fmla="*/ 257176 h 351235"/>
                                            <a:gd name="connsiteX6" fmla="*/ 172103 w 191543"/>
                                            <a:gd name="connsiteY6" fmla="*/ 114302 h 351235"/>
                                            <a:gd name="connsiteX7" fmla="*/ 81616 w 191543"/>
                                            <a:gd name="connsiteY7" fmla="*/ 1 h 351235"/>
                                            <a:gd name="connsiteX0" fmla="*/ 81616 w 189463"/>
                                            <a:gd name="connsiteY0" fmla="*/ 1 h 351235"/>
                                            <a:gd name="connsiteX1" fmla="*/ 60185 w 189463"/>
                                            <a:gd name="connsiteY1" fmla="*/ 107157 h 351235"/>
                                            <a:gd name="connsiteX2" fmla="*/ 5416 w 189463"/>
                                            <a:gd name="connsiteY2" fmla="*/ 204788 h 351235"/>
                                            <a:gd name="connsiteX3" fmla="*/ 14941 w 189463"/>
                                            <a:gd name="connsiteY3" fmla="*/ 302420 h 351235"/>
                                            <a:gd name="connsiteX4" fmla="*/ 91141 w 189463"/>
                                            <a:gd name="connsiteY4" fmla="*/ 350045 h 351235"/>
                                            <a:gd name="connsiteX5" fmla="*/ 181628 w 189463"/>
                                            <a:gd name="connsiteY5" fmla="*/ 257176 h 351235"/>
                                            <a:gd name="connsiteX6" fmla="*/ 172103 w 189463"/>
                                            <a:gd name="connsiteY6" fmla="*/ 114302 h 351235"/>
                                            <a:gd name="connsiteX7" fmla="*/ 81616 w 189463"/>
                                            <a:gd name="connsiteY7" fmla="*/ 1 h 351235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  <a:cxn ang="0">
                                              <a:pos x="connsiteX6" y="connsiteY6"/>
                                            </a:cxn>
                                            <a:cxn ang="0">
                                              <a:pos x="connsiteX7" y="connsiteY7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189463" h="351235">
                                              <a:moveTo>
                                                <a:pt x="81616" y="1"/>
                                              </a:moveTo>
                                              <a:cubicBezTo>
                                                <a:pt x="63757" y="-396"/>
                                                <a:pt x="82410" y="63500"/>
                                                <a:pt x="60185" y="107157"/>
                                              </a:cubicBezTo>
                                              <a:cubicBezTo>
                                                <a:pt x="37960" y="150814"/>
                                                <a:pt x="12957" y="172244"/>
                                                <a:pt x="5416" y="204788"/>
                                              </a:cubicBezTo>
                                              <a:cubicBezTo>
                                                <a:pt x="-2125" y="237332"/>
                                                <a:pt x="-4108" y="277019"/>
                                                <a:pt x="14941" y="302420"/>
                                              </a:cubicBezTo>
                                              <a:cubicBezTo>
                                                <a:pt x="33990" y="327821"/>
                                                <a:pt x="63360" y="357586"/>
                                                <a:pt x="91141" y="350045"/>
                                              </a:cubicBezTo>
                                              <a:cubicBezTo>
                                                <a:pt x="118922" y="342504"/>
                                                <a:pt x="169325" y="298848"/>
                                                <a:pt x="181628" y="257176"/>
                                              </a:cubicBezTo>
                                              <a:cubicBezTo>
                                                <a:pt x="196312" y="217092"/>
                                                <a:pt x="188772" y="161927"/>
                                                <a:pt x="172103" y="114302"/>
                                              </a:cubicBezTo>
                                              <a:cubicBezTo>
                                                <a:pt x="155434" y="66677"/>
                                                <a:pt x="114160" y="36513"/>
                                                <a:pt x="81616" y="1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92C604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378" name="任意多边形 377"/>
                                        <p:cNvSpPr/>
                                        <p:nvPr/>
                                      </p:nvSpPr>
                                      <p:spPr>
                                        <a:xfrm flipH="1">
                                          <a:off x="3672871" y="635961"/>
                                          <a:ext cx="53309" cy="243957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0 w 45243"/>
                                            <a:gd name="connsiteY0" fmla="*/ 178593 h 178593"/>
                                            <a:gd name="connsiteX1" fmla="*/ 0 w 45243"/>
                                            <a:gd name="connsiteY1" fmla="*/ 61912 h 178593"/>
                                            <a:gd name="connsiteX2" fmla="*/ 26193 w 45243"/>
                                            <a:gd name="connsiteY2" fmla="*/ 0 h 178593"/>
                                            <a:gd name="connsiteX3" fmla="*/ 45243 w 45243"/>
                                            <a:gd name="connsiteY3" fmla="*/ 76200 h 178593"/>
                                            <a:gd name="connsiteX4" fmla="*/ 38100 w 45243"/>
                                            <a:gd name="connsiteY4" fmla="*/ 133350 h 178593"/>
                                            <a:gd name="connsiteX5" fmla="*/ 0 w 45243"/>
                                            <a:gd name="connsiteY5" fmla="*/ 178593 h 178593"/>
                                            <a:gd name="connsiteX0" fmla="*/ 0 w 46024"/>
                                            <a:gd name="connsiteY0" fmla="*/ 178593 h 178593"/>
                                            <a:gd name="connsiteX1" fmla="*/ 0 w 46024"/>
                                            <a:gd name="connsiteY1" fmla="*/ 61912 h 178593"/>
                                            <a:gd name="connsiteX2" fmla="*/ 26193 w 46024"/>
                                            <a:gd name="connsiteY2" fmla="*/ 0 h 178593"/>
                                            <a:gd name="connsiteX3" fmla="*/ 45243 w 46024"/>
                                            <a:gd name="connsiteY3" fmla="*/ 76200 h 178593"/>
                                            <a:gd name="connsiteX4" fmla="*/ 38100 w 46024"/>
                                            <a:gd name="connsiteY4" fmla="*/ 133350 h 178593"/>
                                            <a:gd name="connsiteX5" fmla="*/ 0 w 46024"/>
                                            <a:gd name="connsiteY5" fmla="*/ 178593 h 178593"/>
                                            <a:gd name="connsiteX0" fmla="*/ 0 w 47263"/>
                                            <a:gd name="connsiteY0" fmla="*/ 178593 h 178593"/>
                                            <a:gd name="connsiteX1" fmla="*/ 0 w 47263"/>
                                            <a:gd name="connsiteY1" fmla="*/ 61912 h 178593"/>
                                            <a:gd name="connsiteX2" fmla="*/ 26193 w 47263"/>
                                            <a:gd name="connsiteY2" fmla="*/ 0 h 178593"/>
                                            <a:gd name="connsiteX3" fmla="*/ 45243 w 47263"/>
                                            <a:gd name="connsiteY3" fmla="*/ 76200 h 178593"/>
                                            <a:gd name="connsiteX4" fmla="*/ 38100 w 47263"/>
                                            <a:gd name="connsiteY4" fmla="*/ 133350 h 178593"/>
                                            <a:gd name="connsiteX5" fmla="*/ 0 w 47263"/>
                                            <a:gd name="connsiteY5" fmla="*/ 178593 h 178593"/>
                                            <a:gd name="connsiteX0" fmla="*/ 4052 w 51315"/>
                                            <a:gd name="connsiteY0" fmla="*/ 178709 h 178709"/>
                                            <a:gd name="connsiteX1" fmla="*/ 4052 w 51315"/>
                                            <a:gd name="connsiteY1" fmla="*/ 62028 h 178709"/>
                                            <a:gd name="connsiteX2" fmla="*/ 30245 w 51315"/>
                                            <a:gd name="connsiteY2" fmla="*/ 116 h 178709"/>
                                            <a:gd name="connsiteX3" fmla="*/ 49295 w 51315"/>
                                            <a:gd name="connsiteY3" fmla="*/ 76316 h 178709"/>
                                            <a:gd name="connsiteX4" fmla="*/ 42152 w 51315"/>
                                            <a:gd name="connsiteY4" fmla="*/ 133466 h 178709"/>
                                            <a:gd name="connsiteX5" fmla="*/ 4052 w 51315"/>
                                            <a:gd name="connsiteY5" fmla="*/ 178709 h 178709"/>
                                            <a:gd name="connsiteX0" fmla="*/ 1452 w 48715"/>
                                            <a:gd name="connsiteY0" fmla="*/ 178697 h 178697"/>
                                            <a:gd name="connsiteX1" fmla="*/ 15740 w 48715"/>
                                            <a:gd name="connsiteY1" fmla="*/ 66778 h 178697"/>
                                            <a:gd name="connsiteX2" fmla="*/ 27645 w 48715"/>
                                            <a:gd name="connsiteY2" fmla="*/ 104 h 178697"/>
                                            <a:gd name="connsiteX3" fmla="*/ 46695 w 48715"/>
                                            <a:gd name="connsiteY3" fmla="*/ 76304 h 178697"/>
                                            <a:gd name="connsiteX4" fmla="*/ 39552 w 48715"/>
                                            <a:gd name="connsiteY4" fmla="*/ 133454 h 178697"/>
                                            <a:gd name="connsiteX5" fmla="*/ 1452 w 48715"/>
                                            <a:gd name="connsiteY5" fmla="*/ 178697 h 178697"/>
                                            <a:gd name="connsiteX0" fmla="*/ 1452 w 48715"/>
                                            <a:gd name="connsiteY0" fmla="*/ 178697 h 180791"/>
                                            <a:gd name="connsiteX1" fmla="*/ 15740 w 48715"/>
                                            <a:gd name="connsiteY1" fmla="*/ 66778 h 180791"/>
                                            <a:gd name="connsiteX2" fmla="*/ 27645 w 48715"/>
                                            <a:gd name="connsiteY2" fmla="*/ 104 h 180791"/>
                                            <a:gd name="connsiteX3" fmla="*/ 46695 w 48715"/>
                                            <a:gd name="connsiteY3" fmla="*/ 76304 h 180791"/>
                                            <a:gd name="connsiteX4" fmla="*/ 39552 w 48715"/>
                                            <a:gd name="connsiteY4" fmla="*/ 133454 h 180791"/>
                                            <a:gd name="connsiteX5" fmla="*/ 1452 w 48715"/>
                                            <a:gd name="connsiteY5" fmla="*/ 178697 h 180791"/>
                                            <a:gd name="connsiteX0" fmla="*/ 1452 w 47476"/>
                                            <a:gd name="connsiteY0" fmla="*/ 195372 h 197068"/>
                                            <a:gd name="connsiteX1" fmla="*/ 15740 w 47476"/>
                                            <a:gd name="connsiteY1" fmla="*/ 66784 h 197068"/>
                                            <a:gd name="connsiteX2" fmla="*/ 27645 w 47476"/>
                                            <a:gd name="connsiteY2" fmla="*/ 110 h 197068"/>
                                            <a:gd name="connsiteX3" fmla="*/ 46695 w 47476"/>
                                            <a:gd name="connsiteY3" fmla="*/ 76310 h 197068"/>
                                            <a:gd name="connsiteX4" fmla="*/ 39552 w 47476"/>
                                            <a:gd name="connsiteY4" fmla="*/ 133460 h 197068"/>
                                            <a:gd name="connsiteX5" fmla="*/ 1452 w 47476"/>
                                            <a:gd name="connsiteY5" fmla="*/ 195372 h 197068"/>
                                            <a:gd name="connsiteX0" fmla="*/ 266 w 46290"/>
                                            <a:gd name="connsiteY0" fmla="*/ 195334 h 196107"/>
                                            <a:gd name="connsiteX1" fmla="*/ 21698 w 46290"/>
                                            <a:gd name="connsiteY1" fmla="*/ 88177 h 196107"/>
                                            <a:gd name="connsiteX2" fmla="*/ 26459 w 46290"/>
                                            <a:gd name="connsiteY2" fmla="*/ 72 h 196107"/>
                                            <a:gd name="connsiteX3" fmla="*/ 45509 w 46290"/>
                                            <a:gd name="connsiteY3" fmla="*/ 76272 h 196107"/>
                                            <a:gd name="connsiteX4" fmla="*/ 38366 w 46290"/>
                                            <a:gd name="connsiteY4" fmla="*/ 133422 h 196107"/>
                                            <a:gd name="connsiteX5" fmla="*/ 266 w 46290"/>
                                            <a:gd name="connsiteY5" fmla="*/ 195334 h 196107"/>
                                            <a:gd name="connsiteX0" fmla="*/ 2249 w 48273"/>
                                            <a:gd name="connsiteY0" fmla="*/ 195324 h 195831"/>
                                            <a:gd name="connsiteX1" fmla="*/ 7012 w 48273"/>
                                            <a:gd name="connsiteY1" fmla="*/ 97692 h 195831"/>
                                            <a:gd name="connsiteX2" fmla="*/ 28442 w 48273"/>
                                            <a:gd name="connsiteY2" fmla="*/ 62 h 195831"/>
                                            <a:gd name="connsiteX3" fmla="*/ 47492 w 48273"/>
                                            <a:gd name="connsiteY3" fmla="*/ 76262 h 195831"/>
                                            <a:gd name="connsiteX4" fmla="*/ 40349 w 48273"/>
                                            <a:gd name="connsiteY4" fmla="*/ 133412 h 195831"/>
                                            <a:gd name="connsiteX5" fmla="*/ 2249 w 48273"/>
                                            <a:gd name="connsiteY5" fmla="*/ 195324 h 195831"/>
                                            <a:gd name="connsiteX0" fmla="*/ 2249 w 41173"/>
                                            <a:gd name="connsiteY0" fmla="*/ 195324 h 195823"/>
                                            <a:gd name="connsiteX1" fmla="*/ 7012 w 41173"/>
                                            <a:gd name="connsiteY1" fmla="*/ 97692 h 195823"/>
                                            <a:gd name="connsiteX2" fmla="*/ 28442 w 41173"/>
                                            <a:gd name="connsiteY2" fmla="*/ 62 h 195823"/>
                                            <a:gd name="connsiteX3" fmla="*/ 28442 w 41173"/>
                                            <a:gd name="connsiteY3" fmla="*/ 81024 h 195823"/>
                                            <a:gd name="connsiteX4" fmla="*/ 40349 w 41173"/>
                                            <a:gd name="connsiteY4" fmla="*/ 133412 h 195823"/>
                                            <a:gd name="connsiteX5" fmla="*/ 2249 w 41173"/>
                                            <a:gd name="connsiteY5" fmla="*/ 195324 h 195823"/>
                                            <a:gd name="connsiteX0" fmla="*/ 2249 w 48273"/>
                                            <a:gd name="connsiteY0" fmla="*/ 195324 h 195838"/>
                                            <a:gd name="connsiteX1" fmla="*/ 7012 w 48273"/>
                                            <a:gd name="connsiteY1" fmla="*/ 97692 h 195838"/>
                                            <a:gd name="connsiteX2" fmla="*/ 28442 w 48273"/>
                                            <a:gd name="connsiteY2" fmla="*/ 62 h 195838"/>
                                            <a:gd name="connsiteX3" fmla="*/ 47492 w 48273"/>
                                            <a:gd name="connsiteY3" fmla="*/ 71499 h 195838"/>
                                            <a:gd name="connsiteX4" fmla="*/ 40349 w 48273"/>
                                            <a:gd name="connsiteY4" fmla="*/ 133412 h 195838"/>
                                            <a:gd name="connsiteX5" fmla="*/ 2249 w 48273"/>
                                            <a:gd name="connsiteY5" fmla="*/ 195324 h 195838"/>
                                            <a:gd name="connsiteX0" fmla="*/ 1557 w 46812"/>
                                            <a:gd name="connsiteY0" fmla="*/ 195324 h 195838"/>
                                            <a:gd name="connsiteX1" fmla="*/ 6320 w 46812"/>
                                            <a:gd name="connsiteY1" fmla="*/ 97692 h 195838"/>
                                            <a:gd name="connsiteX2" fmla="*/ 27750 w 46812"/>
                                            <a:gd name="connsiteY2" fmla="*/ 62 h 195838"/>
                                            <a:gd name="connsiteX3" fmla="*/ 46800 w 46812"/>
                                            <a:gd name="connsiteY3" fmla="*/ 71499 h 195838"/>
                                            <a:gd name="connsiteX4" fmla="*/ 30132 w 46812"/>
                                            <a:gd name="connsiteY4" fmla="*/ 133412 h 195838"/>
                                            <a:gd name="connsiteX5" fmla="*/ 1557 w 46812"/>
                                            <a:gd name="connsiteY5" fmla="*/ 195324 h 195838"/>
                                            <a:gd name="connsiteX0" fmla="*/ 383 w 45896"/>
                                            <a:gd name="connsiteY0" fmla="*/ 195324 h 195687"/>
                                            <a:gd name="connsiteX1" fmla="*/ 5146 w 45896"/>
                                            <a:gd name="connsiteY1" fmla="*/ 97692 h 195687"/>
                                            <a:gd name="connsiteX2" fmla="*/ 26576 w 45896"/>
                                            <a:gd name="connsiteY2" fmla="*/ 62 h 195687"/>
                                            <a:gd name="connsiteX3" fmla="*/ 45626 w 45896"/>
                                            <a:gd name="connsiteY3" fmla="*/ 71499 h 195687"/>
                                            <a:gd name="connsiteX4" fmla="*/ 12289 w 45896"/>
                                            <a:gd name="connsiteY4" fmla="*/ 128650 h 195687"/>
                                            <a:gd name="connsiteX5" fmla="*/ 383 w 45896"/>
                                            <a:gd name="connsiteY5" fmla="*/ 195324 h 195687"/>
                                            <a:gd name="connsiteX0" fmla="*/ 1384 w 46627"/>
                                            <a:gd name="connsiteY0" fmla="*/ 195324 h 196414"/>
                                            <a:gd name="connsiteX1" fmla="*/ 6147 w 46627"/>
                                            <a:gd name="connsiteY1" fmla="*/ 97692 h 196414"/>
                                            <a:gd name="connsiteX2" fmla="*/ 27577 w 46627"/>
                                            <a:gd name="connsiteY2" fmla="*/ 62 h 196414"/>
                                            <a:gd name="connsiteX3" fmla="*/ 46627 w 46627"/>
                                            <a:gd name="connsiteY3" fmla="*/ 71499 h 196414"/>
                                            <a:gd name="connsiteX4" fmla="*/ 27577 w 46627"/>
                                            <a:gd name="connsiteY4" fmla="*/ 145319 h 196414"/>
                                            <a:gd name="connsiteX5" fmla="*/ 1384 w 46627"/>
                                            <a:gd name="connsiteY5" fmla="*/ 195324 h 196414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46627" h="196414">
                                              <a:moveTo>
                                                <a:pt x="1384" y="195324"/>
                                              </a:moveTo>
                                              <a:cubicBezTo>
                                                <a:pt x="-2188" y="187386"/>
                                                <a:pt x="1782" y="130236"/>
                                                <a:pt x="6147" y="97692"/>
                                              </a:cubicBezTo>
                                              <a:cubicBezTo>
                                                <a:pt x="10512" y="65148"/>
                                                <a:pt x="20037" y="-2319"/>
                                                <a:pt x="27577" y="62"/>
                                              </a:cubicBezTo>
                                              <a:cubicBezTo>
                                                <a:pt x="35117" y="2443"/>
                                                <a:pt x="46627" y="47290"/>
                                                <a:pt x="46627" y="71499"/>
                                              </a:cubicBezTo>
                                              <a:cubicBezTo>
                                                <a:pt x="46627" y="95708"/>
                                                <a:pt x="35118" y="124682"/>
                                                <a:pt x="27577" y="145319"/>
                                              </a:cubicBezTo>
                                              <a:cubicBezTo>
                                                <a:pt x="20037" y="165957"/>
                                                <a:pt x="4956" y="203262"/>
                                                <a:pt x="1384" y="195324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ysClr val="window" lastClr="FFFFFF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</p:grpSp>
                                </p:grpSp>
                                <p:grpSp>
                                  <p:nvGrpSpPr>
                                    <p:cNvPr id="340" name="组合 339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3160215" y="1747553"/>
                                      <a:ext cx="3202061" cy="3157744"/>
                                      <a:chOff x="3160215" y="1747553"/>
                                      <a:chExt cx="3202061" cy="3157744"/>
                                    </a:xfrm>
                                  </p:grpSpPr>
                                  <p:grpSp>
                                    <p:nvGrpSpPr>
                                      <p:cNvPr id="341" name="组合 340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090714" y="2051334"/>
                                        <a:ext cx="335537" cy="696466"/>
                                        <a:chOff x="4090714" y="2051334"/>
                                        <a:chExt cx="335537" cy="696466"/>
                                      </a:xfrm>
                                    </p:grpSpPr>
                                    <p:sp>
                                      <p:nvSpPr>
                                        <p:cNvPr id="353" name="任意多边形 352"/>
                                        <p:cNvSpPr/>
                                        <p:nvPr/>
                                      </p:nvSpPr>
                                      <p:spPr bwMode="auto">
                                        <a:xfrm>
                                          <a:off x="4090714" y="2058247"/>
                                          <a:ext cx="237776" cy="689553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0 w 230820"/>
                                            <a:gd name="connsiteY0" fmla="*/ 550415 h 674703"/>
                                            <a:gd name="connsiteX1" fmla="*/ 124288 w 230820"/>
                                            <a:gd name="connsiteY1" fmla="*/ 446842 h 674703"/>
                                            <a:gd name="connsiteX2" fmla="*/ 195309 w 230820"/>
                                            <a:gd name="connsiteY2" fmla="*/ 201227 h 674703"/>
                                            <a:gd name="connsiteX3" fmla="*/ 224901 w 230820"/>
                                            <a:gd name="connsiteY3" fmla="*/ 0 h 674703"/>
                                            <a:gd name="connsiteX4" fmla="*/ 230820 w 230820"/>
                                            <a:gd name="connsiteY4" fmla="*/ 328474 h 674703"/>
                                            <a:gd name="connsiteX5" fmla="*/ 153880 w 230820"/>
                                            <a:gd name="connsiteY5" fmla="*/ 550415 h 674703"/>
                                            <a:gd name="connsiteX6" fmla="*/ 59185 w 230820"/>
                                            <a:gd name="connsiteY6" fmla="*/ 674703 h 674703"/>
                                            <a:gd name="connsiteX7" fmla="*/ 0 w 230820"/>
                                            <a:gd name="connsiteY7" fmla="*/ 550415 h 674703"/>
                                            <a:gd name="connsiteX0" fmla="*/ 0 w 235884"/>
                                            <a:gd name="connsiteY0" fmla="*/ 550415 h 674703"/>
                                            <a:gd name="connsiteX1" fmla="*/ 124288 w 235884"/>
                                            <a:gd name="connsiteY1" fmla="*/ 446842 h 674703"/>
                                            <a:gd name="connsiteX2" fmla="*/ 195309 w 235884"/>
                                            <a:gd name="connsiteY2" fmla="*/ 201227 h 674703"/>
                                            <a:gd name="connsiteX3" fmla="*/ 224901 w 235884"/>
                                            <a:gd name="connsiteY3" fmla="*/ 0 h 674703"/>
                                            <a:gd name="connsiteX4" fmla="*/ 230820 w 235884"/>
                                            <a:gd name="connsiteY4" fmla="*/ 328474 h 674703"/>
                                            <a:gd name="connsiteX5" fmla="*/ 153880 w 235884"/>
                                            <a:gd name="connsiteY5" fmla="*/ 550415 h 674703"/>
                                            <a:gd name="connsiteX6" fmla="*/ 59185 w 235884"/>
                                            <a:gd name="connsiteY6" fmla="*/ 674703 h 674703"/>
                                            <a:gd name="connsiteX7" fmla="*/ 0 w 235884"/>
                                            <a:gd name="connsiteY7" fmla="*/ 550415 h 674703"/>
                                            <a:gd name="connsiteX0" fmla="*/ 0 w 227222"/>
                                            <a:gd name="connsiteY0" fmla="*/ 550415 h 674703"/>
                                            <a:gd name="connsiteX1" fmla="*/ 124288 w 227222"/>
                                            <a:gd name="connsiteY1" fmla="*/ 446842 h 674703"/>
                                            <a:gd name="connsiteX2" fmla="*/ 195309 w 227222"/>
                                            <a:gd name="connsiteY2" fmla="*/ 201227 h 674703"/>
                                            <a:gd name="connsiteX3" fmla="*/ 224901 w 227222"/>
                                            <a:gd name="connsiteY3" fmla="*/ 0 h 674703"/>
                                            <a:gd name="connsiteX4" fmla="*/ 213065 w 227222"/>
                                            <a:gd name="connsiteY4" fmla="*/ 322556 h 674703"/>
                                            <a:gd name="connsiteX5" fmla="*/ 153880 w 227222"/>
                                            <a:gd name="connsiteY5" fmla="*/ 550415 h 674703"/>
                                            <a:gd name="connsiteX6" fmla="*/ 59185 w 227222"/>
                                            <a:gd name="connsiteY6" fmla="*/ 674703 h 674703"/>
                                            <a:gd name="connsiteX7" fmla="*/ 0 w 227222"/>
                                            <a:gd name="connsiteY7" fmla="*/ 550415 h 674703"/>
                                            <a:gd name="connsiteX0" fmla="*/ 0 w 225942"/>
                                            <a:gd name="connsiteY0" fmla="*/ 550415 h 674703"/>
                                            <a:gd name="connsiteX1" fmla="*/ 124288 w 225942"/>
                                            <a:gd name="connsiteY1" fmla="*/ 446842 h 674703"/>
                                            <a:gd name="connsiteX2" fmla="*/ 195309 w 225942"/>
                                            <a:gd name="connsiteY2" fmla="*/ 201227 h 674703"/>
                                            <a:gd name="connsiteX3" fmla="*/ 224901 w 225942"/>
                                            <a:gd name="connsiteY3" fmla="*/ 0 h 674703"/>
                                            <a:gd name="connsiteX4" fmla="*/ 198269 w 225942"/>
                                            <a:gd name="connsiteY4" fmla="*/ 319597 h 674703"/>
                                            <a:gd name="connsiteX5" fmla="*/ 153880 w 225942"/>
                                            <a:gd name="connsiteY5" fmla="*/ 550415 h 674703"/>
                                            <a:gd name="connsiteX6" fmla="*/ 59185 w 225942"/>
                                            <a:gd name="connsiteY6" fmla="*/ 674703 h 674703"/>
                                            <a:gd name="connsiteX7" fmla="*/ 0 w 225942"/>
                                            <a:gd name="connsiteY7" fmla="*/ 550415 h 674703"/>
                                            <a:gd name="connsiteX0" fmla="*/ 0 w 230080"/>
                                            <a:gd name="connsiteY0" fmla="*/ 550415 h 674703"/>
                                            <a:gd name="connsiteX1" fmla="*/ 124288 w 230080"/>
                                            <a:gd name="connsiteY1" fmla="*/ 446842 h 674703"/>
                                            <a:gd name="connsiteX2" fmla="*/ 195309 w 230080"/>
                                            <a:gd name="connsiteY2" fmla="*/ 201227 h 674703"/>
                                            <a:gd name="connsiteX3" fmla="*/ 224901 w 230080"/>
                                            <a:gd name="connsiteY3" fmla="*/ 0 h 674703"/>
                                            <a:gd name="connsiteX4" fmla="*/ 221943 w 230080"/>
                                            <a:gd name="connsiteY4" fmla="*/ 304801 h 674703"/>
                                            <a:gd name="connsiteX5" fmla="*/ 153880 w 230080"/>
                                            <a:gd name="connsiteY5" fmla="*/ 550415 h 674703"/>
                                            <a:gd name="connsiteX6" fmla="*/ 59185 w 230080"/>
                                            <a:gd name="connsiteY6" fmla="*/ 674703 h 674703"/>
                                            <a:gd name="connsiteX7" fmla="*/ 0 w 230080"/>
                                            <a:gd name="connsiteY7" fmla="*/ 550415 h 674703"/>
                                            <a:gd name="connsiteX0" fmla="*/ 0 w 230080"/>
                                            <a:gd name="connsiteY0" fmla="*/ 550415 h 674703"/>
                                            <a:gd name="connsiteX1" fmla="*/ 124288 w 230080"/>
                                            <a:gd name="connsiteY1" fmla="*/ 446842 h 674703"/>
                                            <a:gd name="connsiteX2" fmla="*/ 195309 w 230080"/>
                                            <a:gd name="connsiteY2" fmla="*/ 201227 h 674703"/>
                                            <a:gd name="connsiteX3" fmla="*/ 224901 w 230080"/>
                                            <a:gd name="connsiteY3" fmla="*/ 0 h 674703"/>
                                            <a:gd name="connsiteX4" fmla="*/ 221943 w 230080"/>
                                            <a:gd name="connsiteY4" fmla="*/ 304801 h 674703"/>
                                            <a:gd name="connsiteX5" fmla="*/ 153880 w 230080"/>
                                            <a:gd name="connsiteY5" fmla="*/ 550415 h 674703"/>
                                            <a:gd name="connsiteX6" fmla="*/ 59185 w 230080"/>
                                            <a:gd name="connsiteY6" fmla="*/ 674703 h 674703"/>
                                            <a:gd name="connsiteX7" fmla="*/ 0 w 230080"/>
                                            <a:gd name="connsiteY7" fmla="*/ 550415 h 674703"/>
                                            <a:gd name="connsiteX0" fmla="*/ 0 w 231825"/>
                                            <a:gd name="connsiteY0" fmla="*/ 550415 h 674703"/>
                                            <a:gd name="connsiteX1" fmla="*/ 124288 w 231825"/>
                                            <a:gd name="connsiteY1" fmla="*/ 446842 h 674703"/>
                                            <a:gd name="connsiteX2" fmla="*/ 195309 w 231825"/>
                                            <a:gd name="connsiteY2" fmla="*/ 201227 h 674703"/>
                                            <a:gd name="connsiteX3" fmla="*/ 224901 w 231825"/>
                                            <a:gd name="connsiteY3" fmla="*/ 0 h 674703"/>
                                            <a:gd name="connsiteX4" fmla="*/ 221943 w 231825"/>
                                            <a:gd name="connsiteY4" fmla="*/ 304801 h 674703"/>
                                            <a:gd name="connsiteX5" fmla="*/ 127247 w 231825"/>
                                            <a:gd name="connsiteY5" fmla="*/ 523782 h 674703"/>
                                            <a:gd name="connsiteX6" fmla="*/ 59185 w 231825"/>
                                            <a:gd name="connsiteY6" fmla="*/ 674703 h 674703"/>
                                            <a:gd name="connsiteX7" fmla="*/ 0 w 231825"/>
                                            <a:gd name="connsiteY7" fmla="*/ 550415 h 674703"/>
                                            <a:gd name="connsiteX0" fmla="*/ 0 w 230266"/>
                                            <a:gd name="connsiteY0" fmla="*/ 550415 h 674703"/>
                                            <a:gd name="connsiteX1" fmla="*/ 124288 w 230266"/>
                                            <a:gd name="connsiteY1" fmla="*/ 446842 h 674703"/>
                                            <a:gd name="connsiteX2" fmla="*/ 195309 w 230266"/>
                                            <a:gd name="connsiteY2" fmla="*/ 201227 h 674703"/>
                                            <a:gd name="connsiteX3" fmla="*/ 224901 w 230266"/>
                                            <a:gd name="connsiteY3" fmla="*/ 0 h 674703"/>
                                            <a:gd name="connsiteX4" fmla="*/ 221943 w 230266"/>
                                            <a:gd name="connsiteY4" fmla="*/ 304801 h 674703"/>
                                            <a:gd name="connsiteX5" fmla="*/ 150920 w 230266"/>
                                            <a:gd name="connsiteY5" fmla="*/ 538578 h 674703"/>
                                            <a:gd name="connsiteX6" fmla="*/ 59185 w 230266"/>
                                            <a:gd name="connsiteY6" fmla="*/ 674703 h 674703"/>
                                            <a:gd name="connsiteX7" fmla="*/ 0 w 230266"/>
                                            <a:gd name="connsiteY7" fmla="*/ 550415 h 674703"/>
                                            <a:gd name="connsiteX0" fmla="*/ 0 w 230266"/>
                                            <a:gd name="connsiteY0" fmla="*/ 550415 h 674703"/>
                                            <a:gd name="connsiteX1" fmla="*/ 124288 w 230266"/>
                                            <a:gd name="connsiteY1" fmla="*/ 446842 h 674703"/>
                                            <a:gd name="connsiteX2" fmla="*/ 195309 w 230266"/>
                                            <a:gd name="connsiteY2" fmla="*/ 201227 h 674703"/>
                                            <a:gd name="connsiteX3" fmla="*/ 224901 w 230266"/>
                                            <a:gd name="connsiteY3" fmla="*/ 0 h 674703"/>
                                            <a:gd name="connsiteX4" fmla="*/ 221943 w 230266"/>
                                            <a:gd name="connsiteY4" fmla="*/ 304801 h 674703"/>
                                            <a:gd name="connsiteX5" fmla="*/ 150920 w 230266"/>
                                            <a:gd name="connsiteY5" fmla="*/ 538578 h 674703"/>
                                            <a:gd name="connsiteX6" fmla="*/ 59185 w 230266"/>
                                            <a:gd name="connsiteY6" fmla="*/ 674703 h 674703"/>
                                            <a:gd name="connsiteX7" fmla="*/ 0 w 230266"/>
                                            <a:gd name="connsiteY7" fmla="*/ 550415 h 674703"/>
                                            <a:gd name="connsiteX0" fmla="*/ 0 w 230266"/>
                                            <a:gd name="connsiteY0" fmla="*/ 550415 h 674703"/>
                                            <a:gd name="connsiteX1" fmla="*/ 124288 w 230266"/>
                                            <a:gd name="connsiteY1" fmla="*/ 446842 h 674703"/>
                                            <a:gd name="connsiteX2" fmla="*/ 195309 w 230266"/>
                                            <a:gd name="connsiteY2" fmla="*/ 201227 h 674703"/>
                                            <a:gd name="connsiteX3" fmla="*/ 224901 w 230266"/>
                                            <a:gd name="connsiteY3" fmla="*/ 0 h 674703"/>
                                            <a:gd name="connsiteX4" fmla="*/ 221943 w 230266"/>
                                            <a:gd name="connsiteY4" fmla="*/ 304801 h 674703"/>
                                            <a:gd name="connsiteX5" fmla="*/ 150920 w 230266"/>
                                            <a:gd name="connsiteY5" fmla="*/ 538578 h 674703"/>
                                            <a:gd name="connsiteX6" fmla="*/ 59185 w 230266"/>
                                            <a:gd name="connsiteY6" fmla="*/ 674703 h 674703"/>
                                            <a:gd name="connsiteX7" fmla="*/ 0 w 230266"/>
                                            <a:gd name="connsiteY7" fmla="*/ 550415 h 674703"/>
                                            <a:gd name="connsiteX0" fmla="*/ 0 w 230266"/>
                                            <a:gd name="connsiteY0" fmla="*/ 550415 h 674703"/>
                                            <a:gd name="connsiteX1" fmla="*/ 124288 w 230266"/>
                                            <a:gd name="connsiteY1" fmla="*/ 464598 h 674703"/>
                                            <a:gd name="connsiteX2" fmla="*/ 195309 w 230266"/>
                                            <a:gd name="connsiteY2" fmla="*/ 201227 h 674703"/>
                                            <a:gd name="connsiteX3" fmla="*/ 224901 w 230266"/>
                                            <a:gd name="connsiteY3" fmla="*/ 0 h 674703"/>
                                            <a:gd name="connsiteX4" fmla="*/ 221943 w 230266"/>
                                            <a:gd name="connsiteY4" fmla="*/ 304801 h 674703"/>
                                            <a:gd name="connsiteX5" fmla="*/ 150920 w 230266"/>
                                            <a:gd name="connsiteY5" fmla="*/ 538578 h 674703"/>
                                            <a:gd name="connsiteX6" fmla="*/ 59185 w 230266"/>
                                            <a:gd name="connsiteY6" fmla="*/ 674703 h 674703"/>
                                            <a:gd name="connsiteX7" fmla="*/ 0 w 230266"/>
                                            <a:gd name="connsiteY7" fmla="*/ 550415 h 674703"/>
                                            <a:gd name="connsiteX0" fmla="*/ 0 w 230266"/>
                                            <a:gd name="connsiteY0" fmla="*/ 550415 h 674703"/>
                                            <a:gd name="connsiteX1" fmla="*/ 142044 w 230266"/>
                                            <a:gd name="connsiteY1" fmla="*/ 461638 h 674703"/>
                                            <a:gd name="connsiteX2" fmla="*/ 195309 w 230266"/>
                                            <a:gd name="connsiteY2" fmla="*/ 201227 h 674703"/>
                                            <a:gd name="connsiteX3" fmla="*/ 224901 w 230266"/>
                                            <a:gd name="connsiteY3" fmla="*/ 0 h 674703"/>
                                            <a:gd name="connsiteX4" fmla="*/ 221943 w 230266"/>
                                            <a:gd name="connsiteY4" fmla="*/ 304801 h 674703"/>
                                            <a:gd name="connsiteX5" fmla="*/ 150920 w 230266"/>
                                            <a:gd name="connsiteY5" fmla="*/ 538578 h 674703"/>
                                            <a:gd name="connsiteX6" fmla="*/ 59185 w 230266"/>
                                            <a:gd name="connsiteY6" fmla="*/ 674703 h 674703"/>
                                            <a:gd name="connsiteX7" fmla="*/ 0 w 230266"/>
                                            <a:gd name="connsiteY7" fmla="*/ 550415 h 674703"/>
                                            <a:gd name="connsiteX0" fmla="*/ 0 w 230266"/>
                                            <a:gd name="connsiteY0" fmla="*/ 550415 h 674703"/>
                                            <a:gd name="connsiteX1" fmla="*/ 133166 w 230266"/>
                                            <a:gd name="connsiteY1" fmla="*/ 440924 h 674703"/>
                                            <a:gd name="connsiteX2" fmla="*/ 195309 w 230266"/>
                                            <a:gd name="connsiteY2" fmla="*/ 201227 h 674703"/>
                                            <a:gd name="connsiteX3" fmla="*/ 224901 w 230266"/>
                                            <a:gd name="connsiteY3" fmla="*/ 0 h 674703"/>
                                            <a:gd name="connsiteX4" fmla="*/ 221943 w 230266"/>
                                            <a:gd name="connsiteY4" fmla="*/ 304801 h 674703"/>
                                            <a:gd name="connsiteX5" fmla="*/ 150920 w 230266"/>
                                            <a:gd name="connsiteY5" fmla="*/ 538578 h 674703"/>
                                            <a:gd name="connsiteX6" fmla="*/ 59185 w 230266"/>
                                            <a:gd name="connsiteY6" fmla="*/ 674703 h 674703"/>
                                            <a:gd name="connsiteX7" fmla="*/ 0 w 230266"/>
                                            <a:gd name="connsiteY7" fmla="*/ 550415 h 674703"/>
                                            <a:gd name="connsiteX0" fmla="*/ 0 w 209551"/>
                                            <a:gd name="connsiteY0" fmla="*/ 580007 h 674703"/>
                                            <a:gd name="connsiteX1" fmla="*/ 112451 w 209551"/>
                                            <a:gd name="connsiteY1" fmla="*/ 440924 h 674703"/>
                                            <a:gd name="connsiteX2" fmla="*/ 174594 w 209551"/>
                                            <a:gd name="connsiteY2" fmla="*/ 201227 h 674703"/>
                                            <a:gd name="connsiteX3" fmla="*/ 204186 w 209551"/>
                                            <a:gd name="connsiteY3" fmla="*/ 0 h 674703"/>
                                            <a:gd name="connsiteX4" fmla="*/ 201228 w 209551"/>
                                            <a:gd name="connsiteY4" fmla="*/ 304801 h 674703"/>
                                            <a:gd name="connsiteX5" fmla="*/ 130205 w 209551"/>
                                            <a:gd name="connsiteY5" fmla="*/ 538578 h 674703"/>
                                            <a:gd name="connsiteX6" fmla="*/ 38470 w 209551"/>
                                            <a:gd name="connsiteY6" fmla="*/ 674703 h 674703"/>
                                            <a:gd name="connsiteX7" fmla="*/ 0 w 209551"/>
                                            <a:gd name="connsiteY7" fmla="*/ 580007 h 674703"/>
                                            <a:gd name="connsiteX0" fmla="*/ 0 w 209551"/>
                                            <a:gd name="connsiteY0" fmla="*/ 580007 h 674703"/>
                                            <a:gd name="connsiteX1" fmla="*/ 112451 w 209551"/>
                                            <a:gd name="connsiteY1" fmla="*/ 440924 h 674703"/>
                                            <a:gd name="connsiteX2" fmla="*/ 174594 w 209551"/>
                                            <a:gd name="connsiteY2" fmla="*/ 201227 h 674703"/>
                                            <a:gd name="connsiteX3" fmla="*/ 204186 w 209551"/>
                                            <a:gd name="connsiteY3" fmla="*/ 0 h 674703"/>
                                            <a:gd name="connsiteX4" fmla="*/ 201228 w 209551"/>
                                            <a:gd name="connsiteY4" fmla="*/ 304801 h 674703"/>
                                            <a:gd name="connsiteX5" fmla="*/ 130205 w 209551"/>
                                            <a:gd name="connsiteY5" fmla="*/ 538578 h 674703"/>
                                            <a:gd name="connsiteX6" fmla="*/ 38470 w 209551"/>
                                            <a:gd name="connsiteY6" fmla="*/ 674703 h 674703"/>
                                            <a:gd name="connsiteX7" fmla="*/ 0 w 209551"/>
                                            <a:gd name="connsiteY7" fmla="*/ 580007 h 674703"/>
                                            <a:gd name="connsiteX0" fmla="*/ 0 w 256899"/>
                                            <a:gd name="connsiteY0" fmla="*/ 565211 h 674703"/>
                                            <a:gd name="connsiteX1" fmla="*/ 159799 w 256899"/>
                                            <a:gd name="connsiteY1" fmla="*/ 440924 h 674703"/>
                                            <a:gd name="connsiteX2" fmla="*/ 221942 w 256899"/>
                                            <a:gd name="connsiteY2" fmla="*/ 201227 h 674703"/>
                                            <a:gd name="connsiteX3" fmla="*/ 251534 w 256899"/>
                                            <a:gd name="connsiteY3" fmla="*/ 0 h 674703"/>
                                            <a:gd name="connsiteX4" fmla="*/ 248576 w 256899"/>
                                            <a:gd name="connsiteY4" fmla="*/ 304801 h 674703"/>
                                            <a:gd name="connsiteX5" fmla="*/ 177553 w 256899"/>
                                            <a:gd name="connsiteY5" fmla="*/ 538578 h 674703"/>
                                            <a:gd name="connsiteX6" fmla="*/ 85818 w 256899"/>
                                            <a:gd name="connsiteY6" fmla="*/ 674703 h 674703"/>
                                            <a:gd name="connsiteX7" fmla="*/ 0 w 256899"/>
                                            <a:gd name="connsiteY7" fmla="*/ 565211 h 674703"/>
                                            <a:gd name="connsiteX0" fmla="*/ 0 w 209552"/>
                                            <a:gd name="connsiteY0" fmla="*/ 574089 h 674703"/>
                                            <a:gd name="connsiteX1" fmla="*/ 112452 w 209552"/>
                                            <a:gd name="connsiteY1" fmla="*/ 440924 h 674703"/>
                                            <a:gd name="connsiteX2" fmla="*/ 174595 w 209552"/>
                                            <a:gd name="connsiteY2" fmla="*/ 201227 h 674703"/>
                                            <a:gd name="connsiteX3" fmla="*/ 204187 w 209552"/>
                                            <a:gd name="connsiteY3" fmla="*/ 0 h 674703"/>
                                            <a:gd name="connsiteX4" fmla="*/ 201229 w 209552"/>
                                            <a:gd name="connsiteY4" fmla="*/ 304801 h 674703"/>
                                            <a:gd name="connsiteX5" fmla="*/ 130206 w 209552"/>
                                            <a:gd name="connsiteY5" fmla="*/ 538578 h 674703"/>
                                            <a:gd name="connsiteX6" fmla="*/ 38471 w 209552"/>
                                            <a:gd name="connsiteY6" fmla="*/ 674703 h 674703"/>
                                            <a:gd name="connsiteX7" fmla="*/ 0 w 209552"/>
                                            <a:gd name="connsiteY7" fmla="*/ 574089 h 674703"/>
                                            <a:gd name="connsiteX0" fmla="*/ 0 w 233226"/>
                                            <a:gd name="connsiteY0" fmla="*/ 574089 h 674703"/>
                                            <a:gd name="connsiteX1" fmla="*/ 136126 w 233226"/>
                                            <a:gd name="connsiteY1" fmla="*/ 440924 h 674703"/>
                                            <a:gd name="connsiteX2" fmla="*/ 198269 w 233226"/>
                                            <a:gd name="connsiteY2" fmla="*/ 201227 h 674703"/>
                                            <a:gd name="connsiteX3" fmla="*/ 227861 w 233226"/>
                                            <a:gd name="connsiteY3" fmla="*/ 0 h 674703"/>
                                            <a:gd name="connsiteX4" fmla="*/ 224903 w 233226"/>
                                            <a:gd name="connsiteY4" fmla="*/ 304801 h 674703"/>
                                            <a:gd name="connsiteX5" fmla="*/ 153880 w 233226"/>
                                            <a:gd name="connsiteY5" fmla="*/ 538578 h 674703"/>
                                            <a:gd name="connsiteX6" fmla="*/ 62145 w 233226"/>
                                            <a:gd name="connsiteY6" fmla="*/ 674703 h 674703"/>
                                            <a:gd name="connsiteX7" fmla="*/ 0 w 233226"/>
                                            <a:gd name="connsiteY7" fmla="*/ 574089 h 674703"/>
                                            <a:gd name="connsiteX0" fmla="*/ 0 w 239144"/>
                                            <a:gd name="connsiteY0" fmla="*/ 541537 h 674703"/>
                                            <a:gd name="connsiteX1" fmla="*/ 142044 w 239144"/>
                                            <a:gd name="connsiteY1" fmla="*/ 440924 h 674703"/>
                                            <a:gd name="connsiteX2" fmla="*/ 204187 w 239144"/>
                                            <a:gd name="connsiteY2" fmla="*/ 201227 h 674703"/>
                                            <a:gd name="connsiteX3" fmla="*/ 233779 w 239144"/>
                                            <a:gd name="connsiteY3" fmla="*/ 0 h 674703"/>
                                            <a:gd name="connsiteX4" fmla="*/ 230821 w 239144"/>
                                            <a:gd name="connsiteY4" fmla="*/ 304801 h 674703"/>
                                            <a:gd name="connsiteX5" fmla="*/ 159798 w 239144"/>
                                            <a:gd name="connsiteY5" fmla="*/ 538578 h 674703"/>
                                            <a:gd name="connsiteX6" fmla="*/ 68063 w 239144"/>
                                            <a:gd name="connsiteY6" fmla="*/ 674703 h 674703"/>
                                            <a:gd name="connsiteX7" fmla="*/ 0 w 239144"/>
                                            <a:gd name="connsiteY7" fmla="*/ 541537 h 674703"/>
                                            <a:gd name="connsiteX0" fmla="*/ 0 w 239144"/>
                                            <a:gd name="connsiteY0" fmla="*/ 541537 h 674703"/>
                                            <a:gd name="connsiteX1" fmla="*/ 142044 w 239144"/>
                                            <a:gd name="connsiteY1" fmla="*/ 440924 h 674703"/>
                                            <a:gd name="connsiteX2" fmla="*/ 220229 w 239144"/>
                                            <a:gd name="connsiteY2" fmla="*/ 201227 h 674703"/>
                                            <a:gd name="connsiteX3" fmla="*/ 233779 w 239144"/>
                                            <a:gd name="connsiteY3" fmla="*/ 0 h 674703"/>
                                            <a:gd name="connsiteX4" fmla="*/ 230821 w 239144"/>
                                            <a:gd name="connsiteY4" fmla="*/ 304801 h 674703"/>
                                            <a:gd name="connsiteX5" fmla="*/ 159798 w 239144"/>
                                            <a:gd name="connsiteY5" fmla="*/ 538578 h 674703"/>
                                            <a:gd name="connsiteX6" fmla="*/ 68063 w 239144"/>
                                            <a:gd name="connsiteY6" fmla="*/ 674703 h 674703"/>
                                            <a:gd name="connsiteX7" fmla="*/ 0 w 239144"/>
                                            <a:gd name="connsiteY7" fmla="*/ 541537 h 674703"/>
                                            <a:gd name="connsiteX0" fmla="*/ 0 w 239144"/>
                                            <a:gd name="connsiteY0" fmla="*/ 557579 h 690745"/>
                                            <a:gd name="connsiteX1" fmla="*/ 142044 w 239144"/>
                                            <a:gd name="connsiteY1" fmla="*/ 456966 h 690745"/>
                                            <a:gd name="connsiteX2" fmla="*/ 220229 w 239144"/>
                                            <a:gd name="connsiteY2" fmla="*/ 217269 h 690745"/>
                                            <a:gd name="connsiteX3" fmla="*/ 233779 w 239144"/>
                                            <a:gd name="connsiteY3" fmla="*/ 0 h 690745"/>
                                            <a:gd name="connsiteX4" fmla="*/ 230821 w 239144"/>
                                            <a:gd name="connsiteY4" fmla="*/ 320843 h 690745"/>
                                            <a:gd name="connsiteX5" fmla="*/ 159798 w 239144"/>
                                            <a:gd name="connsiteY5" fmla="*/ 554620 h 690745"/>
                                            <a:gd name="connsiteX6" fmla="*/ 68063 w 239144"/>
                                            <a:gd name="connsiteY6" fmla="*/ 690745 h 690745"/>
                                            <a:gd name="connsiteX7" fmla="*/ 0 w 239144"/>
                                            <a:gd name="connsiteY7" fmla="*/ 557579 h 690745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  <a:cxn ang="0">
                                              <a:pos x="connsiteX6" y="connsiteY6"/>
                                            </a:cxn>
                                            <a:cxn ang="0">
                                              <a:pos x="connsiteX7" y="connsiteY7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239144" h="690745">
                                              <a:moveTo>
                                                <a:pt x="0" y="557579"/>
                                              </a:moveTo>
                                              <a:cubicBezTo>
                                                <a:pt x="28605" y="543275"/>
                                                <a:pt x="105339" y="513684"/>
                                                <a:pt x="142044" y="456966"/>
                                              </a:cubicBezTo>
                                              <a:cubicBezTo>
                                                <a:pt x="178749" y="400248"/>
                                                <a:pt x="203460" y="291743"/>
                                                <a:pt x="220229" y="217269"/>
                                              </a:cubicBezTo>
                                              <a:lnTo>
                                                <a:pt x="233779" y="0"/>
                                              </a:lnTo>
                                              <a:cubicBezTo>
                                                <a:pt x="239697" y="21208"/>
                                                <a:pt x="243151" y="228406"/>
                                                <a:pt x="230821" y="320843"/>
                                              </a:cubicBezTo>
                                              <a:cubicBezTo>
                                                <a:pt x="218491" y="413280"/>
                                                <a:pt x="182486" y="498394"/>
                                                <a:pt x="159798" y="554620"/>
                                              </a:cubicBezTo>
                                              <a:cubicBezTo>
                                                <a:pt x="137110" y="610846"/>
                                                <a:pt x="98641" y="645370"/>
                                                <a:pt x="68063" y="690745"/>
                                              </a:cubicBezTo>
                                              <a:lnTo>
                                                <a:pt x="0" y="557579"/>
                                              </a:ln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92C604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  <p:grpSp>
                                      <p:nvGrpSpPr>
                                        <p:cNvPr id="354" name="组合 328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 rot="19740000">
                                          <a:off x="4206812" y="2051334"/>
                                          <a:ext cx="73461" cy="139131"/>
                                          <a:chOff x="3637987" y="503028"/>
                                          <a:chExt cx="188802" cy="391253"/>
                                        </a:xfrm>
                                      </p:grpSpPr>
                                      <p:sp>
                                        <p:nvSpPr>
                                          <p:cNvPr id="370" name="任意多边形 369"/>
                                          <p:cNvSpPr/>
                                          <p:nvPr/>
                                        </p:nvSpPr>
                                        <p:spPr>
                                          <a:xfrm flipH="1">
                                            <a:off x="3637011" y="504854"/>
                                            <a:ext cx="191479" cy="387822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69056 w 166687"/>
                                              <a:gd name="connsiteY0" fmla="*/ 0 h 350044"/>
                                              <a:gd name="connsiteX1" fmla="*/ 45243 w 166687"/>
                                              <a:gd name="connsiteY1" fmla="*/ 119062 h 350044"/>
                                              <a:gd name="connsiteX2" fmla="*/ 0 w 166687"/>
                                              <a:gd name="connsiteY2" fmla="*/ 204787 h 350044"/>
                                              <a:gd name="connsiteX3" fmla="*/ 14287 w 166687"/>
                                              <a:gd name="connsiteY3" fmla="*/ 302419 h 350044"/>
                                              <a:gd name="connsiteX4" fmla="*/ 78581 w 166687"/>
                                              <a:gd name="connsiteY4" fmla="*/ 350044 h 350044"/>
                                              <a:gd name="connsiteX5" fmla="*/ 164306 w 166687"/>
                                              <a:gd name="connsiteY5" fmla="*/ 254794 h 350044"/>
                                              <a:gd name="connsiteX6" fmla="*/ 166687 w 166687"/>
                                              <a:gd name="connsiteY6" fmla="*/ 109537 h 350044"/>
                                              <a:gd name="connsiteX7" fmla="*/ 69056 w 166687"/>
                                              <a:gd name="connsiteY7" fmla="*/ 0 h 350044"/>
                                              <a:gd name="connsiteX0" fmla="*/ 69056 w 184139"/>
                                              <a:gd name="connsiteY0" fmla="*/ 0 h 350044"/>
                                              <a:gd name="connsiteX1" fmla="*/ 45243 w 184139"/>
                                              <a:gd name="connsiteY1" fmla="*/ 119062 h 350044"/>
                                              <a:gd name="connsiteX2" fmla="*/ 0 w 184139"/>
                                              <a:gd name="connsiteY2" fmla="*/ 204787 h 350044"/>
                                              <a:gd name="connsiteX3" fmla="*/ 14287 w 184139"/>
                                              <a:gd name="connsiteY3" fmla="*/ 302419 h 350044"/>
                                              <a:gd name="connsiteX4" fmla="*/ 78581 w 184139"/>
                                              <a:gd name="connsiteY4" fmla="*/ 350044 h 350044"/>
                                              <a:gd name="connsiteX5" fmla="*/ 164306 w 184139"/>
                                              <a:gd name="connsiteY5" fmla="*/ 254794 h 350044"/>
                                              <a:gd name="connsiteX6" fmla="*/ 166687 w 184139"/>
                                              <a:gd name="connsiteY6" fmla="*/ 109537 h 350044"/>
                                              <a:gd name="connsiteX7" fmla="*/ 69056 w 184139"/>
                                              <a:gd name="connsiteY7" fmla="*/ 0 h 350044"/>
                                              <a:gd name="connsiteX0" fmla="*/ 69056 w 181058"/>
                                              <a:gd name="connsiteY0" fmla="*/ 0 h 350044"/>
                                              <a:gd name="connsiteX1" fmla="*/ 45243 w 181058"/>
                                              <a:gd name="connsiteY1" fmla="*/ 119062 h 350044"/>
                                              <a:gd name="connsiteX2" fmla="*/ 0 w 181058"/>
                                              <a:gd name="connsiteY2" fmla="*/ 204787 h 350044"/>
                                              <a:gd name="connsiteX3" fmla="*/ 14287 w 181058"/>
                                              <a:gd name="connsiteY3" fmla="*/ 302419 h 350044"/>
                                              <a:gd name="connsiteX4" fmla="*/ 78581 w 181058"/>
                                              <a:gd name="connsiteY4" fmla="*/ 350044 h 350044"/>
                                              <a:gd name="connsiteX5" fmla="*/ 164306 w 181058"/>
                                              <a:gd name="connsiteY5" fmla="*/ 254794 h 350044"/>
                                              <a:gd name="connsiteX6" fmla="*/ 166687 w 181058"/>
                                              <a:gd name="connsiteY6" fmla="*/ 109537 h 350044"/>
                                              <a:gd name="connsiteX7" fmla="*/ 69056 w 181058"/>
                                              <a:gd name="connsiteY7" fmla="*/ 0 h 350044"/>
                                              <a:gd name="connsiteX0" fmla="*/ 69056 w 173789"/>
                                              <a:gd name="connsiteY0" fmla="*/ 0 h 350044"/>
                                              <a:gd name="connsiteX1" fmla="*/ 45243 w 173789"/>
                                              <a:gd name="connsiteY1" fmla="*/ 119062 h 350044"/>
                                              <a:gd name="connsiteX2" fmla="*/ 0 w 173789"/>
                                              <a:gd name="connsiteY2" fmla="*/ 204787 h 350044"/>
                                              <a:gd name="connsiteX3" fmla="*/ 14287 w 173789"/>
                                              <a:gd name="connsiteY3" fmla="*/ 302419 h 350044"/>
                                              <a:gd name="connsiteX4" fmla="*/ 78581 w 173789"/>
                                              <a:gd name="connsiteY4" fmla="*/ 350044 h 350044"/>
                                              <a:gd name="connsiteX5" fmla="*/ 164306 w 173789"/>
                                              <a:gd name="connsiteY5" fmla="*/ 254794 h 350044"/>
                                              <a:gd name="connsiteX6" fmla="*/ 152399 w 173789"/>
                                              <a:gd name="connsiteY6" fmla="*/ 121444 h 350044"/>
                                              <a:gd name="connsiteX7" fmla="*/ 69056 w 173789"/>
                                              <a:gd name="connsiteY7" fmla="*/ 0 h 350044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928 w 174661"/>
                                              <a:gd name="connsiteY0" fmla="*/ 1 h 350045"/>
                                              <a:gd name="connsiteX1" fmla="*/ 46115 w 174661"/>
                                              <a:gd name="connsiteY1" fmla="*/ 119063 h 350045"/>
                                              <a:gd name="connsiteX2" fmla="*/ 872 w 174661"/>
                                              <a:gd name="connsiteY2" fmla="*/ 204788 h 350045"/>
                                              <a:gd name="connsiteX3" fmla="*/ 15159 w 174661"/>
                                              <a:gd name="connsiteY3" fmla="*/ 302420 h 350045"/>
                                              <a:gd name="connsiteX4" fmla="*/ 79453 w 174661"/>
                                              <a:gd name="connsiteY4" fmla="*/ 350045 h 350045"/>
                                              <a:gd name="connsiteX5" fmla="*/ 165178 w 174661"/>
                                              <a:gd name="connsiteY5" fmla="*/ 254795 h 350045"/>
                                              <a:gd name="connsiteX6" fmla="*/ 153271 w 174661"/>
                                              <a:gd name="connsiteY6" fmla="*/ 121445 h 350045"/>
                                              <a:gd name="connsiteX7" fmla="*/ 69928 w 174661"/>
                                              <a:gd name="connsiteY7" fmla="*/ 1 h 350045"/>
                                              <a:gd name="connsiteX0" fmla="*/ 73564 w 178297"/>
                                              <a:gd name="connsiteY0" fmla="*/ 1 h 350045"/>
                                              <a:gd name="connsiteX1" fmla="*/ 49751 w 178297"/>
                                              <a:gd name="connsiteY1" fmla="*/ 119063 h 350045"/>
                                              <a:gd name="connsiteX2" fmla="*/ 4508 w 178297"/>
                                              <a:gd name="connsiteY2" fmla="*/ 204788 h 350045"/>
                                              <a:gd name="connsiteX3" fmla="*/ 18795 w 178297"/>
                                              <a:gd name="connsiteY3" fmla="*/ 302420 h 350045"/>
                                              <a:gd name="connsiteX4" fmla="*/ 83089 w 178297"/>
                                              <a:gd name="connsiteY4" fmla="*/ 350045 h 350045"/>
                                              <a:gd name="connsiteX5" fmla="*/ 168814 w 178297"/>
                                              <a:gd name="connsiteY5" fmla="*/ 254795 h 350045"/>
                                              <a:gd name="connsiteX6" fmla="*/ 156907 w 178297"/>
                                              <a:gd name="connsiteY6" fmla="*/ 121445 h 350045"/>
                                              <a:gd name="connsiteX7" fmla="*/ 73564 w 178297"/>
                                              <a:gd name="connsiteY7" fmla="*/ 1 h 350045"/>
                                              <a:gd name="connsiteX0" fmla="*/ 79936 w 184669"/>
                                              <a:gd name="connsiteY0" fmla="*/ 1 h 350045"/>
                                              <a:gd name="connsiteX1" fmla="*/ 56123 w 184669"/>
                                              <a:gd name="connsiteY1" fmla="*/ 119063 h 350045"/>
                                              <a:gd name="connsiteX2" fmla="*/ 3736 w 184669"/>
                                              <a:gd name="connsiteY2" fmla="*/ 204788 h 350045"/>
                                              <a:gd name="connsiteX3" fmla="*/ 25167 w 184669"/>
                                              <a:gd name="connsiteY3" fmla="*/ 302420 h 350045"/>
                                              <a:gd name="connsiteX4" fmla="*/ 89461 w 184669"/>
                                              <a:gd name="connsiteY4" fmla="*/ 350045 h 350045"/>
                                              <a:gd name="connsiteX5" fmla="*/ 175186 w 184669"/>
                                              <a:gd name="connsiteY5" fmla="*/ 254795 h 350045"/>
                                              <a:gd name="connsiteX6" fmla="*/ 163279 w 184669"/>
                                              <a:gd name="connsiteY6" fmla="*/ 121445 h 350045"/>
                                              <a:gd name="connsiteX7" fmla="*/ 79936 w 18466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00014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79303"/>
                                              <a:gd name="connsiteY0" fmla="*/ 1 h 350045"/>
                                              <a:gd name="connsiteX1" fmla="*/ 55655 w 179303"/>
                                              <a:gd name="connsiteY1" fmla="*/ 107157 h 350045"/>
                                              <a:gd name="connsiteX2" fmla="*/ 886 w 179303"/>
                                              <a:gd name="connsiteY2" fmla="*/ 204788 h 350045"/>
                                              <a:gd name="connsiteX3" fmla="*/ 22317 w 179303"/>
                                              <a:gd name="connsiteY3" fmla="*/ 302420 h 350045"/>
                                              <a:gd name="connsiteX4" fmla="*/ 86611 w 179303"/>
                                              <a:gd name="connsiteY4" fmla="*/ 350045 h 350045"/>
                                              <a:gd name="connsiteX5" fmla="*/ 172336 w 179303"/>
                                              <a:gd name="connsiteY5" fmla="*/ 266701 h 350045"/>
                                              <a:gd name="connsiteX6" fmla="*/ 160429 w 179303"/>
                                              <a:gd name="connsiteY6" fmla="*/ 100014 h 350045"/>
                                              <a:gd name="connsiteX7" fmla="*/ 77086 w 179303"/>
                                              <a:gd name="connsiteY7" fmla="*/ 1 h 350045"/>
                                              <a:gd name="connsiteX0" fmla="*/ 77086 w 179303"/>
                                              <a:gd name="connsiteY0" fmla="*/ 1 h 352745"/>
                                              <a:gd name="connsiteX1" fmla="*/ 55655 w 179303"/>
                                              <a:gd name="connsiteY1" fmla="*/ 107157 h 352745"/>
                                              <a:gd name="connsiteX2" fmla="*/ 886 w 179303"/>
                                              <a:gd name="connsiteY2" fmla="*/ 204788 h 352745"/>
                                              <a:gd name="connsiteX3" fmla="*/ 22317 w 179303"/>
                                              <a:gd name="connsiteY3" fmla="*/ 302420 h 352745"/>
                                              <a:gd name="connsiteX4" fmla="*/ 86611 w 179303"/>
                                              <a:gd name="connsiteY4" fmla="*/ 350045 h 352745"/>
                                              <a:gd name="connsiteX5" fmla="*/ 172336 w 179303"/>
                                              <a:gd name="connsiteY5" fmla="*/ 266701 h 352745"/>
                                              <a:gd name="connsiteX6" fmla="*/ 160429 w 179303"/>
                                              <a:gd name="connsiteY6" fmla="*/ 100014 h 352745"/>
                                              <a:gd name="connsiteX7" fmla="*/ 77086 w 179303"/>
                                              <a:gd name="connsiteY7" fmla="*/ 1 h 352745"/>
                                              <a:gd name="connsiteX0" fmla="*/ 77086 w 179303"/>
                                              <a:gd name="connsiteY0" fmla="*/ 1 h 350613"/>
                                              <a:gd name="connsiteX1" fmla="*/ 55655 w 179303"/>
                                              <a:gd name="connsiteY1" fmla="*/ 107157 h 350613"/>
                                              <a:gd name="connsiteX2" fmla="*/ 886 w 179303"/>
                                              <a:gd name="connsiteY2" fmla="*/ 204788 h 350613"/>
                                              <a:gd name="connsiteX3" fmla="*/ 22317 w 179303"/>
                                              <a:gd name="connsiteY3" fmla="*/ 302420 h 350613"/>
                                              <a:gd name="connsiteX4" fmla="*/ 86611 w 179303"/>
                                              <a:gd name="connsiteY4" fmla="*/ 350045 h 350613"/>
                                              <a:gd name="connsiteX5" fmla="*/ 172336 w 179303"/>
                                              <a:gd name="connsiteY5" fmla="*/ 266701 h 350613"/>
                                              <a:gd name="connsiteX6" fmla="*/ 160429 w 179303"/>
                                              <a:gd name="connsiteY6" fmla="*/ 100014 h 350613"/>
                                              <a:gd name="connsiteX7" fmla="*/ 77086 w 179303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82390 w 184607"/>
                                              <a:gd name="connsiteY0" fmla="*/ 1 h 352386"/>
                                              <a:gd name="connsiteX1" fmla="*/ 60959 w 184607"/>
                                              <a:gd name="connsiteY1" fmla="*/ 107157 h 352386"/>
                                              <a:gd name="connsiteX2" fmla="*/ 6190 w 184607"/>
                                              <a:gd name="connsiteY2" fmla="*/ 204788 h 352386"/>
                                              <a:gd name="connsiteX3" fmla="*/ 15715 w 184607"/>
                                              <a:gd name="connsiteY3" fmla="*/ 302420 h 352386"/>
                                              <a:gd name="connsiteX4" fmla="*/ 91915 w 184607"/>
                                              <a:gd name="connsiteY4" fmla="*/ 350045 h 352386"/>
                                              <a:gd name="connsiteX5" fmla="*/ 177640 w 184607"/>
                                              <a:gd name="connsiteY5" fmla="*/ 266701 h 352386"/>
                                              <a:gd name="connsiteX6" fmla="*/ 165733 w 184607"/>
                                              <a:gd name="connsiteY6" fmla="*/ 100014 h 352386"/>
                                              <a:gd name="connsiteX7" fmla="*/ 82390 w 184607"/>
                                              <a:gd name="connsiteY7" fmla="*/ 1 h 352386"/>
                                              <a:gd name="connsiteX0" fmla="*/ 86867 w 189084"/>
                                              <a:gd name="connsiteY0" fmla="*/ 1 h 351243"/>
                                              <a:gd name="connsiteX1" fmla="*/ 65436 w 189084"/>
                                              <a:gd name="connsiteY1" fmla="*/ 107157 h 351243"/>
                                              <a:gd name="connsiteX2" fmla="*/ 10667 w 189084"/>
                                              <a:gd name="connsiteY2" fmla="*/ 204788 h 351243"/>
                                              <a:gd name="connsiteX3" fmla="*/ 20192 w 189084"/>
                                              <a:gd name="connsiteY3" fmla="*/ 302420 h 351243"/>
                                              <a:gd name="connsiteX4" fmla="*/ 96392 w 189084"/>
                                              <a:gd name="connsiteY4" fmla="*/ 350045 h 351243"/>
                                              <a:gd name="connsiteX5" fmla="*/ 182117 w 189084"/>
                                              <a:gd name="connsiteY5" fmla="*/ 266701 h 351243"/>
                                              <a:gd name="connsiteX6" fmla="*/ 170210 w 189084"/>
                                              <a:gd name="connsiteY6" fmla="*/ 100014 h 351243"/>
                                              <a:gd name="connsiteX7" fmla="*/ 86867 w 189084"/>
                                              <a:gd name="connsiteY7" fmla="*/ 1 h 351243"/>
                                              <a:gd name="connsiteX0" fmla="*/ 81616 w 183833"/>
                                              <a:gd name="connsiteY0" fmla="*/ 1 h 350850"/>
                                              <a:gd name="connsiteX1" fmla="*/ 60185 w 183833"/>
                                              <a:gd name="connsiteY1" fmla="*/ 107157 h 350850"/>
                                              <a:gd name="connsiteX2" fmla="*/ 5416 w 183833"/>
                                              <a:gd name="connsiteY2" fmla="*/ 204788 h 350850"/>
                                              <a:gd name="connsiteX3" fmla="*/ 14941 w 183833"/>
                                              <a:gd name="connsiteY3" fmla="*/ 302420 h 350850"/>
                                              <a:gd name="connsiteX4" fmla="*/ 91141 w 183833"/>
                                              <a:gd name="connsiteY4" fmla="*/ 350045 h 350850"/>
                                              <a:gd name="connsiteX5" fmla="*/ 176866 w 183833"/>
                                              <a:gd name="connsiteY5" fmla="*/ 266701 h 350850"/>
                                              <a:gd name="connsiteX6" fmla="*/ 164959 w 183833"/>
                                              <a:gd name="connsiteY6" fmla="*/ 100014 h 350850"/>
                                              <a:gd name="connsiteX7" fmla="*/ 81616 w 183833"/>
                                              <a:gd name="connsiteY7" fmla="*/ 1 h 350850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  <a:gd name="connsiteX0" fmla="*/ 81616 w 191543"/>
                                              <a:gd name="connsiteY0" fmla="*/ 1 h 351235"/>
                                              <a:gd name="connsiteX1" fmla="*/ 60185 w 191543"/>
                                              <a:gd name="connsiteY1" fmla="*/ 107157 h 351235"/>
                                              <a:gd name="connsiteX2" fmla="*/ 5416 w 191543"/>
                                              <a:gd name="connsiteY2" fmla="*/ 204788 h 351235"/>
                                              <a:gd name="connsiteX3" fmla="*/ 14941 w 191543"/>
                                              <a:gd name="connsiteY3" fmla="*/ 302420 h 351235"/>
                                              <a:gd name="connsiteX4" fmla="*/ 91141 w 191543"/>
                                              <a:gd name="connsiteY4" fmla="*/ 350045 h 351235"/>
                                              <a:gd name="connsiteX5" fmla="*/ 181628 w 191543"/>
                                              <a:gd name="connsiteY5" fmla="*/ 257176 h 351235"/>
                                              <a:gd name="connsiteX6" fmla="*/ 172103 w 191543"/>
                                              <a:gd name="connsiteY6" fmla="*/ 114302 h 351235"/>
                                              <a:gd name="connsiteX7" fmla="*/ 81616 w 191543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189463" h="351235">
                                                <a:moveTo>
                                                  <a:pt x="81616" y="1"/>
                                                </a:moveTo>
                                                <a:cubicBezTo>
                                                  <a:pt x="63757" y="-396"/>
                                                  <a:pt x="82410" y="63500"/>
                                                  <a:pt x="60185" y="107157"/>
                                                </a:cubicBezTo>
                                                <a:cubicBezTo>
                                                  <a:pt x="37960" y="150814"/>
                                                  <a:pt x="12957" y="172244"/>
                                                  <a:pt x="5416" y="204788"/>
                                                </a:cubicBezTo>
                                                <a:cubicBezTo>
                                                  <a:pt x="-2125" y="237332"/>
                                                  <a:pt x="-4108" y="277019"/>
                                                  <a:pt x="14941" y="302420"/>
                                                </a:cubicBezTo>
                                                <a:cubicBezTo>
                                                  <a:pt x="33990" y="327821"/>
                                                  <a:pt x="63360" y="357586"/>
                                                  <a:pt x="91141" y="350045"/>
                                                </a:cubicBezTo>
                                                <a:cubicBezTo>
                                                  <a:pt x="118922" y="342504"/>
                                                  <a:pt x="169325" y="298848"/>
                                                  <a:pt x="181628" y="257176"/>
                                                </a:cubicBezTo>
                                                <a:cubicBezTo>
                                                  <a:pt x="196312" y="217092"/>
                                                  <a:pt x="188772" y="161927"/>
                                                  <a:pt x="172103" y="114302"/>
                                                </a:cubicBezTo>
                                                <a:cubicBezTo>
                                                  <a:pt x="155434" y="66677"/>
                                                  <a:pt x="114160" y="36513"/>
                                                  <a:pt x="81616" y="1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92C604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371" name="任意多边形 370"/>
                                          <p:cNvSpPr/>
                                          <p:nvPr/>
                                        </p:nvSpPr>
                                        <p:spPr>
                                          <a:xfrm flipH="1">
                                            <a:off x="3671304" y="631198"/>
                                            <a:ext cx="52961" cy="245172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243"/>
                                              <a:gd name="connsiteY0" fmla="*/ 178593 h 178593"/>
                                              <a:gd name="connsiteX1" fmla="*/ 0 w 45243"/>
                                              <a:gd name="connsiteY1" fmla="*/ 61912 h 178593"/>
                                              <a:gd name="connsiteX2" fmla="*/ 26193 w 45243"/>
                                              <a:gd name="connsiteY2" fmla="*/ 0 h 178593"/>
                                              <a:gd name="connsiteX3" fmla="*/ 45243 w 45243"/>
                                              <a:gd name="connsiteY3" fmla="*/ 76200 h 178593"/>
                                              <a:gd name="connsiteX4" fmla="*/ 38100 w 45243"/>
                                              <a:gd name="connsiteY4" fmla="*/ 133350 h 178593"/>
                                              <a:gd name="connsiteX5" fmla="*/ 0 w 45243"/>
                                              <a:gd name="connsiteY5" fmla="*/ 178593 h 178593"/>
                                              <a:gd name="connsiteX0" fmla="*/ 0 w 46024"/>
                                              <a:gd name="connsiteY0" fmla="*/ 178593 h 178593"/>
                                              <a:gd name="connsiteX1" fmla="*/ 0 w 46024"/>
                                              <a:gd name="connsiteY1" fmla="*/ 61912 h 178593"/>
                                              <a:gd name="connsiteX2" fmla="*/ 26193 w 46024"/>
                                              <a:gd name="connsiteY2" fmla="*/ 0 h 178593"/>
                                              <a:gd name="connsiteX3" fmla="*/ 45243 w 46024"/>
                                              <a:gd name="connsiteY3" fmla="*/ 76200 h 178593"/>
                                              <a:gd name="connsiteX4" fmla="*/ 38100 w 46024"/>
                                              <a:gd name="connsiteY4" fmla="*/ 133350 h 178593"/>
                                              <a:gd name="connsiteX5" fmla="*/ 0 w 46024"/>
                                              <a:gd name="connsiteY5" fmla="*/ 178593 h 178593"/>
                                              <a:gd name="connsiteX0" fmla="*/ 0 w 47263"/>
                                              <a:gd name="connsiteY0" fmla="*/ 178593 h 178593"/>
                                              <a:gd name="connsiteX1" fmla="*/ 0 w 47263"/>
                                              <a:gd name="connsiteY1" fmla="*/ 61912 h 178593"/>
                                              <a:gd name="connsiteX2" fmla="*/ 26193 w 47263"/>
                                              <a:gd name="connsiteY2" fmla="*/ 0 h 178593"/>
                                              <a:gd name="connsiteX3" fmla="*/ 45243 w 47263"/>
                                              <a:gd name="connsiteY3" fmla="*/ 76200 h 178593"/>
                                              <a:gd name="connsiteX4" fmla="*/ 38100 w 47263"/>
                                              <a:gd name="connsiteY4" fmla="*/ 133350 h 178593"/>
                                              <a:gd name="connsiteX5" fmla="*/ 0 w 47263"/>
                                              <a:gd name="connsiteY5" fmla="*/ 178593 h 178593"/>
                                              <a:gd name="connsiteX0" fmla="*/ 4052 w 51315"/>
                                              <a:gd name="connsiteY0" fmla="*/ 178709 h 178709"/>
                                              <a:gd name="connsiteX1" fmla="*/ 4052 w 51315"/>
                                              <a:gd name="connsiteY1" fmla="*/ 62028 h 178709"/>
                                              <a:gd name="connsiteX2" fmla="*/ 30245 w 51315"/>
                                              <a:gd name="connsiteY2" fmla="*/ 116 h 178709"/>
                                              <a:gd name="connsiteX3" fmla="*/ 49295 w 51315"/>
                                              <a:gd name="connsiteY3" fmla="*/ 76316 h 178709"/>
                                              <a:gd name="connsiteX4" fmla="*/ 42152 w 51315"/>
                                              <a:gd name="connsiteY4" fmla="*/ 133466 h 178709"/>
                                              <a:gd name="connsiteX5" fmla="*/ 4052 w 51315"/>
                                              <a:gd name="connsiteY5" fmla="*/ 178709 h 178709"/>
                                              <a:gd name="connsiteX0" fmla="*/ 1452 w 48715"/>
                                              <a:gd name="connsiteY0" fmla="*/ 178697 h 178697"/>
                                              <a:gd name="connsiteX1" fmla="*/ 15740 w 48715"/>
                                              <a:gd name="connsiteY1" fmla="*/ 66778 h 178697"/>
                                              <a:gd name="connsiteX2" fmla="*/ 27645 w 48715"/>
                                              <a:gd name="connsiteY2" fmla="*/ 104 h 178697"/>
                                              <a:gd name="connsiteX3" fmla="*/ 46695 w 48715"/>
                                              <a:gd name="connsiteY3" fmla="*/ 76304 h 178697"/>
                                              <a:gd name="connsiteX4" fmla="*/ 39552 w 48715"/>
                                              <a:gd name="connsiteY4" fmla="*/ 133454 h 178697"/>
                                              <a:gd name="connsiteX5" fmla="*/ 1452 w 48715"/>
                                              <a:gd name="connsiteY5" fmla="*/ 178697 h 178697"/>
                                              <a:gd name="connsiteX0" fmla="*/ 1452 w 48715"/>
                                              <a:gd name="connsiteY0" fmla="*/ 178697 h 180791"/>
                                              <a:gd name="connsiteX1" fmla="*/ 15740 w 48715"/>
                                              <a:gd name="connsiteY1" fmla="*/ 66778 h 180791"/>
                                              <a:gd name="connsiteX2" fmla="*/ 27645 w 48715"/>
                                              <a:gd name="connsiteY2" fmla="*/ 104 h 180791"/>
                                              <a:gd name="connsiteX3" fmla="*/ 46695 w 48715"/>
                                              <a:gd name="connsiteY3" fmla="*/ 76304 h 180791"/>
                                              <a:gd name="connsiteX4" fmla="*/ 39552 w 48715"/>
                                              <a:gd name="connsiteY4" fmla="*/ 133454 h 180791"/>
                                              <a:gd name="connsiteX5" fmla="*/ 1452 w 48715"/>
                                              <a:gd name="connsiteY5" fmla="*/ 178697 h 180791"/>
                                              <a:gd name="connsiteX0" fmla="*/ 1452 w 47476"/>
                                              <a:gd name="connsiteY0" fmla="*/ 195372 h 197068"/>
                                              <a:gd name="connsiteX1" fmla="*/ 15740 w 47476"/>
                                              <a:gd name="connsiteY1" fmla="*/ 66784 h 197068"/>
                                              <a:gd name="connsiteX2" fmla="*/ 27645 w 47476"/>
                                              <a:gd name="connsiteY2" fmla="*/ 110 h 197068"/>
                                              <a:gd name="connsiteX3" fmla="*/ 46695 w 47476"/>
                                              <a:gd name="connsiteY3" fmla="*/ 76310 h 197068"/>
                                              <a:gd name="connsiteX4" fmla="*/ 39552 w 47476"/>
                                              <a:gd name="connsiteY4" fmla="*/ 133460 h 197068"/>
                                              <a:gd name="connsiteX5" fmla="*/ 1452 w 47476"/>
                                              <a:gd name="connsiteY5" fmla="*/ 195372 h 197068"/>
                                              <a:gd name="connsiteX0" fmla="*/ 266 w 46290"/>
                                              <a:gd name="connsiteY0" fmla="*/ 195334 h 196107"/>
                                              <a:gd name="connsiteX1" fmla="*/ 21698 w 46290"/>
                                              <a:gd name="connsiteY1" fmla="*/ 88177 h 196107"/>
                                              <a:gd name="connsiteX2" fmla="*/ 26459 w 46290"/>
                                              <a:gd name="connsiteY2" fmla="*/ 72 h 196107"/>
                                              <a:gd name="connsiteX3" fmla="*/ 45509 w 46290"/>
                                              <a:gd name="connsiteY3" fmla="*/ 76272 h 196107"/>
                                              <a:gd name="connsiteX4" fmla="*/ 38366 w 46290"/>
                                              <a:gd name="connsiteY4" fmla="*/ 133422 h 196107"/>
                                              <a:gd name="connsiteX5" fmla="*/ 266 w 46290"/>
                                              <a:gd name="connsiteY5" fmla="*/ 195334 h 196107"/>
                                              <a:gd name="connsiteX0" fmla="*/ 2249 w 48273"/>
                                              <a:gd name="connsiteY0" fmla="*/ 195324 h 195831"/>
                                              <a:gd name="connsiteX1" fmla="*/ 7012 w 48273"/>
                                              <a:gd name="connsiteY1" fmla="*/ 97692 h 195831"/>
                                              <a:gd name="connsiteX2" fmla="*/ 28442 w 48273"/>
                                              <a:gd name="connsiteY2" fmla="*/ 62 h 195831"/>
                                              <a:gd name="connsiteX3" fmla="*/ 47492 w 48273"/>
                                              <a:gd name="connsiteY3" fmla="*/ 76262 h 195831"/>
                                              <a:gd name="connsiteX4" fmla="*/ 40349 w 48273"/>
                                              <a:gd name="connsiteY4" fmla="*/ 133412 h 195831"/>
                                              <a:gd name="connsiteX5" fmla="*/ 2249 w 48273"/>
                                              <a:gd name="connsiteY5" fmla="*/ 195324 h 195831"/>
                                              <a:gd name="connsiteX0" fmla="*/ 2249 w 41173"/>
                                              <a:gd name="connsiteY0" fmla="*/ 195324 h 195823"/>
                                              <a:gd name="connsiteX1" fmla="*/ 7012 w 41173"/>
                                              <a:gd name="connsiteY1" fmla="*/ 97692 h 195823"/>
                                              <a:gd name="connsiteX2" fmla="*/ 28442 w 41173"/>
                                              <a:gd name="connsiteY2" fmla="*/ 62 h 195823"/>
                                              <a:gd name="connsiteX3" fmla="*/ 28442 w 41173"/>
                                              <a:gd name="connsiteY3" fmla="*/ 81024 h 195823"/>
                                              <a:gd name="connsiteX4" fmla="*/ 40349 w 41173"/>
                                              <a:gd name="connsiteY4" fmla="*/ 133412 h 195823"/>
                                              <a:gd name="connsiteX5" fmla="*/ 2249 w 41173"/>
                                              <a:gd name="connsiteY5" fmla="*/ 195324 h 195823"/>
                                              <a:gd name="connsiteX0" fmla="*/ 2249 w 48273"/>
                                              <a:gd name="connsiteY0" fmla="*/ 195324 h 195838"/>
                                              <a:gd name="connsiteX1" fmla="*/ 7012 w 48273"/>
                                              <a:gd name="connsiteY1" fmla="*/ 97692 h 195838"/>
                                              <a:gd name="connsiteX2" fmla="*/ 28442 w 48273"/>
                                              <a:gd name="connsiteY2" fmla="*/ 62 h 195838"/>
                                              <a:gd name="connsiteX3" fmla="*/ 47492 w 48273"/>
                                              <a:gd name="connsiteY3" fmla="*/ 71499 h 195838"/>
                                              <a:gd name="connsiteX4" fmla="*/ 40349 w 48273"/>
                                              <a:gd name="connsiteY4" fmla="*/ 133412 h 195838"/>
                                              <a:gd name="connsiteX5" fmla="*/ 2249 w 48273"/>
                                              <a:gd name="connsiteY5" fmla="*/ 195324 h 195838"/>
                                              <a:gd name="connsiteX0" fmla="*/ 1557 w 46812"/>
                                              <a:gd name="connsiteY0" fmla="*/ 195324 h 195838"/>
                                              <a:gd name="connsiteX1" fmla="*/ 6320 w 46812"/>
                                              <a:gd name="connsiteY1" fmla="*/ 97692 h 195838"/>
                                              <a:gd name="connsiteX2" fmla="*/ 27750 w 46812"/>
                                              <a:gd name="connsiteY2" fmla="*/ 62 h 195838"/>
                                              <a:gd name="connsiteX3" fmla="*/ 46800 w 46812"/>
                                              <a:gd name="connsiteY3" fmla="*/ 71499 h 195838"/>
                                              <a:gd name="connsiteX4" fmla="*/ 30132 w 46812"/>
                                              <a:gd name="connsiteY4" fmla="*/ 133412 h 195838"/>
                                              <a:gd name="connsiteX5" fmla="*/ 1557 w 46812"/>
                                              <a:gd name="connsiteY5" fmla="*/ 195324 h 195838"/>
                                              <a:gd name="connsiteX0" fmla="*/ 383 w 45896"/>
                                              <a:gd name="connsiteY0" fmla="*/ 195324 h 195687"/>
                                              <a:gd name="connsiteX1" fmla="*/ 5146 w 45896"/>
                                              <a:gd name="connsiteY1" fmla="*/ 97692 h 195687"/>
                                              <a:gd name="connsiteX2" fmla="*/ 26576 w 45896"/>
                                              <a:gd name="connsiteY2" fmla="*/ 62 h 195687"/>
                                              <a:gd name="connsiteX3" fmla="*/ 45626 w 45896"/>
                                              <a:gd name="connsiteY3" fmla="*/ 71499 h 195687"/>
                                              <a:gd name="connsiteX4" fmla="*/ 12289 w 45896"/>
                                              <a:gd name="connsiteY4" fmla="*/ 128650 h 195687"/>
                                              <a:gd name="connsiteX5" fmla="*/ 383 w 45896"/>
                                              <a:gd name="connsiteY5" fmla="*/ 195324 h 195687"/>
                                              <a:gd name="connsiteX0" fmla="*/ 1384 w 46627"/>
                                              <a:gd name="connsiteY0" fmla="*/ 195324 h 196414"/>
                                              <a:gd name="connsiteX1" fmla="*/ 6147 w 46627"/>
                                              <a:gd name="connsiteY1" fmla="*/ 97692 h 196414"/>
                                              <a:gd name="connsiteX2" fmla="*/ 27577 w 46627"/>
                                              <a:gd name="connsiteY2" fmla="*/ 62 h 196414"/>
                                              <a:gd name="connsiteX3" fmla="*/ 46627 w 46627"/>
                                              <a:gd name="connsiteY3" fmla="*/ 71499 h 196414"/>
                                              <a:gd name="connsiteX4" fmla="*/ 27577 w 46627"/>
                                              <a:gd name="connsiteY4" fmla="*/ 145319 h 196414"/>
                                              <a:gd name="connsiteX5" fmla="*/ 1384 w 46627"/>
                                              <a:gd name="connsiteY5" fmla="*/ 195324 h 196414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6627" h="196414">
                                                <a:moveTo>
                                                  <a:pt x="1384" y="195324"/>
                                                </a:moveTo>
                                                <a:cubicBezTo>
                                                  <a:pt x="-2188" y="187386"/>
                                                  <a:pt x="1782" y="130236"/>
                                                  <a:pt x="6147" y="97692"/>
                                                </a:cubicBezTo>
                                                <a:cubicBezTo>
                                                  <a:pt x="10512" y="65148"/>
                                                  <a:pt x="20037" y="-2319"/>
                                                  <a:pt x="27577" y="62"/>
                                                </a:cubicBezTo>
                                                <a:cubicBezTo>
                                                  <a:pt x="35117" y="2443"/>
                                                  <a:pt x="46627" y="47290"/>
                                                  <a:pt x="46627" y="71499"/>
                                                </a:cubicBezTo>
                                                <a:cubicBezTo>
                                                  <a:pt x="46627" y="95708"/>
                                                  <a:pt x="35118" y="124682"/>
                                                  <a:pt x="27577" y="145319"/>
                                                </a:cubicBezTo>
                                                <a:cubicBezTo>
                                                  <a:pt x="20037" y="165957"/>
                                                  <a:pt x="4956" y="203262"/>
                                                  <a:pt x="1384" y="195324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ysClr val="window" lastClr="FFFFFF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grpSp>
                                      <p:nvGrpSpPr>
                                        <p:cNvPr id="355" name="组合 331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 rot="18840000">
                                          <a:off x="4187156" y="2189243"/>
                                          <a:ext cx="61753" cy="116937"/>
                                          <a:chOff x="3637987" y="503028"/>
                                          <a:chExt cx="188802" cy="391253"/>
                                        </a:xfrm>
                                      </p:grpSpPr>
                                      <p:sp>
                                        <p:nvSpPr>
                                          <p:cNvPr id="368" name="任意多边形 367"/>
                                          <p:cNvSpPr/>
                                          <p:nvPr/>
                                        </p:nvSpPr>
                                        <p:spPr>
                                          <a:xfrm flipH="1">
                                            <a:off x="3636892" y="501118"/>
                                            <a:ext cx="189013" cy="392479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69056 w 166687"/>
                                              <a:gd name="connsiteY0" fmla="*/ 0 h 350044"/>
                                              <a:gd name="connsiteX1" fmla="*/ 45243 w 166687"/>
                                              <a:gd name="connsiteY1" fmla="*/ 119062 h 350044"/>
                                              <a:gd name="connsiteX2" fmla="*/ 0 w 166687"/>
                                              <a:gd name="connsiteY2" fmla="*/ 204787 h 350044"/>
                                              <a:gd name="connsiteX3" fmla="*/ 14287 w 166687"/>
                                              <a:gd name="connsiteY3" fmla="*/ 302419 h 350044"/>
                                              <a:gd name="connsiteX4" fmla="*/ 78581 w 166687"/>
                                              <a:gd name="connsiteY4" fmla="*/ 350044 h 350044"/>
                                              <a:gd name="connsiteX5" fmla="*/ 164306 w 166687"/>
                                              <a:gd name="connsiteY5" fmla="*/ 254794 h 350044"/>
                                              <a:gd name="connsiteX6" fmla="*/ 166687 w 166687"/>
                                              <a:gd name="connsiteY6" fmla="*/ 109537 h 350044"/>
                                              <a:gd name="connsiteX7" fmla="*/ 69056 w 166687"/>
                                              <a:gd name="connsiteY7" fmla="*/ 0 h 350044"/>
                                              <a:gd name="connsiteX0" fmla="*/ 69056 w 184139"/>
                                              <a:gd name="connsiteY0" fmla="*/ 0 h 350044"/>
                                              <a:gd name="connsiteX1" fmla="*/ 45243 w 184139"/>
                                              <a:gd name="connsiteY1" fmla="*/ 119062 h 350044"/>
                                              <a:gd name="connsiteX2" fmla="*/ 0 w 184139"/>
                                              <a:gd name="connsiteY2" fmla="*/ 204787 h 350044"/>
                                              <a:gd name="connsiteX3" fmla="*/ 14287 w 184139"/>
                                              <a:gd name="connsiteY3" fmla="*/ 302419 h 350044"/>
                                              <a:gd name="connsiteX4" fmla="*/ 78581 w 184139"/>
                                              <a:gd name="connsiteY4" fmla="*/ 350044 h 350044"/>
                                              <a:gd name="connsiteX5" fmla="*/ 164306 w 184139"/>
                                              <a:gd name="connsiteY5" fmla="*/ 254794 h 350044"/>
                                              <a:gd name="connsiteX6" fmla="*/ 166687 w 184139"/>
                                              <a:gd name="connsiteY6" fmla="*/ 109537 h 350044"/>
                                              <a:gd name="connsiteX7" fmla="*/ 69056 w 184139"/>
                                              <a:gd name="connsiteY7" fmla="*/ 0 h 350044"/>
                                              <a:gd name="connsiteX0" fmla="*/ 69056 w 181058"/>
                                              <a:gd name="connsiteY0" fmla="*/ 0 h 350044"/>
                                              <a:gd name="connsiteX1" fmla="*/ 45243 w 181058"/>
                                              <a:gd name="connsiteY1" fmla="*/ 119062 h 350044"/>
                                              <a:gd name="connsiteX2" fmla="*/ 0 w 181058"/>
                                              <a:gd name="connsiteY2" fmla="*/ 204787 h 350044"/>
                                              <a:gd name="connsiteX3" fmla="*/ 14287 w 181058"/>
                                              <a:gd name="connsiteY3" fmla="*/ 302419 h 350044"/>
                                              <a:gd name="connsiteX4" fmla="*/ 78581 w 181058"/>
                                              <a:gd name="connsiteY4" fmla="*/ 350044 h 350044"/>
                                              <a:gd name="connsiteX5" fmla="*/ 164306 w 181058"/>
                                              <a:gd name="connsiteY5" fmla="*/ 254794 h 350044"/>
                                              <a:gd name="connsiteX6" fmla="*/ 166687 w 181058"/>
                                              <a:gd name="connsiteY6" fmla="*/ 109537 h 350044"/>
                                              <a:gd name="connsiteX7" fmla="*/ 69056 w 181058"/>
                                              <a:gd name="connsiteY7" fmla="*/ 0 h 350044"/>
                                              <a:gd name="connsiteX0" fmla="*/ 69056 w 173789"/>
                                              <a:gd name="connsiteY0" fmla="*/ 0 h 350044"/>
                                              <a:gd name="connsiteX1" fmla="*/ 45243 w 173789"/>
                                              <a:gd name="connsiteY1" fmla="*/ 119062 h 350044"/>
                                              <a:gd name="connsiteX2" fmla="*/ 0 w 173789"/>
                                              <a:gd name="connsiteY2" fmla="*/ 204787 h 350044"/>
                                              <a:gd name="connsiteX3" fmla="*/ 14287 w 173789"/>
                                              <a:gd name="connsiteY3" fmla="*/ 302419 h 350044"/>
                                              <a:gd name="connsiteX4" fmla="*/ 78581 w 173789"/>
                                              <a:gd name="connsiteY4" fmla="*/ 350044 h 350044"/>
                                              <a:gd name="connsiteX5" fmla="*/ 164306 w 173789"/>
                                              <a:gd name="connsiteY5" fmla="*/ 254794 h 350044"/>
                                              <a:gd name="connsiteX6" fmla="*/ 152399 w 173789"/>
                                              <a:gd name="connsiteY6" fmla="*/ 121444 h 350044"/>
                                              <a:gd name="connsiteX7" fmla="*/ 69056 w 173789"/>
                                              <a:gd name="connsiteY7" fmla="*/ 0 h 350044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928 w 174661"/>
                                              <a:gd name="connsiteY0" fmla="*/ 1 h 350045"/>
                                              <a:gd name="connsiteX1" fmla="*/ 46115 w 174661"/>
                                              <a:gd name="connsiteY1" fmla="*/ 119063 h 350045"/>
                                              <a:gd name="connsiteX2" fmla="*/ 872 w 174661"/>
                                              <a:gd name="connsiteY2" fmla="*/ 204788 h 350045"/>
                                              <a:gd name="connsiteX3" fmla="*/ 15159 w 174661"/>
                                              <a:gd name="connsiteY3" fmla="*/ 302420 h 350045"/>
                                              <a:gd name="connsiteX4" fmla="*/ 79453 w 174661"/>
                                              <a:gd name="connsiteY4" fmla="*/ 350045 h 350045"/>
                                              <a:gd name="connsiteX5" fmla="*/ 165178 w 174661"/>
                                              <a:gd name="connsiteY5" fmla="*/ 254795 h 350045"/>
                                              <a:gd name="connsiteX6" fmla="*/ 153271 w 174661"/>
                                              <a:gd name="connsiteY6" fmla="*/ 121445 h 350045"/>
                                              <a:gd name="connsiteX7" fmla="*/ 69928 w 174661"/>
                                              <a:gd name="connsiteY7" fmla="*/ 1 h 350045"/>
                                              <a:gd name="connsiteX0" fmla="*/ 73564 w 178297"/>
                                              <a:gd name="connsiteY0" fmla="*/ 1 h 350045"/>
                                              <a:gd name="connsiteX1" fmla="*/ 49751 w 178297"/>
                                              <a:gd name="connsiteY1" fmla="*/ 119063 h 350045"/>
                                              <a:gd name="connsiteX2" fmla="*/ 4508 w 178297"/>
                                              <a:gd name="connsiteY2" fmla="*/ 204788 h 350045"/>
                                              <a:gd name="connsiteX3" fmla="*/ 18795 w 178297"/>
                                              <a:gd name="connsiteY3" fmla="*/ 302420 h 350045"/>
                                              <a:gd name="connsiteX4" fmla="*/ 83089 w 178297"/>
                                              <a:gd name="connsiteY4" fmla="*/ 350045 h 350045"/>
                                              <a:gd name="connsiteX5" fmla="*/ 168814 w 178297"/>
                                              <a:gd name="connsiteY5" fmla="*/ 254795 h 350045"/>
                                              <a:gd name="connsiteX6" fmla="*/ 156907 w 178297"/>
                                              <a:gd name="connsiteY6" fmla="*/ 121445 h 350045"/>
                                              <a:gd name="connsiteX7" fmla="*/ 73564 w 178297"/>
                                              <a:gd name="connsiteY7" fmla="*/ 1 h 350045"/>
                                              <a:gd name="connsiteX0" fmla="*/ 79936 w 184669"/>
                                              <a:gd name="connsiteY0" fmla="*/ 1 h 350045"/>
                                              <a:gd name="connsiteX1" fmla="*/ 56123 w 184669"/>
                                              <a:gd name="connsiteY1" fmla="*/ 119063 h 350045"/>
                                              <a:gd name="connsiteX2" fmla="*/ 3736 w 184669"/>
                                              <a:gd name="connsiteY2" fmla="*/ 204788 h 350045"/>
                                              <a:gd name="connsiteX3" fmla="*/ 25167 w 184669"/>
                                              <a:gd name="connsiteY3" fmla="*/ 302420 h 350045"/>
                                              <a:gd name="connsiteX4" fmla="*/ 89461 w 184669"/>
                                              <a:gd name="connsiteY4" fmla="*/ 350045 h 350045"/>
                                              <a:gd name="connsiteX5" fmla="*/ 175186 w 184669"/>
                                              <a:gd name="connsiteY5" fmla="*/ 254795 h 350045"/>
                                              <a:gd name="connsiteX6" fmla="*/ 163279 w 184669"/>
                                              <a:gd name="connsiteY6" fmla="*/ 121445 h 350045"/>
                                              <a:gd name="connsiteX7" fmla="*/ 79936 w 18466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00014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79303"/>
                                              <a:gd name="connsiteY0" fmla="*/ 1 h 350045"/>
                                              <a:gd name="connsiteX1" fmla="*/ 55655 w 179303"/>
                                              <a:gd name="connsiteY1" fmla="*/ 107157 h 350045"/>
                                              <a:gd name="connsiteX2" fmla="*/ 886 w 179303"/>
                                              <a:gd name="connsiteY2" fmla="*/ 204788 h 350045"/>
                                              <a:gd name="connsiteX3" fmla="*/ 22317 w 179303"/>
                                              <a:gd name="connsiteY3" fmla="*/ 302420 h 350045"/>
                                              <a:gd name="connsiteX4" fmla="*/ 86611 w 179303"/>
                                              <a:gd name="connsiteY4" fmla="*/ 350045 h 350045"/>
                                              <a:gd name="connsiteX5" fmla="*/ 172336 w 179303"/>
                                              <a:gd name="connsiteY5" fmla="*/ 266701 h 350045"/>
                                              <a:gd name="connsiteX6" fmla="*/ 160429 w 179303"/>
                                              <a:gd name="connsiteY6" fmla="*/ 100014 h 350045"/>
                                              <a:gd name="connsiteX7" fmla="*/ 77086 w 179303"/>
                                              <a:gd name="connsiteY7" fmla="*/ 1 h 350045"/>
                                              <a:gd name="connsiteX0" fmla="*/ 77086 w 179303"/>
                                              <a:gd name="connsiteY0" fmla="*/ 1 h 352745"/>
                                              <a:gd name="connsiteX1" fmla="*/ 55655 w 179303"/>
                                              <a:gd name="connsiteY1" fmla="*/ 107157 h 352745"/>
                                              <a:gd name="connsiteX2" fmla="*/ 886 w 179303"/>
                                              <a:gd name="connsiteY2" fmla="*/ 204788 h 352745"/>
                                              <a:gd name="connsiteX3" fmla="*/ 22317 w 179303"/>
                                              <a:gd name="connsiteY3" fmla="*/ 302420 h 352745"/>
                                              <a:gd name="connsiteX4" fmla="*/ 86611 w 179303"/>
                                              <a:gd name="connsiteY4" fmla="*/ 350045 h 352745"/>
                                              <a:gd name="connsiteX5" fmla="*/ 172336 w 179303"/>
                                              <a:gd name="connsiteY5" fmla="*/ 266701 h 352745"/>
                                              <a:gd name="connsiteX6" fmla="*/ 160429 w 179303"/>
                                              <a:gd name="connsiteY6" fmla="*/ 100014 h 352745"/>
                                              <a:gd name="connsiteX7" fmla="*/ 77086 w 179303"/>
                                              <a:gd name="connsiteY7" fmla="*/ 1 h 352745"/>
                                              <a:gd name="connsiteX0" fmla="*/ 77086 w 179303"/>
                                              <a:gd name="connsiteY0" fmla="*/ 1 h 350613"/>
                                              <a:gd name="connsiteX1" fmla="*/ 55655 w 179303"/>
                                              <a:gd name="connsiteY1" fmla="*/ 107157 h 350613"/>
                                              <a:gd name="connsiteX2" fmla="*/ 886 w 179303"/>
                                              <a:gd name="connsiteY2" fmla="*/ 204788 h 350613"/>
                                              <a:gd name="connsiteX3" fmla="*/ 22317 w 179303"/>
                                              <a:gd name="connsiteY3" fmla="*/ 302420 h 350613"/>
                                              <a:gd name="connsiteX4" fmla="*/ 86611 w 179303"/>
                                              <a:gd name="connsiteY4" fmla="*/ 350045 h 350613"/>
                                              <a:gd name="connsiteX5" fmla="*/ 172336 w 179303"/>
                                              <a:gd name="connsiteY5" fmla="*/ 266701 h 350613"/>
                                              <a:gd name="connsiteX6" fmla="*/ 160429 w 179303"/>
                                              <a:gd name="connsiteY6" fmla="*/ 100014 h 350613"/>
                                              <a:gd name="connsiteX7" fmla="*/ 77086 w 179303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82390 w 184607"/>
                                              <a:gd name="connsiteY0" fmla="*/ 1 h 352386"/>
                                              <a:gd name="connsiteX1" fmla="*/ 60959 w 184607"/>
                                              <a:gd name="connsiteY1" fmla="*/ 107157 h 352386"/>
                                              <a:gd name="connsiteX2" fmla="*/ 6190 w 184607"/>
                                              <a:gd name="connsiteY2" fmla="*/ 204788 h 352386"/>
                                              <a:gd name="connsiteX3" fmla="*/ 15715 w 184607"/>
                                              <a:gd name="connsiteY3" fmla="*/ 302420 h 352386"/>
                                              <a:gd name="connsiteX4" fmla="*/ 91915 w 184607"/>
                                              <a:gd name="connsiteY4" fmla="*/ 350045 h 352386"/>
                                              <a:gd name="connsiteX5" fmla="*/ 177640 w 184607"/>
                                              <a:gd name="connsiteY5" fmla="*/ 266701 h 352386"/>
                                              <a:gd name="connsiteX6" fmla="*/ 165733 w 184607"/>
                                              <a:gd name="connsiteY6" fmla="*/ 100014 h 352386"/>
                                              <a:gd name="connsiteX7" fmla="*/ 82390 w 184607"/>
                                              <a:gd name="connsiteY7" fmla="*/ 1 h 352386"/>
                                              <a:gd name="connsiteX0" fmla="*/ 86867 w 189084"/>
                                              <a:gd name="connsiteY0" fmla="*/ 1 h 351243"/>
                                              <a:gd name="connsiteX1" fmla="*/ 65436 w 189084"/>
                                              <a:gd name="connsiteY1" fmla="*/ 107157 h 351243"/>
                                              <a:gd name="connsiteX2" fmla="*/ 10667 w 189084"/>
                                              <a:gd name="connsiteY2" fmla="*/ 204788 h 351243"/>
                                              <a:gd name="connsiteX3" fmla="*/ 20192 w 189084"/>
                                              <a:gd name="connsiteY3" fmla="*/ 302420 h 351243"/>
                                              <a:gd name="connsiteX4" fmla="*/ 96392 w 189084"/>
                                              <a:gd name="connsiteY4" fmla="*/ 350045 h 351243"/>
                                              <a:gd name="connsiteX5" fmla="*/ 182117 w 189084"/>
                                              <a:gd name="connsiteY5" fmla="*/ 266701 h 351243"/>
                                              <a:gd name="connsiteX6" fmla="*/ 170210 w 189084"/>
                                              <a:gd name="connsiteY6" fmla="*/ 100014 h 351243"/>
                                              <a:gd name="connsiteX7" fmla="*/ 86867 w 189084"/>
                                              <a:gd name="connsiteY7" fmla="*/ 1 h 351243"/>
                                              <a:gd name="connsiteX0" fmla="*/ 81616 w 183833"/>
                                              <a:gd name="connsiteY0" fmla="*/ 1 h 350850"/>
                                              <a:gd name="connsiteX1" fmla="*/ 60185 w 183833"/>
                                              <a:gd name="connsiteY1" fmla="*/ 107157 h 350850"/>
                                              <a:gd name="connsiteX2" fmla="*/ 5416 w 183833"/>
                                              <a:gd name="connsiteY2" fmla="*/ 204788 h 350850"/>
                                              <a:gd name="connsiteX3" fmla="*/ 14941 w 183833"/>
                                              <a:gd name="connsiteY3" fmla="*/ 302420 h 350850"/>
                                              <a:gd name="connsiteX4" fmla="*/ 91141 w 183833"/>
                                              <a:gd name="connsiteY4" fmla="*/ 350045 h 350850"/>
                                              <a:gd name="connsiteX5" fmla="*/ 176866 w 183833"/>
                                              <a:gd name="connsiteY5" fmla="*/ 266701 h 350850"/>
                                              <a:gd name="connsiteX6" fmla="*/ 164959 w 183833"/>
                                              <a:gd name="connsiteY6" fmla="*/ 100014 h 350850"/>
                                              <a:gd name="connsiteX7" fmla="*/ 81616 w 183833"/>
                                              <a:gd name="connsiteY7" fmla="*/ 1 h 350850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  <a:gd name="connsiteX0" fmla="*/ 81616 w 191543"/>
                                              <a:gd name="connsiteY0" fmla="*/ 1 h 351235"/>
                                              <a:gd name="connsiteX1" fmla="*/ 60185 w 191543"/>
                                              <a:gd name="connsiteY1" fmla="*/ 107157 h 351235"/>
                                              <a:gd name="connsiteX2" fmla="*/ 5416 w 191543"/>
                                              <a:gd name="connsiteY2" fmla="*/ 204788 h 351235"/>
                                              <a:gd name="connsiteX3" fmla="*/ 14941 w 191543"/>
                                              <a:gd name="connsiteY3" fmla="*/ 302420 h 351235"/>
                                              <a:gd name="connsiteX4" fmla="*/ 91141 w 191543"/>
                                              <a:gd name="connsiteY4" fmla="*/ 350045 h 351235"/>
                                              <a:gd name="connsiteX5" fmla="*/ 181628 w 191543"/>
                                              <a:gd name="connsiteY5" fmla="*/ 257176 h 351235"/>
                                              <a:gd name="connsiteX6" fmla="*/ 172103 w 191543"/>
                                              <a:gd name="connsiteY6" fmla="*/ 114302 h 351235"/>
                                              <a:gd name="connsiteX7" fmla="*/ 81616 w 191543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189463" h="351235">
                                                <a:moveTo>
                                                  <a:pt x="81616" y="1"/>
                                                </a:moveTo>
                                                <a:cubicBezTo>
                                                  <a:pt x="63757" y="-396"/>
                                                  <a:pt x="82410" y="63500"/>
                                                  <a:pt x="60185" y="107157"/>
                                                </a:cubicBezTo>
                                                <a:cubicBezTo>
                                                  <a:pt x="37960" y="150814"/>
                                                  <a:pt x="12957" y="172244"/>
                                                  <a:pt x="5416" y="204788"/>
                                                </a:cubicBezTo>
                                                <a:cubicBezTo>
                                                  <a:pt x="-2125" y="237332"/>
                                                  <a:pt x="-4108" y="277019"/>
                                                  <a:pt x="14941" y="302420"/>
                                                </a:cubicBezTo>
                                                <a:cubicBezTo>
                                                  <a:pt x="33990" y="327821"/>
                                                  <a:pt x="63360" y="357586"/>
                                                  <a:pt x="91141" y="350045"/>
                                                </a:cubicBezTo>
                                                <a:cubicBezTo>
                                                  <a:pt x="118922" y="342504"/>
                                                  <a:pt x="169325" y="298848"/>
                                                  <a:pt x="181628" y="257176"/>
                                                </a:cubicBezTo>
                                                <a:cubicBezTo>
                                                  <a:pt x="196312" y="217092"/>
                                                  <a:pt x="188772" y="161927"/>
                                                  <a:pt x="172103" y="114302"/>
                                                </a:cubicBezTo>
                                                <a:cubicBezTo>
                                                  <a:pt x="155434" y="66677"/>
                                                  <a:pt x="114160" y="36513"/>
                                                  <a:pt x="81616" y="1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92C604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369" name="任意多边形 368"/>
                                          <p:cNvSpPr/>
                                          <p:nvPr/>
                                        </p:nvSpPr>
                                        <p:spPr>
                                          <a:xfrm flipH="1">
                                            <a:off x="3673006" y="631027"/>
                                            <a:ext cx="53312" cy="243974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243"/>
                                              <a:gd name="connsiteY0" fmla="*/ 178593 h 178593"/>
                                              <a:gd name="connsiteX1" fmla="*/ 0 w 45243"/>
                                              <a:gd name="connsiteY1" fmla="*/ 61912 h 178593"/>
                                              <a:gd name="connsiteX2" fmla="*/ 26193 w 45243"/>
                                              <a:gd name="connsiteY2" fmla="*/ 0 h 178593"/>
                                              <a:gd name="connsiteX3" fmla="*/ 45243 w 45243"/>
                                              <a:gd name="connsiteY3" fmla="*/ 76200 h 178593"/>
                                              <a:gd name="connsiteX4" fmla="*/ 38100 w 45243"/>
                                              <a:gd name="connsiteY4" fmla="*/ 133350 h 178593"/>
                                              <a:gd name="connsiteX5" fmla="*/ 0 w 45243"/>
                                              <a:gd name="connsiteY5" fmla="*/ 178593 h 178593"/>
                                              <a:gd name="connsiteX0" fmla="*/ 0 w 46024"/>
                                              <a:gd name="connsiteY0" fmla="*/ 178593 h 178593"/>
                                              <a:gd name="connsiteX1" fmla="*/ 0 w 46024"/>
                                              <a:gd name="connsiteY1" fmla="*/ 61912 h 178593"/>
                                              <a:gd name="connsiteX2" fmla="*/ 26193 w 46024"/>
                                              <a:gd name="connsiteY2" fmla="*/ 0 h 178593"/>
                                              <a:gd name="connsiteX3" fmla="*/ 45243 w 46024"/>
                                              <a:gd name="connsiteY3" fmla="*/ 76200 h 178593"/>
                                              <a:gd name="connsiteX4" fmla="*/ 38100 w 46024"/>
                                              <a:gd name="connsiteY4" fmla="*/ 133350 h 178593"/>
                                              <a:gd name="connsiteX5" fmla="*/ 0 w 46024"/>
                                              <a:gd name="connsiteY5" fmla="*/ 178593 h 178593"/>
                                              <a:gd name="connsiteX0" fmla="*/ 0 w 47263"/>
                                              <a:gd name="connsiteY0" fmla="*/ 178593 h 178593"/>
                                              <a:gd name="connsiteX1" fmla="*/ 0 w 47263"/>
                                              <a:gd name="connsiteY1" fmla="*/ 61912 h 178593"/>
                                              <a:gd name="connsiteX2" fmla="*/ 26193 w 47263"/>
                                              <a:gd name="connsiteY2" fmla="*/ 0 h 178593"/>
                                              <a:gd name="connsiteX3" fmla="*/ 45243 w 47263"/>
                                              <a:gd name="connsiteY3" fmla="*/ 76200 h 178593"/>
                                              <a:gd name="connsiteX4" fmla="*/ 38100 w 47263"/>
                                              <a:gd name="connsiteY4" fmla="*/ 133350 h 178593"/>
                                              <a:gd name="connsiteX5" fmla="*/ 0 w 47263"/>
                                              <a:gd name="connsiteY5" fmla="*/ 178593 h 178593"/>
                                              <a:gd name="connsiteX0" fmla="*/ 4052 w 51315"/>
                                              <a:gd name="connsiteY0" fmla="*/ 178709 h 178709"/>
                                              <a:gd name="connsiteX1" fmla="*/ 4052 w 51315"/>
                                              <a:gd name="connsiteY1" fmla="*/ 62028 h 178709"/>
                                              <a:gd name="connsiteX2" fmla="*/ 30245 w 51315"/>
                                              <a:gd name="connsiteY2" fmla="*/ 116 h 178709"/>
                                              <a:gd name="connsiteX3" fmla="*/ 49295 w 51315"/>
                                              <a:gd name="connsiteY3" fmla="*/ 76316 h 178709"/>
                                              <a:gd name="connsiteX4" fmla="*/ 42152 w 51315"/>
                                              <a:gd name="connsiteY4" fmla="*/ 133466 h 178709"/>
                                              <a:gd name="connsiteX5" fmla="*/ 4052 w 51315"/>
                                              <a:gd name="connsiteY5" fmla="*/ 178709 h 178709"/>
                                              <a:gd name="connsiteX0" fmla="*/ 1452 w 48715"/>
                                              <a:gd name="connsiteY0" fmla="*/ 178697 h 178697"/>
                                              <a:gd name="connsiteX1" fmla="*/ 15740 w 48715"/>
                                              <a:gd name="connsiteY1" fmla="*/ 66778 h 178697"/>
                                              <a:gd name="connsiteX2" fmla="*/ 27645 w 48715"/>
                                              <a:gd name="connsiteY2" fmla="*/ 104 h 178697"/>
                                              <a:gd name="connsiteX3" fmla="*/ 46695 w 48715"/>
                                              <a:gd name="connsiteY3" fmla="*/ 76304 h 178697"/>
                                              <a:gd name="connsiteX4" fmla="*/ 39552 w 48715"/>
                                              <a:gd name="connsiteY4" fmla="*/ 133454 h 178697"/>
                                              <a:gd name="connsiteX5" fmla="*/ 1452 w 48715"/>
                                              <a:gd name="connsiteY5" fmla="*/ 178697 h 178697"/>
                                              <a:gd name="connsiteX0" fmla="*/ 1452 w 48715"/>
                                              <a:gd name="connsiteY0" fmla="*/ 178697 h 180791"/>
                                              <a:gd name="connsiteX1" fmla="*/ 15740 w 48715"/>
                                              <a:gd name="connsiteY1" fmla="*/ 66778 h 180791"/>
                                              <a:gd name="connsiteX2" fmla="*/ 27645 w 48715"/>
                                              <a:gd name="connsiteY2" fmla="*/ 104 h 180791"/>
                                              <a:gd name="connsiteX3" fmla="*/ 46695 w 48715"/>
                                              <a:gd name="connsiteY3" fmla="*/ 76304 h 180791"/>
                                              <a:gd name="connsiteX4" fmla="*/ 39552 w 48715"/>
                                              <a:gd name="connsiteY4" fmla="*/ 133454 h 180791"/>
                                              <a:gd name="connsiteX5" fmla="*/ 1452 w 48715"/>
                                              <a:gd name="connsiteY5" fmla="*/ 178697 h 180791"/>
                                              <a:gd name="connsiteX0" fmla="*/ 1452 w 47476"/>
                                              <a:gd name="connsiteY0" fmla="*/ 195372 h 197068"/>
                                              <a:gd name="connsiteX1" fmla="*/ 15740 w 47476"/>
                                              <a:gd name="connsiteY1" fmla="*/ 66784 h 197068"/>
                                              <a:gd name="connsiteX2" fmla="*/ 27645 w 47476"/>
                                              <a:gd name="connsiteY2" fmla="*/ 110 h 197068"/>
                                              <a:gd name="connsiteX3" fmla="*/ 46695 w 47476"/>
                                              <a:gd name="connsiteY3" fmla="*/ 76310 h 197068"/>
                                              <a:gd name="connsiteX4" fmla="*/ 39552 w 47476"/>
                                              <a:gd name="connsiteY4" fmla="*/ 133460 h 197068"/>
                                              <a:gd name="connsiteX5" fmla="*/ 1452 w 47476"/>
                                              <a:gd name="connsiteY5" fmla="*/ 195372 h 197068"/>
                                              <a:gd name="connsiteX0" fmla="*/ 266 w 46290"/>
                                              <a:gd name="connsiteY0" fmla="*/ 195334 h 196107"/>
                                              <a:gd name="connsiteX1" fmla="*/ 21698 w 46290"/>
                                              <a:gd name="connsiteY1" fmla="*/ 88177 h 196107"/>
                                              <a:gd name="connsiteX2" fmla="*/ 26459 w 46290"/>
                                              <a:gd name="connsiteY2" fmla="*/ 72 h 196107"/>
                                              <a:gd name="connsiteX3" fmla="*/ 45509 w 46290"/>
                                              <a:gd name="connsiteY3" fmla="*/ 76272 h 196107"/>
                                              <a:gd name="connsiteX4" fmla="*/ 38366 w 46290"/>
                                              <a:gd name="connsiteY4" fmla="*/ 133422 h 196107"/>
                                              <a:gd name="connsiteX5" fmla="*/ 266 w 46290"/>
                                              <a:gd name="connsiteY5" fmla="*/ 195334 h 196107"/>
                                              <a:gd name="connsiteX0" fmla="*/ 2249 w 48273"/>
                                              <a:gd name="connsiteY0" fmla="*/ 195324 h 195831"/>
                                              <a:gd name="connsiteX1" fmla="*/ 7012 w 48273"/>
                                              <a:gd name="connsiteY1" fmla="*/ 97692 h 195831"/>
                                              <a:gd name="connsiteX2" fmla="*/ 28442 w 48273"/>
                                              <a:gd name="connsiteY2" fmla="*/ 62 h 195831"/>
                                              <a:gd name="connsiteX3" fmla="*/ 47492 w 48273"/>
                                              <a:gd name="connsiteY3" fmla="*/ 76262 h 195831"/>
                                              <a:gd name="connsiteX4" fmla="*/ 40349 w 48273"/>
                                              <a:gd name="connsiteY4" fmla="*/ 133412 h 195831"/>
                                              <a:gd name="connsiteX5" fmla="*/ 2249 w 48273"/>
                                              <a:gd name="connsiteY5" fmla="*/ 195324 h 195831"/>
                                              <a:gd name="connsiteX0" fmla="*/ 2249 w 41173"/>
                                              <a:gd name="connsiteY0" fmla="*/ 195324 h 195823"/>
                                              <a:gd name="connsiteX1" fmla="*/ 7012 w 41173"/>
                                              <a:gd name="connsiteY1" fmla="*/ 97692 h 195823"/>
                                              <a:gd name="connsiteX2" fmla="*/ 28442 w 41173"/>
                                              <a:gd name="connsiteY2" fmla="*/ 62 h 195823"/>
                                              <a:gd name="connsiteX3" fmla="*/ 28442 w 41173"/>
                                              <a:gd name="connsiteY3" fmla="*/ 81024 h 195823"/>
                                              <a:gd name="connsiteX4" fmla="*/ 40349 w 41173"/>
                                              <a:gd name="connsiteY4" fmla="*/ 133412 h 195823"/>
                                              <a:gd name="connsiteX5" fmla="*/ 2249 w 41173"/>
                                              <a:gd name="connsiteY5" fmla="*/ 195324 h 195823"/>
                                              <a:gd name="connsiteX0" fmla="*/ 2249 w 48273"/>
                                              <a:gd name="connsiteY0" fmla="*/ 195324 h 195838"/>
                                              <a:gd name="connsiteX1" fmla="*/ 7012 w 48273"/>
                                              <a:gd name="connsiteY1" fmla="*/ 97692 h 195838"/>
                                              <a:gd name="connsiteX2" fmla="*/ 28442 w 48273"/>
                                              <a:gd name="connsiteY2" fmla="*/ 62 h 195838"/>
                                              <a:gd name="connsiteX3" fmla="*/ 47492 w 48273"/>
                                              <a:gd name="connsiteY3" fmla="*/ 71499 h 195838"/>
                                              <a:gd name="connsiteX4" fmla="*/ 40349 w 48273"/>
                                              <a:gd name="connsiteY4" fmla="*/ 133412 h 195838"/>
                                              <a:gd name="connsiteX5" fmla="*/ 2249 w 48273"/>
                                              <a:gd name="connsiteY5" fmla="*/ 195324 h 195838"/>
                                              <a:gd name="connsiteX0" fmla="*/ 1557 w 46812"/>
                                              <a:gd name="connsiteY0" fmla="*/ 195324 h 195838"/>
                                              <a:gd name="connsiteX1" fmla="*/ 6320 w 46812"/>
                                              <a:gd name="connsiteY1" fmla="*/ 97692 h 195838"/>
                                              <a:gd name="connsiteX2" fmla="*/ 27750 w 46812"/>
                                              <a:gd name="connsiteY2" fmla="*/ 62 h 195838"/>
                                              <a:gd name="connsiteX3" fmla="*/ 46800 w 46812"/>
                                              <a:gd name="connsiteY3" fmla="*/ 71499 h 195838"/>
                                              <a:gd name="connsiteX4" fmla="*/ 30132 w 46812"/>
                                              <a:gd name="connsiteY4" fmla="*/ 133412 h 195838"/>
                                              <a:gd name="connsiteX5" fmla="*/ 1557 w 46812"/>
                                              <a:gd name="connsiteY5" fmla="*/ 195324 h 195838"/>
                                              <a:gd name="connsiteX0" fmla="*/ 383 w 45896"/>
                                              <a:gd name="connsiteY0" fmla="*/ 195324 h 195687"/>
                                              <a:gd name="connsiteX1" fmla="*/ 5146 w 45896"/>
                                              <a:gd name="connsiteY1" fmla="*/ 97692 h 195687"/>
                                              <a:gd name="connsiteX2" fmla="*/ 26576 w 45896"/>
                                              <a:gd name="connsiteY2" fmla="*/ 62 h 195687"/>
                                              <a:gd name="connsiteX3" fmla="*/ 45626 w 45896"/>
                                              <a:gd name="connsiteY3" fmla="*/ 71499 h 195687"/>
                                              <a:gd name="connsiteX4" fmla="*/ 12289 w 45896"/>
                                              <a:gd name="connsiteY4" fmla="*/ 128650 h 195687"/>
                                              <a:gd name="connsiteX5" fmla="*/ 383 w 45896"/>
                                              <a:gd name="connsiteY5" fmla="*/ 195324 h 195687"/>
                                              <a:gd name="connsiteX0" fmla="*/ 1384 w 46627"/>
                                              <a:gd name="connsiteY0" fmla="*/ 195324 h 196414"/>
                                              <a:gd name="connsiteX1" fmla="*/ 6147 w 46627"/>
                                              <a:gd name="connsiteY1" fmla="*/ 97692 h 196414"/>
                                              <a:gd name="connsiteX2" fmla="*/ 27577 w 46627"/>
                                              <a:gd name="connsiteY2" fmla="*/ 62 h 196414"/>
                                              <a:gd name="connsiteX3" fmla="*/ 46627 w 46627"/>
                                              <a:gd name="connsiteY3" fmla="*/ 71499 h 196414"/>
                                              <a:gd name="connsiteX4" fmla="*/ 27577 w 46627"/>
                                              <a:gd name="connsiteY4" fmla="*/ 145319 h 196414"/>
                                              <a:gd name="connsiteX5" fmla="*/ 1384 w 46627"/>
                                              <a:gd name="connsiteY5" fmla="*/ 195324 h 196414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6627" h="196414">
                                                <a:moveTo>
                                                  <a:pt x="1384" y="195324"/>
                                                </a:moveTo>
                                                <a:cubicBezTo>
                                                  <a:pt x="-2188" y="187386"/>
                                                  <a:pt x="1782" y="130236"/>
                                                  <a:pt x="6147" y="97692"/>
                                                </a:cubicBezTo>
                                                <a:cubicBezTo>
                                                  <a:pt x="10512" y="65148"/>
                                                  <a:pt x="20037" y="-2319"/>
                                                  <a:pt x="27577" y="62"/>
                                                </a:cubicBezTo>
                                                <a:cubicBezTo>
                                                  <a:pt x="35117" y="2443"/>
                                                  <a:pt x="46627" y="47290"/>
                                                  <a:pt x="46627" y="71499"/>
                                                </a:cubicBezTo>
                                                <a:cubicBezTo>
                                                  <a:pt x="46627" y="95708"/>
                                                  <a:pt x="35118" y="124682"/>
                                                  <a:pt x="27577" y="145319"/>
                                                </a:cubicBezTo>
                                                <a:cubicBezTo>
                                                  <a:pt x="20037" y="165957"/>
                                                  <a:pt x="4956" y="203262"/>
                                                  <a:pt x="1384" y="195324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ysClr val="window" lastClr="FFFFFF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grpSp>
                                      <p:nvGrpSpPr>
                                        <p:cNvPr id="356" name="组合 338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 rot="18840000">
                                          <a:off x="4194445" y="2298524"/>
                                          <a:ext cx="53012" cy="100384"/>
                                          <a:chOff x="3637987" y="503028"/>
                                          <a:chExt cx="188802" cy="391253"/>
                                        </a:xfrm>
                                      </p:grpSpPr>
                                      <p:sp>
                                        <p:nvSpPr>
                                          <p:cNvPr id="366" name="任意多边形 365"/>
                                          <p:cNvSpPr/>
                                          <p:nvPr/>
                                        </p:nvSpPr>
                                        <p:spPr>
                                          <a:xfrm flipH="1">
                                            <a:off x="3637555" y="501355"/>
                                            <a:ext cx="186305" cy="395413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69056 w 166687"/>
                                              <a:gd name="connsiteY0" fmla="*/ 0 h 350044"/>
                                              <a:gd name="connsiteX1" fmla="*/ 45243 w 166687"/>
                                              <a:gd name="connsiteY1" fmla="*/ 119062 h 350044"/>
                                              <a:gd name="connsiteX2" fmla="*/ 0 w 166687"/>
                                              <a:gd name="connsiteY2" fmla="*/ 204787 h 350044"/>
                                              <a:gd name="connsiteX3" fmla="*/ 14287 w 166687"/>
                                              <a:gd name="connsiteY3" fmla="*/ 302419 h 350044"/>
                                              <a:gd name="connsiteX4" fmla="*/ 78581 w 166687"/>
                                              <a:gd name="connsiteY4" fmla="*/ 350044 h 350044"/>
                                              <a:gd name="connsiteX5" fmla="*/ 164306 w 166687"/>
                                              <a:gd name="connsiteY5" fmla="*/ 254794 h 350044"/>
                                              <a:gd name="connsiteX6" fmla="*/ 166687 w 166687"/>
                                              <a:gd name="connsiteY6" fmla="*/ 109537 h 350044"/>
                                              <a:gd name="connsiteX7" fmla="*/ 69056 w 166687"/>
                                              <a:gd name="connsiteY7" fmla="*/ 0 h 350044"/>
                                              <a:gd name="connsiteX0" fmla="*/ 69056 w 184139"/>
                                              <a:gd name="connsiteY0" fmla="*/ 0 h 350044"/>
                                              <a:gd name="connsiteX1" fmla="*/ 45243 w 184139"/>
                                              <a:gd name="connsiteY1" fmla="*/ 119062 h 350044"/>
                                              <a:gd name="connsiteX2" fmla="*/ 0 w 184139"/>
                                              <a:gd name="connsiteY2" fmla="*/ 204787 h 350044"/>
                                              <a:gd name="connsiteX3" fmla="*/ 14287 w 184139"/>
                                              <a:gd name="connsiteY3" fmla="*/ 302419 h 350044"/>
                                              <a:gd name="connsiteX4" fmla="*/ 78581 w 184139"/>
                                              <a:gd name="connsiteY4" fmla="*/ 350044 h 350044"/>
                                              <a:gd name="connsiteX5" fmla="*/ 164306 w 184139"/>
                                              <a:gd name="connsiteY5" fmla="*/ 254794 h 350044"/>
                                              <a:gd name="connsiteX6" fmla="*/ 166687 w 184139"/>
                                              <a:gd name="connsiteY6" fmla="*/ 109537 h 350044"/>
                                              <a:gd name="connsiteX7" fmla="*/ 69056 w 184139"/>
                                              <a:gd name="connsiteY7" fmla="*/ 0 h 350044"/>
                                              <a:gd name="connsiteX0" fmla="*/ 69056 w 181058"/>
                                              <a:gd name="connsiteY0" fmla="*/ 0 h 350044"/>
                                              <a:gd name="connsiteX1" fmla="*/ 45243 w 181058"/>
                                              <a:gd name="connsiteY1" fmla="*/ 119062 h 350044"/>
                                              <a:gd name="connsiteX2" fmla="*/ 0 w 181058"/>
                                              <a:gd name="connsiteY2" fmla="*/ 204787 h 350044"/>
                                              <a:gd name="connsiteX3" fmla="*/ 14287 w 181058"/>
                                              <a:gd name="connsiteY3" fmla="*/ 302419 h 350044"/>
                                              <a:gd name="connsiteX4" fmla="*/ 78581 w 181058"/>
                                              <a:gd name="connsiteY4" fmla="*/ 350044 h 350044"/>
                                              <a:gd name="connsiteX5" fmla="*/ 164306 w 181058"/>
                                              <a:gd name="connsiteY5" fmla="*/ 254794 h 350044"/>
                                              <a:gd name="connsiteX6" fmla="*/ 166687 w 181058"/>
                                              <a:gd name="connsiteY6" fmla="*/ 109537 h 350044"/>
                                              <a:gd name="connsiteX7" fmla="*/ 69056 w 181058"/>
                                              <a:gd name="connsiteY7" fmla="*/ 0 h 350044"/>
                                              <a:gd name="connsiteX0" fmla="*/ 69056 w 173789"/>
                                              <a:gd name="connsiteY0" fmla="*/ 0 h 350044"/>
                                              <a:gd name="connsiteX1" fmla="*/ 45243 w 173789"/>
                                              <a:gd name="connsiteY1" fmla="*/ 119062 h 350044"/>
                                              <a:gd name="connsiteX2" fmla="*/ 0 w 173789"/>
                                              <a:gd name="connsiteY2" fmla="*/ 204787 h 350044"/>
                                              <a:gd name="connsiteX3" fmla="*/ 14287 w 173789"/>
                                              <a:gd name="connsiteY3" fmla="*/ 302419 h 350044"/>
                                              <a:gd name="connsiteX4" fmla="*/ 78581 w 173789"/>
                                              <a:gd name="connsiteY4" fmla="*/ 350044 h 350044"/>
                                              <a:gd name="connsiteX5" fmla="*/ 164306 w 173789"/>
                                              <a:gd name="connsiteY5" fmla="*/ 254794 h 350044"/>
                                              <a:gd name="connsiteX6" fmla="*/ 152399 w 173789"/>
                                              <a:gd name="connsiteY6" fmla="*/ 121444 h 350044"/>
                                              <a:gd name="connsiteX7" fmla="*/ 69056 w 173789"/>
                                              <a:gd name="connsiteY7" fmla="*/ 0 h 350044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928 w 174661"/>
                                              <a:gd name="connsiteY0" fmla="*/ 1 h 350045"/>
                                              <a:gd name="connsiteX1" fmla="*/ 46115 w 174661"/>
                                              <a:gd name="connsiteY1" fmla="*/ 119063 h 350045"/>
                                              <a:gd name="connsiteX2" fmla="*/ 872 w 174661"/>
                                              <a:gd name="connsiteY2" fmla="*/ 204788 h 350045"/>
                                              <a:gd name="connsiteX3" fmla="*/ 15159 w 174661"/>
                                              <a:gd name="connsiteY3" fmla="*/ 302420 h 350045"/>
                                              <a:gd name="connsiteX4" fmla="*/ 79453 w 174661"/>
                                              <a:gd name="connsiteY4" fmla="*/ 350045 h 350045"/>
                                              <a:gd name="connsiteX5" fmla="*/ 165178 w 174661"/>
                                              <a:gd name="connsiteY5" fmla="*/ 254795 h 350045"/>
                                              <a:gd name="connsiteX6" fmla="*/ 153271 w 174661"/>
                                              <a:gd name="connsiteY6" fmla="*/ 121445 h 350045"/>
                                              <a:gd name="connsiteX7" fmla="*/ 69928 w 174661"/>
                                              <a:gd name="connsiteY7" fmla="*/ 1 h 350045"/>
                                              <a:gd name="connsiteX0" fmla="*/ 73564 w 178297"/>
                                              <a:gd name="connsiteY0" fmla="*/ 1 h 350045"/>
                                              <a:gd name="connsiteX1" fmla="*/ 49751 w 178297"/>
                                              <a:gd name="connsiteY1" fmla="*/ 119063 h 350045"/>
                                              <a:gd name="connsiteX2" fmla="*/ 4508 w 178297"/>
                                              <a:gd name="connsiteY2" fmla="*/ 204788 h 350045"/>
                                              <a:gd name="connsiteX3" fmla="*/ 18795 w 178297"/>
                                              <a:gd name="connsiteY3" fmla="*/ 302420 h 350045"/>
                                              <a:gd name="connsiteX4" fmla="*/ 83089 w 178297"/>
                                              <a:gd name="connsiteY4" fmla="*/ 350045 h 350045"/>
                                              <a:gd name="connsiteX5" fmla="*/ 168814 w 178297"/>
                                              <a:gd name="connsiteY5" fmla="*/ 254795 h 350045"/>
                                              <a:gd name="connsiteX6" fmla="*/ 156907 w 178297"/>
                                              <a:gd name="connsiteY6" fmla="*/ 121445 h 350045"/>
                                              <a:gd name="connsiteX7" fmla="*/ 73564 w 178297"/>
                                              <a:gd name="connsiteY7" fmla="*/ 1 h 350045"/>
                                              <a:gd name="connsiteX0" fmla="*/ 79936 w 184669"/>
                                              <a:gd name="connsiteY0" fmla="*/ 1 h 350045"/>
                                              <a:gd name="connsiteX1" fmla="*/ 56123 w 184669"/>
                                              <a:gd name="connsiteY1" fmla="*/ 119063 h 350045"/>
                                              <a:gd name="connsiteX2" fmla="*/ 3736 w 184669"/>
                                              <a:gd name="connsiteY2" fmla="*/ 204788 h 350045"/>
                                              <a:gd name="connsiteX3" fmla="*/ 25167 w 184669"/>
                                              <a:gd name="connsiteY3" fmla="*/ 302420 h 350045"/>
                                              <a:gd name="connsiteX4" fmla="*/ 89461 w 184669"/>
                                              <a:gd name="connsiteY4" fmla="*/ 350045 h 350045"/>
                                              <a:gd name="connsiteX5" fmla="*/ 175186 w 184669"/>
                                              <a:gd name="connsiteY5" fmla="*/ 254795 h 350045"/>
                                              <a:gd name="connsiteX6" fmla="*/ 163279 w 184669"/>
                                              <a:gd name="connsiteY6" fmla="*/ 121445 h 350045"/>
                                              <a:gd name="connsiteX7" fmla="*/ 79936 w 18466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00014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79303"/>
                                              <a:gd name="connsiteY0" fmla="*/ 1 h 350045"/>
                                              <a:gd name="connsiteX1" fmla="*/ 55655 w 179303"/>
                                              <a:gd name="connsiteY1" fmla="*/ 107157 h 350045"/>
                                              <a:gd name="connsiteX2" fmla="*/ 886 w 179303"/>
                                              <a:gd name="connsiteY2" fmla="*/ 204788 h 350045"/>
                                              <a:gd name="connsiteX3" fmla="*/ 22317 w 179303"/>
                                              <a:gd name="connsiteY3" fmla="*/ 302420 h 350045"/>
                                              <a:gd name="connsiteX4" fmla="*/ 86611 w 179303"/>
                                              <a:gd name="connsiteY4" fmla="*/ 350045 h 350045"/>
                                              <a:gd name="connsiteX5" fmla="*/ 172336 w 179303"/>
                                              <a:gd name="connsiteY5" fmla="*/ 266701 h 350045"/>
                                              <a:gd name="connsiteX6" fmla="*/ 160429 w 179303"/>
                                              <a:gd name="connsiteY6" fmla="*/ 100014 h 350045"/>
                                              <a:gd name="connsiteX7" fmla="*/ 77086 w 179303"/>
                                              <a:gd name="connsiteY7" fmla="*/ 1 h 350045"/>
                                              <a:gd name="connsiteX0" fmla="*/ 77086 w 179303"/>
                                              <a:gd name="connsiteY0" fmla="*/ 1 h 352745"/>
                                              <a:gd name="connsiteX1" fmla="*/ 55655 w 179303"/>
                                              <a:gd name="connsiteY1" fmla="*/ 107157 h 352745"/>
                                              <a:gd name="connsiteX2" fmla="*/ 886 w 179303"/>
                                              <a:gd name="connsiteY2" fmla="*/ 204788 h 352745"/>
                                              <a:gd name="connsiteX3" fmla="*/ 22317 w 179303"/>
                                              <a:gd name="connsiteY3" fmla="*/ 302420 h 352745"/>
                                              <a:gd name="connsiteX4" fmla="*/ 86611 w 179303"/>
                                              <a:gd name="connsiteY4" fmla="*/ 350045 h 352745"/>
                                              <a:gd name="connsiteX5" fmla="*/ 172336 w 179303"/>
                                              <a:gd name="connsiteY5" fmla="*/ 266701 h 352745"/>
                                              <a:gd name="connsiteX6" fmla="*/ 160429 w 179303"/>
                                              <a:gd name="connsiteY6" fmla="*/ 100014 h 352745"/>
                                              <a:gd name="connsiteX7" fmla="*/ 77086 w 179303"/>
                                              <a:gd name="connsiteY7" fmla="*/ 1 h 352745"/>
                                              <a:gd name="connsiteX0" fmla="*/ 77086 w 179303"/>
                                              <a:gd name="connsiteY0" fmla="*/ 1 h 350613"/>
                                              <a:gd name="connsiteX1" fmla="*/ 55655 w 179303"/>
                                              <a:gd name="connsiteY1" fmla="*/ 107157 h 350613"/>
                                              <a:gd name="connsiteX2" fmla="*/ 886 w 179303"/>
                                              <a:gd name="connsiteY2" fmla="*/ 204788 h 350613"/>
                                              <a:gd name="connsiteX3" fmla="*/ 22317 w 179303"/>
                                              <a:gd name="connsiteY3" fmla="*/ 302420 h 350613"/>
                                              <a:gd name="connsiteX4" fmla="*/ 86611 w 179303"/>
                                              <a:gd name="connsiteY4" fmla="*/ 350045 h 350613"/>
                                              <a:gd name="connsiteX5" fmla="*/ 172336 w 179303"/>
                                              <a:gd name="connsiteY5" fmla="*/ 266701 h 350613"/>
                                              <a:gd name="connsiteX6" fmla="*/ 160429 w 179303"/>
                                              <a:gd name="connsiteY6" fmla="*/ 100014 h 350613"/>
                                              <a:gd name="connsiteX7" fmla="*/ 77086 w 179303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82390 w 184607"/>
                                              <a:gd name="connsiteY0" fmla="*/ 1 h 352386"/>
                                              <a:gd name="connsiteX1" fmla="*/ 60959 w 184607"/>
                                              <a:gd name="connsiteY1" fmla="*/ 107157 h 352386"/>
                                              <a:gd name="connsiteX2" fmla="*/ 6190 w 184607"/>
                                              <a:gd name="connsiteY2" fmla="*/ 204788 h 352386"/>
                                              <a:gd name="connsiteX3" fmla="*/ 15715 w 184607"/>
                                              <a:gd name="connsiteY3" fmla="*/ 302420 h 352386"/>
                                              <a:gd name="connsiteX4" fmla="*/ 91915 w 184607"/>
                                              <a:gd name="connsiteY4" fmla="*/ 350045 h 352386"/>
                                              <a:gd name="connsiteX5" fmla="*/ 177640 w 184607"/>
                                              <a:gd name="connsiteY5" fmla="*/ 266701 h 352386"/>
                                              <a:gd name="connsiteX6" fmla="*/ 165733 w 184607"/>
                                              <a:gd name="connsiteY6" fmla="*/ 100014 h 352386"/>
                                              <a:gd name="connsiteX7" fmla="*/ 82390 w 184607"/>
                                              <a:gd name="connsiteY7" fmla="*/ 1 h 352386"/>
                                              <a:gd name="connsiteX0" fmla="*/ 86867 w 189084"/>
                                              <a:gd name="connsiteY0" fmla="*/ 1 h 351243"/>
                                              <a:gd name="connsiteX1" fmla="*/ 65436 w 189084"/>
                                              <a:gd name="connsiteY1" fmla="*/ 107157 h 351243"/>
                                              <a:gd name="connsiteX2" fmla="*/ 10667 w 189084"/>
                                              <a:gd name="connsiteY2" fmla="*/ 204788 h 351243"/>
                                              <a:gd name="connsiteX3" fmla="*/ 20192 w 189084"/>
                                              <a:gd name="connsiteY3" fmla="*/ 302420 h 351243"/>
                                              <a:gd name="connsiteX4" fmla="*/ 96392 w 189084"/>
                                              <a:gd name="connsiteY4" fmla="*/ 350045 h 351243"/>
                                              <a:gd name="connsiteX5" fmla="*/ 182117 w 189084"/>
                                              <a:gd name="connsiteY5" fmla="*/ 266701 h 351243"/>
                                              <a:gd name="connsiteX6" fmla="*/ 170210 w 189084"/>
                                              <a:gd name="connsiteY6" fmla="*/ 100014 h 351243"/>
                                              <a:gd name="connsiteX7" fmla="*/ 86867 w 189084"/>
                                              <a:gd name="connsiteY7" fmla="*/ 1 h 351243"/>
                                              <a:gd name="connsiteX0" fmla="*/ 81616 w 183833"/>
                                              <a:gd name="connsiteY0" fmla="*/ 1 h 350850"/>
                                              <a:gd name="connsiteX1" fmla="*/ 60185 w 183833"/>
                                              <a:gd name="connsiteY1" fmla="*/ 107157 h 350850"/>
                                              <a:gd name="connsiteX2" fmla="*/ 5416 w 183833"/>
                                              <a:gd name="connsiteY2" fmla="*/ 204788 h 350850"/>
                                              <a:gd name="connsiteX3" fmla="*/ 14941 w 183833"/>
                                              <a:gd name="connsiteY3" fmla="*/ 302420 h 350850"/>
                                              <a:gd name="connsiteX4" fmla="*/ 91141 w 183833"/>
                                              <a:gd name="connsiteY4" fmla="*/ 350045 h 350850"/>
                                              <a:gd name="connsiteX5" fmla="*/ 176866 w 183833"/>
                                              <a:gd name="connsiteY5" fmla="*/ 266701 h 350850"/>
                                              <a:gd name="connsiteX6" fmla="*/ 164959 w 183833"/>
                                              <a:gd name="connsiteY6" fmla="*/ 100014 h 350850"/>
                                              <a:gd name="connsiteX7" fmla="*/ 81616 w 183833"/>
                                              <a:gd name="connsiteY7" fmla="*/ 1 h 350850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  <a:gd name="connsiteX0" fmla="*/ 81616 w 191543"/>
                                              <a:gd name="connsiteY0" fmla="*/ 1 h 351235"/>
                                              <a:gd name="connsiteX1" fmla="*/ 60185 w 191543"/>
                                              <a:gd name="connsiteY1" fmla="*/ 107157 h 351235"/>
                                              <a:gd name="connsiteX2" fmla="*/ 5416 w 191543"/>
                                              <a:gd name="connsiteY2" fmla="*/ 204788 h 351235"/>
                                              <a:gd name="connsiteX3" fmla="*/ 14941 w 191543"/>
                                              <a:gd name="connsiteY3" fmla="*/ 302420 h 351235"/>
                                              <a:gd name="connsiteX4" fmla="*/ 91141 w 191543"/>
                                              <a:gd name="connsiteY4" fmla="*/ 350045 h 351235"/>
                                              <a:gd name="connsiteX5" fmla="*/ 181628 w 191543"/>
                                              <a:gd name="connsiteY5" fmla="*/ 257176 h 351235"/>
                                              <a:gd name="connsiteX6" fmla="*/ 172103 w 191543"/>
                                              <a:gd name="connsiteY6" fmla="*/ 114302 h 351235"/>
                                              <a:gd name="connsiteX7" fmla="*/ 81616 w 191543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189463" h="351235">
                                                <a:moveTo>
                                                  <a:pt x="81616" y="1"/>
                                                </a:moveTo>
                                                <a:cubicBezTo>
                                                  <a:pt x="63757" y="-396"/>
                                                  <a:pt x="82410" y="63500"/>
                                                  <a:pt x="60185" y="107157"/>
                                                </a:cubicBezTo>
                                                <a:cubicBezTo>
                                                  <a:pt x="37960" y="150814"/>
                                                  <a:pt x="12957" y="172244"/>
                                                  <a:pt x="5416" y="204788"/>
                                                </a:cubicBezTo>
                                                <a:cubicBezTo>
                                                  <a:pt x="-2125" y="237332"/>
                                                  <a:pt x="-4108" y="277019"/>
                                                  <a:pt x="14941" y="302420"/>
                                                </a:cubicBezTo>
                                                <a:cubicBezTo>
                                                  <a:pt x="33990" y="327821"/>
                                                  <a:pt x="63360" y="357586"/>
                                                  <a:pt x="91141" y="350045"/>
                                                </a:cubicBezTo>
                                                <a:cubicBezTo>
                                                  <a:pt x="118922" y="342504"/>
                                                  <a:pt x="169325" y="298848"/>
                                                  <a:pt x="181628" y="257176"/>
                                                </a:cubicBezTo>
                                                <a:cubicBezTo>
                                                  <a:pt x="196312" y="217092"/>
                                                  <a:pt x="188772" y="161927"/>
                                                  <a:pt x="172103" y="114302"/>
                                                </a:cubicBezTo>
                                                <a:cubicBezTo>
                                                  <a:pt x="155434" y="66677"/>
                                                  <a:pt x="114160" y="36513"/>
                                                  <a:pt x="81616" y="1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92C604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367" name="任意多边形 366"/>
                                          <p:cNvSpPr/>
                                          <p:nvPr/>
                                        </p:nvSpPr>
                                        <p:spPr>
                                          <a:xfrm flipH="1">
                                            <a:off x="3672398" y="636039"/>
                                            <a:ext cx="50813" cy="247133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243"/>
                                              <a:gd name="connsiteY0" fmla="*/ 178593 h 178593"/>
                                              <a:gd name="connsiteX1" fmla="*/ 0 w 45243"/>
                                              <a:gd name="connsiteY1" fmla="*/ 61912 h 178593"/>
                                              <a:gd name="connsiteX2" fmla="*/ 26193 w 45243"/>
                                              <a:gd name="connsiteY2" fmla="*/ 0 h 178593"/>
                                              <a:gd name="connsiteX3" fmla="*/ 45243 w 45243"/>
                                              <a:gd name="connsiteY3" fmla="*/ 76200 h 178593"/>
                                              <a:gd name="connsiteX4" fmla="*/ 38100 w 45243"/>
                                              <a:gd name="connsiteY4" fmla="*/ 133350 h 178593"/>
                                              <a:gd name="connsiteX5" fmla="*/ 0 w 45243"/>
                                              <a:gd name="connsiteY5" fmla="*/ 178593 h 178593"/>
                                              <a:gd name="connsiteX0" fmla="*/ 0 w 46024"/>
                                              <a:gd name="connsiteY0" fmla="*/ 178593 h 178593"/>
                                              <a:gd name="connsiteX1" fmla="*/ 0 w 46024"/>
                                              <a:gd name="connsiteY1" fmla="*/ 61912 h 178593"/>
                                              <a:gd name="connsiteX2" fmla="*/ 26193 w 46024"/>
                                              <a:gd name="connsiteY2" fmla="*/ 0 h 178593"/>
                                              <a:gd name="connsiteX3" fmla="*/ 45243 w 46024"/>
                                              <a:gd name="connsiteY3" fmla="*/ 76200 h 178593"/>
                                              <a:gd name="connsiteX4" fmla="*/ 38100 w 46024"/>
                                              <a:gd name="connsiteY4" fmla="*/ 133350 h 178593"/>
                                              <a:gd name="connsiteX5" fmla="*/ 0 w 46024"/>
                                              <a:gd name="connsiteY5" fmla="*/ 178593 h 178593"/>
                                              <a:gd name="connsiteX0" fmla="*/ 0 w 47263"/>
                                              <a:gd name="connsiteY0" fmla="*/ 178593 h 178593"/>
                                              <a:gd name="connsiteX1" fmla="*/ 0 w 47263"/>
                                              <a:gd name="connsiteY1" fmla="*/ 61912 h 178593"/>
                                              <a:gd name="connsiteX2" fmla="*/ 26193 w 47263"/>
                                              <a:gd name="connsiteY2" fmla="*/ 0 h 178593"/>
                                              <a:gd name="connsiteX3" fmla="*/ 45243 w 47263"/>
                                              <a:gd name="connsiteY3" fmla="*/ 76200 h 178593"/>
                                              <a:gd name="connsiteX4" fmla="*/ 38100 w 47263"/>
                                              <a:gd name="connsiteY4" fmla="*/ 133350 h 178593"/>
                                              <a:gd name="connsiteX5" fmla="*/ 0 w 47263"/>
                                              <a:gd name="connsiteY5" fmla="*/ 178593 h 178593"/>
                                              <a:gd name="connsiteX0" fmla="*/ 4052 w 51315"/>
                                              <a:gd name="connsiteY0" fmla="*/ 178709 h 178709"/>
                                              <a:gd name="connsiteX1" fmla="*/ 4052 w 51315"/>
                                              <a:gd name="connsiteY1" fmla="*/ 62028 h 178709"/>
                                              <a:gd name="connsiteX2" fmla="*/ 30245 w 51315"/>
                                              <a:gd name="connsiteY2" fmla="*/ 116 h 178709"/>
                                              <a:gd name="connsiteX3" fmla="*/ 49295 w 51315"/>
                                              <a:gd name="connsiteY3" fmla="*/ 76316 h 178709"/>
                                              <a:gd name="connsiteX4" fmla="*/ 42152 w 51315"/>
                                              <a:gd name="connsiteY4" fmla="*/ 133466 h 178709"/>
                                              <a:gd name="connsiteX5" fmla="*/ 4052 w 51315"/>
                                              <a:gd name="connsiteY5" fmla="*/ 178709 h 178709"/>
                                              <a:gd name="connsiteX0" fmla="*/ 1452 w 48715"/>
                                              <a:gd name="connsiteY0" fmla="*/ 178697 h 178697"/>
                                              <a:gd name="connsiteX1" fmla="*/ 15740 w 48715"/>
                                              <a:gd name="connsiteY1" fmla="*/ 66778 h 178697"/>
                                              <a:gd name="connsiteX2" fmla="*/ 27645 w 48715"/>
                                              <a:gd name="connsiteY2" fmla="*/ 104 h 178697"/>
                                              <a:gd name="connsiteX3" fmla="*/ 46695 w 48715"/>
                                              <a:gd name="connsiteY3" fmla="*/ 76304 h 178697"/>
                                              <a:gd name="connsiteX4" fmla="*/ 39552 w 48715"/>
                                              <a:gd name="connsiteY4" fmla="*/ 133454 h 178697"/>
                                              <a:gd name="connsiteX5" fmla="*/ 1452 w 48715"/>
                                              <a:gd name="connsiteY5" fmla="*/ 178697 h 178697"/>
                                              <a:gd name="connsiteX0" fmla="*/ 1452 w 48715"/>
                                              <a:gd name="connsiteY0" fmla="*/ 178697 h 180791"/>
                                              <a:gd name="connsiteX1" fmla="*/ 15740 w 48715"/>
                                              <a:gd name="connsiteY1" fmla="*/ 66778 h 180791"/>
                                              <a:gd name="connsiteX2" fmla="*/ 27645 w 48715"/>
                                              <a:gd name="connsiteY2" fmla="*/ 104 h 180791"/>
                                              <a:gd name="connsiteX3" fmla="*/ 46695 w 48715"/>
                                              <a:gd name="connsiteY3" fmla="*/ 76304 h 180791"/>
                                              <a:gd name="connsiteX4" fmla="*/ 39552 w 48715"/>
                                              <a:gd name="connsiteY4" fmla="*/ 133454 h 180791"/>
                                              <a:gd name="connsiteX5" fmla="*/ 1452 w 48715"/>
                                              <a:gd name="connsiteY5" fmla="*/ 178697 h 180791"/>
                                              <a:gd name="connsiteX0" fmla="*/ 1452 w 47476"/>
                                              <a:gd name="connsiteY0" fmla="*/ 195372 h 197068"/>
                                              <a:gd name="connsiteX1" fmla="*/ 15740 w 47476"/>
                                              <a:gd name="connsiteY1" fmla="*/ 66784 h 197068"/>
                                              <a:gd name="connsiteX2" fmla="*/ 27645 w 47476"/>
                                              <a:gd name="connsiteY2" fmla="*/ 110 h 197068"/>
                                              <a:gd name="connsiteX3" fmla="*/ 46695 w 47476"/>
                                              <a:gd name="connsiteY3" fmla="*/ 76310 h 197068"/>
                                              <a:gd name="connsiteX4" fmla="*/ 39552 w 47476"/>
                                              <a:gd name="connsiteY4" fmla="*/ 133460 h 197068"/>
                                              <a:gd name="connsiteX5" fmla="*/ 1452 w 47476"/>
                                              <a:gd name="connsiteY5" fmla="*/ 195372 h 197068"/>
                                              <a:gd name="connsiteX0" fmla="*/ 266 w 46290"/>
                                              <a:gd name="connsiteY0" fmla="*/ 195334 h 196107"/>
                                              <a:gd name="connsiteX1" fmla="*/ 21698 w 46290"/>
                                              <a:gd name="connsiteY1" fmla="*/ 88177 h 196107"/>
                                              <a:gd name="connsiteX2" fmla="*/ 26459 w 46290"/>
                                              <a:gd name="connsiteY2" fmla="*/ 72 h 196107"/>
                                              <a:gd name="connsiteX3" fmla="*/ 45509 w 46290"/>
                                              <a:gd name="connsiteY3" fmla="*/ 76272 h 196107"/>
                                              <a:gd name="connsiteX4" fmla="*/ 38366 w 46290"/>
                                              <a:gd name="connsiteY4" fmla="*/ 133422 h 196107"/>
                                              <a:gd name="connsiteX5" fmla="*/ 266 w 46290"/>
                                              <a:gd name="connsiteY5" fmla="*/ 195334 h 196107"/>
                                              <a:gd name="connsiteX0" fmla="*/ 2249 w 48273"/>
                                              <a:gd name="connsiteY0" fmla="*/ 195324 h 195831"/>
                                              <a:gd name="connsiteX1" fmla="*/ 7012 w 48273"/>
                                              <a:gd name="connsiteY1" fmla="*/ 97692 h 195831"/>
                                              <a:gd name="connsiteX2" fmla="*/ 28442 w 48273"/>
                                              <a:gd name="connsiteY2" fmla="*/ 62 h 195831"/>
                                              <a:gd name="connsiteX3" fmla="*/ 47492 w 48273"/>
                                              <a:gd name="connsiteY3" fmla="*/ 76262 h 195831"/>
                                              <a:gd name="connsiteX4" fmla="*/ 40349 w 48273"/>
                                              <a:gd name="connsiteY4" fmla="*/ 133412 h 195831"/>
                                              <a:gd name="connsiteX5" fmla="*/ 2249 w 48273"/>
                                              <a:gd name="connsiteY5" fmla="*/ 195324 h 195831"/>
                                              <a:gd name="connsiteX0" fmla="*/ 2249 w 41173"/>
                                              <a:gd name="connsiteY0" fmla="*/ 195324 h 195823"/>
                                              <a:gd name="connsiteX1" fmla="*/ 7012 w 41173"/>
                                              <a:gd name="connsiteY1" fmla="*/ 97692 h 195823"/>
                                              <a:gd name="connsiteX2" fmla="*/ 28442 w 41173"/>
                                              <a:gd name="connsiteY2" fmla="*/ 62 h 195823"/>
                                              <a:gd name="connsiteX3" fmla="*/ 28442 w 41173"/>
                                              <a:gd name="connsiteY3" fmla="*/ 81024 h 195823"/>
                                              <a:gd name="connsiteX4" fmla="*/ 40349 w 41173"/>
                                              <a:gd name="connsiteY4" fmla="*/ 133412 h 195823"/>
                                              <a:gd name="connsiteX5" fmla="*/ 2249 w 41173"/>
                                              <a:gd name="connsiteY5" fmla="*/ 195324 h 195823"/>
                                              <a:gd name="connsiteX0" fmla="*/ 2249 w 48273"/>
                                              <a:gd name="connsiteY0" fmla="*/ 195324 h 195838"/>
                                              <a:gd name="connsiteX1" fmla="*/ 7012 w 48273"/>
                                              <a:gd name="connsiteY1" fmla="*/ 97692 h 195838"/>
                                              <a:gd name="connsiteX2" fmla="*/ 28442 w 48273"/>
                                              <a:gd name="connsiteY2" fmla="*/ 62 h 195838"/>
                                              <a:gd name="connsiteX3" fmla="*/ 47492 w 48273"/>
                                              <a:gd name="connsiteY3" fmla="*/ 71499 h 195838"/>
                                              <a:gd name="connsiteX4" fmla="*/ 40349 w 48273"/>
                                              <a:gd name="connsiteY4" fmla="*/ 133412 h 195838"/>
                                              <a:gd name="connsiteX5" fmla="*/ 2249 w 48273"/>
                                              <a:gd name="connsiteY5" fmla="*/ 195324 h 195838"/>
                                              <a:gd name="connsiteX0" fmla="*/ 1557 w 46812"/>
                                              <a:gd name="connsiteY0" fmla="*/ 195324 h 195838"/>
                                              <a:gd name="connsiteX1" fmla="*/ 6320 w 46812"/>
                                              <a:gd name="connsiteY1" fmla="*/ 97692 h 195838"/>
                                              <a:gd name="connsiteX2" fmla="*/ 27750 w 46812"/>
                                              <a:gd name="connsiteY2" fmla="*/ 62 h 195838"/>
                                              <a:gd name="connsiteX3" fmla="*/ 46800 w 46812"/>
                                              <a:gd name="connsiteY3" fmla="*/ 71499 h 195838"/>
                                              <a:gd name="connsiteX4" fmla="*/ 30132 w 46812"/>
                                              <a:gd name="connsiteY4" fmla="*/ 133412 h 195838"/>
                                              <a:gd name="connsiteX5" fmla="*/ 1557 w 46812"/>
                                              <a:gd name="connsiteY5" fmla="*/ 195324 h 195838"/>
                                              <a:gd name="connsiteX0" fmla="*/ 383 w 45896"/>
                                              <a:gd name="connsiteY0" fmla="*/ 195324 h 195687"/>
                                              <a:gd name="connsiteX1" fmla="*/ 5146 w 45896"/>
                                              <a:gd name="connsiteY1" fmla="*/ 97692 h 195687"/>
                                              <a:gd name="connsiteX2" fmla="*/ 26576 w 45896"/>
                                              <a:gd name="connsiteY2" fmla="*/ 62 h 195687"/>
                                              <a:gd name="connsiteX3" fmla="*/ 45626 w 45896"/>
                                              <a:gd name="connsiteY3" fmla="*/ 71499 h 195687"/>
                                              <a:gd name="connsiteX4" fmla="*/ 12289 w 45896"/>
                                              <a:gd name="connsiteY4" fmla="*/ 128650 h 195687"/>
                                              <a:gd name="connsiteX5" fmla="*/ 383 w 45896"/>
                                              <a:gd name="connsiteY5" fmla="*/ 195324 h 195687"/>
                                              <a:gd name="connsiteX0" fmla="*/ 1384 w 46627"/>
                                              <a:gd name="connsiteY0" fmla="*/ 195324 h 196414"/>
                                              <a:gd name="connsiteX1" fmla="*/ 6147 w 46627"/>
                                              <a:gd name="connsiteY1" fmla="*/ 97692 h 196414"/>
                                              <a:gd name="connsiteX2" fmla="*/ 27577 w 46627"/>
                                              <a:gd name="connsiteY2" fmla="*/ 62 h 196414"/>
                                              <a:gd name="connsiteX3" fmla="*/ 46627 w 46627"/>
                                              <a:gd name="connsiteY3" fmla="*/ 71499 h 196414"/>
                                              <a:gd name="connsiteX4" fmla="*/ 27577 w 46627"/>
                                              <a:gd name="connsiteY4" fmla="*/ 145319 h 196414"/>
                                              <a:gd name="connsiteX5" fmla="*/ 1384 w 46627"/>
                                              <a:gd name="connsiteY5" fmla="*/ 195324 h 196414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6627" h="196414">
                                                <a:moveTo>
                                                  <a:pt x="1384" y="195324"/>
                                                </a:moveTo>
                                                <a:cubicBezTo>
                                                  <a:pt x="-2188" y="187386"/>
                                                  <a:pt x="1782" y="130236"/>
                                                  <a:pt x="6147" y="97692"/>
                                                </a:cubicBezTo>
                                                <a:cubicBezTo>
                                                  <a:pt x="10512" y="65148"/>
                                                  <a:pt x="20037" y="-2319"/>
                                                  <a:pt x="27577" y="62"/>
                                                </a:cubicBezTo>
                                                <a:cubicBezTo>
                                                  <a:pt x="35117" y="2443"/>
                                                  <a:pt x="46627" y="47290"/>
                                                  <a:pt x="46627" y="71499"/>
                                                </a:cubicBezTo>
                                                <a:cubicBezTo>
                                                  <a:pt x="46627" y="95708"/>
                                                  <a:pt x="35118" y="124682"/>
                                                  <a:pt x="27577" y="145319"/>
                                                </a:cubicBezTo>
                                                <a:cubicBezTo>
                                                  <a:pt x="20037" y="165957"/>
                                                  <a:pt x="4956" y="203262"/>
                                                  <a:pt x="1384" y="195324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ysClr val="window" lastClr="FFFFFF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grpSp>
                                      <p:nvGrpSpPr>
                                        <p:cNvPr id="357" name="组合 344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 rot="2640000">
                                          <a:off x="4356932" y="2198663"/>
                                          <a:ext cx="54571" cy="116171"/>
                                          <a:chOff x="4605345" y="766105"/>
                                          <a:chExt cx="188802" cy="391253"/>
                                        </a:xfrm>
                                      </p:grpSpPr>
                                      <p:sp>
                                        <p:nvSpPr>
                                          <p:cNvPr id="364" name="任意多边形 363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606955" y="768505"/>
                                            <a:ext cx="186467" cy="389726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69056 w 166687"/>
                                              <a:gd name="connsiteY0" fmla="*/ 0 h 350044"/>
                                              <a:gd name="connsiteX1" fmla="*/ 45243 w 166687"/>
                                              <a:gd name="connsiteY1" fmla="*/ 119062 h 350044"/>
                                              <a:gd name="connsiteX2" fmla="*/ 0 w 166687"/>
                                              <a:gd name="connsiteY2" fmla="*/ 204787 h 350044"/>
                                              <a:gd name="connsiteX3" fmla="*/ 14287 w 166687"/>
                                              <a:gd name="connsiteY3" fmla="*/ 302419 h 350044"/>
                                              <a:gd name="connsiteX4" fmla="*/ 78581 w 166687"/>
                                              <a:gd name="connsiteY4" fmla="*/ 350044 h 350044"/>
                                              <a:gd name="connsiteX5" fmla="*/ 164306 w 166687"/>
                                              <a:gd name="connsiteY5" fmla="*/ 254794 h 350044"/>
                                              <a:gd name="connsiteX6" fmla="*/ 166687 w 166687"/>
                                              <a:gd name="connsiteY6" fmla="*/ 109537 h 350044"/>
                                              <a:gd name="connsiteX7" fmla="*/ 69056 w 166687"/>
                                              <a:gd name="connsiteY7" fmla="*/ 0 h 350044"/>
                                              <a:gd name="connsiteX0" fmla="*/ 69056 w 184139"/>
                                              <a:gd name="connsiteY0" fmla="*/ 0 h 350044"/>
                                              <a:gd name="connsiteX1" fmla="*/ 45243 w 184139"/>
                                              <a:gd name="connsiteY1" fmla="*/ 119062 h 350044"/>
                                              <a:gd name="connsiteX2" fmla="*/ 0 w 184139"/>
                                              <a:gd name="connsiteY2" fmla="*/ 204787 h 350044"/>
                                              <a:gd name="connsiteX3" fmla="*/ 14287 w 184139"/>
                                              <a:gd name="connsiteY3" fmla="*/ 302419 h 350044"/>
                                              <a:gd name="connsiteX4" fmla="*/ 78581 w 184139"/>
                                              <a:gd name="connsiteY4" fmla="*/ 350044 h 350044"/>
                                              <a:gd name="connsiteX5" fmla="*/ 164306 w 184139"/>
                                              <a:gd name="connsiteY5" fmla="*/ 254794 h 350044"/>
                                              <a:gd name="connsiteX6" fmla="*/ 166687 w 184139"/>
                                              <a:gd name="connsiteY6" fmla="*/ 109537 h 350044"/>
                                              <a:gd name="connsiteX7" fmla="*/ 69056 w 184139"/>
                                              <a:gd name="connsiteY7" fmla="*/ 0 h 350044"/>
                                              <a:gd name="connsiteX0" fmla="*/ 69056 w 181058"/>
                                              <a:gd name="connsiteY0" fmla="*/ 0 h 350044"/>
                                              <a:gd name="connsiteX1" fmla="*/ 45243 w 181058"/>
                                              <a:gd name="connsiteY1" fmla="*/ 119062 h 350044"/>
                                              <a:gd name="connsiteX2" fmla="*/ 0 w 181058"/>
                                              <a:gd name="connsiteY2" fmla="*/ 204787 h 350044"/>
                                              <a:gd name="connsiteX3" fmla="*/ 14287 w 181058"/>
                                              <a:gd name="connsiteY3" fmla="*/ 302419 h 350044"/>
                                              <a:gd name="connsiteX4" fmla="*/ 78581 w 181058"/>
                                              <a:gd name="connsiteY4" fmla="*/ 350044 h 350044"/>
                                              <a:gd name="connsiteX5" fmla="*/ 164306 w 181058"/>
                                              <a:gd name="connsiteY5" fmla="*/ 254794 h 350044"/>
                                              <a:gd name="connsiteX6" fmla="*/ 166687 w 181058"/>
                                              <a:gd name="connsiteY6" fmla="*/ 109537 h 350044"/>
                                              <a:gd name="connsiteX7" fmla="*/ 69056 w 181058"/>
                                              <a:gd name="connsiteY7" fmla="*/ 0 h 350044"/>
                                              <a:gd name="connsiteX0" fmla="*/ 69056 w 173789"/>
                                              <a:gd name="connsiteY0" fmla="*/ 0 h 350044"/>
                                              <a:gd name="connsiteX1" fmla="*/ 45243 w 173789"/>
                                              <a:gd name="connsiteY1" fmla="*/ 119062 h 350044"/>
                                              <a:gd name="connsiteX2" fmla="*/ 0 w 173789"/>
                                              <a:gd name="connsiteY2" fmla="*/ 204787 h 350044"/>
                                              <a:gd name="connsiteX3" fmla="*/ 14287 w 173789"/>
                                              <a:gd name="connsiteY3" fmla="*/ 302419 h 350044"/>
                                              <a:gd name="connsiteX4" fmla="*/ 78581 w 173789"/>
                                              <a:gd name="connsiteY4" fmla="*/ 350044 h 350044"/>
                                              <a:gd name="connsiteX5" fmla="*/ 164306 w 173789"/>
                                              <a:gd name="connsiteY5" fmla="*/ 254794 h 350044"/>
                                              <a:gd name="connsiteX6" fmla="*/ 152399 w 173789"/>
                                              <a:gd name="connsiteY6" fmla="*/ 121444 h 350044"/>
                                              <a:gd name="connsiteX7" fmla="*/ 69056 w 173789"/>
                                              <a:gd name="connsiteY7" fmla="*/ 0 h 350044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928 w 174661"/>
                                              <a:gd name="connsiteY0" fmla="*/ 1 h 350045"/>
                                              <a:gd name="connsiteX1" fmla="*/ 46115 w 174661"/>
                                              <a:gd name="connsiteY1" fmla="*/ 119063 h 350045"/>
                                              <a:gd name="connsiteX2" fmla="*/ 872 w 174661"/>
                                              <a:gd name="connsiteY2" fmla="*/ 204788 h 350045"/>
                                              <a:gd name="connsiteX3" fmla="*/ 15159 w 174661"/>
                                              <a:gd name="connsiteY3" fmla="*/ 302420 h 350045"/>
                                              <a:gd name="connsiteX4" fmla="*/ 79453 w 174661"/>
                                              <a:gd name="connsiteY4" fmla="*/ 350045 h 350045"/>
                                              <a:gd name="connsiteX5" fmla="*/ 165178 w 174661"/>
                                              <a:gd name="connsiteY5" fmla="*/ 254795 h 350045"/>
                                              <a:gd name="connsiteX6" fmla="*/ 153271 w 174661"/>
                                              <a:gd name="connsiteY6" fmla="*/ 121445 h 350045"/>
                                              <a:gd name="connsiteX7" fmla="*/ 69928 w 174661"/>
                                              <a:gd name="connsiteY7" fmla="*/ 1 h 350045"/>
                                              <a:gd name="connsiteX0" fmla="*/ 73564 w 178297"/>
                                              <a:gd name="connsiteY0" fmla="*/ 1 h 350045"/>
                                              <a:gd name="connsiteX1" fmla="*/ 49751 w 178297"/>
                                              <a:gd name="connsiteY1" fmla="*/ 119063 h 350045"/>
                                              <a:gd name="connsiteX2" fmla="*/ 4508 w 178297"/>
                                              <a:gd name="connsiteY2" fmla="*/ 204788 h 350045"/>
                                              <a:gd name="connsiteX3" fmla="*/ 18795 w 178297"/>
                                              <a:gd name="connsiteY3" fmla="*/ 302420 h 350045"/>
                                              <a:gd name="connsiteX4" fmla="*/ 83089 w 178297"/>
                                              <a:gd name="connsiteY4" fmla="*/ 350045 h 350045"/>
                                              <a:gd name="connsiteX5" fmla="*/ 168814 w 178297"/>
                                              <a:gd name="connsiteY5" fmla="*/ 254795 h 350045"/>
                                              <a:gd name="connsiteX6" fmla="*/ 156907 w 178297"/>
                                              <a:gd name="connsiteY6" fmla="*/ 121445 h 350045"/>
                                              <a:gd name="connsiteX7" fmla="*/ 73564 w 178297"/>
                                              <a:gd name="connsiteY7" fmla="*/ 1 h 350045"/>
                                              <a:gd name="connsiteX0" fmla="*/ 79936 w 184669"/>
                                              <a:gd name="connsiteY0" fmla="*/ 1 h 350045"/>
                                              <a:gd name="connsiteX1" fmla="*/ 56123 w 184669"/>
                                              <a:gd name="connsiteY1" fmla="*/ 119063 h 350045"/>
                                              <a:gd name="connsiteX2" fmla="*/ 3736 w 184669"/>
                                              <a:gd name="connsiteY2" fmla="*/ 204788 h 350045"/>
                                              <a:gd name="connsiteX3" fmla="*/ 25167 w 184669"/>
                                              <a:gd name="connsiteY3" fmla="*/ 302420 h 350045"/>
                                              <a:gd name="connsiteX4" fmla="*/ 89461 w 184669"/>
                                              <a:gd name="connsiteY4" fmla="*/ 350045 h 350045"/>
                                              <a:gd name="connsiteX5" fmla="*/ 175186 w 184669"/>
                                              <a:gd name="connsiteY5" fmla="*/ 254795 h 350045"/>
                                              <a:gd name="connsiteX6" fmla="*/ 163279 w 184669"/>
                                              <a:gd name="connsiteY6" fmla="*/ 121445 h 350045"/>
                                              <a:gd name="connsiteX7" fmla="*/ 79936 w 18466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00014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79303"/>
                                              <a:gd name="connsiteY0" fmla="*/ 1 h 350045"/>
                                              <a:gd name="connsiteX1" fmla="*/ 55655 w 179303"/>
                                              <a:gd name="connsiteY1" fmla="*/ 107157 h 350045"/>
                                              <a:gd name="connsiteX2" fmla="*/ 886 w 179303"/>
                                              <a:gd name="connsiteY2" fmla="*/ 204788 h 350045"/>
                                              <a:gd name="connsiteX3" fmla="*/ 22317 w 179303"/>
                                              <a:gd name="connsiteY3" fmla="*/ 302420 h 350045"/>
                                              <a:gd name="connsiteX4" fmla="*/ 86611 w 179303"/>
                                              <a:gd name="connsiteY4" fmla="*/ 350045 h 350045"/>
                                              <a:gd name="connsiteX5" fmla="*/ 172336 w 179303"/>
                                              <a:gd name="connsiteY5" fmla="*/ 266701 h 350045"/>
                                              <a:gd name="connsiteX6" fmla="*/ 160429 w 179303"/>
                                              <a:gd name="connsiteY6" fmla="*/ 100014 h 350045"/>
                                              <a:gd name="connsiteX7" fmla="*/ 77086 w 179303"/>
                                              <a:gd name="connsiteY7" fmla="*/ 1 h 350045"/>
                                              <a:gd name="connsiteX0" fmla="*/ 77086 w 179303"/>
                                              <a:gd name="connsiteY0" fmla="*/ 1 h 352745"/>
                                              <a:gd name="connsiteX1" fmla="*/ 55655 w 179303"/>
                                              <a:gd name="connsiteY1" fmla="*/ 107157 h 352745"/>
                                              <a:gd name="connsiteX2" fmla="*/ 886 w 179303"/>
                                              <a:gd name="connsiteY2" fmla="*/ 204788 h 352745"/>
                                              <a:gd name="connsiteX3" fmla="*/ 22317 w 179303"/>
                                              <a:gd name="connsiteY3" fmla="*/ 302420 h 352745"/>
                                              <a:gd name="connsiteX4" fmla="*/ 86611 w 179303"/>
                                              <a:gd name="connsiteY4" fmla="*/ 350045 h 352745"/>
                                              <a:gd name="connsiteX5" fmla="*/ 172336 w 179303"/>
                                              <a:gd name="connsiteY5" fmla="*/ 266701 h 352745"/>
                                              <a:gd name="connsiteX6" fmla="*/ 160429 w 179303"/>
                                              <a:gd name="connsiteY6" fmla="*/ 100014 h 352745"/>
                                              <a:gd name="connsiteX7" fmla="*/ 77086 w 179303"/>
                                              <a:gd name="connsiteY7" fmla="*/ 1 h 352745"/>
                                              <a:gd name="connsiteX0" fmla="*/ 77086 w 179303"/>
                                              <a:gd name="connsiteY0" fmla="*/ 1 h 350613"/>
                                              <a:gd name="connsiteX1" fmla="*/ 55655 w 179303"/>
                                              <a:gd name="connsiteY1" fmla="*/ 107157 h 350613"/>
                                              <a:gd name="connsiteX2" fmla="*/ 886 w 179303"/>
                                              <a:gd name="connsiteY2" fmla="*/ 204788 h 350613"/>
                                              <a:gd name="connsiteX3" fmla="*/ 22317 w 179303"/>
                                              <a:gd name="connsiteY3" fmla="*/ 302420 h 350613"/>
                                              <a:gd name="connsiteX4" fmla="*/ 86611 w 179303"/>
                                              <a:gd name="connsiteY4" fmla="*/ 350045 h 350613"/>
                                              <a:gd name="connsiteX5" fmla="*/ 172336 w 179303"/>
                                              <a:gd name="connsiteY5" fmla="*/ 266701 h 350613"/>
                                              <a:gd name="connsiteX6" fmla="*/ 160429 w 179303"/>
                                              <a:gd name="connsiteY6" fmla="*/ 100014 h 350613"/>
                                              <a:gd name="connsiteX7" fmla="*/ 77086 w 179303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82390 w 184607"/>
                                              <a:gd name="connsiteY0" fmla="*/ 1 h 352386"/>
                                              <a:gd name="connsiteX1" fmla="*/ 60959 w 184607"/>
                                              <a:gd name="connsiteY1" fmla="*/ 107157 h 352386"/>
                                              <a:gd name="connsiteX2" fmla="*/ 6190 w 184607"/>
                                              <a:gd name="connsiteY2" fmla="*/ 204788 h 352386"/>
                                              <a:gd name="connsiteX3" fmla="*/ 15715 w 184607"/>
                                              <a:gd name="connsiteY3" fmla="*/ 302420 h 352386"/>
                                              <a:gd name="connsiteX4" fmla="*/ 91915 w 184607"/>
                                              <a:gd name="connsiteY4" fmla="*/ 350045 h 352386"/>
                                              <a:gd name="connsiteX5" fmla="*/ 177640 w 184607"/>
                                              <a:gd name="connsiteY5" fmla="*/ 266701 h 352386"/>
                                              <a:gd name="connsiteX6" fmla="*/ 165733 w 184607"/>
                                              <a:gd name="connsiteY6" fmla="*/ 100014 h 352386"/>
                                              <a:gd name="connsiteX7" fmla="*/ 82390 w 184607"/>
                                              <a:gd name="connsiteY7" fmla="*/ 1 h 352386"/>
                                              <a:gd name="connsiteX0" fmla="*/ 86867 w 189084"/>
                                              <a:gd name="connsiteY0" fmla="*/ 1 h 351243"/>
                                              <a:gd name="connsiteX1" fmla="*/ 65436 w 189084"/>
                                              <a:gd name="connsiteY1" fmla="*/ 107157 h 351243"/>
                                              <a:gd name="connsiteX2" fmla="*/ 10667 w 189084"/>
                                              <a:gd name="connsiteY2" fmla="*/ 204788 h 351243"/>
                                              <a:gd name="connsiteX3" fmla="*/ 20192 w 189084"/>
                                              <a:gd name="connsiteY3" fmla="*/ 302420 h 351243"/>
                                              <a:gd name="connsiteX4" fmla="*/ 96392 w 189084"/>
                                              <a:gd name="connsiteY4" fmla="*/ 350045 h 351243"/>
                                              <a:gd name="connsiteX5" fmla="*/ 182117 w 189084"/>
                                              <a:gd name="connsiteY5" fmla="*/ 266701 h 351243"/>
                                              <a:gd name="connsiteX6" fmla="*/ 170210 w 189084"/>
                                              <a:gd name="connsiteY6" fmla="*/ 100014 h 351243"/>
                                              <a:gd name="connsiteX7" fmla="*/ 86867 w 189084"/>
                                              <a:gd name="connsiteY7" fmla="*/ 1 h 351243"/>
                                              <a:gd name="connsiteX0" fmla="*/ 81616 w 183833"/>
                                              <a:gd name="connsiteY0" fmla="*/ 1 h 350850"/>
                                              <a:gd name="connsiteX1" fmla="*/ 60185 w 183833"/>
                                              <a:gd name="connsiteY1" fmla="*/ 107157 h 350850"/>
                                              <a:gd name="connsiteX2" fmla="*/ 5416 w 183833"/>
                                              <a:gd name="connsiteY2" fmla="*/ 204788 h 350850"/>
                                              <a:gd name="connsiteX3" fmla="*/ 14941 w 183833"/>
                                              <a:gd name="connsiteY3" fmla="*/ 302420 h 350850"/>
                                              <a:gd name="connsiteX4" fmla="*/ 91141 w 183833"/>
                                              <a:gd name="connsiteY4" fmla="*/ 350045 h 350850"/>
                                              <a:gd name="connsiteX5" fmla="*/ 176866 w 183833"/>
                                              <a:gd name="connsiteY5" fmla="*/ 266701 h 350850"/>
                                              <a:gd name="connsiteX6" fmla="*/ 164959 w 183833"/>
                                              <a:gd name="connsiteY6" fmla="*/ 100014 h 350850"/>
                                              <a:gd name="connsiteX7" fmla="*/ 81616 w 183833"/>
                                              <a:gd name="connsiteY7" fmla="*/ 1 h 350850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  <a:gd name="connsiteX0" fmla="*/ 81616 w 191543"/>
                                              <a:gd name="connsiteY0" fmla="*/ 1 h 351235"/>
                                              <a:gd name="connsiteX1" fmla="*/ 60185 w 191543"/>
                                              <a:gd name="connsiteY1" fmla="*/ 107157 h 351235"/>
                                              <a:gd name="connsiteX2" fmla="*/ 5416 w 191543"/>
                                              <a:gd name="connsiteY2" fmla="*/ 204788 h 351235"/>
                                              <a:gd name="connsiteX3" fmla="*/ 14941 w 191543"/>
                                              <a:gd name="connsiteY3" fmla="*/ 302420 h 351235"/>
                                              <a:gd name="connsiteX4" fmla="*/ 91141 w 191543"/>
                                              <a:gd name="connsiteY4" fmla="*/ 350045 h 351235"/>
                                              <a:gd name="connsiteX5" fmla="*/ 181628 w 191543"/>
                                              <a:gd name="connsiteY5" fmla="*/ 257176 h 351235"/>
                                              <a:gd name="connsiteX6" fmla="*/ 172103 w 191543"/>
                                              <a:gd name="connsiteY6" fmla="*/ 114302 h 351235"/>
                                              <a:gd name="connsiteX7" fmla="*/ 81616 w 191543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189463" h="351235">
                                                <a:moveTo>
                                                  <a:pt x="81616" y="1"/>
                                                </a:moveTo>
                                                <a:cubicBezTo>
                                                  <a:pt x="63757" y="-396"/>
                                                  <a:pt x="82410" y="63500"/>
                                                  <a:pt x="60185" y="107157"/>
                                                </a:cubicBezTo>
                                                <a:cubicBezTo>
                                                  <a:pt x="37960" y="150814"/>
                                                  <a:pt x="12957" y="172244"/>
                                                  <a:pt x="5416" y="204788"/>
                                                </a:cubicBezTo>
                                                <a:cubicBezTo>
                                                  <a:pt x="-2125" y="237332"/>
                                                  <a:pt x="-4108" y="277019"/>
                                                  <a:pt x="14941" y="302420"/>
                                                </a:cubicBezTo>
                                                <a:cubicBezTo>
                                                  <a:pt x="33990" y="327821"/>
                                                  <a:pt x="63360" y="357586"/>
                                                  <a:pt x="91141" y="350045"/>
                                                </a:cubicBezTo>
                                                <a:cubicBezTo>
                                                  <a:pt x="118922" y="342504"/>
                                                  <a:pt x="169325" y="298848"/>
                                                  <a:pt x="181628" y="257176"/>
                                                </a:cubicBezTo>
                                                <a:cubicBezTo>
                                                  <a:pt x="196312" y="217092"/>
                                                  <a:pt x="188772" y="161927"/>
                                                  <a:pt x="172103" y="114302"/>
                                                </a:cubicBezTo>
                                                <a:cubicBezTo>
                                                  <a:pt x="155434" y="66677"/>
                                                  <a:pt x="114160" y="36513"/>
                                                  <a:pt x="81616" y="1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92C604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365" name="任意多边形 364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731955" y="892553"/>
                                            <a:ext cx="54843" cy="245582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243"/>
                                              <a:gd name="connsiteY0" fmla="*/ 178593 h 178593"/>
                                              <a:gd name="connsiteX1" fmla="*/ 0 w 45243"/>
                                              <a:gd name="connsiteY1" fmla="*/ 61912 h 178593"/>
                                              <a:gd name="connsiteX2" fmla="*/ 26193 w 45243"/>
                                              <a:gd name="connsiteY2" fmla="*/ 0 h 178593"/>
                                              <a:gd name="connsiteX3" fmla="*/ 45243 w 45243"/>
                                              <a:gd name="connsiteY3" fmla="*/ 76200 h 178593"/>
                                              <a:gd name="connsiteX4" fmla="*/ 38100 w 45243"/>
                                              <a:gd name="connsiteY4" fmla="*/ 133350 h 178593"/>
                                              <a:gd name="connsiteX5" fmla="*/ 0 w 45243"/>
                                              <a:gd name="connsiteY5" fmla="*/ 178593 h 178593"/>
                                              <a:gd name="connsiteX0" fmla="*/ 0 w 46024"/>
                                              <a:gd name="connsiteY0" fmla="*/ 178593 h 178593"/>
                                              <a:gd name="connsiteX1" fmla="*/ 0 w 46024"/>
                                              <a:gd name="connsiteY1" fmla="*/ 61912 h 178593"/>
                                              <a:gd name="connsiteX2" fmla="*/ 26193 w 46024"/>
                                              <a:gd name="connsiteY2" fmla="*/ 0 h 178593"/>
                                              <a:gd name="connsiteX3" fmla="*/ 45243 w 46024"/>
                                              <a:gd name="connsiteY3" fmla="*/ 76200 h 178593"/>
                                              <a:gd name="connsiteX4" fmla="*/ 38100 w 46024"/>
                                              <a:gd name="connsiteY4" fmla="*/ 133350 h 178593"/>
                                              <a:gd name="connsiteX5" fmla="*/ 0 w 46024"/>
                                              <a:gd name="connsiteY5" fmla="*/ 178593 h 178593"/>
                                              <a:gd name="connsiteX0" fmla="*/ 0 w 47263"/>
                                              <a:gd name="connsiteY0" fmla="*/ 178593 h 178593"/>
                                              <a:gd name="connsiteX1" fmla="*/ 0 w 47263"/>
                                              <a:gd name="connsiteY1" fmla="*/ 61912 h 178593"/>
                                              <a:gd name="connsiteX2" fmla="*/ 26193 w 47263"/>
                                              <a:gd name="connsiteY2" fmla="*/ 0 h 178593"/>
                                              <a:gd name="connsiteX3" fmla="*/ 45243 w 47263"/>
                                              <a:gd name="connsiteY3" fmla="*/ 76200 h 178593"/>
                                              <a:gd name="connsiteX4" fmla="*/ 38100 w 47263"/>
                                              <a:gd name="connsiteY4" fmla="*/ 133350 h 178593"/>
                                              <a:gd name="connsiteX5" fmla="*/ 0 w 47263"/>
                                              <a:gd name="connsiteY5" fmla="*/ 178593 h 178593"/>
                                              <a:gd name="connsiteX0" fmla="*/ 4052 w 51315"/>
                                              <a:gd name="connsiteY0" fmla="*/ 178709 h 178709"/>
                                              <a:gd name="connsiteX1" fmla="*/ 4052 w 51315"/>
                                              <a:gd name="connsiteY1" fmla="*/ 62028 h 178709"/>
                                              <a:gd name="connsiteX2" fmla="*/ 30245 w 51315"/>
                                              <a:gd name="connsiteY2" fmla="*/ 116 h 178709"/>
                                              <a:gd name="connsiteX3" fmla="*/ 49295 w 51315"/>
                                              <a:gd name="connsiteY3" fmla="*/ 76316 h 178709"/>
                                              <a:gd name="connsiteX4" fmla="*/ 42152 w 51315"/>
                                              <a:gd name="connsiteY4" fmla="*/ 133466 h 178709"/>
                                              <a:gd name="connsiteX5" fmla="*/ 4052 w 51315"/>
                                              <a:gd name="connsiteY5" fmla="*/ 178709 h 178709"/>
                                              <a:gd name="connsiteX0" fmla="*/ 1452 w 48715"/>
                                              <a:gd name="connsiteY0" fmla="*/ 178697 h 178697"/>
                                              <a:gd name="connsiteX1" fmla="*/ 15740 w 48715"/>
                                              <a:gd name="connsiteY1" fmla="*/ 66778 h 178697"/>
                                              <a:gd name="connsiteX2" fmla="*/ 27645 w 48715"/>
                                              <a:gd name="connsiteY2" fmla="*/ 104 h 178697"/>
                                              <a:gd name="connsiteX3" fmla="*/ 46695 w 48715"/>
                                              <a:gd name="connsiteY3" fmla="*/ 76304 h 178697"/>
                                              <a:gd name="connsiteX4" fmla="*/ 39552 w 48715"/>
                                              <a:gd name="connsiteY4" fmla="*/ 133454 h 178697"/>
                                              <a:gd name="connsiteX5" fmla="*/ 1452 w 48715"/>
                                              <a:gd name="connsiteY5" fmla="*/ 178697 h 178697"/>
                                              <a:gd name="connsiteX0" fmla="*/ 1452 w 48715"/>
                                              <a:gd name="connsiteY0" fmla="*/ 178697 h 180791"/>
                                              <a:gd name="connsiteX1" fmla="*/ 15740 w 48715"/>
                                              <a:gd name="connsiteY1" fmla="*/ 66778 h 180791"/>
                                              <a:gd name="connsiteX2" fmla="*/ 27645 w 48715"/>
                                              <a:gd name="connsiteY2" fmla="*/ 104 h 180791"/>
                                              <a:gd name="connsiteX3" fmla="*/ 46695 w 48715"/>
                                              <a:gd name="connsiteY3" fmla="*/ 76304 h 180791"/>
                                              <a:gd name="connsiteX4" fmla="*/ 39552 w 48715"/>
                                              <a:gd name="connsiteY4" fmla="*/ 133454 h 180791"/>
                                              <a:gd name="connsiteX5" fmla="*/ 1452 w 48715"/>
                                              <a:gd name="connsiteY5" fmla="*/ 178697 h 180791"/>
                                              <a:gd name="connsiteX0" fmla="*/ 1452 w 47476"/>
                                              <a:gd name="connsiteY0" fmla="*/ 195372 h 197068"/>
                                              <a:gd name="connsiteX1" fmla="*/ 15740 w 47476"/>
                                              <a:gd name="connsiteY1" fmla="*/ 66784 h 197068"/>
                                              <a:gd name="connsiteX2" fmla="*/ 27645 w 47476"/>
                                              <a:gd name="connsiteY2" fmla="*/ 110 h 197068"/>
                                              <a:gd name="connsiteX3" fmla="*/ 46695 w 47476"/>
                                              <a:gd name="connsiteY3" fmla="*/ 76310 h 197068"/>
                                              <a:gd name="connsiteX4" fmla="*/ 39552 w 47476"/>
                                              <a:gd name="connsiteY4" fmla="*/ 133460 h 197068"/>
                                              <a:gd name="connsiteX5" fmla="*/ 1452 w 47476"/>
                                              <a:gd name="connsiteY5" fmla="*/ 195372 h 197068"/>
                                              <a:gd name="connsiteX0" fmla="*/ 266 w 46290"/>
                                              <a:gd name="connsiteY0" fmla="*/ 195334 h 196107"/>
                                              <a:gd name="connsiteX1" fmla="*/ 21698 w 46290"/>
                                              <a:gd name="connsiteY1" fmla="*/ 88177 h 196107"/>
                                              <a:gd name="connsiteX2" fmla="*/ 26459 w 46290"/>
                                              <a:gd name="connsiteY2" fmla="*/ 72 h 196107"/>
                                              <a:gd name="connsiteX3" fmla="*/ 45509 w 46290"/>
                                              <a:gd name="connsiteY3" fmla="*/ 76272 h 196107"/>
                                              <a:gd name="connsiteX4" fmla="*/ 38366 w 46290"/>
                                              <a:gd name="connsiteY4" fmla="*/ 133422 h 196107"/>
                                              <a:gd name="connsiteX5" fmla="*/ 266 w 46290"/>
                                              <a:gd name="connsiteY5" fmla="*/ 195334 h 196107"/>
                                              <a:gd name="connsiteX0" fmla="*/ 2249 w 48273"/>
                                              <a:gd name="connsiteY0" fmla="*/ 195324 h 195831"/>
                                              <a:gd name="connsiteX1" fmla="*/ 7012 w 48273"/>
                                              <a:gd name="connsiteY1" fmla="*/ 97692 h 195831"/>
                                              <a:gd name="connsiteX2" fmla="*/ 28442 w 48273"/>
                                              <a:gd name="connsiteY2" fmla="*/ 62 h 195831"/>
                                              <a:gd name="connsiteX3" fmla="*/ 47492 w 48273"/>
                                              <a:gd name="connsiteY3" fmla="*/ 76262 h 195831"/>
                                              <a:gd name="connsiteX4" fmla="*/ 40349 w 48273"/>
                                              <a:gd name="connsiteY4" fmla="*/ 133412 h 195831"/>
                                              <a:gd name="connsiteX5" fmla="*/ 2249 w 48273"/>
                                              <a:gd name="connsiteY5" fmla="*/ 195324 h 195831"/>
                                              <a:gd name="connsiteX0" fmla="*/ 2249 w 41173"/>
                                              <a:gd name="connsiteY0" fmla="*/ 195324 h 195823"/>
                                              <a:gd name="connsiteX1" fmla="*/ 7012 w 41173"/>
                                              <a:gd name="connsiteY1" fmla="*/ 97692 h 195823"/>
                                              <a:gd name="connsiteX2" fmla="*/ 28442 w 41173"/>
                                              <a:gd name="connsiteY2" fmla="*/ 62 h 195823"/>
                                              <a:gd name="connsiteX3" fmla="*/ 28442 w 41173"/>
                                              <a:gd name="connsiteY3" fmla="*/ 81024 h 195823"/>
                                              <a:gd name="connsiteX4" fmla="*/ 40349 w 41173"/>
                                              <a:gd name="connsiteY4" fmla="*/ 133412 h 195823"/>
                                              <a:gd name="connsiteX5" fmla="*/ 2249 w 41173"/>
                                              <a:gd name="connsiteY5" fmla="*/ 195324 h 195823"/>
                                              <a:gd name="connsiteX0" fmla="*/ 2249 w 48273"/>
                                              <a:gd name="connsiteY0" fmla="*/ 195324 h 195838"/>
                                              <a:gd name="connsiteX1" fmla="*/ 7012 w 48273"/>
                                              <a:gd name="connsiteY1" fmla="*/ 97692 h 195838"/>
                                              <a:gd name="connsiteX2" fmla="*/ 28442 w 48273"/>
                                              <a:gd name="connsiteY2" fmla="*/ 62 h 195838"/>
                                              <a:gd name="connsiteX3" fmla="*/ 47492 w 48273"/>
                                              <a:gd name="connsiteY3" fmla="*/ 71499 h 195838"/>
                                              <a:gd name="connsiteX4" fmla="*/ 40349 w 48273"/>
                                              <a:gd name="connsiteY4" fmla="*/ 133412 h 195838"/>
                                              <a:gd name="connsiteX5" fmla="*/ 2249 w 48273"/>
                                              <a:gd name="connsiteY5" fmla="*/ 195324 h 195838"/>
                                              <a:gd name="connsiteX0" fmla="*/ 1557 w 46812"/>
                                              <a:gd name="connsiteY0" fmla="*/ 195324 h 195838"/>
                                              <a:gd name="connsiteX1" fmla="*/ 6320 w 46812"/>
                                              <a:gd name="connsiteY1" fmla="*/ 97692 h 195838"/>
                                              <a:gd name="connsiteX2" fmla="*/ 27750 w 46812"/>
                                              <a:gd name="connsiteY2" fmla="*/ 62 h 195838"/>
                                              <a:gd name="connsiteX3" fmla="*/ 46800 w 46812"/>
                                              <a:gd name="connsiteY3" fmla="*/ 71499 h 195838"/>
                                              <a:gd name="connsiteX4" fmla="*/ 30132 w 46812"/>
                                              <a:gd name="connsiteY4" fmla="*/ 133412 h 195838"/>
                                              <a:gd name="connsiteX5" fmla="*/ 1557 w 46812"/>
                                              <a:gd name="connsiteY5" fmla="*/ 195324 h 195838"/>
                                              <a:gd name="connsiteX0" fmla="*/ 383 w 45896"/>
                                              <a:gd name="connsiteY0" fmla="*/ 195324 h 195687"/>
                                              <a:gd name="connsiteX1" fmla="*/ 5146 w 45896"/>
                                              <a:gd name="connsiteY1" fmla="*/ 97692 h 195687"/>
                                              <a:gd name="connsiteX2" fmla="*/ 26576 w 45896"/>
                                              <a:gd name="connsiteY2" fmla="*/ 62 h 195687"/>
                                              <a:gd name="connsiteX3" fmla="*/ 45626 w 45896"/>
                                              <a:gd name="connsiteY3" fmla="*/ 71499 h 195687"/>
                                              <a:gd name="connsiteX4" fmla="*/ 12289 w 45896"/>
                                              <a:gd name="connsiteY4" fmla="*/ 128650 h 195687"/>
                                              <a:gd name="connsiteX5" fmla="*/ 383 w 45896"/>
                                              <a:gd name="connsiteY5" fmla="*/ 195324 h 195687"/>
                                              <a:gd name="connsiteX0" fmla="*/ 1384 w 46627"/>
                                              <a:gd name="connsiteY0" fmla="*/ 195324 h 196414"/>
                                              <a:gd name="connsiteX1" fmla="*/ 6147 w 46627"/>
                                              <a:gd name="connsiteY1" fmla="*/ 97692 h 196414"/>
                                              <a:gd name="connsiteX2" fmla="*/ 27577 w 46627"/>
                                              <a:gd name="connsiteY2" fmla="*/ 62 h 196414"/>
                                              <a:gd name="connsiteX3" fmla="*/ 46627 w 46627"/>
                                              <a:gd name="connsiteY3" fmla="*/ 71499 h 196414"/>
                                              <a:gd name="connsiteX4" fmla="*/ 27577 w 46627"/>
                                              <a:gd name="connsiteY4" fmla="*/ 145319 h 196414"/>
                                              <a:gd name="connsiteX5" fmla="*/ 1384 w 46627"/>
                                              <a:gd name="connsiteY5" fmla="*/ 195324 h 196414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6627" h="196414">
                                                <a:moveTo>
                                                  <a:pt x="1384" y="195324"/>
                                                </a:moveTo>
                                                <a:cubicBezTo>
                                                  <a:pt x="-2188" y="187386"/>
                                                  <a:pt x="1782" y="130236"/>
                                                  <a:pt x="6147" y="97692"/>
                                                </a:cubicBezTo>
                                                <a:cubicBezTo>
                                                  <a:pt x="10512" y="65148"/>
                                                  <a:pt x="20037" y="-2319"/>
                                                  <a:pt x="27577" y="62"/>
                                                </a:cubicBezTo>
                                                <a:cubicBezTo>
                                                  <a:pt x="35117" y="2443"/>
                                                  <a:pt x="46627" y="47290"/>
                                                  <a:pt x="46627" y="71499"/>
                                                </a:cubicBezTo>
                                                <a:cubicBezTo>
                                                  <a:pt x="46627" y="95708"/>
                                                  <a:pt x="35118" y="124682"/>
                                                  <a:pt x="27577" y="145319"/>
                                                </a:cubicBezTo>
                                                <a:cubicBezTo>
                                                  <a:pt x="20037" y="165957"/>
                                                  <a:pt x="4956" y="203262"/>
                                                  <a:pt x="1384" y="195324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ysClr val="window" lastClr="FFFFFF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grpSp>
                                      <p:nvGrpSpPr>
                                        <p:cNvPr id="358" name="组合 347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 rot="3360000">
                                          <a:off x="4354838" y="2340300"/>
                                          <a:ext cx="45654" cy="97173"/>
                                          <a:chOff x="4605345" y="766105"/>
                                          <a:chExt cx="188802" cy="391253"/>
                                        </a:xfrm>
                                      </p:grpSpPr>
                                      <p:sp>
                                        <p:nvSpPr>
                                          <p:cNvPr id="362" name="任意多边形 361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604165" y="763691"/>
                                            <a:ext cx="190111" cy="395716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69056 w 166687"/>
                                              <a:gd name="connsiteY0" fmla="*/ 0 h 350044"/>
                                              <a:gd name="connsiteX1" fmla="*/ 45243 w 166687"/>
                                              <a:gd name="connsiteY1" fmla="*/ 119062 h 350044"/>
                                              <a:gd name="connsiteX2" fmla="*/ 0 w 166687"/>
                                              <a:gd name="connsiteY2" fmla="*/ 204787 h 350044"/>
                                              <a:gd name="connsiteX3" fmla="*/ 14287 w 166687"/>
                                              <a:gd name="connsiteY3" fmla="*/ 302419 h 350044"/>
                                              <a:gd name="connsiteX4" fmla="*/ 78581 w 166687"/>
                                              <a:gd name="connsiteY4" fmla="*/ 350044 h 350044"/>
                                              <a:gd name="connsiteX5" fmla="*/ 164306 w 166687"/>
                                              <a:gd name="connsiteY5" fmla="*/ 254794 h 350044"/>
                                              <a:gd name="connsiteX6" fmla="*/ 166687 w 166687"/>
                                              <a:gd name="connsiteY6" fmla="*/ 109537 h 350044"/>
                                              <a:gd name="connsiteX7" fmla="*/ 69056 w 166687"/>
                                              <a:gd name="connsiteY7" fmla="*/ 0 h 350044"/>
                                              <a:gd name="connsiteX0" fmla="*/ 69056 w 184139"/>
                                              <a:gd name="connsiteY0" fmla="*/ 0 h 350044"/>
                                              <a:gd name="connsiteX1" fmla="*/ 45243 w 184139"/>
                                              <a:gd name="connsiteY1" fmla="*/ 119062 h 350044"/>
                                              <a:gd name="connsiteX2" fmla="*/ 0 w 184139"/>
                                              <a:gd name="connsiteY2" fmla="*/ 204787 h 350044"/>
                                              <a:gd name="connsiteX3" fmla="*/ 14287 w 184139"/>
                                              <a:gd name="connsiteY3" fmla="*/ 302419 h 350044"/>
                                              <a:gd name="connsiteX4" fmla="*/ 78581 w 184139"/>
                                              <a:gd name="connsiteY4" fmla="*/ 350044 h 350044"/>
                                              <a:gd name="connsiteX5" fmla="*/ 164306 w 184139"/>
                                              <a:gd name="connsiteY5" fmla="*/ 254794 h 350044"/>
                                              <a:gd name="connsiteX6" fmla="*/ 166687 w 184139"/>
                                              <a:gd name="connsiteY6" fmla="*/ 109537 h 350044"/>
                                              <a:gd name="connsiteX7" fmla="*/ 69056 w 184139"/>
                                              <a:gd name="connsiteY7" fmla="*/ 0 h 350044"/>
                                              <a:gd name="connsiteX0" fmla="*/ 69056 w 181058"/>
                                              <a:gd name="connsiteY0" fmla="*/ 0 h 350044"/>
                                              <a:gd name="connsiteX1" fmla="*/ 45243 w 181058"/>
                                              <a:gd name="connsiteY1" fmla="*/ 119062 h 350044"/>
                                              <a:gd name="connsiteX2" fmla="*/ 0 w 181058"/>
                                              <a:gd name="connsiteY2" fmla="*/ 204787 h 350044"/>
                                              <a:gd name="connsiteX3" fmla="*/ 14287 w 181058"/>
                                              <a:gd name="connsiteY3" fmla="*/ 302419 h 350044"/>
                                              <a:gd name="connsiteX4" fmla="*/ 78581 w 181058"/>
                                              <a:gd name="connsiteY4" fmla="*/ 350044 h 350044"/>
                                              <a:gd name="connsiteX5" fmla="*/ 164306 w 181058"/>
                                              <a:gd name="connsiteY5" fmla="*/ 254794 h 350044"/>
                                              <a:gd name="connsiteX6" fmla="*/ 166687 w 181058"/>
                                              <a:gd name="connsiteY6" fmla="*/ 109537 h 350044"/>
                                              <a:gd name="connsiteX7" fmla="*/ 69056 w 181058"/>
                                              <a:gd name="connsiteY7" fmla="*/ 0 h 350044"/>
                                              <a:gd name="connsiteX0" fmla="*/ 69056 w 173789"/>
                                              <a:gd name="connsiteY0" fmla="*/ 0 h 350044"/>
                                              <a:gd name="connsiteX1" fmla="*/ 45243 w 173789"/>
                                              <a:gd name="connsiteY1" fmla="*/ 119062 h 350044"/>
                                              <a:gd name="connsiteX2" fmla="*/ 0 w 173789"/>
                                              <a:gd name="connsiteY2" fmla="*/ 204787 h 350044"/>
                                              <a:gd name="connsiteX3" fmla="*/ 14287 w 173789"/>
                                              <a:gd name="connsiteY3" fmla="*/ 302419 h 350044"/>
                                              <a:gd name="connsiteX4" fmla="*/ 78581 w 173789"/>
                                              <a:gd name="connsiteY4" fmla="*/ 350044 h 350044"/>
                                              <a:gd name="connsiteX5" fmla="*/ 164306 w 173789"/>
                                              <a:gd name="connsiteY5" fmla="*/ 254794 h 350044"/>
                                              <a:gd name="connsiteX6" fmla="*/ 152399 w 173789"/>
                                              <a:gd name="connsiteY6" fmla="*/ 121444 h 350044"/>
                                              <a:gd name="connsiteX7" fmla="*/ 69056 w 173789"/>
                                              <a:gd name="connsiteY7" fmla="*/ 0 h 350044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928 w 174661"/>
                                              <a:gd name="connsiteY0" fmla="*/ 1 h 350045"/>
                                              <a:gd name="connsiteX1" fmla="*/ 46115 w 174661"/>
                                              <a:gd name="connsiteY1" fmla="*/ 119063 h 350045"/>
                                              <a:gd name="connsiteX2" fmla="*/ 872 w 174661"/>
                                              <a:gd name="connsiteY2" fmla="*/ 204788 h 350045"/>
                                              <a:gd name="connsiteX3" fmla="*/ 15159 w 174661"/>
                                              <a:gd name="connsiteY3" fmla="*/ 302420 h 350045"/>
                                              <a:gd name="connsiteX4" fmla="*/ 79453 w 174661"/>
                                              <a:gd name="connsiteY4" fmla="*/ 350045 h 350045"/>
                                              <a:gd name="connsiteX5" fmla="*/ 165178 w 174661"/>
                                              <a:gd name="connsiteY5" fmla="*/ 254795 h 350045"/>
                                              <a:gd name="connsiteX6" fmla="*/ 153271 w 174661"/>
                                              <a:gd name="connsiteY6" fmla="*/ 121445 h 350045"/>
                                              <a:gd name="connsiteX7" fmla="*/ 69928 w 174661"/>
                                              <a:gd name="connsiteY7" fmla="*/ 1 h 350045"/>
                                              <a:gd name="connsiteX0" fmla="*/ 73564 w 178297"/>
                                              <a:gd name="connsiteY0" fmla="*/ 1 h 350045"/>
                                              <a:gd name="connsiteX1" fmla="*/ 49751 w 178297"/>
                                              <a:gd name="connsiteY1" fmla="*/ 119063 h 350045"/>
                                              <a:gd name="connsiteX2" fmla="*/ 4508 w 178297"/>
                                              <a:gd name="connsiteY2" fmla="*/ 204788 h 350045"/>
                                              <a:gd name="connsiteX3" fmla="*/ 18795 w 178297"/>
                                              <a:gd name="connsiteY3" fmla="*/ 302420 h 350045"/>
                                              <a:gd name="connsiteX4" fmla="*/ 83089 w 178297"/>
                                              <a:gd name="connsiteY4" fmla="*/ 350045 h 350045"/>
                                              <a:gd name="connsiteX5" fmla="*/ 168814 w 178297"/>
                                              <a:gd name="connsiteY5" fmla="*/ 254795 h 350045"/>
                                              <a:gd name="connsiteX6" fmla="*/ 156907 w 178297"/>
                                              <a:gd name="connsiteY6" fmla="*/ 121445 h 350045"/>
                                              <a:gd name="connsiteX7" fmla="*/ 73564 w 178297"/>
                                              <a:gd name="connsiteY7" fmla="*/ 1 h 350045"/>
                                              <a:gd name="connsiteX0" fmla="*/ 79936 w 184669"/>
                                              <a:gd name="connsiteY0" fmla="*/ 1 h 350045"/>
                                              <a:gd name="connsiteX1" fmla="*/ 56123 w 184669"/>
                                              <a:gd name="connsiteY1" fmla="*/ 119063 h 350045"/>
                                              <a:gd name="connsiteX2" fmla="*/ 3736 w 184669"/>
                                              <a:gd name="connsiteY2" fmla="*/ 204788 h 350045"/>
                                              <a:gd name="connsiteX3" fmla="*/ 25167 w 184669"/>
                                              <a:gd name="connsiteY3" fmla="*/ 302420 h 350045"/>
                                              <a:gd name="connsiteX4" fmla="*/ 89461 w 184669"/>
                                              <a:gd name="connsiteY4" fmla="*/ 350045 h 350045"/>
                                              <a:gd name="connsiteX5" fmla="*/ 175186 w 184669"/>
                                              <a:gd name="connsiteY5" fmla="*/ 254795 h 350045"/>
                                              <a:gd name="connsiteX6" fmla="*/ 163279 w 184669"/>
                                              <a:gd name="connsiteY6" fmla="*/ 121445 h 350045"/>
                                              <a:gd name="connsiteX7" fmla="*/ 79936 w 18466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00014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79303"/>
                                              <a:gd name="connsiteY0" fmla="*/ 1 h 350045"/>
                                              <a:gd name="connsiteX1" fmla="*/ 55655 w 179303"/>
                                              <a:gd name="connsiteY1" fmla="*/ 107157 h 350045"/>
                                              <a:gd name="connsiteX2" fmla="*/ 886 w 179303"/>
                                              <a:gd name="connsiteY2" fmla="*/ 204788 h 350045"/>
                                              <a:gd name="connsiteX3" fmla="*/ 22317 w 179303"/>
                                              <a:gd name="connsiteY3" fmla="*/ 302420 h 350045"/>
                                              <a:gd name="connsiteX4" fmla="*/ 86611 w 179303"/>
                                              <a:gd name="connsiteY4" fmla="*/ 350045 h 350045"/>
                                              <a:gd name="connsiteX5" fmla="*/ 172336 w 179303"/>
                                              <a:gd name="connsiteY5" fmla="*/ 266701 h 350045"/>
                                              <a:gd name="connsiteX6" fmla="*/ 160429 w 179303"/>
                                              <a:gd name="connsiteY6" fmla="*/ 100014 h 350045"/>
                                              <a:gd name="connsiteX7" fmla="*/ 77086 w 179303"/>
                                              <a:gd name="connsiteY7" fmla="*/ 1 h 350045"/>
                                              <a:gd name="connsiteX0" fmla="*/ 77086 w 179303"/>
                                              <a:gd name="connsiteY0" fmla="*/ 1 h 352745"/>
                                              <a:gd name="connsiteX1" fmla="*/ 55655 w 179303"/>
                                              <a:gd name="connsiteY1" fmla="*/ 107157 h 352745"/>
                                              <a:gd name="connsiteX2" fmla="*/ 886 w 179303"/>
                                              <a:gd name="connsiteY2" fmla="*/ 204788 h 352745"/>
                                              <a:gd name="connsiteX3" fmla="*/ 22317 w 179303"/>
                                              <a:gd name="connsiteY3" fmla="*/ 302420 h 352745"/>
                                              <a:gd name="connsiteX4" fmla="*/ 86611 w 179303"/>
                                              <a:gd name="connsiteY4" fmla="*/ 350045 h 352745"/>
                                              <a:gd name="connsiteX5" fmla="*/ 172336 w 179303"/>
                                              <a:gd name="connsiteY5" fmla="*/ 266701 h 352745"/>
                                              <a:gd name="connsiteX6" fmla="*/ 160429 w 179303"/>
                                              <a:gd name="connsiteY6" fmla="*/ 100014 h 352745"/>
                                              <a:gd name="connsiteX7" fmla="*/ 77086 w 179303"/>
                                              <a:gd name="connsiteY7" fmla="*/ 1 h 352745"/>
                                              <a:gd name="connsiteX0" fmla="*/ 77086 w 179303"/>
                                              <a:gd name="connsiteY0" fmla="*/ 1 h 350613"/>
                                              <a:gd name="connsiteX1" fmla="*/ 55655 w 179303"/>
                                              <a:gd name="connsiteY1" fmla="*/ 107157 h 350613"/>
                                              <a:gd name="connsiteX2" fmla="*/ 886 w 179303"/>
                                              <a:gd name="connsiteY2" fmla="*/ 204788 h 350613"/>
                                              <a:gd name="connsiteX3" fmla="*/ 22317 w 179303"/>
                                              <a:gd name="connsiteY3" fmla="*/ 302420 h 350613"/>
                                              <a:gd name="connsiteX4" fmla="*/ 86611 w 179303"/>
                                              <a:gd name="connsiteY4" fmla="*/ 350045 h 350613"/>
                                              <a:gd name="connsiteX5" fmla="*/ 172336 w 179303"/>
                                              <a:gd name="connsiteY5" fmla="*/ 266701 h 350613"/>
                                              <a:gd name="connsiteX6" fmla="*/ 160429 w 179303"/>
                                              <a:gd name="connsiteY6" fmla="*/ 100014 h 350613"/>
                                              <a:gd name="connsiteX7" fmla="*/ 77086 w 179303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82390 w 184607"/>
                                              <a:gd name="connsiteY0" fmla="*/ 1 h 352386"/>
                                              <a:gd name="connsiteX1" fmla="*/ 60959 w 184607"/>
                                              <a:gd name="connsiteY1" fmla="*/ 107157 h 352386"/>
                                              <a:gd name="connsiteX2" fmla="*/ 6190 w 184607"/>
                                              <a:gd name="connsiteY2" fmla="*/ 204788 h 352386"/>
                                              <a:gd name="connsiteX3" fmla="*/ 15715 w 184607"/>
                                              <a:gd name="connsiteY3" fmla="*/ 302420 h 352386"/>
                                              <a:gd name="connsiteX4" fmla="*/ 91915 w 184607"/>
                                              <a:gd name="connsiteY4" fmla="*/ 350045 h 352386"/>
                                              <a:gd name="connsiteX5" fmla="*/ 177640 w 184607"/>
                                              <a:gd name="connsiteY5" fmla="*/ 266701 h 352386"/>
                                              <a:gd name="connsiteX6" fmla="*/ 165733 w 184607"/>
                                              <a:gd name="connsiteY6" fmla="*/ 100014 h 352386"/>
                                              <a:gd name="connsiteX7" fmla="*/ 82390 w 184607"/>
                                              <a:gd name="connsiteY7" fmla="*/ 1 h 352386"/>
                                              <a:gd name="connsiteX0" fmla="*/ 86867 w 189084"/>
                                              <a:gd name="connsiteY0" fmla="*/ 1 h 351243"/>
                                              <a:gd name="connsiteX1" fmla="*/ 65436 w 189084"/>
                                              <a:gd name="connsiteY1" fmla="*/ 107157 h 351243"/>
                                              <a:gd name="connsiteX2" fmla="*/ 10667 w 189084"/>
                                              <a:gd name="connsiteY2" fmla="*/ 204788 h 351243"/>
                                              <a:gd name="connsiteX3" fmla="*/ 20192 w 189084"/>
                                              <a:gd name="connsiteY3" fmla="*/ 302420 h 351243"/>
                                              <a:gd name="connsiteX4" fmla="*/ 96392 w 189084"/>
                                              <a:gd name="connsiteY4" fmla="*/ 350045 h 351243"/>
                                              <a:gd name="connsiteX5" fmla="*/ 182117 w 189084"/>
                                              <a:gd name="connsiteY5" fmla="*/ 266701 h 351243"/>
                                              <a:gd name="connsiteX6" fmla="*/ 170210 w 189084"/>
                                              <a:gd name="connsiteY6" fmla="*/ 100014 h 351243"/>
                                              <a:gd name="connsiteX7" fmla="*/ 86867 w 189084"/>
                                              <a:gd name="connsiteY7" fmla="*/ 1 h 351243"/>
                                              <a:gd name="connsiteX0" fmla="*/ 81616 w 183833"/>
                                              <a:gd name="connsiteY0" fmla="*/ 1 h 350850"/>
                                              <a:gd name="connsiteX1" fmla="*/ 60185 w 183833"/>
                                              <a:gd name="connsiteY1" fmla="*/ 107157 h 350850"/>
                                              <a:gd name="connsiteX2" fmla="*/ 5416 w 183833"/>
                                              <a:gd name="connsiteY2" fmla="*/ 204788 h 350850"/>
                                              <a:gd name="connsiteX3" fmla="*/ 14941 w 183833"/>
                                              <a:gd name="connsiteY3" fmla="*/ 302420 h 350850"/>
                                              <a:gd name="connsiteX4" fmla="*/ 91141 w 183833"/>
                                              <a:gd name="connsiteY4" fmla="*/ 350045 h 350850"/>
                                              <a:gd name="connsiteX5" fmla="*/ 176866 w 183833"/>
                                              <a:gd name="connsiteY5" fmla="*/ 266701 h 350850"/>
                                              <a:gd name="connsiteX6" fmla="*/ 164959 w 183833"/>
                                              <a:gd name="connsiteY6" fmla="*/ 100014 h 350850"/>
                                              <a:gd name="connsiteX7" fmla="*/ 81616 w 183833"/>
                                              <a:gd name="connsiteY7" fmla="*/ 1 h 350850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  <a:gd name="connsiteX0" fmla="*/ 81616 w 191543"/>
                                              <a:gd name="connsiteY0" fmla="*/ 1 h 351235"/>
                                              <a:gd name="connsiteX1" fmla="*/ 60185 w 191543"/>
                                              <a:gd name="connsiteY1" fmla="*/ 107157 h 351235"/>
                                              <a:gd name="connsiteX2" fmla="*/ 5416 w 191543"/>
                                              <a:gd name="connsiteY2" fmla="*/ 204788 h 351235"/>
                                              <a:gd name="connsiteX3" fmla="*/ 14941 w 191543"/>
                                              <a:gd name="connsiteY3" fmla="*/ 302420 h 351235"/>
                                              <a:gd name="connsiteX4" fmla="*/ 91141 w 191543"/>
                                              <a:gd name="connsiteY4" fmla="*/ 350045 h 351235"/>
                                              <a:gd name="connsiteX5" fmla="*/ 181628 w 191543"/>
                                              <a:gd name="connsiteY5" fmla="*/ 257176 h 351235"/>
                                              <a:gd name="connsiteX6" fmla="*/ 172103 w 191543"/>
                                              <a:gd name="connsiteY6" fmla="*/ 114302 h 351235"/>
                                              <a:gd name="connsiteX7" fmla="*/ 81616 w 191543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189463" h="351235">
                                                <a:moveTo>
                                                  <a:pt x="81616" y="1"/>
                                                </a:moveTo>
                                                <a:cubicBezTo>
                                                  <a:pt x="63757" y="-396"/>
                                                  <a:pt x="82410" y="63500"/>
                                                  <a:pt x="60185" y="107157"/>
                                                </a:cubicBezTo>
                                                <a:cubicBezTo>
                                                  <a:pt x="37960" y="150814"/>
                                                  <a:pt x="12957" y="172244"/>
                                                  <a:pt x="5416" y="204788"/>
                                                </a:cubicBezTo>
                                                <a:cubicBezTo>
                                                  <a:pt x="-2125" y="237332"/>
                                                  <a:pt x="-4108" y="277019"/>
                                                  <a:pt x="14941" y="302420"/>
                                                </a:cubicBezTo>
                                                <a:cubicBezTo>
                                                  <a:pt x="33990" y="327821"/>
                                                  <a:pt x="63360" y="357586"/>
                                                  <a:pt x="91141" y="350045"/>
                                                </a:cubicBezTo>
                                                <a:cubicBezTo>
                                                  <a:pt x="118922" y="342504"/>
                                                  <a:pt x="169325" y="298848"/>
                                                  <a:pt x="181628" y="257176"/>
                                                </a:cubicBezTo>
                                                <a:cubicBezTo>
                                                  <a:pt x="196312" y="217092"/>
                                                  <a:pt x="188772" y="161927"/>
                                                  <a:pt x="172103" y="114302"/>
                                                </a:cubicBezTo>
                                                <a:cubicBezTo>
                                                  <a:pt x="155434" y="66677"/>
                                                  <a:pt x="114160" y="36513"/>
                                                  <a:pt x="81616" y="1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92C604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363" name="任意多边形 362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730127" y="863061"/>
                                            <a:ext cx="52444" cy="248916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243"/>
                                              <a:gd name="connsiteY0" fmla="*/ 178593 h 178593"/>
                                              <a:gd name="connsiteX1" fmla="*/ 0 w 45243"/>
                                              <a:gd name="connsiteY1" fmla="*/ 61912 h 178593"/>
                                              <a:gd name="connsiteX2" fmla="*/ 26193 w 45243"/>
                                              <a:gd name="connsiteY2" fmla="*/ 0 h 178593"/>
                                              <a:gd name="connsiteX3" fmla="*/ 45243 w 45243"/>
                                              <a:gd name="connsiteY3" fmla="*/ 76200 h 178593"/>
                                              <a:gd name="connsiteX4" fmla="*/ 38100 w 45243"/>
                                              <a:gd name="connsiteY4" fmla="*/ 133350 h 178593"/>
                                              <a:gd name="connsiteX5" fmla="*/ 0 w 45243"/>
                                              <a:gd name="connsiteY5" fmla="*/ 178593 h 178593"/>
                                              <a:gd name="connsiteX0" fmla="*/ 0 w 46024"/>
                                              <a:gd name="connsiteY0" fmla="*/ 178593 h 178593"/>
                                              <a:gd name="connsiteX1" fmla="*/ 0 w 46024"/>
                                              <a:gd name="connsiteY1" fmla="*/ 61912 h 178593"/>
                                              <a:gd name="connsiteX2" fmla="*/ 26193 w 46024"/>
                                              <a:gd name="connsiteY2" fmla="*/ 0 h 178593"/>
                                              <a:gd name="connsiteX3" fmla="*/ 45243 w 46024"/>
                                              <a:gd name="connsiteY3" fmla="*/ 76200 h 178593"/>
                                              <a:gd name="connsiteX4" fmla="*/ 38100 w 46024"/>
                                              <a:gd name="connsiteY4" fmla="*/ 133350 h 178593"/>
                                              <a:gd name="connsiteX5" fmla="*/ 0 w 46024"/>
                                              <a:gd name="connsiteY5" fmla="*/ 178593 h 178593"/>
                                              <a:gd name="connsiteX0" fmla="*/ 0 w 47263"/>
                                              <a:gd name="connsiteY0" fmla="*/ 178593 h 178593"/>
                                              <a:gd name="connsiteX1" fmla="*/ 0 w 47263"/>
                                              <a:gd name="connsiteY1" fmla="*/ 61912 h 178593"/>
                                              <a:gd name="connsiteX2" fmla="*/ 26193 w 47263"/>
                                              <a:gd name="connsiteY2" fmla="*/ 0 h 178593"/>
                                              <a:gd name="connsiteX3" fmla="*/ 45243 w 47263"/>
                                              <a:gd name="connsiteY3" fmla="*/ 76200 h 178593"/>
                                              <a:gd name="connsiteX4" fmla="*/ 38100 w 47263"/>
                                              <a:gd name="connsiteY4" fmla="*/ 133350 h 178593"/>
                                              <a:gd name="connsiteX5" fmla="*/ 0 w 47263"/>
                                              <a:gd name="connsiteY5" fmla="*/ 178593 h 178593"/>
                                              <a:gd name="connsiteX0" fmla="*/ 4052 w 51315"/>
                                              <a:gd name="connsiteY0" fmla="*/ 178709 h 178709"/>
                                              <a:gd name="connsiteX1" fmla="*/ 4052 w 51315"/>
                                              <a:gd name="connsiteY1" fmla="*/ 62028 h 178709"/>
                                              <a:gd name="connsiteX2" fmla="*/ 30245 w 51315"/>
                                              <a:gd name="connsiteY2" fmla="*/ 116 h 178709"/>
                                              <a:gd name="connsiteX3" fmla="*/ 49295 w 51315"/>
                                              <a:gd name="connsiteY3" fmla="*/ 76316 h 178709"/>
                                              <a:gd name="connsiteX4" fmla="*/ 42152 w 51315"/>
                                              <a:gd name="connsiteY4" fmla="*/ 133466 h 178709"/>
                                              <a:gd name="connsiteX5" fmla="*/ 4052 w 51315"/>
                                              <a:gd name="connsiteY5" fmla="*/ 178709 h 178709"/>
                                              <a:gd name="connsiteX0" fmla="*/ 1452 w 48715"/>
                                              <a:gd name="connsiteY0" fmla="*/ 178697 h 178697"/>
                                              <a:gd name="connsiteX1" fmla="*/ 15740 w 48715"/>
                                              <a:gd name="connsiteY1" fmla="*/ 66778 h 178697"/>
                                              <a:gd name="connsiteX2" fmla="*/ 27645 w 48715"/>
                                              <a:gd name="connsiteY2" fmla="*/ 104 h 178697"/>
                                              <a:gd name="connsiteX3" fmla="*/ 46695 w 48715"/>
                                              <a:gd name="connsiteY3" fmla="*/ 76304 h 178697"/>
                                              <a:gd name="connsiteX4" fmla="*/ 39552 w 48715"/>
                                              <a:gd name="connsiteY4" fmla="*/ 133454 h 178697"/>
                                              <a:gd name="connsiteX5" fmla="*/ 1452 w 48715"/>
                                              <a:gd name="connsiteY5" fmla="*/ 178697 h 178697"/>
                                              <a:gd name="connsiteX0" fmla="*/ 1452 w 48715"/>
                                              <a:gd name="connsiteY0" fmla="*/ 178697 h 180791"/>
                                              <a:gd name="connsiteX1" fmla="*/ 15740 w 48715"/>
                                              <a:gd name="connsiteY1" fmla="*/ 66778 h 180791"/>
                                              <a:gd name="connsiteX2" fmla="*/ 27645 w 48715"/>
                                              <a:gd name="connsiteY2" fmla="*/ 104 h 180791"/>
                                              <a:gd name="connsiteX3" fmla="*/ 46695 w 48715"/>
                                              <a:gd name="connsiteY3" fmla="*/ 76304 h 180791"/>
                                              <a:gd name="connsiteX4" fmla="*/ 39552 w 48715"/>
                                              <a:gd name="connsiteY4" fmla="*/ 133454 h 180791"/>
                                              <a:gd name="connsiteX5" fmla="*/ 1452 w 48715"/>
                                              <a:gd name="connsiteY5" fmla="*/ 178697 h 180791"/>
                                              <a:gd name="connsiteX0" fmla="*/ 1452 w 47476"/>
                                              <a:gd name="connsiteY0" fmla="*/ 195372 h 197068"/>
                                              <a:gd name="connsiteX1" fmla="*/ 15740 w 47476"/>
                                              <a:gd name="connsiteY1" fmla="*/ 66784 h 197068"/>
                                              <a:gd name="connsiteX2" fmla="*/ 27645 w 47476"/>
                                              <a:gd name="connsiteY2" fmla="*/ 110 h 197068"/>
                                              <a:gd name="connsiteX3" fmla="*/ 46695 w 47476"/>
                                              <a:gd name="connsiteY3" fmla="*/ 76310 h 197068"/>
                                              <a:gd name="connsiteX4" fmla="*/ 39552 w 47476"/>
                                              <a:gd name="connsiteY4" fmla="*/ 133460 h 197068"/>
                                              <a:gd name="connsiteX5" fmla="*/ 1452 w 47476"/>
                                              <a:gd name="connsiteY5" fmla="*/ 195372 h 197068"/>
                                              <a:gd name="connsiteX0" fmla="*/ 266 w 46290"/>
                                              <a:gd name="connsiteY0" fmla="*/ 195334 h 196107"/>
                                              <a:gd name="connsiteX1" fmla="*/ 21698 w 46290"/>
                                              <a:gd name="connsiteY1" fmla="*/ 88177 h 196107"/>
                                              <a:gd name="connsiteX2" fmla="*/ 26459 w 46290"/>
                                              <a:gd name="connsiteY2" fmla="*/ 72 h 196107"/>
                                              <a:gd name="connsiteX3" fmla="*/ 45509 w 46290"/>
                                              <a:gd name="connsiteY3" fmla="*/ 76272 h 196107"/>
                                              <a:gd name="connsiteX4" fmla="*/ 38366 w 46290"/>
                                              <a:gd name="connsiteY4" fmla="*/ 133422 h 196107"/>
                                              <a:gd name="connsiteX5" fmla="*/ 266 w 46290"/>
                                              <a:gd name="connsiteY5" fmla="*/ 195334 h 196107"/>
                                              <a:gd name="connsiteX0" fmla="*/ 2249 w 48273"/>
                                              <a:gd name="connsiteY0" fmla="*/ 195324 h 195831"/>
                                              <a:gd name="connsiteX1" fmla="*/ 7012 w 48273"/>
                                              <a:gd name="connsiteY1" fmla="*/ 97692 h 195831"/>
                                              <a:gd name="connsiteX2" fmla="*/ 28442 w 48273"/>
                                              <a:gd name="connsiteY2" fmla="*/ 62 h 195831"/>
                                              <a:gd name="connsiteX3" fmla="*/ 47492 w 48273"/>
                                              <a:gd name="connsiteY3" fmla="*/ 76262 h 195831"/>
                                              <a:gd name="connsiteX4" fmla="*/ 40349 w 48273"/>
                                              <a:gd name="connsiteY4" fmla="*/ 133412 h 195831"/>
                                              <a:gd name="connsiteX5" fmla="*/ 2249 w 48273"/>
                                              <a:gd name="connsiteY5" fmla="*/ 195324 h 195831"/>
                                              <a:gd name="connsiteX0" fmla="*/ 2249 w 41173"/>
                                              <a:gd name="connsiteY0" fmla="*/ 195324 h 195823"/>
                                              <a:gd name="connsiteX1" fmla="*/ 7012 w 41173"/>
                                              <a:gd name="connsiteY1" fmla="*/ 97692 h 195823"/>
                                              <a:gd name="connsiteX2" fmla="*/ 28442 w 41173"/>
                                              <a:gd name="connsiteY2" fmla="*/ 62 h 195823"/>
                                              <a:gd name="connsiteX3" fmla="*/ 28442 w 41173"/>
                                              <a:gd name="connsiteY3" fmla="*/ 81024 h 195823"/>
                                              <a:gd name="connsiteX4" fmla="*/ 40349 w 41173"/>
                                              <a:gd name="connsiteY4" fmla="*/ 133412 h 195823"/>
                                              <a:gd name="connsiteX5" fmla="*/ 2249 w 41173"/>
                                              <a:gd name="connsiteY5" fmla="*/ 195324 h 195823"/>
                                              <a:gd name="connsiteX0" fmla="*/ 2249 w 48273"/>
                                              <a:gd name="connsiteY0" fmla="*/ 195324 h 195838"/>
                                              <a:gd name="connsiteX1" fmla="*/ 7012 w 48273"/>
                                              <a:gd name="connsiteY1" fmla="*/ 97692 h 195838"/>
                                              <a:gd name="connsiteX2" fmla="*/ 28442 w 48273"/>
                                              <a:gd name="connsiteY2" fmla="*/ 62 h 195838"/>
                                              <a:gd name="connsiteX3" fmla="*/ 47492 w 48273"/>
                                              <a:gd name="connsiteY3" fmla="*/ 71499 h 195838"/>
                                              <a:gd name="connsiteX4" fmla="*/ 40349 w 48273"/>
                                              <a:gd name="connsiteY4" fmla="*/ 133412 h 195838"/>
                                              <a:gd name="connsiteX5" fmla="*/ 2249 w 48273"/>
                                              <a:gd name="connsiteY5" fmla="*/ 195324 h 195838"/>
                                              <a:gd name="connsiteX0" fmla="*/ 1557 w 46812"/>
                                              <a:gd name="connsiteY0" fmla="*/ 195324 h 195838"/>
                                              <a:gd name="connsiteX1" fmla="*/ 6320 w 46812"/>
                                              <a:gd name="connsiteY1" fmla="*/ 97692 h 195838"/>
                                              <a:gd name="connsiteX2" fmla="*/ 27750 w 46812"/>
                                              <a:gd name="connsiteY2" fmla="*/ 62 h 195838"/>
                                              <a:gd name="connsiteX3" fmla="*/ 46800 w 46812"/>
                                              <a:gd name="connsiteY3" fmla="*/ 71499 h 195838"/>
                                              <a:gd name="connsiteX4" fmla="*/ 30132 w 46812"/>
                                              <a:gd name="connsiteY4" fmla="*/ 133412 h 195838"/>
                                              <a:gd name="connsiteX5" fmla="*/ 1557 w 46812"/>
                                              <a:gd name="connsiteY5" fmla="*/ 195324 h 195838"/>
                                              <a:gd name="connsiteX0" fmla="*/ 383 w 45896"/>
                                              <a:gd name="connsiteY0" fmla="*/ 195324 h 195687"/>
                                              <a:gd name="connsiteX1" fmla="*/ 5146 w 45896"/>
                                              <a:gd name="connsiteY1" fmla="*/ 97692 h 195687"/>
                                              <a:gd name="connsiteX2" fmla="*/ 26576 w 45896"/>
                                              <a:gd name="connsiteY2" fmla="*/ 62 h 195687"/>
                                              <a:gd name="connsiteX3" fmla="*/ 45626 w 45896"/>
                                              <a:gd name="connsiteY3" fmla="*/ 71499 h 195687"/>
                                              <a:gd name="connsiteX4" fmla="*/ 12289 w 45896"/>
                                              <a:gd name="connsiteY4" fmla="*/ 128650 h 195687"/>
                                              <a:gd name="connsiteX5" fmla="*/ 383 w 45896"/>
                                              <a:gd name="connsiteY5" fmla="*/ 195324 h 195687"/>
                                              <a:gd name="connsiteX0" fmla="*/ 1384 w 46627"/>
                                              <a:gd name="connsiteY0" fmla="*/ 195324 h 196414"/>
                                              <a:gd name="connsiteX1" fmla="*/ 6147 w 46627"/>
                                              <a:gd name="connsiteY1" fmla="*/ 97692 h 196414"/>
                                              <a:gd name="connsiteX2" fmla="*/ 27577 w 46627"/>
                                              <a:gd name="connsiteY2" fmla="*/ 62 h 196414"/>
                                              <a:gd name="connsiteX3" fmla="*/ 46627 w 46627"/>
                                              <a:gd name="connsiteY3" fmla="*/ 71499 h 196414"/>
                                              <a:gd name="connsiteX4" fmla="*/ 27577 w 46627"/>
                                              <a:gd name="connsiteY4" fmla="*/ 145319 h 196414"/>
                                              <a:gd name="connsiteX5" fmla="*/ 1384 w 46627"/>
                                              <a:gd name="connsiteY5" fmla="*/ 195324 h 196414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6627" h="196414">
                                                <a:moveTo>
                                                  <a:pt x="1384" y="195324"/>
                                                </a:moveTo>
                                                <a:cubicBezTo>
                                                  <a:pt x="-2188" y="187386"/>
                                                  <a:pt x="1782" y="130236"/>
                                                  <a:pt x="6147" y="97692"/>
                                                </a:cubicBezTo>
                                                <a:cubicBezTo>
                                                  <a:pt x="10512" y="65148"/>
                                                  <a:pt x="20037" y="-2319"/>
                                                  <a:pt x="27577" y="62"/>
                                                </a:cubicBezTo>
                                                <a:cubicBezTo>
                                                  <a:pt x="35117" y="2443"/>
                                                  <a:pt x="46627" y="47290"/>
                                                  <a:pt x="46627" y="71499"/>
                                                </a:cubicBezTo>
                                                <a:cubicBezTo>
                                                  <a:pt x="46627" y="95708"/>
                                                  <a:pt x="35118" y="124682"/>
                                                  <a:pt x="27577" y="145319"/>
                                                </a:cubicBezTo>
                                                <a:cubicBezTo>
                                                  <a:pt x="20037" y="165957"/>
                                                  <a:pt x="4956" y="203262"/>
                                                  <a:pt x="1384" y="195324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ysClr val="window" lastClr="FFFFFF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grpSp>
                                      <p:nvGrpSpPr>
                                        <p:cNvPr id="359" name="组合 354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 rot="3360000">
                                          <a:off x="4317593" y="2464014"/>
                                          <a:ext cx="52261" cy="71156"/>
                                          <a:chOff x="4605345" y="766105"/>
                                          <a:chExt cx="188802" cy="391253"/>
                                        </a:xfrm>
                                      </p:grpSpPr>
                                      <p:sp>
                                        <p:nvSpPr>
                                          <p:cNvPr id="360" name="任意多边形 359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605283" y="766793"/>
                                            <a:ext cx="188986" cy="392225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69056 w 166687"/>
                                              <a:gd name="connsiteY0" fmla="*/ 0 h 350044"/>
                                              <a:gd name="connsiteX1" fmla="*/ 45243 w 166687"/>
                                              <a:gd name="connsiteY1" fmla="*/ 119062 h 350044"/>
                                              <a:gd name="connsiteX2" fmla="*/ 0 w 166687"/>
                                              <a:gd name="connsiteY2" fmla="*/ 204787 h 350044"/>
                                              <a:gd name="connsiteX3" fmla="*/ 14287 w 166687"/>
                                              <a:gd name="connsiteY3" fmla="*/ 302419 h 350044"/>
                                              <a:gd name="connsiteX4" fmla="*/ 78581 w 166687"/>
                                              <a:gd name="connsiteY4" fmla="*/ 350044 h 350044"/>
                                              <a:gd name="connsiteX5" fmla="*/ 164306 w 166687"/>
                                              <a:gd name="connsiteY5" fmla="*/ 254794 h 350044"/>
                                              <a:gd name="connsiteX6" fmla="*/ 166687 w 166687"/>
                                              <a:gd name="connsiteY6" fmla="*/ 109537 h 350044"/>
                                              <a:gd name="connsiteX7" fmla="*/ 69056 w 166687"/>
                                              <a:gd name="connsiteY7" fmla="*/ 0 h 350044"/>
                                              <a:gd name="connsiteX0" fmla="*/ 69056 w 184139"/>
                                              <a:gd name="connsiteY0" fmla="*/ 0 h 350044"/>
                                              <a:gd name="connsiteX1" fmla="*/ 45243 w 184139"/>
                                              <a:gd name="connsiteY1" fmla="*/ 119062 h 350044"/>
                                              <a:gd name="connsiteX2" fmla="*/ 0 w 184139"/>
                                              <a:gd name="connsiteY2" fmla="*/ 204787 h 350044"/>
                                              <a:gd name="connsiteX3" fmla="*/ 14287 w 184139"/>
                                              <a:gd name="connsiteY3" fmla="*/ 302419 h 350044"/>
                                              <a:gd name="connsiteX4" fmla="*/ 78581 w 184139"/>
                                              <a:gd name="connsiteY4" fmla="*/ 350044 h 350044"/>
                                              <a:gd name="connsiteX5" fmla="*/ 164306 w 184139"/>
                                              <a:gd name="connsiteY5" fmla="*/ 254794 h 350044"/>
                                              <a:gd name="connsiteX6" fmla="*/ 166687 w 184139"/>
                                              <a:gd name="connsiteY6" fmla="*/ 109537 h 350044"/>
                                              <a:gd name="connsiteX7" fmla="*/ 69056 w 184139"/>
                                              <a:gd name="connsiteY7" fmla="*/ 0 h 350044"/>
                                              <a:gd name="connsiteX0" fmla="*/ 69056 w 181058"/>
                                              <a:gd name="connsiteY0" fmla="*/ 0 h 350044"/>
                                              <a:gd name="connsiteX1" fmla="*/ 45243 w 181058"/>
                                              <a:gd name="connsiteY1" fmla="*/ 119062 h 350044"/>
                                              <a:gd name="connsiteX2" fmla="*/ 0 w 181058"/>
                                              <a:gd name="connsiteY2" fmla="*/ 204787 h 350044"/>
                                              <a:gd name="connsiteX3" fmla="*/ 14287 w 181058"/>
                                              <a:gd name="connsiteY3" fmla="*/ 302419 h 350044"/>
                                              <a:gd name="connsiteX4" fmla="*/ 78581 w 181058"/>
                                              <a:gd name="connsiteY4" fmla="*/ 350044 h 350044"/>
                                              <a:gd name="connsiteX5" fmla="*/ 164306 w 181058"/>
                                              <a:gd name="connsiteY5" fmla="*/ 254794 h 350044"/>
                                              <a:gd name="connsiteX6" fmla="*/ 166687 w 181058"/>
                                              <a:gd name="connsiteY6" fmla="*/ 109537 h 350044"/>
                                              <a:gd name="connsiteX7" fmla="*/ 69056 w 181058"/>
                                              <a:gd name="connsiteY7" fmla="*/ 0 h 350044"/>
                                              <a:gd name="connsiteX0" fmla="*/ 69056 w 173789"/>
                                              <a:gd name="connsiteY0" fmla="*/ 0 h 350044"/>
                                              <a:gd name="connsiteX1" fmla="*/ 45243 w 173789"/>
                                              <a:gd name="connsiteY1" fmla="*/ 119062 h 350044"/>
                                              <a:gd name="connsiteX2" fmla="*/ 0 w 173789"/>
                                              <a:gd name="connsiteY2" fmla="*/ 204787 h 350044"/>
                                              <a:gd name="connsiteX3" fmla="*/ 14287 w 173789"/>
                                              <a:gd name="connsiteY3" fmla="*/ 302419 h 350044"/>
                                              <a:gd name="connsiteX4" fmla="*/ 78581 w 173789"/>
                                              <a:gd name="connsiteY4" fmla="*/ 350044 h 350044"/>
                                              <a:gd name="connsiteX5" fmla="*/ 164306 w 173789"/>
                                              <a:gd name="connsiteY5" fmla="*/ 254794 h 350044"/>
                                              <a:gd name="connsiteX6" fmla="*/ 152399 w 173789"/>
                                              <a:gd name="connsiteY6" fmla="*/ 121444 h 350044"/>
                                              <a:gd name="connsiteX7" fmla="*/ 69056 w 173789"/>
                                              <a:gd name="connsiteY7" fmla="*/ 0 h 350044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928 w 174661"/>
                                              <a:gd name="connsiteY0" fmla="*/ 1 h 350045"/>
                                              <a:gd name="connsiteX1" fmla="*/ 46115 w 174661"/>
                                              <a:gd name="connsiteY1" fmla="*/ 119063 h 350045"/>
                                              <a:gd name="connsiteX2" fmla="*/ 872 w 174661"/>
                                              <a:gd name="connsiteY2" fmla="*/ 204788 h 350045"/>
                                              <a:gd name="connsiteX3" fmla="*/ 15159 w 174661"/>
                                              <a:gd name="connsiteY3" fmla="*/ 302420 h 350045"/>
                                              <a:gd name="connsiteX4" fmla="*/ 79453 w 174661"/>
                                              <a:gd name="connsiteY4" fmla="*/ 350045 h 350045"/>
                                              <a:gd name="connsiteX5" fmla="*/ 165178 w 174661"/>
                                              <a:gd name="connsiteY5" fmla="*/ 254795 h 350045"/>
                                              <a:gd name="connsiteX6" fmla="*/ 153271 w 174661"/>
                                              <a:gd name="connsiteY6" fmla="*/ 121445 h 350045"/>
                                              <a:gd name="connsiteX7" fmla="*/ 69928 w 174661"/>
                                              <a:gd name="connsiteY7" fmla="*/ 1 h 350045"/>
                                              <a:gd name="connsiteX0" fmla="*/ 73564 w 178297"/>
                                              <a:gd name="connsiteY0" fmla="*/ 1 h 350045"/>
                                              <a:gd name="connsiteX1" fmla="*/ 49751 w 178297"/>
                                              <a:gd name="connsiteY1" fmla="*/ 119063 h 350045"/>
                                              <a:gd name="connsiteX2" fmla="*/ 4508 w 178297"/>
                                              <a:gd name="connsiteY2" fmla="*/ 204788 h 350045"/>
                                              <a:gd name="connsiteX3" fmla="*/ 18795 w 178297"/>
                                              <a:gd name="connsiteY3" fmla="*/ 302420 h 350045"/>
                                              <a:gd name="connsiteX4" fmla="*/ 83089 w 178297"/>
                                              <a:gd name="connsiteY4" fmla="*/ 350045 h 350045"/>
                                              <a:gd name="connsiteX5" fmla="*/ 168814 w 178297"/>
                                              <a:gd name="connsiteY5" fmla="*/ 254795 h 350045"/>
                                              <a:gd name="connsiteX6" fmla="*/ 156907 w 178297"/>
                                              <a:gd name="connsiteY6" fmla="*/ 121445 h 350045"/>
                                              <a:gd name="connsiteX7" fmla="*/ 73564 w 178297"/>
                                              <a:gd name="connsiteY7" fmla="*/ 1 h 350045"/>
                                              <a:gd name="connsiteX0" fmla="*/ 79936 w 184669"/>
                                              <a:gd name="connsiteY0" fmla="*/ 1 h 350045"/>
                                              <a:gd name="connsiteX1" fmla="*/ 56123 w 184669"/>
                                              <a:gd name="connsiteY1" fmla="*/ 119063 h 350045"/>
                                              <a:gd name="connsiteX2" fmla="*/ 3736 w 184669"/>
                                              <a:gd name="connsiteY2" fmla="*/ 204788 h 350045"/>
                                              <a:gd name="connsiteX3" fmla="*/ 25167 w 184669"/>
                                              <a:gd name="connsiteY3" fmla="*/ 302420 h 350045"/>
                                              <a:gd name="connsiteX4" fmla="*/ 89461 w 184669"/>
                                              <a:gd name="connsiteY4" fmla="*/ 350045 h 350045"/>
                                              <a:gd name="connsiteX5" fmla="*/ 175186 w 184669"/>
                                              <a:gd name="connsiteY5" fmla="*/ 254795 h 350045"/>
                                              <a:gd name="connsiteX6" fmla="*/ 163279 w 184669"/>
                                              <a:gd name="connsiteY6" fmla="*/ 121445 h 350045"/>
                                              <a:gd name="connsiteX7" fmla="*/ 79936 w 18466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00014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79303"/>
                                              <a:gd name="connsiteY0" fmla="*/ 1 h 350045"/>
                                              <a:gd name="connsiteX1" fmla="*/ 55655 w 179303"/>
                                              <a:gd name="connsiteY1" fmla="*/ 107157 h 350045"/>
                                              <a:gd name="connsiteX2" fmla="*/ 886 w 179303"/>
                                              <a:gd name="connsiteY2" fmla="*/ 204788 h 350045"/>
                                              <a:gd name="connsiteX3" fmla="*/ 22317 w 179303"/>
                                              <a:gd name="connsiteY3" fmla="*/ 302420 h 350045"/>
                                              <a:gd name="connsiteX4" fmla="*/ 86611 w 179303"/>
                                              <a:gd name="connsiteY4" fmla="*/ 350045 h 350045"/>
                                              <a:gd name="connsiteX5" fmla="*/ 172336 w 179303"/>
                                              <a:gd name="connsiteY5" fmla="*/ 266701 h 350045"/>
                                              <a:gd name="connsiteX6" fmla="*/ 160429 w 179303"/>
                                              <a:gd name="connsiteY6" fmla="*/ 100014 h 350045"/>
                                              <a:gd name="connsiteX7" fmla="*/ 77086 w 179303"/>
                                              <a:gd name="connsiteY7" fmla="*/ 1 h 350045"/>
                                              <a:gd name="connsiteX0" fmla="*/ 77086 w 179303"/>
                                              <a:gd name="connsiteY0" fmla="*/ 1 h 352745"/>
                                              <a:gd name="connsiteX1" fmla="*/ 55655 w 179303"/>
                                              <a:gd name="connsiteY1" fmla="*/ 107157 h 352745"/>
                                              <a:gd name="connsiteX2" fmla="*/ 886 w 179303"/>
                                              <a:gd name="connsiteY2" fmla="*/ 204788 h 352745"/>
                                              <a:gd name="connsiteX3" fmla="*/ 22317 w 179303"/>
                                              <a:gd name="connsiteY3" fmla="*/ 302420 h 352745"/>
                                              <a:gd name="connsiteX4" fmla="*/ 86611 w 179303"/>
                                              <a:gd name="connsiteY4" fmla="*/ 350045 h 352745"/>
                                              <a:gd name="connsiteX5" fmla="*/ 172336 w 179303"/>
                                              <a:gd name="connsiteY5" fmla="*/ 266701 h 352745"/>
                                              <a:gd name="connsiteX6" fmla="*/ 160429 w 179303"/>
                                              <a:gd name="connsiteY6" fmla="*/ 100014 h 352745"/>
                                              <a:gd name="connsiteX7" fmla="*/ 77086 w 179303"/>
                                              <a:gd name="connsiteY7" fmla="*/ 1 h 352745"/>
                                              <a:gd name="connsiteX0" fmla="*/ 77086 w 179303"/>
                                              <a:gd name="connsiteY0" fmla="*/ 1 h 350613"/>
                                              <a:gd name="connsiteX1" fmla="*/ 55655 w 179303"/>
                                              <a:gd name="connsiteY1" fmla="*/ 107157 h 350613"/>
                                              <a:gd name="connsiteX2" fmla="*/ 886 w 179303"/>
                                              <a:gd name="connsiteY2" fmla="*/ 204788 h 350613"/>
                                              <a:gd name="connsiteX3" fmla="*/ 22317 w 179303"/>
                                              <a:gd name="connsiteY3" fmla="*/ 302420 h 350613"/>
                                              <a:gd name="connsiteX4" fmla="*/ 86611 w 179303"/>
                                              <a:gd name="connsiteY4" fmla="*/ 350045 h 350613"/>
                                              <a:gd name="connsiteX5" fmla="*/ 172336 w 179303"/>
                                              <a:gd name="connsiteY5" fmla="*/ 266701 h 350613"/>
                                              <a:gd name="connsiteX6" fmla="*/ 160429 w 179303"/>
                                              <a:gd name="connsiteY6" fmla="*/ 100014 h 350613"/>
                                              <a:gd name="connsiteX7" fmla="*/ 77086 w 179303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82390 w 184607"/>
                                              <a:gd name="connsiteY0" fmla="*/ 1 h 352386"/>
                                              <a:gd name="connsiteX1" fmla="*/ 60959 w 184607"/>
                                              <a:gd name="connsiteY1" fmla="*/ 107157 h 352386"/>
                                              <a:gd name="connsiteX2" fmla="*/ 6190 w 184607"/>
                                              <a:gd name="connsiteY2" fmla="*/ 204788 h 352386"/>
                                              <a:gd name="connsiteX3" fmla="*/ 15715 w 184607"/>
                                              <a:gd name="connsiteY3" fmla="*/ 302420 h 352386"/>
                                              <a:gd name="connsiteX4" fmla="*/ 91915 w 184607"/>
                                              <a:gd name="connsiteY4" fmla="*/ 350045 h 352386"/>
                                              <a:gd name="connsiteX5" fmla="*/ 177640 w 184607"/>
                                              <a:gd name="connsiteY5" fmla="*/ 266701 h 352386"/>
                                              <a:gd name="connsiteX6" fmla="*/ 165733 w 184607"/>
                                              <a:gd name="connsiteY6" fmla="*/ 100014 h 352386"/>
                                              <a:gd name="connsiteX7" fmla="*/ 82390 w 184607"/>
                                              <a:gd name="connsiteY7" fmla="*/ 1 h 352386"/>
                                              <a:gd name="connsiteX0" fmla="*/ 86867 w 189084"/>
                                              <a:gd name="connsiteY0" fmla="*/ 1 h 351243"/>
                                              <a:gd name="connsiteX1" fmla="*/ 65436 w 189084"/>
                                              <a:gd name="connsiteY1" fmla="*/ 107157 h 351243"/>
                                              <a:gd name="connsiteX2" fmla="*/ 10667 w 189084"/>
                                              <a:gd name="connsiteY2" fmla="*/ 204788 h 351243"/>
                                              <a:gd name="connsiteX3" fmla="*/ 20192 w 189084"/>
                                              <a:gd name="connsiteY3" fmla="*/ 302420 h 351243"/>
                                              <a:gd name="connsiteX4" fmla="*/ 96392 w 189084"/>
                                              <a:gd name="connsiteY4" fmla="*/ 350045 h 351243"/>
                                              <a:gd name="connsiteX5" fmla="*/ 182117 w 189084"/>
                                              <a:gd name="connsiteY5" fmla="*/ 266701 h 351243"/>
                                              <a:gd name="connsiteX6" fmla="*/ 170210 w 189084"/>
                                              <a:gd name="connsiteY6" fmla="*/ 100014 h 351243"/>
                                              <a:gd name="connsiteX7" fmla="*/ 86867 w 189084"/>
                                              <a:gd name="connsiteY7" fmla="*/ 1 h 351243"/>
                                              <a:gd name="connsiteX0" fmla="*/ 81616 w 183833"/>
                                              <a:gd name="connsiteY0" fmla="*/ 1 h 350850"/>
                                              <a:gd name="connsiteX1" fmla="*/ 60185 w 183833"/>
                                              <a:gd name="connsiteY1" fmla="*/ 107157 h 350850"/>
                                              <a:gd name="connsiteX2" fmla="*/ 5416 w 183833"/>
                                              <a:gd name="connsiteY2" fmla="*/ 204788 h 350850"/>
                                              <a:gd name="connsiteX3" fmla="*/ 14941 w 183833"/>
                                              <a:gd name="connsiteY3" fmla="*/ 302420 h 350850"/>
                                              <a:gd name="connsiteX4" fmla="*/ 91141 w 183833"/>
                                              <a:gd name="connsiteY4" fmla="*/ 350045 h 350850"/>
                                              <a:gd name="connsiteX5" fmla="*/ 176866 w 183833"/>
                                              <a:gd name="connsiteY5" fmla="*/ 266701 h 350850"/>
                                              <a:gd name="connsiteX6" fmla="*/ 164959 w 183833"/>
                                              <a:gd name="connsiteY6" fmla="*/ 100014 h 350850"/>
                                              <a:gd name="connsiteX7" fmla="*/ 81616 w 183833"/>
                                              <a:gd name="connsiteY7" fmla="*/ 1 h 350850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  <a:gd name="connsiteX0" fmla="*/ 81616 w 191543"/>
                                              <a:gd name="connsiteY0" fmla="*/ 1 h 351235"/>
                                              <a:gd name="connsiteX1" fmla="*/ 60185 w 191543"/>
                                              <a:gd name="connsiteY1" fmla="*/ 107157 h 351235"/>
                                              <a:gd name="connsiteX2" fmla="*/ 5416 w 191543"/>
                                              <a:gd name="connsiteY2" fmla="*/ 204788 h 351235"/>
                                              <a:gd name="connsiteX3" fmla="*/ 14941 w 191543"/>
                                              <a:gd name="connsiteY3" fmla="*/ 302420 h 351235"/>
                                              <a:gd name="connsiteX4" fmla="*/ 91141 w 191543"/>
                                              <a:gd name="connsiteY4" fmla="*/ 350045 h 351235"/>
                                              <a:gd name="connsiteX5" fmla="*/ 181628 w 191543"/>
                                              <a:gd name="connsiteY5" fmla="*/ 257176 h 351235"/>
                                              <a:gd name="connsiteX6" fmla="*/ 172103 w 191543"/>
                                              <a:gd name="connsiteY6" fmla="*/ 114302 h 351235"/>
                                              <a:gd name="connsiteX7" fmla="*/ 81616 w 191543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189463" h="351235">
                                                <a:moveTo>
                                                  <a:pt x="81616" y="1"/>
                                                </a:moveTo>
                                                <a:cubicBezTo>
                                                  <a:pt x="63757" y="-396"/>
                                                  <a:pt x="82410" y="63500"/>
                                                  <a:pt x="60185" y="107157"/>
                                                </a:cubicBezTo>
                                                <a:cubicBezTo>
                                                  <a:pt x="37960" y="150814"/>
                                                  <a:pt x="12957" y="172244"/>
                                                  <a:pt x="5416" y="204788"/>
                                                </a:cubicBezTo>
                                                <a:cubicBezTo>
                                                  <a:pt x="-2125" y="237332"/>
                                                  <a:pt x="-4108" y="277019"/>
                                                  <a:pt x="14941" y="302420"/>
                                                </a:cubicBezTo>
                                                <a:cubicBezTo>
                                                  <a:pt x="33990" y="327821"/>
                                                  <a:pt x="63360" y="357586"/>
                                                  <a:pt x="91141" y="350045"/>
                                                </a:cubicBezTo>
                                                <a:cubicBezTo>
                                                  <a:pt x="118922" y="342504"/>
                                                  <a:pt x="169325" y="298848"/>
                                                  <a:pt x="181628" y="257176"/>
                                                </a:cubicBezTo>
                                                <a:cubicBezTo>
                                                  <a:pt x="196312" y="217092"/>
                                                  <a:pt x="188772" y="161927"/>
                                                  <a:pt x="172103" y="114302"/>
                                                </a:cubicBezTo>
                                                <a:cubicBezTo>
                                                  <a:pt x="155434" y="66677"/>
                                                  <a:pt x="114160" y="36513"/>
                                                  <a:pt x="81616" y="1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92C604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361" name="任意多边形 360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711933" y="895593"/>
                                            <a:ext cx="51539" cy="244053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243"/>
                                              <a:gd name="connsiteY0" fmla="*/ 178593 h 178593"/>
                                              <a:gd name="connsiteX1" fmla="*/ 0 w 45243"/>
                                              <a:gd name="connsiteY1" fmla="*/ 61912 h 178593"/>
                                              <a:gd name="connsiteX2" fmla="*/ 26193 w 45243"/>
                                              <a:gd name="connsiteY2" fmla="*/ 0 h 178593"/>
                                              <a:gd name="connsiteX3" fmla="*/ 45243 w 45243"/>
                                              <a:gd name="connsiteY3" fmla="*/ 76200 h 178593"/>
                                              <a:gd name="connsiteX4" fmla="*/ 38100 w 45243"/>
                                              <a:gd name="connsiteY4" fmla="*/ 133350 h 178593"/>
                                              <a:gd name="connsiteX5" fmla="*/ 0 w 45243"/>
                                              <a:gd name="connsiteY5" fmla="*/ 178593 h 178593"/>
                                              <a:gd name="connsiteX0" fmla="*/ 0 w 46024"/>
                                              <a:gd name="connsiteY0" fmla="*/ 178593 h 178593"/>
                                              <a:gd name="connsiteX1" fmla="*/ 0 w 46024"/>
                                              <a:gd name="connsiteY1" fmla="*/ 61912 h 178593"/>
                                              <a:gd name="connsiteX2" fmla="*/ 26193 w 46024"/>
                                              <a:gd name="connsiteY2" fmla="*/ 0 h 178593"/>
                                              <a:gd name="connsiteX3" fmla="*/ 45243 w 46024"/>
                                              <a:gd name="connsiteY3" fmla="*/ 76200 h 178593"/>
                                              <a:gd name="connsiteX4" fmla="*/ 38100 w 46024"/>
                                              <a:gd name="connsiteY4" fmla="*/ 133350 h 178593"/>
                                              <a:gd name="connsiteX5" fmla="*/ 0 w 46024"/>
                                              <a:gd name="connsiteY5" fmla="*/ 178593 h 178593"/>
                                              <a:gd name="connsiteX0" fmla="*/ 0 w 47263"/>
                                              <a:gd name="connsiteY0" fmla="*/ 178593 h 178593"/>
                                              <a:gd name="connsiteX1" fmla="*/ 0 w 47263"/>
                                              <a:gd name="connsiteY1" fmla="*/ 61912 h 178593"/>
                                              <a:gd name="connsiteX2" fmla="*/ 26193 w 47263"/>
                                              <a:gd name="connsiteY2" fmla="*/ 0 h 178593"/>
                                              <a:gd name="connsiteX3" fmla="*/ 45243 w 47263"/>
                                              <a:gd name="connsiteY3" fmla="*/ 76200 h 178593"/>
                                              <a:gd name="connsiteX4" fmla="*/ 38100 w 47263"/>
                                              <a:gd name="connsiteY4" fmla="*/ 133350 h 178593"/>
                                              <a:gd name="connsiteX5" fmla="*/ 0 w 47263"/>
                                              <a:gd name="connsiteY5" fmla="*/ 178593 h 178593"/>
                                              <a:gd name="connsiteX0" fmla="*/ 4052 w 51315"/>
                                              <a:gd name="connsiteY0" fmla="*/ 178709 h 178709"/>
                                              <a:gd name="connsiteX1" fmla="*/ 4052 w 51315"/>
                                              <a:gd name="connsiteY1" fmla="*/ 62028 h 178709"/>
                                              <a:gd name="connsiteX2" fmla="*/ 30245 w 51315"/>
                                              <a:gd name="connsiteY2" fmla="*/ 116 h 178709"/>
                                              <a:gd name="connsiteX3" fmla="*/ 49295 w 51315"/>
                                              <a:gd name="connsiteY3" fmla="*/ 76316 h 178709"/>
                                              <a:gd name="connsiteX4" fmla="*/ 42152 w 51315"/>
                                              <a:gd name="connsiteY4" fmla="*/ 133466 h 178709"/>
                                              <a:gd name="connsiteX5" fmla="*/ 4052 w 51315"/>
                                              <a:gd name="connsiteY5" fmla="*/ 178709 h 178709"/>
                                              <a:gd name="connsiteX0" fmla="*/ 1452 w 48715"/>
                                              <a:gd name="connsiteY0" fmla="*/ 178697 h 178697"/>
                                              <a:gd name="connsiteX1" fmla="*/ 15740 w 48715"/>
                                              <a:gd name="connsiteY1" fmla="*/ 66778 h 178697"/>
                                              <a:gd name="connsiteX2" fmla="*/ 27645 w 48715"/>
                                              <a:gd name="connsiteY2" fmla="*/ 104 h 178697"/>
                                              <a:gd name="connsiteX3" fmla="*/ 46695 w 48715"/>
                                              <a:gd name="connsiteY3" fmla="*/ 76304 h 178697"/>
                                              <a:gd name="connsiteX4" fmla="*/ 39552 w 48715"/>
                                              <a:gd name="connsiteY4" fmla="*/ 133454 h 178697"/>
                                              <a:gd name="connsiteX5" fmla="*/ 1452 w 48715"/>
                                              <a:gd name="connsiteY5" fmla="*/ 178697 h 178697"/>
                                              <a:gd name="connsiteX0" fmla="*/ 1452 w 48715"/>
                                              <a:gd name="connsiteY0" fmla="*/ 178697 h 180791"/>
                                              <a:gd name="connsiteX1" fmla="*/ 15740 w 48715"/>
                                              <a:gd name="connsiteY1" fmla="*/ 66778 h 180791"/>
                                              <a:gd name="connsiteX2" fmla="*/ 27645 w 48715"/>
                                              <a:gd name="connsiteY2" fmla="*/ 104 h 180791"/>
                                              <a:gd name="connsiteX3" fmla="*/ 46695 w 48715"/>
                                              <a:gd name="connsiteY3" fmla="*/ 76304 h 180791"/>
                                              <a:gd name="connsiteX4" fmla="*/ 39552 w 48715"/>
                                              <a:gd name="connsiteY4" fmla="*/ 133454 h 180791"/>
                                              <a:gd name="connsiteX5" fmla="*/ 1452 w 48715"/>
                                              <a:gd name="connsiteY5" fmla="*/ 178697 h 180791"/>
                                              <a:gd name="connsiteX0" fmla="*/ 1452 w 47476"/>
                                              <a:gd name="connsiteY0" fmla="*/ 195372 h 197068"/>
                                              <a:gd name="connsiteX1" fmla="*/ 15740 w 47476"/>
                                              <a:gd name="connsiteY1" fmla="*/ 66784 h 197068"/>
                                              <a:gd name="connsiteX2" fmla="*/ 27645 w 47476"/>
                                              <a:gd name="connsiteY2" fmla="*/ 110 h 197068"/>
                                              <a:gd name="connsiteX3" fmla="*/ 46695 w 47476"/>
                                              <a:gd name="connsiteY3" fmla="*/ 76310 h 197068"/>
                                              <a:gd name="connsiteX4" fmla="*/ 39552 w 47476"/>
                                              <a:gd name="connsiteY4" fmla="*/ 133460 h 197068"/>
                                              <a:gd name="connsiteX5" fmla="*/ 1452 w 47476"/>
                                              <a:gd name="connsiteY5" fmla="*/ 195372 h 197068"/>
                                              <a:gd name="connsiteX0" fmla="*/ 266 w 46290"/>
                                              <a:gd name="connsiteY0" fmla="*/ 195334 h 196107"/>
                                              <a:gd name="connsiteX1" fmla="*/ 21698 w 46290"/>
                                              <a:gd name="connsiteY1" fmla="*/ 88177 h 196107"/>
                                              <a:gd name="connsiteX2" fmla="*/ 26459 w 46290"/>
                                              <a:gd name="connsiteY2" fmla="*/ 72 h 196107"/>
                                              <a:gd name="connsiteX3" fmla="*/ 45509 w 46290"/>
                                              <a:gd name="connsiteY3" fmla="*/ 76272 h 196107"/>
                                              <a:gd name="connsiteX4" fmla="*/ 38366 w 46290"/>
                                              <a:gd name="connsiteY4" fmla="*/ 133422 h 196107"/>
                                              <a:gd name="connsiteX5" fmla="*/ 266 w 46290"/>
                                              <a:gd name="connsiteY5" fmla="*/ 195334 h 196107"/>
                                              <a:gd name="connsiteX0" fmla="*/ 2249 w 48273"/>
                                              <a:gd name="connsiteY0" fmla="*/ 195324 h 195831"/>
                                              <a:gd name="connsiteX1" fmla="*/ 7012 w 48273"/>
                                              <a:gd name="connsiteY1" fmla="*/ 97692 h 195831"/>
                                              <a:gd name="connsiteX2" fmla="*/ 28442 w 48273"/>
                                              <a:gd name="connsiteY2" fmla="*/ 62 h 195831"/>
                                              <a:gd name="connsiteX3" fmla="*/ 47492 w 48273"/>
                                              <a:gd name="connsiteY3" fmla="*/ 76262 h 195831"/>
                                              <a:gd name="connsiteX4" fmla="*/ 40349 w 48273"/>
                                              <a:gd name="connsiteY4" fmla="*/ 133412 h 195831"/>
                                              <a:gd name="connsiteX5" fmla="*/ 2249 w 48273"/>
                                              <a:gd name="connsiteY5" fmla="*/ 195324 h 195831"/>
                                              <a:gd name="connsiteX0" fmla="*/ 2249 w 41173"/>
                                              <a:gd name="connsiteY0" fmla="*/ 195324 h 195823"/>
                                              <a:gd name="connsiteX1" fmla="*/ 7012 w 41173"/>
                                              <a:gd name="connsiteY1" fmla="*/ 97692 h 195823"/>
                                              <a:gd name="connsiteX2" fmla="*/ 28442 w 41173"/>
                                              <a:gd name="connsiteY2" fmla="*/ 62 h 195823"/>
                                              <a:gd name="connsiteX3" fmla="*/ 28442 w 41173"/>
                                              <a:gd name="connsiteY3" fmla="*/ 81024 h 195823"/>
                                              <a:gd name="connsiteX4" fmla="*/ 40349 w 41173"/>
                                              <a:gd name="connsiteY4" fmla="*/ 133412 h 195823"/>
                                              <a:gd name="connsiteX5" fmla="*/ 2249 w 41173"/>
                                              <a:gd name="connsiteY5" fmla="*/ 195324 h 195823"/>
                                              <a:gd name="connsiteX0" fmla="*/ 2249 w 48273"/>
                                              <a:gd name="connsiteY0" fmla="*/ 195324 h 195838"/>
                                              <a:gd name="connsiteX1" fmla="*/ 7012 w 48273"/>
                                              <a:gd name="connsiteY1" fmla="*/ 97692 h 195838"/>
                                              <a:gd name="connsiteX2" fmla="*/ 28442 w 48273"/>
                                              <a:gd name="connsiteY2" fmla="*/ 62 h 195838"/>
                                              <a:gd name="connsiteX3" fmla="*/ 47492 w 48273"/>
                                              <a:gd name="connsiteY3" fmla="*/ 71499 h 195838"/>
                                              <a:gd name="connsiteX4" fmla="*/ 40349 w 48273"/>
                                              <a:gd name="connsiteY4" fmla="*/ 133412 h 195838"/>
                                              <a:gd name="connsiteX5" fmla="*/ 2249 w 48273"/>
                                              <a:gd name="connsiteY5" fmla="*/ 195324 h 195838"/>
                                              <a:gd name="connsiteX0" fmla="*/ 1557 w 46812"/>
                                              <a:gd name="connsiteY0" fmla="*/ 195324 h 195838"/>
                                              <a:gd name="connsiteX1" fmla="*/ 6320 w 46812"/>
                                              <a:gd name="connsiteY1" fmla="*/ 97692 h 195838"/>
                                              <a:gd name="connsiteX2" fmla="*/ 27750 w 46812"/>
                                              <a:gd name="connsiteY2" fmla="*/ 62 h 195838"/>
                                              <a:gd name="connsiteX3" fmla="*/ 46800 w 46812"/>
                                              <a:gd name="connsiteY3" fmla="*/ 71499 h 195838"/>
                                              <a:gd name="connsiteX4" fmla="*/ 30132 w 46812"/>
                                              <a:gd name="connsiteY4" fmla="*/ 133412 h 195838"/>
                                              <a:gd name="connsiteX5" fmla="*/ 1557 w 46812"/>
                                              <a:gd name="connsiteY5" fmla="*/ 195324 h 195838"/>
                                              <a:gd name="connsiteX0" fmla="*/ 383 w 45896"/>
                                              <a:gd name="connsiteY0" fmla="*/ 195324 h 195687"/>
                                              <a:gd name="connsiteX1" fmla="*/ 5146 w 45896"/>
                                              <a:gd name="connsiteY1" fmla="*/ 97692 h 195687"/>
                                              <a:gd name="connsiteX2" fmla="*/ 26576 w 45896"/>
                                              <a:gd name="connsiteY2" fmla="*/ 62 h 195687"/>
                                              <a:gd name="connsiteX3" fmla="*/ 45626 w 45896"/>
                                              <a:gd name="connsiteY3" fmla="*/ 71499 h 195687"/>
                                              <a:gd name="connsiteX4" fmla="*/ 12289 w 45896"/>
                                              <a:gd name="connsiteY4" fmla="*/ 128650 h 195687"/>
                                              <a:gd name="connsiteX5" fmla="*/ 383 w 45896"/>
                                              <a:gd name="connsiteY5" fmla="*/ 195324 h 195687"/>
                                              <a:gd name="connsiteX0" fmla="*/ 1384 w 46627"/>
                                              <a:gd name="connsiteY0" fmla="*/ 195324 h 196414"/>
                                              <a:gd name="connsiteX1" fmla="*/ 6147 w 46627"/>
                                              <a:gd name="connsiteY1" fmla="*/ 97692 h 196414"/>
                                              <a:gd name="connsiteX2" fmla="*/ 27577 w 46627"/>
                                              <a:gd name="connsiteY2" fmla="*/ 62 h 196414"/>
                                              <a:gd name="connsiteX3" fmla="*/ 46627 w 46627"/>
                                              <a:gd name="connsiteY3" fmla="*/ 71499 h 196414"/>
                                              <a:gd name="connsiteX4" fmla="*/ 27577 w 46627"/>
                                              <a:gd name="connsiteY4" fmla="*/ 145319 h 196414"/>
                                              <a:gd name="connsiteX5" fmla="*/ 1384 w 46627"/>
                                              <a:gd name="connsiteY5" fmla="*/ 195324 h 196414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6627" h="196414">
                                                <a:moveTo>
                                                  <a:pt x="1384" y="195324"/>
                                                </a:moveTo>
                                                <a:cubicBezTo>
                                                  <a:pt x="-2188" y="187386"/>
                                                  <a:pt x="1782" y="130236"/>
                                                  <a:pt x="6147" y="97692"/>
                                                </a:cubicBezTo>
                                                <a:cubicBezTo>
                                                  <a:pt x="10512" y="65148"/>
                                                  <a:pt x="20037" y="-2319"/>
                                                  <a:pt x="27577" y="62"/>
                                                </a:cubicBezTo>
                                                <a:cubicBezTo>
                                                  <a:pt x="35117" y="2443"/>
                                                  <a:pt x="46627" y="47290"/>
                                                  <a:pt x="46627" y="71499"/>
                                                </a:cubicBezTo>
                                                <a:cubicBezTo>
                                                  <a:pt x="46627" y="95708"/>
                                                  <a:pt x="35118" y="124682"/>
                                                  <a:pt x="27577" y="145319"/>
                                                </a:cubicBezTo>
                                                <a:cubicBezTo>
                                                  <a:pt x="20037" y="165957"/>
                                                  <a:pt x="4956" y="203262"/>
                                                  <a:pt x="1384" y="195324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ysClr val="window" lastClr="FFFFFF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</p:grpSp>
                                  <p:grpSp>
                                    <p:nvGrpSpPr>
                                      <p:cNvPr id="342" name="组合 341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3160215" y="1747553"/>
                                        <a:ext cx="3202061" cy="3157744"/>
                                        <a:chOff x="3160215" y="1747553"/>
                                        <a:chExt cx="3202061" cy="3157744"/>
                                      </a:xfrm>
                                    </p:grpSpPr>
                                    <p:sp>
                                      <p:nvSpPr>
                                        <p:cNvPr id="343" name="任意多边形 342"/>
                                        <p:cNvSpPr/>
                                        <p:nvPr/>
                                      </p:nvSpPr>
                                      <p:spPr bwMode="auto">
                                        <a:xfrm>
                                          <a:off x="3160215" y="1747553"/>
                                          <a:ext cx="3202061" cy="3157744"/>
                                        </a:xfrm>
                                        <a:custGeom>
                                          <a:avLst/>
                                          <a:gdLst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991769 w 3464789"/>
                                            <a:gd name="connsiteY6" fmla="*/ 733854 h 3937129"/>
                                            <a:gd name="connsiteX7" fmla="*/ 2210305 w 3464789"/>
                                            <a:gd name="connsiteY7" fmla="*/ 204767 h 3937129"/>
                                            <a:gd name="connsiteX8" fmla="*/ 2147045 w 3464789"/>
                                            <a:gd name="connsiteY8" fmla="*/ 446307 h 3937129"/>
                                            <a:gd name="connsiteX9" fmla="*/ 1976922 w 3464789"/>
                                            <a:gd name="connsiteY9" fmla="*/ 969643 h 3937129"/>
                                            <a:gd name="connsiteX10" fmla="*/ 1898682 w 3464789"/>
                                            <a:gd name="connsiteY10" fmla="*/ 1355087 h 3937129"/>
                                            <a:gd name="connsiteX11" fmla="*/ 2026275 w 3464789"/>
                                            <a:gd name="connsiteY11" fmla="*/ 1372209 h 3937129"/>
                                            <a:gd name="connsiteX12" fmla="*/ 2420808 w 3464789"/>
                                            <a:gd name="connsiteY12" fmla="*/ 1120620 h 3937129"/>
                                            <a:gd name="connsiteX13" fmla="*/ 2805000 w 3464789"/>
                                            <a:gd name="connsiteY13" fmla="*/ 704562 h 3937129"/>
                                            <a:gd name="connsiteX14" fmla="*/ 2576963 w 3464789"/>
                                            <a:gd name="connsiteY14" fmla="*/ 1035698 h 3937129"/>
                                            <a:gd name="connsiteX15" fmla="*/ 1901903 w 3464789"/>
                                            <a:gd name="connsiteY15" fmla="*/ 1629144 h 3937129"/>
                                            <a:gd name="connsiteX16" fmla="*/ 1808765 w 3464789"/>
                                            <a:gd name="connsiteY16" fmla="*/ 1960528 h 3937129"/>
                                            <a:gd name="connsiteX17" fmla="*/ 2517740 w 3464789"/>
                                            <a:gd name="connsiteY17" fmla="*/ 1684505 h 3937129"/>
                                            <a:gd name="connsiteX18" fmla="*/ 3464390 w 3464789"/>
                                            <a:gd name="connsiteY18" fmla="*/ 1588728 h 3937129"/>
                                            <a:gd name="connsiteX19" fmla="*/ 2519113 w 3464789"/>
                                            <a:gd name="connsiteY19" fmla="*/ 1750502 h 3937129"/>
                                            <a:gd name="connsiteX20" fmla="*/ 1801988 w 3464789"/>
                                            <a:gd name="connsiteY20" fmla="*/ 2188843 h 3937129"/>
                                            <a:gd name="connsiteX21" fmla="*/ 1836494 w 3464789"/>
                                            <a:gd name="connsiteY21" fmla="*/ 2832948 h 3937129"/>
                                            <a:gd name="connsiteX22" fmla="*/ 1894003 w 3464789"/>
                                            <a:gd name="connsiteY22" fmla="*/ 3465552 h 3937129"/>
                                            <a:gd name="connsiteX23" fmla="*/ 1991769 w 3464789"/>
                                            <a:gd name="connsiteY23" fmla="*/ 3937129 h 3937129"/>
                                            <a:gd name="connsiteX24" fmla="*/ 1301656 w 3464789"/>
                                            <a:gd name="connsiteY24" fmla="*/ 3925627 h 3937129"/>
                                            <a:gd name="connsiteX25" fmla="*/ 1399422 w 3464789"/>
                                            <a:gd name="connsiteY25" fmla="*/ 3419544 h 3937129"/>
                                            <a:gd name="connsiteX26" fmla="*/ 1433928 w 3464789"/>
                                            <a:gd name="connsiteY26" fmla="*/ 2487892 h 3937129"/>
                                            <a:gd name="connsiteX27" fmla="*/ 1285742 w 3464789"/>
                                            <a:gd name="connsiteY27" fmla="*/ 2127753 h 3937129"/>
                                            <a:gd name="connsiteX28" fmla="*/ 1232480 w 3464789"/>
                                            <a:gd name="connsiteY28" fmla="*/ 2094643 h 3937129"/>
                                            <a:gd name="connsiteX29" fmla="*/ 1179677 w 3464789"/>
                                            <a:gd name="connsiteY29" fmla="*/ 2074189 h 3937129"/>
                                            <a:gd name="connsiteX30" fmla="*/ 1136639 w 3464789"/>
                                            <a:gd name="connsiteY30" fmla="*/ 2087529 h 3937129"/>
                                            <a:gd name="connsiteX31" fmla="*/ 694936 w 3464789"/>
                                            <a:gd name="connsiteY31" fmla="*/ 2180157 h 3937129"/>
                                            <a:gd name="connsiteX32" fmla="*/ 258308 w 3464789"/>
                                            <a:gd name="connsiteY32" fmla="*/ 2115526 h 3937129"/>
                                            <a:gd name="connsiteX33" fmla="*/ 727310 w 3464789"/>
                                            <a:gd name="connsiteY33" fmla="*/ 2141671 h 3937129"/>
                                            <a:gd name="connsiteX34" fmla="*/ 1021202 w 3464789"/>
                                            <a:gd name="connsiteY34" fmla="*/ 2033549 h 3937129"/>
                                            <a:gd name="connsiteX35" fmla="*/ 1022716 w 3464789"/>
                                            <a:gd name="connsiteY35" fmla="*/ 2032878 h 3937129"/>
                                            <a:gd name="connsiteX36" fmla="*/ 997892 w 3464789"/>
                                            <a:gd name="connsiteY36" fmla="*/ 2027432 h 3937129"/>
                                            <a:gd name="connsiteX37" fmla="*/ 645036 w 3464789"/>
                                            <a:gd name="connsiteY37" fmla="*/ 1936205 h 3937129"/>
                                            <a:gd name="connsiteX38" fmla="*/ 8889 w 3464789"/>
                                            <a:gd name="connsiteY38" fmla="*/ 1504441 h 3937129"/>
                                            <a:gd name="connsiteX39" fmla="*/ 634343 w 3464789"/>
                                            <a:gd name="connsiteY39" fmla="*/ 1855993 h 3937129"/>
                                            <a:gd name="connsiteX40" fmla="*/ 1214583 w 3464789"/>
                                            <a:gd name="connsiteY40" fmla="*/ 1988991 h 3937129"/>
                                            <a:gd name="connsiteX41" fmla="*/ 1395036 w 3464789"/>
                                            <a:gd name="connsiteY41" fmla="*/ 2034104 h 3937129"/>
                                            <a:gd name="connsiteX42" fmla="*/ 1209641 w 3464789"/>
                                            <a:gd name="connsiteY42" fmla="*/ 1717265 h 3937129"/>
                                            <a:gd name="connsiteX43" fmla="*/ 1084324 w 3464789"/>
                                            <a:gd name="connsiteY43" fmla="*/ 1414607 h 3937129"/>
                                            <a:gd name="connsiteX44" fmla="*/ 998943 w 3464789"/>
                                            <a:gd name="connsiteY44" fmla="*/ 1328867 h 3937129"/>
                                            <a:gd name="connsiteX45" fmla="*/ 976315 w 3464789"/>
                                            <a:gd name="connsiteY45" fmla="*/ 1309040 h 3937129"/>
                                            <a:gd name="connsiteX46" fmla="*/ 946281 w 3464789"/>
                                            <a:gd name="connsiteY46" fmla="*/ 1326030 h 3937129"/>
                                            <a:gd name="connsiteX47" fmla="*/ 776340 w 3464789"/>
                                            <a:gd name="connsiteY47" fmla="*/ 1381751 h 3937129"/>
                                            <a:gd name="connsiteX48" fmla="*/ 529066 w 3464789"/>
                                            <a:gd name="connsiteY48" fmla="*/ 1350841 h 3937129"/>
                                            <a:gd name="connsiteX49" fmla="*/ 781493 w 3464789"/>
                                            <a:gd name="connsiteY49" fmla="*/ 1337963 h 3937129"/>
                                            <a:gd name="connsiteX50" fmla="*/ 912857 w 3464789"/>
                                            <a:gd name="connsiteY50" fmla="*/ 1270992 h 3937129"/>
                                            <a:gd name="connsiteX51" fmla="*/ 964836 w 3464789"/>
                                            <a:gd name="connsiteY51" fmla="*/ 1298981 h 3937129"/>
                                            <a:gd name="connsiteX52" fmla="*/ 963201 w 3464789"/>
                                            <a:gd name="connsiteY52" fmla="*/ 1297549 h 3937129"/>
                                            <a:gd name="connsiteX53" fmla="*/ 945173 w 3464789"/>
                                            <a:gd name="connsiteY53" fmla="*/ 1266178 h 3937129"/>
                                            <a:gd name="connsiteX54" fmla="*/ 1037113 w 3464789"/>
                                            <a:gd name="connsiteY54" fmla="*/ 1147923 h 3937129"/>
                                            <a:gd name="connsiteX55" fmla="*/ 991105 w 3464789"/>
                                            <a:gd name="connsiteY55" fmla="*/ 670593 h 3937129"/>
                                            <a:gd name="connsiteX56" fmla="*/ 1058784 w 3464789"/>
                                            <a:gd name="connsiteY56" fmla="*/ 868401 h 3937129"/>
                                            <a:gd name="connsiteX57" fmla="*/ 1227158 w 3464789"/>
                                            <a:gd name="connsiteY57" fmla="*/ 1517711 h 3937129"/>
                                            <a:gd name="connsiteX58" fmla="*/ 1427277 w 3464789"/>
                                            <a:gd name="connsiteY58" fmla="*/ 1003975 h 3937129"/>
                                            <a:gd name="connsiteX59" fmla="*/ 1295158 w 3464789"/>
                                            <a:gd name="connsiteY59" fmla="*/ 1647183 h 3937129"/>
                                            <a:gd name="connsiteX60" fmla="*/ 1629460 w 3464789"/>
                                            <a:gd name="connsiteY60" fmla="*/ 2079575 h 3937129"/>
                                            <a:gd name="connsiteX61" fmla="*/ 1692720 w 3464789"/>
                                            <a:gd name="connsiteY61" fmla="*/ 1723016 h 3937129"/>
                                            <a:gd name="connsiteX62" fmla="*/ 1819241 w 3464789"/>
                                            <a:gd name="connsiteY62" fmla="*/ 1205431 h 3937129"/>
                                            <a:gd name="connsiteX63" fmla="*/ 1836777 w 3464789"/>
                                            <a:gd name="connsiteY63" fmla="*/ 1151322 h 3937129"/>
                                            <a:gd name="connsiteX64" fmla="*/ 1825651 w 3464789"/>
                                            <a:gd name="connsiteY64" fmla="*/ 1140778 h 3937129"/>
                                            <a:gd name="connsiteX65" fmla="*/ 1565303 w 3464789"/>
                                            <a:gd name="connsiteY65" fmla="*/ 861435 h 3937129"/>
                                            <a:gd name="connsiteX66" fmla="*/ 1458771 w 3464789"/>
                                            <a:gd name="connsiteY66" fmla="*/ 444184 h 3937129"/>
                                            <a:gd name="connsiteX67" fmla="*/ 1432138 w 3464789"/>
                                            <a:gd name="connsiteY67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991769 w 3464789"/>
                                            <a:gd name="connsiteY6" fmla="*/ 733854 h 3937129"/>
                                            <a:gd name="connsiteX7" fmla="*/ 2210305 w 3464789"/>
                                            <a:gd name="connsiteY7" fmla="*/ 204767 h 3937129"/>
                                            <a:gd name="connsiteX8" fmla="*/ 2147045 w 3464789"/>
                                            <a:gd name="connsiteY8" fmla="*/ 446307 h 3937129"/>
                                            <a:gd name="connsiteX9" fmla="*/ 1976922 w 3464789"/>
                                            <a:gd name="connsiteY9" fmla="*/ 969643 h 3937129"/>
                                            <a:gd name="connsiteX10" fmla="*/ 1898682 w 3464789"/>
                                            <a:gd name="connsiteY10" fmla="*/ 1355087 h 3937129"/>
                                            <a:gd name="connsiteX11" fmla="*/ 2026275 w 3464789"/>
                                            <a:gd name="connsiteY11" fmla="*/ 1372209 h 3937129"/>
                                            <a:gd name="connsiteX12" fmla="*/ 2420808 w 3464789"/>
                                            <a:gd name="connsiteY12" fmla="*/ 1120620 h 3937129"/>
                                            <a:gd name="connsiteX13" fmla="*/ 2805000 w 3464789"/>
                                            <a:gd name="connsiteY13" fmla="*/ 704562 h 3937129"/>
                                            <a:gd name="connsiteX14" fmla="*/ 2576963 w 3464789"/>
                                            <a:gd name="connsiteY14" fmla="*/ 1035698 h 3937129"/>
                                            <a:gd name="connsiteX15" fmla="*/ 1901903 w 3464789"/>
                                            <a:gd name="connsiteY15" fmla="*/ 1629144 h 3937129"/>
                                            <a:gd name="connsiteX16" fmla="*/ 1808765 w 3464789"/>
                                            <a:gd name="connsiteY16" fmla="*/ 1960528 h 3937129"/>
                                            <a:gd name="connsiteX17" fmla="*/ 2517740 w 3464789"/>
                                            <a:gd name="connsiteY17" fmla="*/ 1684505 h 3937129"/>
                                            <a:gd name="connsiteX18" fmla="*/ 3464390 w 3464789"/>
                                            <a:gd name="connsiteY18" fmla="*/ 1588728 h 3937129"/>
                                            <a:gd name="connsiteX19" fmla="*/ 2519113 w 3464789"/>
                                            <a:gd name="connsiteY19" fmla="*/ 1750502 h 3937129"/>
                                            <a:gd name="connsiteX20" fmla="*/ 1801988 w 3464789"/>
                                            <a:gd name="connsiteY20" fmla="*/ 2188843 h 3937129"/>
                                            <a:gd name="connsiteX21" fmla="*/ 1836494 w 3464789"/>
                                            <a:gd name="connsiteY21" fmla="*/ 2832948 h 3937129"/>
                                            <a:gd name="connsiteX22" fmla="*/ 1894003 w 3464789"/>
                                            <a:gd name="connsiteY22" fmla="*/ 3465552 h 3937129"/>
                                            <a:gd name="connsiteX23" fmla="*/ 1991769 w 3464789"/>
                                            <a:gd name="connsiteY23" fmla="*/ 3937129 h 3937129"/>
                                            <a:gd name="connsiteX24" fmla="*/ 1301656 w 3464789"/>
                                            <a:gd name="connsiteY24" fmla="*/ 3925627 h 3937129"/>
                                            <a:gd name="connsiteX25" fmla="*/ 1399422 w 3464789"/>
                                            <a:gd name="connsiteY25" fmla="*/ 3419544 h 3937129"/>
                                            <a:gd name="connsiteX26" fmla="*/ 1433928 w 3464789"/>
                                            <a:gd name="connsiteY26" fmla="*/ 2487892 h 3937129"/>
                                            <a:gd name="connsiteX27" fmla="*/ 1285742 w 3464789"/>
                                            <a:gd name="connsiteY27" fmla="*/ 2127753 h 3937129"/>
                                            <a:gd name="connsiteX28" fmla="*/ 1232480 w 3464789"/>
                                            <a:gd name="connsiteY28" fmla="*/ 2094643 h 3937129"/>
                                            <a:gd name="connsiteX29" fmla="*/ 1179677 w 3464789"/>
                                            <a:gd name="connsiteY29" fmla="*/ 2074189 h 3937129"/>
                                            <a:gd name="connsiteX30" fmla="*/ 1136639 w 3464789"/>
                                            <a:gd name="connsiteY30" fmla="*/ 2087529 h 3937129"/>
                                            <a:gd name="connsiteX31" fmla="*/ 694936 w 3464789"/>
                                            <a:gd name="connsiteY31" fmla="*/ 2180157 h 3937129"/>
                                            <a:gd name="connsiteX32" fmla="*/ 258308 w 3464789"/>
                                            <a:gd name="connsiteY32" fmla="*/ 2115526 h 3937129"/>
                                            <a:gd name="connsiteX33" fmla="*/ 727310 w 3464789"/>
                                            <a:gd name="connsiteY33" fmla="*/ 2141671 h 3937129"/>
                                            <a:gd name="connsiteX34" fmla="*/ 1021202 w 3464789"/>
                                            <a:gd name="connsiteY34" fmla="*/ 2033549 h 3937129"/>
                                            <a:gd name="connsiteX35" fmla="*/ 1022716 w 3464789"/>
                                            <a:gd name="connsiteY35" fmla="*/ 2032878 h 3937129"/>
                                            <a:gd name="connsiteX36" fmla="*/ 997892 w 3464789"/>
                                            <a:gd name="connsiteY36" fmla="*/ 2027432 h 3937129"/>
                                            <a:gd name="connsiteX37" fmla="*/ 645036 w 3464789"/>
                                            <a:gd name="connsiteY37" fmla="*/ 1936205 h 3937129"/>
                                            <a:gd name="connsiteX38" fmla="*/ 8889 w 3464789"/>
                                            <a:gd name="connsiteY38" fmla="*/ 1504441 h 3937129"/>
                                            <a:gd name="connsiteX39" fmla="*/ 634343 w 3464789"/>
                                            <a:gd name="connsiteY39" fmla="*/ 1855993 h 3937129"/>
                                            <a:gd name="connsiteX40" fmla="*/ 1214583 w 3464789"/>
                                            <a:gd name="connsiteY40" fmla="*/ 1988991 h 3937129"/>
                                            <a:gd name="connsiteX41" fmla="*/ 1395036 w 3464789"/>
                                            <a:gd name="connsiteY41" fmla="*/ 2034104 h 3937129"/>
                                            <a:gd name="connsiteX42" fmla="*/ 1209641 w 3464789"/>
                                            <a:gd name="connsiteY42" fmla="*/ 1717265 h 3937129"/>
                                            <a:gd name="connsiteX43" fmla="*/ 1084324 w 3464789"/>
                                            <a:gd name="connsiteY43" fmla="*/ 1414607 h 3937129"/>
                                            <a:gd name="connsiteX44" fmla="*/ 998943 w 3464789"/>
                                            <a:gd name="connsiteY44" fmla="*/ 1328867 h 3937129"/>
                                            <a:gd name="connsiteX45" fmla="*/ 976315 w 3464789"/>
                                            <a:gd name="connsiteY45" fmla="*/ 1309040 h 3937129"/>
                                            <a:gd name="connsiteX46" fmla="*/ 946281 w 3464789"/>
                                            <a:gd name="connsiteY46" fmla="*/ 1326030 h 3937129"/>
                                            <a:gd name="connsiteX47" fmla="*/ 776340 w 3464789"/>
                                            <a:gd name="connsiteY47" fmla="*/ 1381751 h 3937129"/>
                                            <a:gd name="connsiteX48" fmla="*/ 529066 w 3464789"/>
                                            <a:gd name="connsiteY48" fmla="*/ 1350841 h 3937129"/>
                                            <a:gd name="connsiteX49" fmla="*/ 781493 w 3464789"/>
                                            <a:gd name="connsiteY49" fmla="*/ 1337963 h 3937129"/>
                                            <a:gd name="connsiteX50" fmla="*/ 912857 w 3464789"/>
                                            <a:gd name="connsiteY50" fmla="*/ 1270992 h 3937129"/>
                                            <a:gd name="connsiteX51" fmla="*/ 964836 w 3464789"/>
                                            <a:gd name="connsiteY51" fmla="*/ 1298981 h 3937129"/>
                                            <a:gd name="connsiteX52" fmla="*/ 945173 w 3464789"/>
                                            <a:gd name="connsiteY52" fmla="*/ 1266178 h 3937129"/>
                                            <a:gd name="connsiteX53" fmla="*/ 1037113 w 3464789"/>
                                            <a:gd name="connsiteY53" fmla="*/ 1147923 h 3937129"/>
                                            <a:gd name="connsiteX54" fmla="*/ 991105 w 3464789"/>
                                            <a:gd name="connsiteY54" fmla="*/ 670593 h 3937129"/>
                                            <a:gd name="connsiteX55" fmla="*/ 1058784 w 3464789"/>
                                            <a:gd name="connsiteY55" fmla="*/ 868401 h 3937129"/>
                                            <a:gd name="connsiteX56" fmla="*/ 1227158 w 3464789"/>
                                            <a:gd name="connsiteY56" fmla="*/ 1517711 h 3937129"/>
                                            <a:gd name="connsiteX57" fmla="*/ 1427277 w 3464789"/>
                                            <a:gd name="connsiteY57" fmla="*/ 1003975 h 3937129"/>
                                            <a:gd name="connsiteX58" fmla="*/ 1295158 w 3464789"/>
                                            <a:gd name="connsiteY58" fmla="*/ 1647183 h 3937129"/>
                                            <a:gd name="connsiteX59" fmla="*/ 1629460 w 3464789"/>
                                            <a:gd name="connsiteY59" fmla="*/ 2079575 h 3937129"/>
                                            <a:gd name="connsiteX60" fmla="*/ 1692720 w 3464789"/>
                                            <a:gd name="connsiteY60" fmla="*/ 1723016 h 3937129"/>
                                            <a:gd name="connsiteX61" fmla="*/ 1819241 w 3464789"/>
                                            <a:gd name="connsiteY61" fmla="*/ 1205431 h 3937129"/>
                                            <a:gd name="connsiteX62" fmla="*/ 1836777 w 3464789"/>
                                            <a:gd name="connsiteY62" fmla="*/ 1151322 h 3937129"/>
                                            <a:gd name="connsiteX63" fmla="*/ 1825651 w 3464789"/>
                                            <a:gd name="connsiteY63" fmla="*/ 1140778 h 3937129"/>
                                            <a:gd name="connsiteX64" fmla="*/ 1565303 w 3464789"/>
                                            <a:gd name="connsiteY64" fmla="*/ 861435 h 3937129"/>
                                            <a:gd name="connsiteX65" fmla="*/ 1458771 w 3464789"/>
                                            <a:gd name="connsiteY65" fmla="*/ 444184 h 3937129"/>
                                            <a:gd name="connsiteX66" fmla="*/ 1432138 w 3464789"/>
                                            <a:gd name="connsiteY66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991769 w 3464789"/>
                                            <a:gd name="connsiteY6" fmla="*/ 733854 h 3937129"/>
                                            <a:gd name="connsiteX7" fmla="*/ 2210305 w 3464789"/>
                                            <a:gd name="connsiteY7" fmla="*/ 204767 h 3937129"/>
                                            <a:gd name="connsiteX8" fmla="*/ 2147045 w 3464789"/>
                                            <a:gd name="connsiteY8" fmla="*/ 446307 h 3937129"/>
                                            <a:gd name="connsiteX9" fmla="*/ 1976922 w 3464789"/>
                                            <a:gd name="connsiteY9" fmla="*/ 969643 h 3937129"/>
                                            <a:gd name="connsiteX10" fmla="*/ 1898682 w 3464789"/>
                                            <a:gd name="connsiteY10" fmla="*/ 1355087 h 3937129"/>
                                            <a:gd name="connsiteX11" fmla="*/ 2026275 w 3464789"/>
                                            <a:gd name="connsiteY11" fmla="*/ 1372209 h 3937129"/>
                                            <a:gd name="connsiteX12" fmla="*/ 2420808 w 3464789"/>
                                            <a:gd name="connsiteY12" fmla="*/ 1120620 h 3937129"/>
                                            <a:gd name="connsiteX13" fmla="*/ 2805000 w 3464789"/>
                                            <a:gd name="connsiteY13" fmla="*/ 704562 h 3937129"/>
                                            <a:gd name="connsiteX14" fmla="*/ 2576963 w 3464789"/>
                                            <a:gd name="connsiteY14" fmla="*/ 1035698 h 3937129"/>
                                            <a:gd name="connsiteX15" fmla="*/ 1901903 w 3464789"/>
                                            <a:gd name="connsiteY15" fmla="*/ 1629144 h 3937129"/>
                                            <a:gd name="connsiteX16" fmla="*/ 1808765 w 3464789"/>
                                            <a:gd name="connsiteY16" fmla="*/ 1960528 h 3937129"/>
                                            <a:gd name="connsiteX17" fmla="*/ 2517740 w 3464789"/>
                                            <a:gd name="connsiteY17" fmla="*/ 1684505 h 3937129"/>
                                            <a:gd name="connsiteX18" fmla="*/ 3464390 w 3464789"/>
                                            <a:gd name="connsiteY18" fmla="*/ 1588728 h 3937129"/>
                                            <a:gd name="connsiteX19" fmla="*/ 2519113 w 3464789"/>
                                            <a:gd name="connsiteY19" fmla="*/ 1750502 h 3937129"/>
                                            <a:gd name="connsiteX20" fmla="*/ 1801988 w 3464789"/>
                                            <a:gd name="connsiteY20" fmla="*/ 2188843 h 3937129"/>
                                            <a:gd name="connsiteX21" fmla="*/ 1836494 w 3464789"/>
                                            <a:gd name="connsiteY21" fmla="*/ 2832948 h 3937129"/>
                                            <a:gd name="connsiteX22" fmla="*/ 1894003 w 3464789"/>
                                            <a:gd name="connsiteY22" fmla="*/ 3465552 h 3937129"/>
                                            <a:gd name="connsiteX23" fmla="*/ 1991769 w 3464789"/>
                                            <a:gd name="connsiteY23" fmla="*/ 3937129 h 3937129"/>
                                            <a:gd name="connsiteX24" fmla="*/ 1301656 w 3464789"/>
                                            <a:gd name="connsiteY24" fmla="*/ 3925627 h 3937129"/>
                                            <a:gd name="connsiteX25" fmla="*/ 1399422 w 3464789"/>
                                            <a:gd name="connsiteY25" fmla="*/ 3419544 h 3937129"/>
                                            <a:gd name="connsiteX26" fmla="*/ 1433928 w 3464789"/>
                                            <a:gd name="connsiteY26" fmla="*/ 2487892 h 3937129"/>
                                            <a:gd name="connsiteX27" fmla="*/ 1285742 w 3464789"/>
                                            <a:gd name="connsiteY27" fmla="*/ 2127753 h 3937129"/>
                                            <a:gd name="connsiteX28" fmla="*/ 1232480 w 3464789"/>
                                            <a:gd name="connsiteY28" fmla="*/ 2094643 h 3937129"/>
                                            <a:gd name="connsiteX29" fmla="*/ 1179677 w 3464789"/>
                                            <a:gd name="connsiteY29" fmla="*/ 2074189 h 3937129"/>
                                            <a:gd name="connsiteX30" fmla="*/ 1136639 w 3464789"/>
                                            <a:gd name="connsiteY30" fmla="*/ 2087529 h 3937129"/>
                                            <a:gd name="connsiteX31" fmla="*/ 694936 w 3464789"/>
                                            <a:gd name="connsiteY31" fmla="*/ 2180157 h 3937129"/>
                                            <a:gd name="connsiteX32" fmla="*/ 258308 w 3464789"/>
                                            <a:gd name="connsiteY32" fmla="*/ 2115526 h 3937129"/>
                                            <a:gd name="connsiteX33" fmla="*/ 727310 w 3464789"/>
                                            <a:gd name="connsiteY33" fmla="*/ 2141671 h 3937129"/>
                                            <a:gd name="connsiteX34" fmla="*/ 1021202 w 3464789"/>
                                            <a:gd name="connsiteY34" fmla="*/ 2033549 h 3937129"/>
                                            <a:gd name="connsiteX35" fmla="*/ 1022716 w 3464789"/>
                                            <a:gd name="connsiteY35" fmla="*/ 2032878 h 3937129"/>
                                            <a:gd name="connsiteX36" fmla="*/ 997892 w 3464789"/>
                                            <a:gd name="connsiteY36" fmla="*/ 2027432 h 3937129"/>
                                            <a:gd name="connsiteX37" fmla="*/ 645036 w 3464789"/>
                                            <a:gd name="connsiteY37" fmla="*/ 1936205 h 3937129"/>
                                            <a:gd name="connsiteX38" fmla="*/ 8889 w 3464789"/>
                                            <a:gd name="connsiteY38" fmla="*/ 1504441 h 3937129"/>
                                            <a:gd name="connsiteX39" fmla="*/ 634343 w 3464789"/>
                                            <a:gd name="connsiteY39" fmla="*/ 1855993 h 3937129"/>
                                            <a:gd name="connsiteX40" fmla="*/ 1214583 w 3464789"/>
                                            <a:gd name="connsiteY40" fmla="*/ 1988991 h 3937129"/>
                                            <a:gd name="connsiteX41" fmla="*/ 1395036 w 3464789"/>
                                            <a:gd name="connsiteY41" fmla="*/ 2034104 h 3937129"/>
                                            <a:gd name="connsiteX42" fmla="*/ 1209641 w 3464789"/>
                                            <a:gd name="connsiteY42" fmla="*/ 1717265 h 3937129"/>
                                            <a:gd name="connsiteX43" fmla="*/ 1084324 w 3464789"/>
                                            <a:gd name="connsiteY43" fmla="*/ 1414607 h 3937129"/>
                                            <a:gd name="connsiteX44" fmla="*/ 998943 w 3464789"/>
                                            <a:gd name="connsiteY44" fmla="*/ 1328867 h 3937129"/>
                                            <a:gd name="connsiteX45" fmla="*/ 976315 w 3464789"/>
                                            <a:gd name="connsiteY45" fmla="*/ 1309040 h 3937129"/>
                                            <a:gd name="connsiteX46" fmla="*/ 946281 w 3464789"/>
                                            <a:gd name="connsiteY46" fmla="*/ 1326030 h 3937129"/>
                                            <a:gd name="connsiteX47" fmla="*/ 776340 w 3464789"/>
                                            <a:gd name="connsiteY47" fmla="*/ 1381751 h 3937129"/>
                                            <a:gd name="connsiteX48" fmla="*/ 529066 w 3464789"/>
                                            <a:gd name="connsiteY48" fmla="*/ 1350841 h 3937129"/>
                                            <a:gd name="connsiteX49" fmla="*/ 781493 w 3464789"/>
                                            <a:gd name="connsiteY49" fmla="*/ 1337963 h 3937129"/>
                                            <a:gd name="connsiteX50" fmla="*/ 912857 w 3464789"/>
                                            <a:gd name="connsiteY50" fmla="*/ 1270992 h 3937129"/>
                                            <a:gd name="connsiteX51" fmla="*/ 945173 w 3464789"/>
                                            <a:gd name="connsiteY51" fmla="*/ 1266178 h 3937129"/>
                                            <a:gd name="connsiteX52" fmla="*/ 1037113 w 3464789"/>
                                            <a:gd name="connsiteY52" fmla="*/ 1147923 h 3937129"/>
                                            <a:gd name="connsiteX53" fmla="*/ 991105 w 3464789"/>
                                            <a:gd name="connsiteY53" fmla="*/ 670593 h 3937129"/>
                                            <a:gd name="connsiteX54" fmla="*/ 1058784 w 3464789"/>
                                            <a:gd name="connsiteY54" fmla="*/ 868401 h 3937129"/>
                                            <a:gd name="connsiteX55" fmla="*/ 1227158 w 3464789"/>
                                            <a:gd name="connsiteY55" fmla="*/ 1517711 h 3937129"/>
                                            <a:gd name="connsiteX56" fmla="*/ 1427277 w 3464789"/>
                                            <a:gd name="connsiteY56" fmla="*/ 1003975 h 3937129"/>
                                            <a:gd name="connsiteX57" fmla="*/ 1295158 w 3464789"/>
                                            <a:gd name="connsiteY57" fmla="*/ 1647183 h 3937129"/>
                                            <a:gd name="connsiteX58" fmla="*/ 1629460 w 3464789"/>
                                            <a:gd name="connsiteY58" fmla="*/ 2079575 h 3937129"/>
                                            <a:gd name="connsiteX59" fmla="*/ 1692720 w 3464789"/>
                                            <a:gd name="connsiteY59" fmla="*/ 1723016 h 3937129"/>
                                            <a:gd name="connsiteX60" fmla="*/ 1819241 w 3464789"/>
                                            <a:gd name="connsiteY60" fmla="*/ 1205431 h 3937129"/>
                                            <a:gd name="connsiteX61" fmla="*/ 1836777 w 3464789"/>
                                            <a:gd name="connsiteY61" fmla="*/ 1151322 h 3937129"/>
                                            <a:gd name="connsiteX62" fmla="*/ 1825651 w 3464789"/>
                                            <a:gd name="connsiteY62" fmla="*/ 1140778 h 3937129"/>
                                            <a:gd name="connsiteX63" fmla="*/ 1565303 w 3464789"/>
                                            <a:gd name="connsiteY63" fmla="*/ 861435 h 3937129"/>
                                            <a:gd name="connsiteX64" fmla="*/ 1458771 w 3464789"/>
                                            <a:gd name="connsiteY64" fmla="*/ 444184 h 3937129"/>
                                            <a:gd name="connsiteX65" fmla="*/ 1432138 w 3464789"/>
                                            <a:gd name="connsiteY65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991769 w 3464789"/>
                                            <a:gd name="connsiteY6" fmla="*/ 733854 h 3937129"/>
                                            <a:gd name="connsiteX7" fmla="*/ 2210305 w 3464789"/>
                                            <a:gd name="connsiteY7" fmla="*/ 204767 h 3937129"/>
                                            <a:gd name="connsiteX8" fmla="*/ 2147045 w 3464789"/>
                                            <a:gd name="connsiteY8" fmla="*/ 446307 h 3937129"/>
                                            <a:gd name="connsiteX9" fmla="*/ 1976922 w 3464789"/>
                                            <a:gd name="connsiteY9" fmla="*/ 969643 h 3937129"/>
                                            <a:gd name="connsiteX10" fmla="*/ 1898682 w 3464789"/>
                                            <a:gd name="connsiteY10" fmla="*/ 1355087 h 3937129"/>
                                            <a:gd name="connsiteX11" fmla="*/ 2026275 w 3464789"/>
                                            <a:gd name="connsiteY11" fmla="*/ 1372209 h 3937129"/>
                                            <a:gd name="connsiteX12" fmla="*/ 2420808 w 3464789"/>
                                            <a:gd name="connsiteY12" fmla="*/ 1120620 h 3937129"/>
                                            <a:gd name="connsiteX13" fmla="*/ 2805000 w 3464789"/>
                                            <a:gd name="connsiteY13" fmla="*/ 704562 h 3937129"/>
                                            <a:gd name="connsiteX14" fmla="*/ 2576963 w 3464789"/>
                                            <a:gd name="connsiteY14" fmla="*/ 1035698 h 3937129"/>
                                            <a:gd name="connsiteX15" fmla="*/ 1901903 w 3464789"/>
                                            <a:gd name="connsiteY15" fmla="*/ 1629144 h 3937129"/>
                                            <a:gd name="connsiteX16" fmla="*/ 1808765 w 3464789"/>
                                            <a:gd name="connsiteY16" fmla="*/ 1960528 h 3937129"/>
                                            <a:gd name="connsiteX17" fmla="*/ 2517740 w 3464789"/>
                                            <a:gd name="connsiteY17" fmla="*/ 1684505 h 3937129"/>
                                            <a:gd name="connsiteX18" fmla="*/ 3464390 w 3464789"/>
                                            <a:gd name="connsiteY18" fmla="*/ 1588728 h 3937129"/>
                                            <a:gd name="connsiteX19" fmla="*/ 2519113 w 3464789"/>
                                            <a:gd name="connsiteY19" fmla="*/ 1750502 h 3937129"/>
                                            <a:gd name="connsiteX20" fmla="*/ 1801988 w 3464789"/>
                                            <a:gd name="connsiteY20" fmla="*/ 2188843 h 3937129"/>
                                            <a:gd name="connsiteX21" fmla="*/ 1836494 w 3464789"/>
                                            <a:gd name="connsiteY21" fmla="*/ 2832948 h 3937129"/>
                                            <a:gd name="connsiteX22" fmla="*/ 1894003 w 3464789"/>
                                            <a:gd name="connsiteY22" fmla="*/ 3465552 h 3937129"/>
                                            <a:gd name="connsiteX23" fmla="*/ 1991769 w 3464789"/>
                                            <a:gd name="connsiteY23" fmla="*/ 3937129 h 3937129"/>
                                            <a:gd name="connsiteX24" fmla="*/ 1301656 w 3464789"/>
                                            <a:gd name="connsiteY24" fmla="*/ 3925627 h 3937129"/>
                                            <a:gd name="connsiteX25" fmla="*/ 1399422 w 3464789"/>
                                            <a:gd name="connsiteY25" fmla="*/ 3419544 h 3937129"/>
                                            <a:gd name="connsiteX26" fmla="*/ 1433928 w 3464789"/>
                                            <a:gd name="connsiteY26" fmla="*/ 2487892 h 3937129"/>
                                            <a:gd name="connsiteX27" fmla="*/ 1285742 w 3464789"/>
                                            <a:gd name="connsiteY27" fmla="*/ 2127753 h 3937129"/>
                                            <a:gd name="connsiteX28" fmla="*/ 1232480 w 3464789"/>
                                            <a:gd name="connsiteY28" fmla="*/ 2094643 h 3937129"/>
                                            <a:gd name="connsiteX29" fmla="*/ 1179677 w 3464789"/>
                                            <a:gd name="connsiteY29" fmla="*/ 2074189 h 3937129"/>
                                            <a:gd name="connsiteX30" fmla="*/ 1136639 w 3464789"/>
                                            <a:gd name="connsiteY30" fmla="*/ 2087529 h 3937129"/>
                                            <a:gd name="connsiteX31" fmla="*/ 694936 w 3464789"/>
                                            <a:gd name="connsiteY31" fmla="*/ 2180157 h 3937129"/>
                                            <a:gd name="connsiteX32" fmla="*/ 258308 w 3464789"/>
                                            <a:gd name="connsiteY32" fmla="*/ 2115526 h 3937129"/>
                                            <a:gd name="connsiteX33" fmla="*/ 727310 w 3464789"/>
                                            <a:gd name="connsiteY33" fmla="*/ 2141671 h 3937129"/>
                                            <a:gd name="connsiteX34" fmla="*/ 1021202 w 3464789"/>
                                            <a:gd name="connsiteY34" fmla="*/ 2033549 h 3937129"/>
                                            <a:gd name="connsiteX35" fmla="*/ 1022716 w 3464789"/>
                                            <a:gd name="connsiteY35" fmla="*/ 2032878 h 3937129"/>
                                            <a:gd name="connsiteX36" fmla="*/ 997892 w 3464789"/>
                                            <a:gd name="connsiteY36" fmla="*/ 2027432 h 3937129"/>
                                            <a:gd name="connsiteX37" fmla="*/ 645036 w 3464789"/>
                                            <a:gd name="connsiteY37" fmla="*/ 1936205 h 3937129"/>
                                            <a:gd name="connsiteX38" fmla="*/ 8889 w 3464789"/>
                                            <a:gd name="connsiteY38" fmla="*/ 1504441 h 3937129"/>
                                            <a:gd name="connsiteX39" fmla="*/ 634343 w 3464789"/>
                                            <a:gd name="connsiteY39" fmla="*/ 1855993 h 3937129"/>
                                            <a:gd name="connsiteX40" fmla="*/ 1214583 w 3464789"/>
                                            <a:gd name="connsiteY40" fmla="*/ 1988991 h 3937129"/>
                                            <a:gd name="connsiteX41" fmla="*/ 1395036 w 3464789"/>
                                            <a:gd name="connsiteY41" fmla="*/ 2034104 h 3937129"/>
                                            <a:gd name="connsiteX42" fmla="*/ 1209641 w 3464789"/>
                                            <a:gd name="connsiteY42" fmla="*/ 1717265 h 3937129"/>
                                            <a:gd name="connsiteX43" fmla="*/ 1084324 w 3464789"/>
                                            <a:gd name="connsiteY43" fmla="*/ 1414607 h 3937129"/>
                                            <a:gd name="connsiteX44" fmla="*/ 998943 w 3464789"/>
                                            <a:gd name="connsiteY44" fmla="*/ 1328867 h 3937129"/>
                                            <a:gd name="connsiteX45" fmla="*/ 946281 w 3464789"/>
                                            <a:gd name="connsiteY45" fmla="*/ 1326030 h 3937129"/>
                                            <a:gd name="connsiteX46" fmla="*/ 776340 w 3464789"/>
                                            <a:gd name="connsiteY46" fmla="*/ 1381751 h 3937129"/>
                                            <a:gd name="connsiteX47" fmla="*/ 529066 w 3464789"/>
                                            <a:gd name="connsiteY47" fmla="*/ 1350841 h 3937129"/>
                                            <a:gd name="connsiteX48" fmla="*/ 781493 w 3464789"/>
                                            <a:gd name="connsiteY48" fmla="*/ 1337963 h 3937129"/>
                                            <a:gd name="connsiteX49" fmla="*/ 912857 w 3464789"/>
                                            <a:gd name="connsiteY49" fmla="*/ 1270992 h 3937129"/>
                                            <a:gd name="connsiteX50" fmla="*/ 945173 w 3464789"/>
                                            <a:gd name="connsiteY50" fmla="*/ 1266178 h 3937129"/>
                                            <a:gd name="connsiteX51" fmla="*/ 1037113 w 3464789"/>
                                            <a:gd name="connsiteY51" fmla="*/ 1147923 h 3937129"/>
                                            <a:gd name="connsiteX52" fmla="*/ 991105 w 3464789"/>
                                            <a:gd name="connsiteY52" fmla="*/ 670593 h 3937129"/>
                                            <a:gd name="connsiteX53" fmla="*/ 1058784 w 3464789"/>
                                            <a:gd name="connsiteY53" fmla="*/ 868401 h 3937129"/>
                                            <a:gd name="connsiteX54" fmla="*/ 1227158 w 3464789"/>
                                            <a:gd name="connsiteY54" fmla="*/ 1517711 h 3937129"/>
                                            <a:gd name="connsiteX55" fmla="*/ 1427277 w 3464789"/>
                                            <a:gd name="connsiteY55" fmla="*/ 1003975 h 3937129"/>
                                            <a:gd name="connsiteX56" fmla="*/ 1295158 w 3464789"/>
                                            <a:gd name="connsiteY56" fmla="*/ 1647183 h 3937129"/>
                                            <a:gd name="connsiteX57" fmla="*/ 1629460 w 3464789"/>
                                            <a:gd name="connsiteY57" fmla="*/ 2079575 h 3937129"/>
                                            <a:gd name="connsiteX58" fmla="*/ 1692720 w 3464789"/>
                                            <a:gd name="connsiteY58" fmla="*/ 1723016 h 3937129"/>
                                            <a:gd name="connsiteX59" fmla="*/ 1819241 w 3464789"/>
                                            <a:gd name="connsiteY59" fmla="*/ 1205431 h 3937129"/>
                                            <a:gd name="connsiteX60" fmla="*/ 1836777 w 3464789"/>
                                            <a:gd name="connsiteY60" fmla="*/ 1151322 h 3937129"/>
                                            <a:gd name="connsiteX61" fmla="*/ 1825651 w 3464789"/>
                                            <a:gd name="connsiteY61" fmla="*/ 1140778 h 3937129"/>
                                            <a:gd name="connsiteX62" fmla="*/ 1565303 w 3464789"/>
                                            <a:gd name="connsiteY62" fmla="*/ 861435 h 3937129"/>
                                            <a:gd name="connsiteX63" fmla="*/ 1458771 w 3464789"/>
                                            <a:gd name="connsiteY63" fmla="*/ 444184 h 3937129"/>
                                            <a:gd name="connsiteX64" fmla="*/ 1432138 w 3464789"/>
                                            <a:gd name="connsiteY6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991769 w 3464789"/>
                                            <a:gd name="connsiteY6" fmla="*/ 733854 h 3937129"/>
                                            <a:gd name="connsiteX7" fmla="*/ 2210305 w 3464789"/>
                                            <a:gd name="connsiteY7" fmla="*/ 204767 h 3937129"/>
                                            <a:gd name="connsiteX8" fmla="*/ 2147045 w 3464789"/>
                                            <a:gd name="connsiteY8" fmla="*/ 446307 h 3937129"/>
                                            <a:gd name="connsiteX9" fmla="*/ 1976922 w 3464789"/>
                                            <a:gd name="connsiteY9" fmla="*/ 969643 h 3937129"/>
                                            <a:gd name="connsiteX10" fmla="*/ 1898682 w 3464789"/>
                                            <a:gd name="connsiteY10" fmla="*/ 1355087 h 3937129"/>
                                            <a:gd name="connsiteX11" fmla="*/ 2026275 w 3464789"/>
                                            <a:gd name="connsiteY11" fmla="*/ 1372209 h 3937129"/>
                                            <a:gd name="connsiteX12" fmla="*/ 2420808 w 3464789"/>
                                            <a:gd name="connsiteY12" fmla="*/ 1120620 h 3937129"/>
                                            <a:gd name="connsiteX13" fmla="*/ 2805000 w 3464789"/>
                                            <a:gd name="connsiteY13" fmla="*/ 704562 h 3937129"/>
                                            <a:gd name="connsiteX14" fmla="*/ 2576963 w 3464789"/>
                                            <a:gd name="connsiteY14" fmla="*/ 1035698 h 3937129"/>
                                            <a:gd name="connsiteX15" fmla="*/ 1901903 w 3464789"/>
                                            <a:gd name="connsiteY15" fmla="*/ 1629144 h 3937129"/>
                                            <a:gd name="connsiteX16" fmla="*/ 1808765 w 3464789"/>
                                            <a:gd name="connsiteY16" fmla="*/ 1960528 h 3937129"/>
                                            <a:gd name="connsiteX17" fmla="*/ 2517740 w 3464789"/>
                                            <a:gd name="connsiteY17" fmla="*/ 1684505 h 3937129"/>
                                            <a:gd name="connsiteX18" fmla="*/ 3464390 w 3464789"/>
                                            <a:gd name="connsiteY18" fmla="*/ 1588728 h 3937129"/>
                                            <a:gd name="connsiteX19" fmla="*/ 2519113 w 3464789"/>
                                            <a:gd name="connsiteY19" fmla="*/ 1750502 h 3937129"/>
                                            <a:gd name="connsiteX20" fmla="*/ 1801988 w 3464789"/>
                                            <a:gd name="connsiteY20" fmla="*/ 2188843 h 3937129"/>
                                            <a:gd name="connsiteX21" fmla="*/ 1836494 w 3464789"/>
                                            <a:gd name="connsiteY21" fmla="*/ 2832948 h 3937129"/>
                                            <a:gd name="connsiteX22" fmla="*/ 1894003 w 3464789"/>
                                            <a:gd name="connsiteY22" fmla="*/ 3465552 h 3937129"/>
                                            <a:gd name="connsiteX23" fmla="*/ 1991769 w 3464789"/>
                                            <a:gd name="connsiteY23" fmla="*/ 3937129 h 3937129"/>
                                            <a:gd name="connsiteX24" fmla="*/ 1301656 w 3464789"/>
                                            <a:gd name="connsiteY24" fmla="*/ 3925627 h 3937129"/>
                                            <a:gd name="connsiteX25" fmla="*/ 1399422 w 3464789"/>
                                            <a:gd name="connsiteY25" fmla="*/ 3419544 h 3937129"/>
                                            <a:gd name="connsiteX26" fmla="*/ 1433928 w 3464789"/>
                                            <a:gd name="connsiteY26" fmla="*/ 2487892 h 3937129"/>
                                            <a:gd name="connsiteX27" fmla="*/ 1285742 w 3464789"/>
                                            <a:gd name="connsiteY27" fmla="*/ 2127753 h 3937129"/>
                                            <a:gd name="connsiteX28" fmla="*/ 1232480 w 3464789"/>
                                            <a:gd name="connsiteY28" fmla="*/ 2094643 h 3937129"/>
                                            <a:gd name="connsiteX29" fmla="*/ 1179677 w 3464789"/>
                                            <a:gd name="connsiteY29" fmla="*/ 2074189 h 3937129"/>
                                            <a:gd name="connsiteX30" fmla="*/ 1136639 w 3464789"/>
                                            <a:gd name="connsiteY30" fmla="*/ 2087529 h 3937129"/>
                                            <a:gd name="connsiteX31" fmla="*/ 694936 w 3464789"/>
                                            <a:gd name="connsiteY31" fmla="*/ 2180157 h 3937129"/>
                                            <a:gd name="connsiteX32" fmla="*/ 258308 w 3464789"/>
                                            <a:gd name="connsiteY32" fmla="*/ 2115526 h 3937129"/>
                                            <a:gd name="connsiteX33" fmla="*/ 727310 w 3464789"/>
                                            <a:gd name="connsiteY33" fmla="*/ 2141671 h 3937129"/>
                                            <a:gd name="connsiteX34" fmla="*/ 1021202 w 3464789"/>
                                            <a:gd name="connsiteY34" fmla="*/ 2033549 h 3937129"/>
                                            <a:gd name="connsiteX35" fmla="*/ 1022716 w 3464789"/>
                                            <a:gd name="connsiteY35" fmla="*/ 2032878 h 3937129"/>
                                            <a:gd name="connsiteX36" fmla="*/ 997892 w 3464789"/>
                                            <a:gd name="connsiteY36" fmla="*/ 2027432 h 3937129"/>
                                            <a:gd name="connsiteX37" fmla="*/ 645036 w 3464789"/>
                                            <a:gd name="connsiteY37" fmla="*/ 1936205 h 3937129"/>
                                            <a:gd name="connsiteX38" fmla="*/ 8889 w 3464789"/>
                                            <a:gd name="connsiteY38" fmla="*/ 1504441 h 3937129"/>
                                            <a:gd name="connsiteX39" fmla="*/ 634343 w 3464789"/>
                                            <a:gd name="connsiteY39" fmla="*/ 1855993 h 3937129"/>
                                            <a:gd name="connsiteX40" fmla="*/ 1214583 w 3464789"/>
                                            <a:gd name="connsiteY40" fmla="*/ 1988991 h 3937129"/>
                                            <a:gd name="connsiteX41" fmla="*/ 1395036 w 3464789"/>
                                            <a:gd name="connsiteY41" fmla="*/ 2034104 h 3937129"/>
                                            <a:gd name="connsiteX42" fmla="*/ 1209641 w 3464789"/>
                                            <a:gd name="connsiteY42" fmla="*/ 1717265 h 3937129"/>
                                            <a:gd name="connsiteX43" fmla="*/ 1084324 w 3464789"/>
                                            <a:gd name="connsiteY43" fmla="*/ 1414607 h 3937129"/>
                                            <a:gd name="connsiteX44" fmla="*/ 998943 w 3464789"/>
                                            <a:gd name="connsiteY44" fmla="*/ 1328867 h 3937129"/>
                                            <a:gd name="connsiteX45" fmla="*/ 946281 w 3464789"/>
                                            <a:gd name="connsiteY45" fmla="*/ 1326030 h 3937129"/>
                                            <a:gd name="connsiteX46" fmla="*/ 776340 w 3464789"/>
                                            <a:gd name="connsiteY46" fmla="*/ 1381751 h 3937129"/>
                                            <a:gd name="connsiteX47" fmla="*/ 529066 w 3464789"/>
                                            <a:gd name="connsiteY47" fmla="*/ 1350841 h 3937129"/>
                                            <a:gd name="connsiteX48" fmla="*/ 781493 w 3464789"/>
                                            <a:gd name="connsiteY48" fmla="*/ 1337963 h 3937129"/>
                                            <a:gd name="connsiteX49" fmla="*/ 912857 w 3464789"/>
                                            <a:gd name="connsiteY49" fmla="*/ 1270992 h 3937129"/>
                                            <a:gd name="connsiteX50" fmla="*/ 1037113 w 3464789"/>
                                            <a:gd name="connsiteY50" fmla="*/ 1147923 h 3937129"/>
                                            <a:gd name="connsiteX51" fmla="*/ 991105 w 3464789"/>
                                            <a:gd name="connsiteY51" fmla="*/ 670593 h 3937129"/>
                                            <a:gd name="connsiteX52" fmla="*/ 1058784 w 3464789"/>
                                            <a:gd name="connsiteY52" fmla="*/ 868401 h 3937129"/>
                                            <a:gd name="connsiteX53" fmla="*/ 1227158 w 3464789"/>
                                            <a:gd name="connsiteY53" fmla="*/ 1517711 h 3937129"/>
                                            <a:gd name="connsiteX54" fmla="*/ 1427277 w 3464789"/>
                                            <a:gd name="connsiteY54" fmla="*/ 1003975 h 3937129"/>
                                            <a:gd name="connsiteX55" fmla="*/ 1295158 w 3464789"/>
                                            <a:gd name="connsiteY55" fmla="*/ 1647183 h 3937129"/>
                                            <a:gd name="connsiteX56" fmla="*/ 1629460 w 3464789"/>
                                            <a:gd name="connsiteY56" fmla="*/ 2079575 h 3937129"/>
                                            <a:gd name="connsiteX57" fmla="*/ 1692720 w 3464789"/>
                                            <a:gd name="connsiteY57" fmla="*/ 1723016 h 3937129"/>
                                            <a:gd name="connsiteX58" fmla="*/ 1819241 w 3464789"/>
                                            <a:gd name="connsiteY58" fmla="*/ 1205431 h 3937129"/>
                                            <a:gd name="connsiteX59" fmla="*/ 1836777 w 3464789"/>
                                            <a:gd name="connsiteY59" fmla="*/ 1151322 h 3937129"/>
                                            <a:gd name="connsiteX60" fmla="*/ 1825651 w 3464789"/>
                                            <a:gd name="connsiteY60" fmla="*/ 1140778 h 3937129"/>
                                            <a:gd name="connsiteX61" fmla="*/ 1565303 w 3464789"/>
                                            <a:gd name="connsiteY61" fmla="*/ 861435 h 3937129"/>
                                            <a:gd name="connsiteX62" fmla="*/ 1458771 w 3464789"/>
                                            <a:gd name="connsiteY62" fmla="*/ 444184 h 3937129"/>
                                            <a:gd name="connsiteX63" fmla="*/ 1432138 w 3464789"/>
                                            <a:gd name="connsiteY63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991769 w 3464789"/>
                                            <a:gd name="connsiteY6" fmla="*/ 733854 h 3937129"/>
                                            <a:gd name="connsiteX7" fmla="*/ 2210305 w 3464789"/>
                                            <a:gd name="connsiteY7" fmla="*/ 204767 h 3937129"/>
                                            <a:gd name="connsiteX8" fmla="*/ 2147045 w 3464789"/>
                                            <a:gd name="connsiteY8" fmla="*/ 446307 h 3937129"/>
                                            <a:gd name="connsiteX9" fmla="*/ 1976922 w 3464789"/>
                                            <a:gd name="connsiteY9" fmla="*/ 969643 h 3937129"/>
                                            <a:gd name="connsiteX10" fmla="*/ 1898682 w 3464789"/>
                                            <a:gd name="connsiteY10" fmla="*/ 1355087 h 3937129"/>
                                            <a:gd name="connsiteX11" fmla="*/ 2026275 w 3464789"/>
                                            <a:gd name="connsiteY11" fmla="*/ 1372209 h 3937129"/>
                                            <a:gd name="connsiteX12" fmla="*/ 2420808 w 3464789"/>
                                            <a:gd name="connsiteY12" fmla="*/ 1120620 h 3937129"/>
                                            <a:gd name="connsiteX13" fmla="*/ 2805000 w 3464789"/>
                                            <a:gd name="connsiteY13" fmla="*/ 704562 h 3937129"/>
                                            <a:gd name="connsiteX14" fmla="*/ 2576963 w 3464789"/>
                                            <a:gd name="connsiteY14" fmla="*/ 1035698 h 3937129"/>
                                            <a:gd name="connsiteX15" fmla="*/ 1901903 w 3464789"/>
                                            <a:gd name="connsiteY15" fmla="*/ 1629144 h 3937129"/>
                                            <a:gd name="connsiteX16" fmla="*/ 1808765 w 3464789"/>
                                            <a:gd name="connsiteY16" fmla="*/ 1960528 h 3937129"/>
                                            <a:gd name="connsiteX17" fmla="*/ 2517740 w 3464789"/>
                                            <a:gd name="connsiteY17" fmla="*/ 1684505 h 3937129"/>
                                            <a:gd name="connsiteX18" fmla="*/ 3464390 w 3464789"/>
                                            <a:gd name="connsiteY18" fmla="*/ 1588728 h 3937129"/>
                                            <a:gd name="connsiteX19" fmla="*/ 2519113 w 3464789"/>
                                            <a:gd name="connsiteY19" fmla="*/ 1750502 h 3937129"/>
                                            <a:gd name="connsiteX20" fmla="*/ 1801988 w 3464789"/>
                                            <a:gd name="connsiteY20" fmla="*/ 2188843 h 3937129"/>
                                            <a:gd name="connsiteX21" fmla="*/ 1836494 w 3464789"/>
                                            <a:gd name="connsiteY21" fmla="*/ 2832948 h 3937129"/>
                                            <a:gd name="connsiteX22" fmla="*/ 1894003 w 3464789"/>
                                            <a:gd name="connsiteY22" fmla="*/ 3465552 h 3937129"/>
                                            <a:gd name="connsiteX23" fmla="*/ 1991769 w 3464789"/>
                                            <a:gd name="connsiteY23" fmla="*/ 3937129 h 3937129"/>
                                            <a:gd name="connsiteX24" fmla="*/ 1301656 w 3464789"/>
                                            <a:gd name="connsiteY24" fmla="*/ 3925627 h 3937129"/>
                                            <a:gd name="connsiteX25" fmla="*/ 1399422 w 3464789"/>
                                            <a:gd name="connsiteY25" fmla="*/ 3419544 h 3937129"/>
                                            <a:gd name="connsiteX26" fmla="*/ 1433928 w 3464789"/>
                                            <a:gd name="connsiteY26" fmla="*/ 2487892 h 3937129"/>
                                            <a:gd name="connsiteX27" fmla="*/ 1285742 w 3464789"/>
                                            <a:gd name="connsiteY27" fmla="*/ 2127753 h 3937129"/>
                                            <a:gd name="connsiteX28" fmla="*/ 1232480 w 3464789"/>
                                            <a:gd name="connsiteY28" fmla="*/ 2094643 h 3937129"/>
                                            <a:gd name="connsiteX29" fmla="*/ 1179677 w 3464789"/>
                                            <a:gd name="connsiteY29" fmla="*/ 2074189 h 3937129"/>
                                            <a:gd name="connsiteX30" fmla="*/ 1136639 w 3464789"/>
                                            <a:gd name="connsiteY30" fmla="*/ 2087529 h 3937129"/>
                                            <a:gd name="connsiteX31" fmla="*/ 694936 w 3464789"/>
                                            <a:gd name="connsiteY31" fmla="*/ 2180157 h 3937129"/>
                                            <a:gd name="connsiteX32" fmla="*/ 258308 w 3464789"/>
                                            <a:gd name="connsiteY32" fmla="*/ 2115526 h 3937129"/>
                                            <a:gd name="connsiteX33" fmla="*/ 727310 w 3464789"/>
                                            <a:gd name="connsiteY33" fmla="*/ 2141671 h 3937129"/>
                                            <a:gd name="connsiteX34" fmla="*/ 1021202 w 3464789"/>
                                            <a:gd name="connsiteY34" fmla="*/ 2033549 h 3937129"/>
                                            <a:gd name="connsiteX35" fmla="*/ 1022716 w 3464789"/>
                                            <a:gd name="connsiteY35" fmla="*/ 2032878 h 3937129"/>
                                            <a:gd name="connsiteX36" fmla="*/ 997892 w 3464789"/>
                                            <a:gd name="connsiteY36" fmla="*/ 2027432 h 3937129"/>
                                            <a:gd name="connsiteX37" fmla="*/ 645036 w 3464789"/>
                                            <a:gd name="connsiteY37" fmla="*/ 1936205 h 3937129"/>
                                            <a:gd name="connsiteX38" fmla="*/ 8889 w 3464789"/>
                                            <a:gd name="connsiteY38" fmla="*/ 1504441 h 3937129"/>
                                            <a:gd name="connsiteX39" fmla="*/ 634343 w 3464789"/>
                                            <a:gd name="connsiteY39" fmla="*/ 1855993 h 3937129"/>
                                            <a:gd name="connsiteX40" fmla="*/ 1214583 w 3464789"/>
                                            <a:gd name="connsiteY40" fmla="*/ 1988991 h 3937129"/>
                                            <a:gd name="connsiteX41" fmla="*/ 1395036 w 3464789"/>
                                            <a:gd name="connsiteY41" fmla="*/ 2034104 h 3937129"/>
                                            <a:gd name="connsiteX42" fmla="*/ 1209641 w 3464789"/>
                                            <a:gd name="connsiteY42" fmla="*/ 1717265 h 3937129"/>
                                            <a:gd name="connsiteX43" fmla="*/ 1084324 w 3464789"/>
                                            <a:gd name="connsiteY43" fmla="*/ 1414607 h 3937129"/>
                                            <a:gd name="connsiteX44" fmla="*/ 946281 w 3464789"/>
                                            <a:gd name="connsiteY44" fmla="*/ 1326030 h 3937129"/>
                                            <a:gd name="connsiteX45" fmla="*/ 776340 w 3464789"/>
                                            <a:gd name="connsiteY45" fmla="*/ 1381751 h 3937129"/>
                                            <a:gd name="connsiteX46" fmla="*/ 529066 w 3464789"/>
                                            <a:gd name="connsiteY46" fmla="*/ 1350841 h 3937129"/>
                                            <a:gd name="connsiteX47" fmla="*/ 781493 w 3464789"/>
                                            <a:gd name="connsiteY47" fmla="*/ 1337963 h 3937129"/>
                                            <a:gd name="connsiteX48" fmla="*/ 912857 w 3464789"/>
                                            <a:gd name="connsiteY48" fmla="*/ 1270992 h 3937129"/>
                                            <a:gd name="connsiteX49" fmla="*/ 1037113 w 3464789"/>
                                            <a:gd name="connsiteY49" fmla="*/ 1147923 h 3937129"/>
                                            <a:gd name="connsiteX50" fmla="*/ 991105 w 3464789"/>
                                            <a:gd name="connsiteY50" fmla="*/ 670593 h 3937129"/>
                                            <a:gd name="connsiteX51" fmla="*/ 1058784 w 3464789"/>
                                            <a:gd name="connsiteY51" fmla="*/ 868401 h 3937129"/>
                                            <a:gd name="connsiteX52" fmla="*/ 1227158 w 3464789"/>
                                            <a:gd name="connsiteY52" fmla="*/ 1517711 h 3937129"/>
                                            <a:gd name="connsiteX53" fmla="*/ 1427277 w 3464789"/>
                                            <a:gd name="connsiteY53" fmla="*/ 1003975 h 3937129"/>
                                            <a:gd name="connsiteX54" fmla="*/ 1295158 w 3464789"/>
                                            <a:gd name="connsiteY54" fmla="*/ 1647183 h 3937129"/>
                                            <a:gd name="connsiteX55" fmla="*/ 1629460 w 3464789"/>
                                            <a:gd name="connsiteY55" fmla="*/ 2079575 h 3937129"/>
                                            <a:gd name="connsiteX56" fmla="*/ 1692720 w 3464789"/>
                                            <a:gd name="connsiteY56" fmla="*/ 1723016 h 3937129"/>
                                            <a:gd name="connsiteX57" fmla="*/ 1819241 w 3464789"/>
                                            <a:gd name="connsiteY57" fmla="*/ 1205431 h 3937129"/>
                                            <a:gd name="connsiteX58" fmla="*/ 1836777 w 3464789"/>
                                            <a:gd name="connsiteY58" fmla="*/ 1151322 h 3937129"/>
                                            <a:gd name="connsiteX59" fmla="*/ 1825651 w 3464789"/>
                                            <a:gd name="connsiteY59" fmla="*/ 1140778 h 3937129"/>
                                            <a:gd name="connsiteX60" fmla="*/ 1565303 w 3464789"/>
                                            <a:gd name="connsiteY60" fmla="*/ 861435 h 3937129"/>
                                            <a:gd name="connsiteX61" fmla="*/ 1458771 w 3464789"/>
                                            <a:gd name="connsiteY61" fmla="*/ 444184 h 3937129"/>
                                            <a:gd name="connsiteX62" fmla="*/ 1432138 w 3464789"/>
                                            <a:gd name="connsiteY62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991769 w 3464789"/>
                                            <a:gd name="connsiteY6" fmla="*/ 733854 h 3937129"/>
                                            <a:gd name="connsiteX7" fmla="*/ 2147045 w 3464789"/>
                                            <a:gd name="connsiteY7" fmla="*/ 446307 h 3937129"/>
                                            <a:gd name="connsiteX8" fmla="*/ 1976922 w 3464789"/>
                                            <a:gd name="connsiteY8" fmla="*/ 969643 h 3937129"/>
                                            <a:gd name="connsiteX9" fmla="*/ 1898682 w 3464789"/>
                                            <a:gd name="connsiteY9" fmla="*/ 1355087 h 3937129"/>
                                            <a:gd name="connsiteX10" fmla="*/ 2026275 w 3464789"/>
                                            <a:gd name="connsiteY10" fmla="*/ 1372209 h 3937129"/>
                                            <a:gd name="connsiteX11" fmla="*/ 2420808 w 3464789"/>
                                            <a:gd name="connsiteY11" fmla="*/ 1120620 h 3937129"/>
                                            <a:gd name="connsiteX12" fmla="*/ 2805000 w 3464789"/>
                                            <a:gd name="connsiteY12" fmla="*/ 704562 h 3937129"/>
                                            <a:gd name="connsiteX13" fmla="*/ 2576963 w 3464789"/>
                                            <a:gd name="connsiteY13" fmla="*/ 1035698 h 3937129"/>
                                            <a:gd name="connsiteX14" fmla="*/ 1901903 w 3464789"/>
                                            <a:gd name="connsiteY14" fmla="*/ 1629144 h 3937129"/>
                                            <a:gd name="connsiteX15" fmla="*/ 1808765 w 3464789"/>
                                            <a:gd name="connsiteY15" fmla="*/ 1960528 h 3937129"/>
                                            <a:gd name="connsiteX16" fmla="*/ 2517740 w 3464789"/>
                                            <a:gd name="connsiteY16" fmla="*/ 1684505 h 3937129"/>
                                            <a:gd name="connsiteX17" fmla="*/ 3464390 w 3464789"/>
                                            <a:gd name="connsiteY17" fmla="*/ 1588728 h 3937129"/>
                                            <a:gd name="connsiteX18" fmla="*/ 2519113 w 3464789"/>
                                            <a:gd name="connsiteY18" fmla="*/ 1750502 h 3937129"/>
                                            <a:gd name="connsiteX19" fmla="*/ 1801988 w 3464789"/>
                                            <a:gd name="connsiteY19" fmla="*/ 2188843 h 3937129"/>
                                            <a:gd name="connsiteX20" fmla="*/ 1836494 w 3464789"/>
                                            <a:gd name="connsiteY20" fmla="*/ 2832948 h 3937129"/>
                                            <a:gd name="connsiteX21" fmla="*/ 1894003 w 3464789"/>
                                            <a:gd name="connsiteY21" fmla="*/ 3465552 h 3937129"/>
                                            <a:gd name="connsiteX22" fmla="*/ 1991769 w 3464789"/>
                                            <a:gd name="connsiteY22" fmla="*/ 3937129 h 3937129"/>
                                            <a:gd name="connsiteX23" fmla="*/ 1301656 w 3464789"/>
                                            <a:gd name="connsiteY23" fmla="*/ 3925627 h 3937129"/>
                                            <a:gd name="connsiteX24" fmla="*/ 1399422 w 3464789"/>
                                            <a:gd name="connsiteY24" fmla="*/ 3419544 h 3937129"/>
                                            <a:gd name="connsiteX25" fmla="*/ 1433928 w 3464789"/>
                                            <a:gd name="connsiteY25" fmla="*/ 2487892 h 3937129"/>
                                            <a:gd name="connsiteX26" fmla="*/ 1285742 w 3464789"/>
                                            <a:gd name="connsiteY26" fmla="*/ 2127753 h 3937129"/>
                                            <a:gd name="connsiteX27" fmla="*/ 1232480 w 3464789"/>
                                            <a:gd name="connsiteY27" fmla="*/ 2094643 h 3937129"/>
                                            <a:gd name="connsiteX28" fmla="*/ 1179677 w 3464789"/>
                                            <a:gd name="connsiteY28" fmla="*/ 2074189 h 3937129"/>
                                            <a:gd name="connsiteX29" fmla="*/ 1136639 w 3464789"/>
                                            <a:gd name="connsiteY29" fmla="*/ 2087529 h 3937129"/>
                                            <a:gd name="connsiteX30" fmla="*/ 694936 w 3464789"/>
                                            <a:gd name="connsiteY30" fmla="*/ 2180157 h 3937129"/>
                                            <a:gd name="connsiteX31" fmla="*/ 258308 w 3464789"/>
                                            <a:gd name="connsiteY31" fmla="*/ 2115526 h 3937129"/>
                                            <a:gd name="connsiteX32" fmla="*/ 727310 w 3464789"/>
                                            <a:gd name="connsiteY32" fmla="*/ 2141671 h 3937129"/>
                                            <a:gd name="connsiteX33" fmla="*/ 1021202 w 3464789"/>
                                            <a:gd name="connsiteY33" fmla="*/ 2033549 h 3937129"/>
                                            <a:gd name="connsiteX34" fmla="*/ 1022716 w 3464789"/>
                                            <a:gd name="connsiteY34" fmla="*/ 2032878 h 3937129"/>
                                            <a:gd name="connsiteX35" fmla="*/ 997892 w 3464789"/>
                                            <a:gd name="connsiteY35" fmla="*/ 2027432 h 3937129"/>
                                            <a:gd name="connsiteX36" fmla="*/ 645036 w 3464789"/>
                                            <a:gd name="connsiteY36" fmla="*/ 1936205 h 3937129"/>
                                            <a:gd name="connsiteX37" fmla="*/ 8889 w 3464789"/>
                                            <a:gd name="connsiteY37" fmla="*/ 1504441 h 3937129"/>
                                            <a:gd name="connsiteX38" fmla="*/ 634343 w 3464789"/>
                                            <a:gd name="connsiteY38" fmla="*/ 1855993 h 3937129"/>
                                            <a:gd name="connsiteX39" fmla="*/ 1214583 w 3464789"/>
                                            <a:gd name="connsiteY39" fmla="*/ 1988991 h 3937129"/>
                                            <a:gd name="connsiteX40" fmla="*/ 1395036 w 3464789"/>
                                            <a:gd name="connsiteY40" fmla="*/ 2034104 h 3937129"/>
                                            <a:gd name="connsiteX41" fmla="*/ 1209641 w 3464789"/>
                                            <a:gd name="connsiteY41" fmla="*/ 1717265 h 3937129"/>
                                            <a:gd name="connsiteX42" fmla="*/ 1084324 w 3464789"/>
                                            <a:gd name="connsiteY42" fmla="*/ 1414607 h 3937129"/>
                                            <a:gd name="connsiteX43" fmla="*/ 946281 w 3464789"/>
                                            <a:gd name="connsiteY43" fmla="*/ 1326030 h 3937129"/>
                                            <a:gd name="connsiteX44" fmla="*/ 776340 w 3464789"/>
                                            <a:gd name="connsiteY44" fmla="*/ 1381751 h 3937129"/>
                                            <a:gd name="connsiteX45" fmla="*/ 529066 w 3464789"/>
                                            <a:gd name="connsiteY45" fmla="*/ 1350841 h 3937129"/>
                                            <a:gd name="connsiteX46" fmla="*/ 781493 w 3464789"/>
                                            <a:gd name="connsiteY46" fmla="*/ 1337963 h 3937129"/>
                                            <a:gd name="connsiteX47" fmla="*/ 912857 w 3464789"/>
                                            <a:gd name="connsiteY47" fmla="*/ 1270992 h 3937129"/>
                                            <a:gd name="connsiteX48" fmla="*/ 1037113 w 3464789"/>
                                            <a:gd name="connsiteY48" fmla="*/ 1147923 h 3937129"/>
                                            <a:gd name="connsiteX49" fmla="*/ 991105 w 3464789"/>
                                            <a:gd name="connsiteY49" fmla="*/ 670593 h 3937129"/>
                                            <a:gd name="connsiteX50" fmla="*/ 1058784 w 3464789"/>
                                            <a:gd name="connsiteY50" fmla="*/ 868401 h 3937129"/>
                                            <a:gd name="connsiteX51" fmla="*/ 1227158 w 3464789"/>
                                            <a:gd name="connsiteY51" fmla="*/ 1517711 h 3937129"/>
                                            <a:gd name="connsiteX52" fmla="*/ 1427277 w 3464789"/>
                                            <a:gd name="connsiteY52" fmla="*/ 1003975 h 3937129"/>
                                            <a:gd name="connsiteX53" fmla="*/ 1295158 w 3464789"/>
                                            <a:gd name="connsiteY53" fmla="*/ 1647183 h 3937129"/>
                                            <a:gd name="connsiteX54" fmla="*/ 1629460 w 3464789"/>
                                            <a:gd name="connsiteY54" fmla="*/ 2079575 h 3937129"/>
                                            <a:gd name="connsiteX55" fmla="*/ 1692720 w 3464789"/>
                                            <a:gd name="connsiteY55" fmla="*/ 1723016 h 3937129"/>
                                            <a:gd name="connsiteX56" fmla="*/ 1819241 w 3464789"/>
                                            <a:gd name="connsiteY56" fmla="*/ 1205431 h 3937129"/>
                                            <a:gd name="connsiteX57" fmla="*/ 1836777 w 3464789"/>
                                            <a:gd name="connsiteY57" fmla="*/ 1151322 h 3937129"/>
                                            <a:gd name="connsiteX58" fmla="*/ 1825651 w 3464789"/>
                                            <a:gd name="connsiteY58" fmla="*/ 1140778 h 3937129"/>
                                            <a:gd name="connsiteX59" fmla="*/ 1565303 w 3464789"/>
                                            <a:gd name="connsiteY59" fmla="*/ 861435 h 3937129"/>
                                            <a:gd name="connsiteX60" fmla="*/ 1458771 w 3464789"/>
                                            <a:gd name="connsiteY60" fmla="*/ 444184 h 3937129"/>
                                            <a:gd name="connsiteX61" fmla="*/ 1432138 w 3464789"/>
                                            <a:gd name="connsiteY61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991769 w 3464789"/>
                                            <a:gd name="connsiteY6" fmla="*/ 733854 h 3937129"/>
                                            <a:gd name="connsiteX7" fmla="*/ 1976922 w 3464789"/>
                                            <a:gd name="connsiteY7" fmla="*/ 969643 h 3937129"/>
                                            <a:gd name="connsiteX8" fmla="*/ 1898682 w 3464789"/>
                                            <a:gd name="connsiteY8" fmla="*/ 1355087 h 3937129"/>
                                            <a:gd name="connsiteX9" fmla="*/ 2026275 w 3464789"/>
                                            <a:gd name="connsiteY9" fmla="*/ 1372209 h 3937129"/>
                                            <a:gd name="connsiteX10" fmla="*/ 2420808 w 3464789"/>
                                            <a:gd name="connsiteY10" fmla="*/ 1120620 h 3937129"/>
                                            <a:gd name="connsiteX11" fmla="*/ 2805000 w 3464789"/>
                                            <a:gd name="connsiteY11" fmla="*/ 704562 h 3937129"/>
                                            <a:gd name="connsiteX12" fmla="*/ 2576963 w 3464789"/>
                                            <a:gd name="connsiteY12" fmla="*/ 1035698 h 3937129"/>
                                            <a:gd name="connsiteX13" fmla="*/ 1901903 w 3464789"/>
                                            <a:gd name="connsiteY13" fmla="*/ 1629144 h 3937129"/>
                                            <a:gd name="connsiteX14" fmla="*/ 1808765 w 3464789"/>
                                            <a:gd name="connsiteY14" fmla="*/ 1960528 h 3937129"/>
                                            <a:gd name="connsiteX15" fmla="*/ 2517740 w 3464789"/>
                                            <a:gd name="connsiteY15" fmla="*/ 1684505 h 3937129"/>
                                            <a:gd name="connsiteX16" fmla="*/ 3464390 w 3464789"/>
                                            <a:gd name="connsiteY16" fmla="*/ 1588728 h 3937129"/>
                                            <a:gd name="connsiteX17" fmla="*/ 2519113 w 3464789"/>
                                            <a:gd name="connsiteY17" fmla="*/ 1750502 h 3937129"/>
                                            <a:gd name="connsiteX18" fmla="*/ 1801988 w 3464789"/>
                                            <a:gd name="connsiteY18" fmla="*/ 2188843 h 3937129"/>
                                            <a:gd name="connsiteX19" fmla="*/ 1836494 w 3464789"/>
                                            <a:gd name="connsiteY19" fmla="*/ 2832948 h 3937129"/>
                                            <a:gd name="connsiteX20" fmla="*/ 1894003 w 3464789"/>
                                            <a:gd name="connsiteY20" fmla="*/ 3465552 h 3937129"/>
                                            <a:gd name="connsiteX21" fmla="*/ 1991769 w 3464789"/>
                                            <a:gd name="connsiteY21" fmla="*/ 3937129 h 3937129"/>
                                            <a:gd name="connsiteX22" fmla="*/ 1301656 w 3464789"/>
                                            <a:gd name="connsiteY22" fmla="*/ 3925627 h 3937129"/>
                                            <a:gd name="connsiteX23" fmla="*/ 1399422 w 3464789"/>
                                            <a:gd name="connsiteY23" fmla="*/ 3419544 h 3937129"/>
                                            <a:gd name="connsiteX24" fmla="*/ 1433928 w 3464789"/>
                                            <a:gd name="connsiteY24" fmla="*/ 2487892 h 3937129"/>
                                            <a:gd name="connsiteX25" fmla="*/ 1285742 w 3464789"/>
                                            <a:gd name="connsiteY25" fmla="*/ 2127753 h 3937129"/>
                                            <a:gd name="connsiteX26" fmla="*/ 1232480 w 3464789"/>
                                            <a:gd name="connsiteY26" fmla="*/ 2094643 h 3937129"/>
                                            <a:gd name="connsiteX27" fmla="*/ 1179677 w 3464789"/>
                                            <a:gd name="connsiteY27" fmla="*/ 2074189 h 3937129"/>
                                            <a:gd name="connsiteX28" fmla="*/ 1136639 w 3464789"/>
                                            <a:gd name="connsiteY28" fmla="*/ 2087529 h 3937129"/>
                                            <a:gd name="connsiteX29" fmla="*/ 694936 w 3464789"/>
                                            <a:gd name="connsiteY29" fmla="*/ 2180157 h 3937129"/>
                                            <a:gd name="connsiteX30" fmla="*/ 258308 w 3464789"/>
                                            <a:gd name="connsiteY30" fmla="*/ 2115526 h 3937129"/>
                                            <a:gd name="connsiteX31" fmla="*/ 727310 w 3464789"/>
                                            <a:gd name="connsiteY31" fmla="*/ 2141671 h 3937129"/>
                                            <a:gd name="connsiteX32" fmla="*/ 1021202 w 3464789"/>
                                            <a:gd name="connsiteY32" fmla="*/ 2033549 h 3937129"/>
                                            <a:gd name="connsiteX33" fmla="*/ 1022716 w 3464789"/>
                                            <a:gd name="connsiteY33" fmla="*/ 2032878 h 3937129"/>
                                            <a:gd name="connsiteX34" fmla="*/ 997892 w 3464789"/>
                                            <a:gd name="connsiteY34" fmla="*/ 2027432 h 3937129"/>
                                            <a:gd name="connsiteX35" fmla="*/ 645036 w 3464789"/>
                                            <a:gd name="connsiteY35" fmla="*/ 1936205 h 3937129"/>
                                            <a:gd name="connsiteX36" fmla="*/ 8889 w 3464789"/>
                                            <a:gd name="connsiteY36" fmla="*/ 1504441 h 3937129"/>
                                            <a:gd name="connsiteX37" fmla="*/ 634343 w 3464789"/>
                                            <a:gd name="connsiteY37" fmla="*/ 1855993 h 3937129"/>
                                            <a:gd name="connsiteX38" fmla="*/ 1214583 w 3464789"/>
                                            <a:gd name="connsiteY38" fmla="*/ 1988991 h 3937129"/>
                                            <a:gd name="connsiteX39" fmla="*/ 1395036 w 3464789"/>
                                            <a:gd name="connsiteY39" fmla="*/ 2034104 h 3937129"/>
                                            <a:gd name="connsiteX40" fmla="*/ 1209641 w 3464789"/>
                                            <a:gd name="connsiteY40" fmla="*/ 1717265 h 3937129"/>
                                            <a:gd name="connsiteX41" fmla="*/ 1084324 w 3464789"/>
                                            <a:gd name="connsiteY41" fmla="*/ 1414607 h 3937129"/>
                                            <a:gd name="connsiteX42" fmla="*/ 946281 w 3464789"/>
                                            <a:gd name="connsiteY42" fmla="*/ 1326030 h 3937129"/>
                                            <a:gd name="connsiteX43" fmla="*/ 776340 w 3464789"/>
                                            <a:gd name="connsiteY43" fmla="*/ 1381751 h 3937129"/>
                                            <a:gd name="connsiteX44" fmla="*/ 529066 w 3464789"/>
                                            <a:gd name="connsiteY44" fmla="*/ 1350841 h 3937129"/>
                                            <a:gd name="connsiteX45" fmla="*/ 781493 w 3464789"/>
                                            <a:gd name="connsiteY45" fmla="*/ 1337963 h 3937129"/>
                                            <a:gd name="connsiteX46" fmla="*/ 912857 w 3464789"/>
                                            <a:gd name="connsiteY46" fmla="*/ 1270992 h 3937129"/>
                                            <a:gd name="connsiteX47" fmla="*/ 1037113 w 3464789"/>
                                            <a:gd name="connsiteY47" fmla="*/ 1147923 h 3937129"/>
                                            <a:gd name="connsiteX48" fmla="*/ 991105 w 3464789"/>
                                            <a:gd name="connsiteY48" fmla="*/ 670593 h 3937129"/>
                                            <a:gd name="connsiteX49" fmla="*/ 1058784 w 3464789"/>
                                            <a:gd name="connsiteY49" fmla="*/ 868401 h 3937129"/>
                                            <a:gd name="connsiteX50" fmla="*/ 1227158 w 3464789"/>
                                            <a:gd name="connsiteY50" fmla="*/ 1517711 h 3937129"/>
                                            <a:gd name="connsiteX51" fmla="*/ 1427277 w 3464789"/>
                                            <a:gd name="connsiteY51" fmla="*/ 1003975 h 3937129"/>
                                            <a:gd name="connsiteX52" fmla="*/ 1295158 w 3464789"/>
                                            <a:gd name="connsiteY52" fmla="*/ 1647183 h 3937129"/>
                                            <a:gd name="connsiteX53" fmla="*/ 1629460 w 3464789"/>
                                            <a:gd name="connsiteY53" fmla="*/ 2079575 h 3937129"/>
                                            <a:gd name="connsiteX54" fmla="*/ 1692720 w 3464789"/>
                                            <a:gd name="connsiteY54" fmla="*/ 1723016 h 3937129"/>
                                            <a:gd name="connsiteX55" fmla="*/ 1819241 w 3464789"/>
                                            <a:gd name="connsiteY55" fmla="*/ 1205431 h 3937129"/>
                                            <a:gd name="connsiteX56" fmla="*/ 1836777 w 3464789"/>
                                            <a:gd name="connsiteY56" fmla="*/ 1151322 h 3937129"/>
                                            <a:gd name="connsiteX57" fmla="*/ 1825651 w 3464789"/>
                                            <a:gd name="connsiteY57" fmla="*/ 1140778 h 3937129"/>
                                            <a:gd name="connsiteX58" fmla="*/ 1565303 w 3464789"/>
                                            <a:gd name="connsiteY58" fmla="*/ 861435 h 3937129"/>
                                            <a:gd name="connsiteX59" fmla="*/ 1458771 w 3464789"/>
                                            <a:gd name="connsiteY59" fmla="*/ 444184 h 3937129"/>
                                            <a:gd name="connsiteX60" fmla="*/ 1432138 w 3464789"/>
                                            <a:gd name="connsiteY60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976922 w 3464789"/>
                                            <a:gd name="connsiteY6" fmla="*/ 969643 h 3937129"/>
                                            <a:gd name="connsiteX7" fmla="*/ 1898682 w 3464789"/>
                                            <a:gd name="connsiteY7" fmla="*/ 1355087 h 3937129"/>
                                            <a:gd name="connsiteX8" fmla="*/ 2026275 w 3464789"/>
                                            <a:gd name="connsiteY8" fmla="*/ 1372209 h 3937129"/>
                                            <a:gd name="connsiteX9" fmla="*/ 2420808 w 3464789"/>
                                            <a:gd name="connsiteY9" fmla="*/ 1120620 h 3937129"/>
                                            <a:gd name="connsiteX10" fmla="*/ 2805000 w 3464789"/>
                                            <a:gd name="connsiteY10" fmla="*/ 704562 h 3937129"/>
                                            <a:gd name="connsiteX11" fmla="*/ 2576963 w 3464789"/>
                                            <a:gd name="connsiteY11" fmla="*/ 1035698 h 3937129"/>
                                            <a:gd name="connsiteX12" fmla="*/ 1901903 w 3464789"/>
                                            <a:gd name="connsiteY12" fmla="*/ 1629144 h 3937129"/>
                                            <a:gd name="connsiteX13" fmla="*/ 1808765 w 3464789"/>
                                            <a:gd name="connsiteY13" fmla="*/ 1960528 h 3937129"/>
                                            <a:gd name="connsiteX14" fmla="*/ 2517740 w 3464789"/>
                                            <a:gd name="connsiteY14" fmla="*/ 1684505 h 3937129"/>
                                            <a:gd name="connsiteX15" fmla="*/ 3464390 w 3464789"/>
                                            <a:gd name="connsiteY15" fmla="*/ 1588728 h 3937129"/>
                                            <a:gd name="connsiteX16" fmla="*/ 2519113 w 3464789"/>
                                            <a:gd name="connsiteY16" fmla="*/ 1750502 h 3937129"/>
                                            <a:gd name="connsiteX17" fmla="*/ 1801988 w 3464789"/>
                                            <a:gd name="connsiteY17" fmla="*/ 2188843 h 3937129"/>
                                            <a:gd name="connsiteX18" fmla="*/ 1836494 w 3464789"/>
                                            <a:gd name="connsiteY18" fmla="*/ 2832948 h 3937129"/>
                                            <a:gd name="connsiteX19" fmla="*/ 1894003 w 3464789"/>
                                            <a:gd name="connsiteY19" fmla="*/ 3465552 h 3937129"/>
                                            <a:gd name="connsiteX20" fmla="*/ 1991769 w 3464789"/>
                                            <a:gd name="connsiteY20" fmla="*/ 3937129 h 3937129"/>
                                            <a:gd name="connsiteX21" fmla="*/ 1301656 w 3464789"/>
                                            <a:gd name="connsiteY21" fmla="*/ 3925627 h 3937129"/>
                                            <a:gd name="connsiteX22" fmla="*/ 1399422 w 3464789"/>
                                            <a:gd name="connsiteY22" fmla="*/ 3419544 h 3937129"/>
                                            <a:gd name="connsiteX23" fmla="*/ 1433928 w 3464789"/>
                                            <a:gd name="connsiteY23" fmla="*/ 2487892 h 3937129"/>
                                            <a:gd name="connsiteX24" fmla="*/ 1285742 w 3464789"/>
                                            <a:gd name="connsiteY24" fmla="*/ 2127753 h 3937129"/>
                                            <a:gd name="connsiteX25" fmla="*/ 1232480 w 3464789"/>
                                            <a:gd name="connsiteY25" fmla="*/ 2094643 h 3937129"/>
                                            <a:gd name="connsiteX26" fmla="*/ 1179677 w 3464789"/>
                                            <a:gd name="connsiteY26" fmla="*/ 2074189 h 3937129"/>
                                            <a:gd name="connsiteX27" fmla="*/ 1136639 w 3464789"/>
                                            <a:gd name="connsiteY27" fmla="*/ 2087529 h 3937129"/>
                                            <a:gd name="connsiteX28" fmla="*/ 694936 w 3464789"/>
                                            <a:gd name="connsiteY28" fmla="*/ 2180157 h 3937129"/>
                                            <a:gd name="connsiteX29" fmla="*/ 258308 w 3464789"/>
                                            <a:gd name="connsiteY29" fmla="*/ 2115526 h 3937129"/>
                                            <a:gd name="connsiteX30" fmla="*/ 727310 w 3464789"/>
                                            <a:gd name="connsiteY30" fmla="*/ 2141671 h 3937129"/>
                                            <a:gd name="connsiteX31" fmla="*/ 1021202 w 3464789"/>
                                            <a:gd name="connsiteY31" fmla="*/ 2033549 h 3937129"/>
                                            <a:gd name="connsiteX32" fmla="*/ 1022716 w 3464789"/>
                                            <a:gd name="connsiteY32" fmla="*/ 2032878 h 3937129"/>
                                            <a:gd name="connsiteX33" fmla="*/ 997892 w 3464789"/>
                                            <a:gd name="connsiteY33" fmla="*/ 2027432 h 3937129"/>
                                            <a:gd name="connsiteX34" fmla="*/ 645036 w 3464789"/>
                                            <a:gd name="connsiteY34" fmla="*/ 1936205 h 3937129"/>
                                            <a:gd name="connsiteX35" fmla="*/ 8889 w 3464789"/>
                                            <a:gd name="connsiteY35" fmla="*/ 1504441 h 3937129"/>
                                            <a:gd name="connsiteX36" fmla="*/ 634343 w 3464789"/>
                                            <a:gd name="connsiteY36" fmla="*/ 1855993 h 3937129"/>
                                            <a:gd name="connsiteX37" fmla="*/ 1214583 w 3464789"/>
                                            <a:gd name="connsiteY37" fmla="*/ 1988991 h 3937129"/>
                                            <a:gd name="connsiteX38" fmla="*/ 1395036 w 3464789"/>
                                            <a:gd name="connsiteY38" fmla="*/ 2034104 h 3937129"/>
                                            <a:gd name="connsiteX39" fmla="*/ 1209641 w 3464789"/>
                                            <a:gd name="connsiteY39" fmla="*/ 1717265 h 3937129"/>
                                            <a:gd name="connsiteX40" fmla="*/ 1084324 w 3464789"/>
                                            <a:gd name="connsiteY40" fmla="*/ 1414607 h 3937129"/>
                                            <a:gd name="connsiteX41" fmla="*/ 946281 w 3464789"/>
                                            <a:gd name="connsiteY41" fmla="*/ 1326030 h 3937129"/>
                                            <a:gd name="connsiteX42" fmla="*/ 776340 w 3464789"/>
                                            <a:gd name="connsiteY42" fmla="*/ 1381751 h 3937129"/>
                                            <a:gd name="connsiteX43" fmla="*/ 529066 w 3464789"/>
                                            <a:gd name="connsiteY43" fmla="*/ 1350841 h 3937129"/>
                                            <a:gd name="connsiteX44" fmla="*/ 781493 w 3464789"/>
                                            <a:gd name="connsiteY44" fmla="*/ 1337963 h 3937129"/>
                                            <a:gd name="connsiteX45" fmla="*/ 912857 w 3464789"/>
                                            <a:gd name="connsiteY45" fmla="*/ 1270992 h 3937129"/>
                                            <a:gd name="connsiteX46" fmla="*/ 1037113 w 3464789"/>
                                            <a:gd name="connsiteY46" fmla="*/ 1147923 h 3937129"/>
                                            <a:gd name="connsiteX47" fmla="*/ 991105 w 3464789"/>
                                            <a:gd name="connsiteY47" fmla="*/ 670593 h 3937129"/>
                                            <a:gd name="connsiteX48" fmla="*/ 1058784 w 3464789"/>
                                            <a:gd name="connsiteY48" fmla="*/ 868401 h 3937129"/>
                                            <a:gd name="connsiteX49" fmla="*/ 1227158 w 3464789"/>
                                            <a:gd name="connsiteY49" fmla="*/ 1517711 h 3937129"/>
                                            <a:gd name="connsiteX50" fmla="*/ 1427277 w 3464789"/>
                                            <a:gd name="connsiteY50" fmla="*/ 1003975 h 3937129"/>
                                            <a:gd name="connsiteX51" fmla="*/ 1295158 w 3464789"/>
                                            <a:gd name="connsiteY51" fmla="*/ 1647183 h 3937129"/>
                                            <a:gd name="connsiteX52" fmla="*/ 1629460 w 3464789"/>
                                            <a:gd name="connsiteY52" fmla="*/ 2079575 h 3937129"/>
                                            <a:gd name="connsiteX53" fmla="*/ 1692720 w 3464789"/>
                                            <a:gd name="connsiteY53" fmla="*/ 1723016 h 3937129"/>
                                            <a:gd name="connsiteX54" fmla="*/ 1819241 w 3464789"/>
                                            <a:gd name="connsiteY54" fmla="*/ 1205431 h 3937129"/>
                                            <a:gd name="connsiteX55" fmla="*/ 1836777 w 3464789"/>
                                            <a:gd name="connsiteY55" fmla="*/ 1151322 h 3937129"/>
                                            <a:gd name="connsiteX56" fmla="*/ 1825651 w 3464789"/>
                                            <a:gd name="connsiteY56" fmla="*/ 1140778 h 3937129"/>
                                            <a:gd name="connsiteX57" fmla="*/ 1565303 w 3464789"/>
                                            <a:gd name="connsiteY57" fmla="*/ 861435 h 3937129"/>
                                            <a:gd name="connsiteX58" fmla="*/ 1458771 w 3464789"/>
                                            <a:gd name="connsiteY58" fmla="*/ 444184 h 3937129"/>
                                            <a:gd name="connsiteX59" fmla="*/ 1432138 w 3464789"/>
                                            <a:gd name="connsiteY59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9754 w 3464789"/>
                                            <a:gd name="connsiteY5" fmla="*/ 970361 h 3937129"/>
                                            <a:gd name="connsiteX6" fmla="*/ 1898682 w 3464789"/>
                                            <a:gd name="connsiteY6" fmla="*/ 1355087 h 3937129"/>
                                            <a:gd name="connsiteX7" fmla="*/ 2026275 w 3464789"/>
                                            <a:gd name="connsiteY7" fmla="*/ 1372209 h 3937129"/>
                                            <a:gd name="connsiteX8" fmla="*/ 2420808 w 3464789"/>
                                            <a:gd name="connsiteY8" fmla="*/ 1120620 h 3937129"/>
                                            <a:gd name="connsiteX9" fmla="*/ 2805000 w 3464789"/>
                                            <a:gd name="connsiteY9" fmla="*/ 704562 h 3937129"/>
                                            <a:gd name="connsiteX10" fmla="*/ 2576963 w 3464789"/>
                                            <a:gd name="connsiteY10" fmla="*/ 1035698 h 3937129"/>
                                            <a:gd name="connsiteX11" fmla="*/ 1901903 w 3464789"/>
                                            <a:gd name="connsiteY11" fmla="*/ 1629144 h 3937129"/>
                                            <a:gd name="connsiteX12" fmla="*/ 1808765 w 3464789"/>
                                            <a:gd name="connsiteY12" fmla="*/ 1960528 h 3937129"/>
                                            <a:gd name="connsiteX13" fmla="*/ 2517740 w 3464789"/>
                                            <a:gd name="connsiteY13" fmla="*/ 1684505 h 3937129"/>
                                            <a:gd name="connsiteX14" fmla="*/ 3464390 w 3464789"/>
                                            <a:gd name="connsiteY14" fmla="*/ 1588728 h 3937129"/>
                                            <a:gd name="connsiteX15" fmla="*/ 2519113 w 3464789"/>
                                            <a:gd name="connsiteY15" fmla="*/ 1750502 h 3937129"/>
                                            <a:gd name="connsiteX16" fmla="*/ 1801988 w 3464789"/>
                                            <a:gd name="connsiteY16" fmla="*/ 2188843 h 3937129"/>
                                            <a:gd name="connsiteX17" fmla="*/ 1836494 w 3464789"/>
                                            <a:gd name="connsiteY17" fmla="*/ 2832948 h 3937129"/>
                                            <a:gd name="connsiteX18" fmla="*/ 1894003 w 3464789"/>
                                            <a:gd name="connsiteY18" fmla="*/ 3465552 h 3937129"/>
                                            <a:gd name="connsiteX19" fmla="*/ 1991769 w 3464789"/>
                                            <a:gd name="connsiteY19" fmla="*/ 3937129 h 3937129"/>
                                            <a:gd name="connsiteX20" fmla="*/ 1301656 w 3464789"/>
                                            <a:gd name="connsiteY20" fmla="*/ 3925627 h 3937129"/>
                                            <a:gd name="connsiteX21" fmla="*/ 1399422 w 3464789"/>
                                            <a:gd name="connsiteY21" fmla="*/ 3419544 h 3937129"/>
                                            <a:gd name="connsiteX22" fmla="*/ 1433928 w 3464789"/>
                                            <a:gd name="connsiteY22" fmla="*/ 2487892 h 3937129"/>
                                            <a:gd name="connsiteX23" fmla="*/ 1285742 w 3464789"/>
                                            <a:gd name="connsiteY23" fmla="*/ 2127753 h 3937129"/>
                                            <a:gd name="connsiteX24" fmla="*/ 1232480 w 3464789"/>
                                            <a:gd name="connsiteY24" fmla="*/ 2094643 h 3937129"/>
                                            <a:gd name="connsiteX25" fmla="*/ 1179677 w 3464789"/>
                                            <a:gd name="connsiteY25" fmla="*/ 2074189 h 3937129"/>
                                            <a:gd name="connsiteX26" fmla="*/ 1136639 w 3464789"/>
                                            <a:gd name="connsiteY26" fmla="*/ 2087529 h 3937129"/>
                                            <a:gd name="connsiteX27" fmla="*/ 694936 w 3464789"/>
                                            <a:gd name="connsiteY27" fmla="*/ 2180157 h 3937129"/>
                                            <a:gd name="connsiteX28" fmla="*/ 258308 w 3464789"/>
                                            <a:gd name="connsiteY28" fmla="*/ 2115526 h 3937129"/>
                                            <a:gd name="connsiteX29" fmla="*/ 727310 w 3464789"/>
                                            <a:gd name="connsiteY29" fmla="*/ 2141671 h 3937129"/>
                                            <a:gd name="connsiteX30" fmla="*/ 1021202 w 3464789"/>
                                            <a:gd name="connsiteY30" fmla="*/ 2033549 h 3937129"/>
                                            <a:gd name="connsiteX31" fmla="*/ 1022716 w 3464789"/>
                                            <a:gd name="connsiteY31" fmla="*/ 2032878 h 3937129"/>
                                            <a:gd name="connsiteX32" fmla="*/ 997892 w 3464789"/>
                                            <a:gd name="connsiteY32" fmla="*/ 2027432 h 3937129"/>
                                            <a:gd name="connsiteX33" fmla="*/ 645036 w 3464789"/>
                                            <a:gd name="connsiteY33" fmla="*/ 1936205 h 3937129"/>
                                            <a:gd name="connsiteX34" fmla="*/ 8889 w 3464789"/>
                                            <a:gd name="connsiteY34" fmla="*/ 1504441 h 3937129"/>
                                            <a:gd name="connsiteX35" fmla="*/ 634343 w 3464789"/>
                                            <a:gd name="connsiteY35" fmla="*/ 1855993 h 3937129"/>
                                            <a:gd name="connsiteX36" fmla="*/ 1214583 w 3464789"/>
                                            <a:gd name="connsiteY36" fmla="*/ 1988991 h 3937129"/>
                                            <a:gd name="connsiteX37" fmla="*/ 1395036 w 3464789"/>
                                            <a:gd name="connsiteY37" fmla="*/ 2034104 h 3937129"/>
                                            <a:gd name="connsiteX38" fmla="*/ 1209641 w 3464789"/>
                                            <a:gd name="connsiteY38" fmla="*/ 1717265 h 3937129"/>
                                            <a:gd name="connsiteX39" fmla="*/ 1084324 w 3464789"/>
                                            <a:gd name="connsiteY39" fmla="*/ 1414607 h 3937129"/>
                                            <a:gd name="connsiteX40" fmla="*/ 946281 w 3464789"/>
                                            <a:gd name="connsiteY40" fmla="*/ 1326030 h 3937129"/>
                                            <a:gd name="connsiteX41" fmla="*/ 776340 w 3464789"/>
                                            <a:gd name="connsiteY41" fmla="*/ 1381751 h 3937129"/>
                                            <a:gd name="connsiteX42" fmla="*/ 529066 w 3464789"/>
                                            <a:gd name="connsiteY42" fmla="*/ 1350841 h 3937129"/>
                                            <a:gd name="connsiteX43" fmla="*/ 781493 w 3464789"/>
                                            <a:gd name="connsiteY43" fmla="*/ 1337963 h 3937129"/>
                                            <a:gd name="connsiteX44" fmla="*/ 912857 w 3464789"/>
                                            <a:gd name="connsiteY44" fmla="*/ 1270992 h 3937129"/>
                                            <a:gd name="connsiteX45" fmla="*/ 1037113 w 3464789"/>
                                            <a:gd name="connsiteY45" fmla="*/ 1147923 h 3937129"/>
                                            <a:gd name="connsiteX46" fmla="*/ 991105 w 3464789"/>
                                            <a:gd name="connsiteY46" fmla="*/ 670593 h 3937129"/>
                                            <a:gd name="connsiteX47" fmla="*/ 1058784 w 3464789"/>
                                            <a:gd name="connsiteY47" fmla="*/ 868401 h 3937129"/>
                                            <a:gd name="connsiteX48" fmla="*/ 1227158 w 3464789"/>
                                            <a:gd name="connsiteY48" fmla="*/ 1517711 h 3937129"/>
                                            <a:gd name="connsiteX49" fmla="*/ 1427277 w 3464789"/>
                                            <a:gd name="connsiteY49" fmla="*/ 1003975 h 3937129"/>
                                            <a:gd name="connsiteX50" fmla="*/ 1295158 w 3464789"/>
                                            <a:gd name="connsiteY50" fmla="*/ 1647183 h 3937129"/>
                                            <a:gd name="connsiteX51" fmla="*/ 1629460 w 3464789"/>
                                            <a:gd name="connsiteY51" fmla="*/ 2079575 h 3937129"/>
                                            <a:gd name="connsiteX52" fmla="*/ 1692720 w 3464789"/>
                                            <a:gd name="connsiteY52" fmla="*/ 1723016 h 3937129"/>
                                            <a:gd name="connsiteX53" fmla="*/ 1819241 w 3464789"/>
                                            <a:gd name="connsiteY53" fmla="*/ 1205431 h 3937129"/>
                                            <a:gd name="connsiteX54" fmla="*/ 1836777 w 3464789"/>
                                            <a:gd name="connsiteY54" fmla="*/ 1151322 h 3937129"/>
                                            <a:gd name="connsiteX55" fmla="*/ 1825651 w 3464789"/>
                                            <a:gd name="connsiteY55" fmla="*/ 1140778 h 3937129"/>
                                            <a:gd name="connsiteX56" fmla="*/ 1565303 w 3464789"/>
                                            <a:gd name="connsiteY56" fmla="*/ 861435 h 3937129"/>
                                            <a:gd name="connsiteX57" fmla="*/ 1458771 w 3464789"/>
                                            <a:gd name="connsiteY57" fmla="*/ 444184 h 3937129"/>
                                            <a:gd name="connsiteX58" fmla="*/ 1432138 w 3464789"/>
                                            <a:gd name="connsiteY58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935379 w 3464789"/>
                                            <a:gd name="connsiteY5" fmla="*/ 1065364 h 3937129"/>
                                            <a:gd name="connsiteX6" fmla="*/ 1898682 w 3464789"/>
                                            <a:gd name="connsiteY6" fmla="*/ 1355087 h 3937129"/>
                                            <a:gd name="connsiteX7" fmla="*/ 2026275 w 3464789"/>
                                            <a:gd name="connsiteY7" fmla="*/ 1372209 h 3937129"/>
                                            <a:gd name="connsiteX8" fmla="*/ 2420808 w 3464789"/>
                                            <a:gd name="connsiteY8" fmla="*/ 1120620 h 3937129"/>
                                            <a:gd name="connsiteX9" fmla="*/ 2805000 w 3464789"/>
                                            <a:gd name="connsiteY9" fmla="*/ 704562 h 3937129"/>
                                            <a:gd name="connsiteX10" fmla="*/ 2576963 w 3464789"/>
                                            <a:gd name="connsiteY10" fmla="*/ 1035698 h 3937129"/>
                                            <a:gd name="connsiteX11" fmla="*/ 1901903 w 3464789"/>
                                            <a:gd name="connsiteY11" fmla="*/ 1629144 h 3937129"/>
                                            <a:gd name="connsiteX12" fmla="*/ 1808765 w 3464789"/>
                                            <a:gd name="connsiteY12" fmla="*/ 1960528 h 3937129"/>
                                            <a:gd name="connsiteX13" fmla="*/ 2517740 w 3464789"/>
                                            <a:gd name="connsiteY13" fmla="*/ 1684505 h 3937129"/>
                                            <a:gd name="connsiteX14" fmla="*/ 3464390 w 3464789"/>
                                            <a:gd name="connsiteY14" fmla="*/ 1588728 h 3937129"/>
                                            <a:gd name="connsiteX15" fmla="*/ 2519113 w 3464789"/>
                                            <a:gd name="connsiteY15" fmla="*/ 1750502 h 3937129"/>
                                            <a:gd name="connsiteX16" fmla="*/ 1801988 w 3464789"/>
                                            <a:gd name="connsiteY16" fmla="*/ 2188843 h 3937129"/>
                                            <a:gd name="connsiteX17" fmla="*/ 1836494 w 3464789"/>
                                            <a:gd name="connsiteY17" fmla="*/ 2832948 h 3937129"/>
                                            <a:gd name="connsiteX18" fmla="*/ 1894003 w 3464789"/>
                                            <a:gd name="connsiteY18" fmla="*/ 3465552 h 3937129"/>
                                            <a:gd name="connsiteX19" fmla="*/ 1991769 w 3464789"/>
                                            <a:gd name="connsiteY19" fmla="*/ 3937129 h 3937129"/>
                                            <a:gd name="connsiteX20" fmla="*/ 1301656 w 3464789"/>
                                            <a:gd name="connsiteY20" fmla="*/ 3925627 h 3937129"/>
                                            <a:gd name="connsiteX21" fmla="*/ 1399422 w 3464789"/>
                                            <a:gd name="connsiteY21" fmla="*/ 3419544 h 3937129"/>
                                            <a:gd name="connsiteX22" fmla="*/ 1433928 w 3464789"/>
                                            <a:gd name="connsiteY22" fmla="*/ 2487892 h 3937129"/>
                                            <a:gd name="connsiteX23" fmla="*/ 1285742 w 3464789"/>
                                            <a:gd name="connsiteY23" fmla="*/ 2127753 h 3937129"/>
                                            <a:gd name="connsiteX24" fmla="*/ 1232480 w 3464789"/>
                                            <a:gd name="connsiteY24" fmla="*/ 2094643 h 3937129"/>
                                            <a:gd name="connsiteX25" fmla="*/ 1179677 w 3464789"/>
                                            <a:gd name="connsiteY25" fmla="*/ 2074189 h 3937129"/>
                                            <a:gd name="connsiteX26" fmla="*/ 1136639 w 3464789"/>
                                            <a:gd name="connsiteY26" fmla="*/ 2087529 h 3937129"/>
                                            <a:gd name="connsiteX27" fmla="*/ 694936 w 3464789"/>
                                            <a:gd name="connsiteY27" fmla="*/ 2180157 h 3937129"/>
                                            <a:gd name="connsiteX28" fmla="*/ 258308 w 3464789"/>
                                            <a:gd name="connsiteY28" fmla="*/ 2115526 h 3937129"/>
                                            <a:gd name="connsiteX29" fmla="*/ 727310 w 3464789"/>
                                            <a:gd name="connsiteY29" fmla="*/ 2141671 h 3937129"/>
                                            <a:gd name="connsiteX30" fmla="*/ 1021202 w 3464789"/>
                                            <a:gd name="connsiteY30" fmla="*/ 2033549 h 3937129"/>
                                            <a:gd name="connsiteX31" fmla="*/ 1022716 w 3464789"/>
                                            <a:gd name="connsiteY31" fmla="*/ 2032878 h 3937129"/>
                                            <a:gd name="connsiteX32" fmla="*/ 997892 w 3464789"/>
                                            <a:gd name="connsiteY32" fmla="*/ 2027432 h 3937129"/>
                                            <a:gd name="connsiteX33" fmla="*/ 645036 w 3464789"/>
                                            <a:gd name="connsiteY33" fmla="*/ 1936205 h 3937129"/>
                                            <a:gd name="connsiteX34" fmla="*/ 8889 w 3464789"/>
                                            <a:gd name="connsiteY34" fmla="*/ 1504441 h 3937129"/>
                                            <a:gd name="connsiteX35" fmla="*/ 634343 w 3464789"/>
                                            <a:gd name="connsiteY35" fmla="*/ 1855993 h 3937129"/>
                                            <a:gd name="connsiteX36" fmla="*/ 1214583 w 3464789"/>
                                            <a:gd name="connsiteY36" fmla="*/ 1988991 h 3937129"/>
                                            <a:gd name="connsiteX37" fmla="*/ 1395036 w 3464789"/>
                                            <a:gd name="connsiteY37" fmla="*/ 2034104 h 3937129"/>
                                            <a:gd name="connsiteX38" fmla="*/ 1209641 w 3464789"/>
                                            <a:gd name="connsiteY38" fmla="*/ 1717265 h 3937129"/>
                                            <a:gd name="connsiteX39" fmla="*/ 1084324 w 3464789"/>
                                            <a:gd name="connsiteY39" fmla="*/ 1414607 h 3937129"/>
                                            <a:gd name="connsiteX40" fmla="*/ 946281 w 3464789"/>
                                            <a:gd name="connsiteY40" fmla="*/ 1326030 h 3937129"/>
                                            <a:gd name="connsiteX41" fmla="*/ 776340 w 3464789"/>
                                            <a:gd name="connsiteY41" fmla="*/ 1381751 h 3937129"/>
                                            <a:gd name="connsiteX42" fmla="*/ 529066 w 3464789"/>
                                            <a:gd name="connsiteY42" fmla="*/ 1350841 h 3937129"/>
                                            <a:gd name="connsiteX43" fmla="*/ 781493 w 3464789"/>
                                            <a:gd name="connsiteY43" fmla="*/ 1337963 h 3937129"/>
                                            <a:gd name="connsiteX44" fmla="*/ 912857 w 3464789"/>
                                            <a:gd name="connsiteY44" fmla="*/ 1270992 h 3937129"/>
                                            <a:gd name="connsiteX45" fmla="*/ 1037113 w 3464789"/>
                                            <a:gd name="connsiteY45" fmla="*/ 1147923 h 3937129"/>
                                            <a:gd name="connsiteX46" fmla="*/ 991105 w 3464789"/>
                                            <a:gd name="connsiteY46" fmla="*/ 670593 h 3937129"/>
                                            <a:gd name="connsiteX47" fmla="*/ 1058784 w 3464789"/>
                                            <a:gd name="connsiteY47" fmla="*/ 868401 h 3937129"/>
                                            <a:gd name="connsiteX48" fmla="*/ 1227158 w 3464789"/>
                                            <a:gd name="connsiteY48" fmla="*/ 1517711 h 3937129"/>
                                            <a:gd name="connsiteX49" fmla="*/ 1427277 w 3464789"/>
                                            <a:gd name="connsiteY49" fmla="*/ 1003975 h 3937129"/>
                                            <a:gd name="connsiteX50" fmla="*/ 1295158 w 3464789"/>
                                            <a:gd name="connsiteY50" fmla="*/ 1647183 h 3937129"/>
                                            <a:gd name="connsiteX51" fmla="*/ 1629460 w 3464789"/>
                                            <a:gd name="connsiteY51" fmla="*/ 2079575 h 3937129"/>
                                            <a:gd name="connsiteX52" fmla="*/ 1692720 w 3464789"/>
                                            <a:gd name="connsiteY52" fmla="*/ 1723016 h 3937129"/>
                                            <a:gd name="connsiteX53" fmla="*/ 1819241 w 3464789"/>
                                            <a:gd name="connsiteY53" fmla="*/ 1205431 h 3937129"/>
                                            <a:gd name="connsiteX54" fmla="*/ 1836777 w 3464789"/>
                                            <a:gd name="connsiteY54" fmla="*/ 1151322 h 3937129"/>
                                            <a:gd name="connsiteX55" fmla="*/ 1825651 w 3464789"/>
                                            <a:gd name="connsiteY55" fmla="*/ 1140778 h 3937129"/>
                                            <a:gd name="connsiteX56" fmla="*/ 1565303 w 3464789"/>
                                            <a:gd name="connsiteY56" fmla="*/ 861435 h 3937129"/>
                                            <a:gd name="connsiteX57" fmla="*/ 1458771 w 3464789"/>
                                            <a:gd name="connsiteY57" fmla="*/ 444184 h 3937129"/>
                                            <a:gd name="connsiteX58" fmla="*/ 1432138 w 3464789"/>
                                            <a:gd name="connsiteY58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60306 w 3464789"/>
                                            <a:gd name="connsiteY4" fmla="*/ 1079441 h 3937129"/>
                                            <a:gd name="connsiteX5" fmla="*/ 1898682 w 3464789"/>
                                            <a:gd name="connsiteY5" fmla="*/ 1355087 h 3937129"/>
                                            <a:gd name="connsiteX6" fmla="*/ 2026275 w 3464789"/>
                                            <a:gd name="connsiteY6" fmla="*/ 1372209 h 3937129"/>
                                            <a:gd name="connsiteX7" fmla="*/ 2420808 w 3464789"/>
                                            <a:gd name="connsiteY7" fmla="*/ 1120620 h 3937129"/>
                                            <a:gd name="connsiteX8" fmla="*/ 2805000 w 3464789"/>
                                            <a:gd name="connsiteY8" fmla="*/ 704562 h 3937129"/>
                                            <a:gd name="connsiteX9" fmla="*/ 2576963 w 3464789"/>
                                            <a:gd name="connsiteY9" fmla="*/ 1035698 h 3937129"/>
                                            <a:gd name="connsiteX10" fmla="*/ 1901903 w 3464789"/>
                                            <a:gd name="connsiteY10" fmla="*/ 1629144 h 3937129"/>
                                            <a:gd name="connsiteX11" fmla="*/ 1808765 w 3464789"/>
                                            <a:gd name="connsiteY11" fmla="*/ 1960528 h 3937129"/>
                                            <a:gd name="connsiteX12" fmla="*/ 2517740 w 3464789"/>
                                            <a:gd name="connsiteY12" fmla="*/ 1684505 h 3937129"/>
                                            <a:gd name="connsiteX13" fmla="*/ 3464390 w 3464789"/>
                                            <a:gd name="connsiteY13" fmla="*/ 1588728 h 3937129"/>
                                            <a:gd name="connsiteX14" fmla="*/ 2519113 w 3464789"/>
                                            <a:gd name="connsiteY14" fmla="*/ 1750502 h 3937129"/>
                                            <a:gd name="connsiteX15" fmla="*/ 1801988 w 3464789"/>
                                            <a:gd name="connsiteY15" fmla="*/ 2188843 h 3937129"/>
                                            <a:gd name="connsiteX16" fmla="*/ 1836494 w 3464789"/>
                                            <a:gd name="connsiteY16" fmla="*/ 2832948 h 3937129"/>
                                            <a:gd name="connsiteX17" fmla="*/ 1894003 w 3464789"/>
                                            <a:gd name="connsiteY17" fmla="*/ 3465552 h 3937129"/>
                                            <a:gd name="connsiteX18" fmla="*/ 1991769 w 3464789"/>
                                            <a:gd name="connsiteY18" fmla="*/ 3937129 h 3937129"/>
                                            <a:gd name="connsiteX19" fmla="*/ 1301656 w 3464789"/>
                                            <a:gd name="connsiteY19" fmla="*/ 3925627 h 3937129"/>
                                            <a:gd name="connsiteX20" fmla="*/ 1399422 w 3464789"/>
                                            <a:gd name="connsiteY20" fmla="*/ 3419544 h 3937129"/>
                                            <a:gd name="connsiteX21" fmla="*/ 1433928 w 3464789"/>
                                            <a:gd name="connsiteY21" fmla="*/ 2487892 h 3937129"/>
                                            <a:gd name="connsiteX22" fmla="*/ 1285742 w 3464789"/>
                                            <a:gd name="connsiteY22" fmla="*/ 2127753 h 3937129"/>
                                            <a:gd name="connsiteX23" fmla="*/ 1232480 w 3464789"/>
                                            <a:gd name="connsiteY23" fmla="*/ 2094643 h 3937129"/>
                                            <a:gd name="connsiteX24" fmla="*/ 1179677 w 3464789"/>
                                            <a:gd name="connsiteY24" fmla="*/ 2074189 h 3937129"/>
                                            <a:gd name="connsiteX25" fmla="*/ 1136639 w 3464789"/>
                                            <a:gd name="connsiteY25" fmla="*/ 2087529 h 3937129"/>
                                            <a:gd name="connsiteX26" fmla="*/ 694936 w 3464789"/>
                                            <a:gd name="connsiteY26" fmla="*/ 2180157 h 3937129"/>
                                            <a:gd name="connsiteX27" fmla="*/ 258308 w 3464789"/>
                                            <a:gd name="connsiteY27" fmla="*/ 2115526 h 3937129"/>
                                            <a:gd name="connsiteX28" fmla="*/ 727310 w 3464789"/>
                                            <a:gd name="connsiteY28" fmla="*/ 2141671 h 3937129"/>
                                            <a:gd name="connsiteX29" fmla="*/ 1021202 w 3464789"/>
                                            <a:gd name="connsiteY29" fmla="*/ 2033549 h 3937129"/>
                                            <a:gd name="connsiteX30" fmla="*/ 1022716 w 3464789"/>
                                            <a:gd name="connsiteY30" fmla="*/ 2032878 h 3937129"/>
                                            <a:gd name="connsiteX31" fmla="*/ 997892 w 3464789"/>
                                            <a:gd name="connsiteY31" fmla="*/ 2027432 h 3937129"/>
                                            <a:gd name="connsiteX32" fmla="*/ 645036 w 3464789"/>
                                            <a:gd name="connsiteY32" fmla="*/ 1936205 h 3937129"/>
                                            <a:gd name="connsiteX33" fmla="*/ 8889 w 3464789"/>
                                            <a:gd name="connsiteY33" fmla="*/ 1504441 h 3937129"/>
                                            <a:gd name="connsiteX34" fmla="*/ 634343 w 3464789"/>
                                            <a:gd name="connsiteY34" fmla="*/ 1855993 h 3937129"/>
                                            <a:gd name="connsiteX35" fmla="*/ 1214583 w 3464789"/>
                                            <a:gd name="connsiteY35" fmla="*/ 1988991 h 3937129"/>
                                            <a:gd name="connsiteX36" fmla="*/ 1395036 w 3464789"/>
                                            <a:gd name="connsiteY36" fmla="*/ 2034104 h 3937129"/>
                                            <a:gd name="connsiteX37" fmla="*/ 1209641 w 3464789"/>
                                            <a:gd name="connsiteY37" fmla="*/ 1717265 h 3937129"/>
                                            <a:gd name="connsiteX38" fmla="*/ 1084324 w 3464789"/>
                                            <a:gd name="connsiteY38" fmla="*/ 1414607 h 3937129"/>
                                            <a:gd name="connsiteX39" fmla="*/ 946281 w 3464789"/>
                                            <a:gd name="connsiteY39" fmla="*/ 1326030 h 3937129"/>
                                            <a:gd name="connsiteX40" fmla="*/ 776340 w 3464789"/>
                                            <a:gd name="connsiteY40" fmla="*/ 1381751 h 3937129"/>
                                            <a:gd name="connsiteX41" fmla="*/ 529066 w 3464789"/>
                                            <a:gd name="connsiteY41" fmla="*/ 1350841 h 3937129"/>
                                            <a:gd name="connsiteX42" fmla="*/ 781493 w 3464789"/>
                                            <a:gd name="connsiteY42" fmla="*/ 1337963 h 3937129"/>
                                            <a:gd name="connsiteX43" fmla="*/ 912857 w 3464789"/>
                                            <a:gd name="connsiteY43" fmla="*/ 1270992 h 3937129"/>
                                            <a:gd name="connsiteX44" fmla="*/ 1037113 w 3464789"/>
                                            <a:gd name="connsiteY44" fmla="*/ 1147923 h 3937129"/>
                                            <a:gd name="connsiteX45" fmla="*/ 991105 w 3464789"/>
                                            <a:gd name="connsiteY45" fmla="*/ 670593 h 3937129"/>
                                            <a:gd name="connsiteX46" fmla="*/ 1058784 w 3464789"/>
                                            <a:gd name="connsiteY46" fmla="*/ 868401 h 3937129"/>
                                            <a:gd name="connsiteX47" fmla="*/ 1227158 w 3464789"/>
                                            <a:gd name="connsiteY47" fmla="*/ 1517711 h 3937129"/>
                                            <a:gd name="connsiteX48" fmla="*/ 1427277 w 3464789"/>
                                            <a:gd name="connsiteY48" fmla="*/ 1003975 h 3937129"/>
                                            <a:gd name="connsiteX49" fmla="*/ 1295158 w 3464789"/>
                                            <a:gd name="connsiteY49" fmla="*/ 1647183 h 3937129"/>
                                            <a:gd name="connsiteX50" fmla="*/ 1629460 w 3464789"/>
                                            <a:gd name="connsiteY50" fmla="*/ 2079575 h 3937129"/>
                                            <a:gd name="connsiteX51" fmla="*/ 1692720 w 3464789"/>
                                            <a:gd name="connsiteY51" fmla="*/ 1723016 h 3937129"/>
                                            <a:gd name="connsiteX52" fmla="*/ 1819241 w 3464789"/>
                                            <a:gd name="connsiteY52" fmla="*/ 1205431 h 3937129"/>
                                            <a:gd name="connsiteX53" fmla="*/ 1836777 w 3464789"/>
                                            <a:gd name="connsiteY53" fmla="*/ 1151322 h 3937129"/>
                                            <a:gd name="connsiteX54" fmla="*/ 1825651 w 3464789"/>
                                            <a:gd name="connsiteY54" fmla="*/ 1140778 h 3937129"/>
                                            <a:gd name="connsiteX55" fmla="*/ 1565303 w 3464789"/>
                                            <a:gd name="connsiteY55" fmla="*/ 861435 h 3937129"/>
                                            <a:gd name="connsiteX56" fmla="*/ 1458771 w 3464789"/>
                                            <a:gd name="connsiteY56" fmla="*/ 444184 h 3937129"/>
                                            <a:gd name="connsiteX57" fmla="*/ 1432138 w 3464789"/>
                                            <a:gd name="connsiteY57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98682 w 3464789"/>
                                            <a:gd name="connsiteY4" fmla="*/ 1355087 h 3937129"/>
                                            <a:gd name="connsiteX5" fmla="*/ 2026275 w 3464789"/>
                                            <a:gd name="connsiteY5" fmla="*/ 1372209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836777 w 3464789"/>
                                            <a:gd name="connsiteY52" fmla="*/ 1151322 h 3937129"/>
                                            <a:gd name="connsiteX53" fmla="*/ 1825651 w 3464789"/>
                                            <a:gd name="connsiteY53" fmla="*/ 1140778 h 3937129"/>
                                            <a:gd name="connsiteX54" fmla="*/ 1565303 w 3464789"/>
                                            <a:gd name="connsiteY54" fmla="*/ 861435 h 3937129"/>
                                            <a:gd name="connsiteX55" fmla="*/ 1458771 w 3464789"/>
                                            <a:gd name="connsiteY55" fmla="*/ 444184 h 3937129"/>
                                            <a:gd name="connsiteX56" fmla="*/ 1432138 w 3464789"/>
                                            <a:gd name="connsiteY56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98682 w 3464789"/>
                                            <a:gd name="connsiteY4" fmla="*/ 1355087 h 3937129"/>
                                            <a:gd name="connsiteX5" fmla="*/ 2026275 w 3464789"/>
                                            <a:gd name="connsiteY5" fmla="*/ 1372209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836777 w 3464789"/>
                                            <a:gd name="connsiteY52" fmla="*/ 1151322 h 3937129"/>
                                            <a:gd name="connsiteX53" fmla="*/ 1825651 w 3464789"/>
                                            <a:gd name="connsiteY53" fmla="*/ 1170466 h 3937129"/>
                                            <a:gd name="connsiteX54" fmla="*/ 1565303 w 3464789"/>
                                            <a:gd name="connsiteY54" fmla="*/ 861435 h 3937129"/>
                                            <a:gd name="connsiteX55" fmla="*/ 1458771 w 3464789"/>
                                            <a:gd name="connsiteY55" fmla="*/ 444184 h 3937129"/>
                                            <a:gd name="connsiteX56" fmla="*/ 1432138 w 3464789"/>
                                            <a:gd name="connsiteY56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98682 w 3464789"/>
                                            <a:gd name="connsiteY4" fmla="*/ 1355087 h 3937129"/>
                                            <a:gd name="connsiteX5" fmla="*/ 2026275 w 3464789"/>
                                            <a:gd name="connsiteY5" fmla="*/ 1372209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925842 w 3464789"/>
                                            <a:gd name="connsiteY52" fmla="*/ 1103821 h 3937129"/>
                                            <a:gd name="connsiteX53" fmla="*/ 1825651 w 3464789"/>
                                            <a:gd name="connsiteY53" fmla="*/ 1170466 h 3937129"/>
                                            <a:gd name="connsiteX54" fmla="*/ 1565303 w 3464789"/>
                                            <a:gd name="connsiteY54" fmla="*/ 861435 h 3937129"/>
                                            <a:gd name="connsiteX55" fmla="*/ 1458771 w 3464789"/>
                                            <a:gd name="connsiteY55" fmla="*/ 444184 h 3937129"/>
                                            <a:gd name="connsiteX56" fmla="*/ 1432138 w 3464789"/>
                                            <a:gd name="connsiteY56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98682 w 3464789"/>
                                            <a:gd name="connsiteY4" fmla="*/ 1355087 h 3937129"/>
                                            <a:gd name="connsiteX5" fmla="*/ 2026275 w 3464789"/>
                                            <a:gd name="connsiteY5" fmla="*/ 1372209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825651 w 3464789"/>
                                            <a:gd name="connsiteY52" fmla="*/ 1170466 h 3937129"/>
                                            <a:gd name="connsiteX53" fmla="*/ 1565303 w 3464789"/>
                                            <a:gd name="connsiteY53" fmla="*/ 861435 h 3937129"/>
                                            <a:gd name="connsiteX54" fmla="*/ 1458771 w 3464789"/>
                                            <a:gd name="connsiteY54" fmla="*/ 444184 h 3937129"/>
                                            <a:gd name="connsiteX55" fmla="*/ 1432138 w 3464789"/>
                                            <a:gd name="connsiteY55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898682 w 3464789"/>
                                            <a:gd name="connsiteY4" fmla="*/ 1355087 h 3937129"/>
                                            <a:gd name="connsiteX5" fmla="*/ 2026275 w 3464789"/>
                                            <a:gd name="connsiteY5" fmla="*/ 1372209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2026275 w 3464789"/>
                                            <a:gd name="connsiteY5" fmla="*/ 1372209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2026275 w 3464789"/>
                                            <a:gd name="connsiteY5" fmla="*/ 1372209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1960961 w 3464789"/>
                                            <a:gd name="connsiteY5" fmla="*/ 1419710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1919397 w 3464789"/>
                                            <a:gd name="connsiteY5" fmla="*/ 1485025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1925334 w 3464789"/>
                                            <a:gd name="connsiteY5" fmla="*/ 1437524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1925334 w 3464789"/>
                                            <a:gd name="connsiteY5" fmla="*/ 1437524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1925334 w 3464789"/>
                                            <a:gd name="connsiteY5" fmla="*/ 1437524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1925334 w 3464789"/>
                                            <a:gd name="connsiteY5" fmla="*/ 1437524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19241 w 3464789"/>
                                            <a:gd name="connsiteY51" fmla="*/ 1205431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1925334 w 3464789"/>
                                            <a:gd name="connsiteY5" fmla="*/ 1437524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01428 w 3464789"/>
                                            <a:gd name="connsiteY51" fmla="*/ 1241057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1925334 w 3464789"/>
                                            <a:gd name="connsiteY5" fmla="*/ 1437524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01428 w 3464789"/>
                                            <a:gd name="connsiteY51" fmla="*/ 1241057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32138 w 3464789"/>
                                            <a:gd name="connsiteY0" fmla="*/ 301 h 3937129"/>
                                            <a:gd name="connsiteX1" fmla="*/ 1526833 w 3464789"/>
                                            <a:gd name="connsiteY1" fmla="*/ 556634 h 3937129"/>
                                            <a:gd name="connsiteX2" fmla="*/ 1671835 w 3464789"/>
                                            <a:gd name="connsiteY2" fmla="*/ 893986 h 3937129"/>
                                            <a:gd name="connsiteX3" fmla="*/ 1830454 w 3464789"/>
                                            <a:gd name="connsiteY3" fmla="*/ 1049345 h 3937129"/>
                                            <a:gd name="connsiteX4" fmla="*/ 1904620 w 3464789"/>
                                            <a:gd name="connsiteY4" fmla="*/ 1206645 h 3937129"/>
                                            <a:gd name="connsiteX5" fmla="*/ 1925334 w 3464789"/>
                                            <a:gd name="connsiteY5" fmla="*/ 1437524 h 3937129"/>
                                            <a:gd name="connsiteX6" fmla="*/ 2420808 w 3464789"/>
                                            <a:gd name="connsiteY6" fmla="*/ 1120620 h 3937129"/>
                                            <a:gd name="connsiteX7" fmla="*/ 2805000 w 3464789"/>
                                            <a:gd name="connsiteY7" fmla="*/ 704562 h 3937129"/>
                                            <a:gd name="connsiteX8" fmla="*/ 2576963 w 3464789"/>
                                            <a:gd name="connsiteY8" fmla="*/ 1035698 h 3937129"/>
                                            <a:gd name="connsiteX9" fmla="*/ 1901903 w 3464789"/>
                                            <a:gd name="connsiteY9" fmla="*/ 1629144 h 3937129"/>
                                            <a:gd name="connsiteX10" fmla="*/ 1808765 w 3464789"/>
                                            <a:gd name="connsiteY10" fmla="*/ 1960528 h 3937129"/>
                                            <a:gd name="connsiteX11" fmla="*/ 2517740 w 3464789"/>
                                            <a:gd name="connsiteY11" fmla="*/ 1684505 h 3937129"/>
                                            <a:gd name="connsiteX12" fmla="*/ 3464390 w 3464789"/>
                                            <a:gd name="connsiteY12" fmla="*/ 1588728 h 3937129"/>
                                            <a:gd name="connsiteX13" fmla="*/ 2519113 w 3464789"/>
                                            <a:gd name="connsiteY13" fmla="*/ 1750502 h 3937129"/>
                                            <a:gd name="connsiteX14" fmla="*/ 1801988 w 3464789"/>
                                            <a:gd name="connsiteY14" fmla="*/ 2188843 h 3937129"/>
                                            <a:gd name="connsiteX15" fmla="*/ 1836494 w 3464789"/>
                                            <a:gd name="connsiteY15" fmla="*/ 2832948 h 3937129"/>
                                            <a:gd name="connsiteX16" fmla="*/ 1894003 w 3464789"/>
                                            <a:gd name="connsiteY16" fmla="*/ 3465552 h 3937129"/>
                                            <a:gd name="connsiteX17" fmla="*/ 1991769 w 3464789"/>
                                            <a:gd name="connsiteY17" fmla="*/ 3937129 h 3937129"/>
                                            <a:gd name="connsiteX18" fmla="*/ 1301656 w 3464789"/>
                                            <a:gd name="connsiteY18" fmla="*/ 3925627 h 3937129"/>
                                            <a:gd name="connsiteX19" fmla="*/ 1399422 w 3464789"/>
                                            <a:gd name="connsiteY19" fmla="*/ 3419544 h 3937129"/>
                                            <a:gd name="connsiteX20" fmla="*/ 1433928 w 3464789"/>
                                            <a:gd name="connsiteY20" fmla="*/ 2487892 h 3937129"/>
                                            <a:gd name="connsiteX21" fmla="*/ 1285742 w 3464789"/>
                                            <a:gd name="connsiteY21" fmla="*/ 2127753 h 3937129"/>
                                            <a:gd name="connsiteX22" fmla="*/ 1232480 w 3464789"/>
                                            <a:gd name="connsiteY22" fmla="*/ 2094643 h 3937129"/>
                                            <a:gd name="connsiteX23" fmla="*/ 1179677 w 3464789"/>
                                            <a:gd name="connsiteY23" fmla="*/ 2074189 h 3937129"/>
                                            <a:gd name="connsiteX24" fmla="*/ 1136639 w 3464789"/>
                                            <a:gd name="connsiteY24" fmla="*/ 2087529 h 3937129"/>
                                            <a:gd name="connsiteX25" fmla="*/ 694936 w 3464789"/>
                                            <a:gd name="connsiteY25" fmla="*/ 2180157 h 3937129"/>
                                            <a:gd name="connsiteX26" fmla="*/ 258308 w 3464789"/>
                                            <a:gd name="connsiteY26" fmla="*/ 2115526 h 3937129"/>
                                            <a:gd name="connsiteX27" fmla="*/ 727310 w 3464789"/>
                                            <a:gd name="connsiteY27" fmla="*/ 2141671 h 3937129"/>
                                            <a:gd name="connsiteX28" fmla="*/ 1021202 w 3464789"/>
                                            <a:gd name="connsiteY28" fmla="*/ 2033549 h 3937129"/>
                                            <a:gd name="connsiteX29" fmla="*/ 1022716 w 3464789"/>
                                            <a:gd name="connsiteY29" fmla="*/ 2032878 h 3937129"/>
                                            <a:gd name="connsiteX30" fmla="*/ 997892 w 3464789"/>
                                            <a:gd name="connsiteY30" fmla="*/ 2027432 h 3937129"/>
                                            <a:gd name="connsiteX31" fmla="*/ 645036 w 3464789"/>
                                            <a:gd name="connsiteY31" fmla="*/ 1936205 h 3937129"/>
                                            <a:gd name="connsiteX32" fmla="*/ 8889 w 3464789"/>
                                            <a:gd name="connsiteY32" fmla="*/ 1504441 h 3937129"/>
                                            <a:gd name="connsiteX33" fmla="*/ 634343 w 3464789"/>
                                            <a:gd name="connsiteY33" fmla="*/ 1855993 h 3937129"/>
                                            <a:gd name="connsiteX34" fmla="*/ 1214583 w 3464789"/>
                                            <a:gd name="connsiteY34" fmla="*/ 1988991 h 3937129"/>
                                            <a:gd name="connsiteX35" fmla="*/ 1395036 w 3464789"/>
                                            <a:gd name="connsiteY35" fmla="*/ 2034104 h 3937129"/>
                                            <a:gd name="connsiteX36" fmla="*/ 1209641 w 3464789"/>
                                            <a:gd name="connsiteY36" fmla="*/ 1717265 h 3937129"/>
                                            <a:gd name="connsiteX37" fmla="*/ 1084324 w 3464789"/>
                                            <a:gd name="connsiteY37" fmla="*/ 1414607 h 3937129"/>
                                            <a:gd name="connsiteX38" fmla="*/ 946281 w 3464789"/>
                                            <a:gd name="connsiteY38" fmla="*/ 1326030 h 3937129"/>
                                            <a:gd name="connsiteX39" fmla="*/ 776340 w 3464789"/>
                                            <a:gd name="connsiteY39" fmla="*/ 1381751 h 3937129"/>
                                            <a:gd name="connsiteX40" fmla="*/ 529066 w 3464789"/>
                                            <a:gd name="connsiteY40" fmla="*/ 1350841 h 3937129"/>
                                            <a:gd name="connsiteX41" fmla="*/ 781493 w 3464789"/>
                                            <a:gd name="connsiteY41" fmla="*/ 1337963 h 3937129"/>
                                            <a:gd name="connsiteX42" fmla="*/ 912857 w 3464789"/>
                                            <a:gd name="connsiteY42" fmla="*/ 1270992 h 3937129"/>
                                            <a:gd name="connsiteX43" fmla="*/ 1037113 w 3464789"/>
                                            <a:gd name="connsiteY43" fmla="*/ 1147923 h 3937129"/>
                                            <a:gd name="connsiteX44" fmla="*/ 991105 w 3464789"/>
                                            <a:gd name="connsiteY44" fmla="*/ 670593 h 3937129"/>
                                            <a:gd name="connsiteX45" fmla="*/ 1058784 w 3464789"/>
                                            <a:gd name="connsiteY45" fmla="*/ 868401 h 3937129"/>
                                            <a:gd name="connsiteX46" fmla="*/ 1227158 w 3464789"/>
                                            <a:gd name="connsiteY46" fmla="*/ 1517711 h 3937129"/>
                                            <a:gd name="connsiteX47" fmla="*/ 1427277 w 3464789"/>
                                            <a:gd name="connsiteY47" fmla="*/ 1003975 h 3937129"/>
                                            <a:gd name="connsiteX48" fmla="*/ 1295158 w 3464789"/>
                                            <a:gd name="connsiteY48" fmla="*/ 1647183 h 3937129"/>
                                            <a:gd name="connsiteX49" fmla="*/ 1629460 w 3464789"/>
                                            <a:gd name="connsiteY49" fmla="*/ 2079575 h 3937129"/>
                                            <a:gd name="connsiteX50" fmla="*/ 1692720 w 3464789"/>
                                            <a:gd name="connsiteY50" fmla="*/ 1723016 h 3937129"/>
                                            <a:gd name="connsiteX51" fmla="*/ 1801428 w 3464789"/>
                                            <a:gd name="connsiteY51" fmla="*/ 1241057 h 3937129"/>
                                            <a:gd name="connsiteX52" fmla="*/ 1565303 w 3464789"/>
                                            <a:gd name="connsiteY52" fmla="*/ 861435 h 3937129"/>
                                            <a:gd name="connsiteX53" fmla="*/ 1458771 w 3464789"/>
                                            <a:gd name="connsiteY53" fmla="*/ 444184 h 3937129"/>
                                            <a:gd name="connsiteX54" fmla="*/ 1432138 w 3464789"/>
                                            <a:gd name="connsiteY54" fmla="*/ 301 h 3937129"/>
                                            <a:gd name="connsiteX0" fmla="*/ 1458771 w 3464789"/>
                                            <a:gd name="connsiteY0" fmla="*/ 15021 h 3507966"/>
                                            <a:gd name="connsiteX1" fmla="*/ 1526833 w 3464789"/>
                                            <a:gd name="connsiteY1" fmla="*/ 127471 h 3507966"/>
                                            <a:gd name="connsiteX2" fmla="*/ 1671835 w 3464789"/>
                                            <a:gd name="connsiteY2" fmla="*/ 464823 h 3507966"/>
                                            <a:gd name="connsiteX3" fmla="*/ 1830454 w 3464789"/>
                                            <a:gd name="connsiteY3" fmla="*/ 620182 h 3507966"/>
                                            <a:gd name="connsiteX4" fmla="*/ 1904620 w 3464789"/>
                                            <a:gd name="connsiteY4" fmla="*/ 777482 h 3507966"/>
                                            <a:gd name="connsiteX5" fmla="*/ 1925334 w 3464789"/>
                                            <a:gd name="connsiteY5" fmla="*/ 1008361 h 3507966"/>
                                            <a:gd name="connsiteX6" fmla="*/ 2420808 w 3464789"/>
                                            <a:gd name="connsiteY6" fmla="*/ 691457 h 3507966"/>
                                            <a:gd name="connsiteX7" fmla="*/ 2805000 w 3464789"/>
                                            <a:gd name="connsiteY7" fmla="*/ 275399 h 3507966"/>
                                            <a:gd name="connsiteX8" fmla="*/ 2576963 w 3464789"/>
                                            <a:gd name="connsiteY8" fmla="*/ 606535 h 3507966"/>
                                            <a:gd name="connsiteX9" fmla="*/ 1901903 w 3464789"/>
                                            <a:gd name="connsiteY9" fmla="*/ 1199981 h 3507966"/>
                                            <a:gd name="connsiteX10" fmla="*/ 1808765 w 3464789"/>
                                            <a:gd name="connsiteY10" fmla="*/ 1531365 h 3507966"/>
                                            <a:gd name="connsiteX11" fmla="*/ 2517740 w 3464789"/>
                                            <a:gd name="connsiteY11" fmla="*/ 1255342 h 3507966"/>
                                            <a:gd name="connsiteX12" fmla="*/ 3464390 w 3464789"/>
                                            <a:gd name="connsiteY12" fmla="*/ 1159565 h 3507966"/>
                                            <a:gd name="connsiteX13" fmla="*/ 2519113 w 3464789"/>
                                            <a:gd name="connsiteY13" fmla="*/ 1321339 h 3507966"/>
                                            <a:gd name="connsiteX14" fmla="*/ 1801988 w 3464789"/>
                                            <a:gd name="connsiteY14" fmla="*/ 1759680 h 3507966"/>
                                            <a:gd name="connsiteX15" fmla="*/ 1836494 w 3464789"/>
                                            <a:gd name="connsiteY15" fmla="*/ 2403785 h 3507966"/>
                                            <a:gd name="connsiteX16" fmla="*/ 1894003 w 3464789"/>
                                            <a:gd name="connsiteY16" fmla="*/ 3036389 h 3507966"/>
                                            <a:gd name="connsiteX17" fmla="*/ 1991769 w 3464789"/>
                                            <a:gd name="connsiteY17" fmla="*/ 3507966 h 3507966"/>
                                            <a:gd name="connsiteX18" fmla="*/ 1301656 w 3464789"/>
                                            <a:gd name="connsiteY18" fmla="*/ 3496464 h 3507966"/>
                                            <a:gd name="connsiteX19" fmla="*/ 1399422 w 3464789"/>
                                            <a:gd name="connsiteY19" fmla="*/ 2990381 h 3507966"/>
                                            <a:gd name="connsiteX20" fmla="*/ 1433928 w 3464789"/>
                                            <a:gd name="connsiteY20" fmla="*/ 2058729 h 3507966"/>
                                            <a:gd name="connsiteX21" fmla="*/ 1285742 w 3464789"/>
                                            <a:gd name="connsiteY21" fmla="*/ 1698590 h 3507966"/>
                                            <a:gd name="connsiteX22" fmla="*/ 1232480 w 3464789"/>
                                            <a:gd name="connsiteY22" fmla="*/ 1665480 h 3507966"/>
                                            <a:gd name="connsiteX23" fmla="*/ 1179677 w 3464789"/>
                                            <a:gd name="connsiteY23" fmla="*/ 1645026 h 3507966"/>
                                            <a:gd name="connsiteX24" fmla="*/ 1136639 w 3464789"/>
                                            <a:gd name="connsiteY24" fmla="*/ 1658366 h 3507966"/>
                                            <a:gd name="connsiteX25" fmla="*/ 694936 w 3464789"/>
                                            <a:gd name="connsiteY25" fmla="*/ 1750994 h 3507966"/>
                                            <a:gd name="connsiteX26" fmla="*/ 258308 w 3464789"/>
                                            <a:gd name="connsiteY26" fmla="*/ 1686363 h 3507966"/>
                                            <a:gd name="connsiteX27" fmla="*/ 727310 w 3464789"/>
                                            <a:gd name="connsiteY27" fmla="*/ 1712508 h 3507966"/>
                                            <a:gd name="connsiteX28" fmla="*/ 1021202 w 3464789"/>
                                            <a:gd name="connsiteY28" fmla="*/ 1604386 h 3507966"/>
                                            <a:gd name="connsiteX29" fmla="*/ 1022716 w 3464789"/>
                                            <a:gd name="connsiteY29" fmla="*/ 1603715 h 3507966"/>
                                            <a:gd name="connsiteX30" fmla="*/ 997892 w 3464789"/>
                                            <a:gd name="connsiteY30" fmla="*/ 1598269 h 3507966"/>
                                            <a:gd name="connsiteX31" fmla="*/ 645036 w 3464789"/>
                                            <a:gd name="connsiteY31" fmla="*/ 1507042 h 3507966"/>
                                            <a:gd name="connsiteX32" fmla="*/ 8889 w 3464789"/>
                                            <a:gd name="connsiteY32" fmla="*/ 1075278 h 3507966"/>
                                            <a:gd name="connsiteX33" fmla="*/ 634343 w 3464789"/>
                                            <a:gd name="connsiteY33" fmla="*/ 1426830 h 3507966"/>
                                            <a:gd name="connsiteX34" fmla="*/ 1214583 w 3464789"/>
                                            <a:gd name="connsiteY34" fmla="*/ 1559828 h 3507966"/>
                                            <a:gd name="connsiteX35" fmla="*/ 1395036 w 3464789"/>
                                            <a:gd name="connsiteY35" fmla="*/ 1604941 h 3507966"/>
                                            <a:gd name="connsiteX36" fmla="*/ 1209641 w 3464789"/>
                                            <a:gd name="connsiteY36" fmla="*/ 1288102 h 3507966"/>
                                            <a:gd name="connsiteX37" fmla="*/ 1084324 w 3464789"/>
                                            <a:gd name="connsiteY37" fmla="*/ 985444 h 3507966"/>
                                            <a:gd name="connsiteX38" fmla="*/ 946281 w 3464789"/>
                                            <a:gd name="connsiteY38" fmla="*/ 896867 h 3507966"/>
                                            <a:gd name="connsiteX39" fmla="*/ 776340 w 3464789"/>
                                            <a:gd name="connsiteY39" fmla="*/ 952588 h 3507966"/>
                                            <a:gd name="connsiteX40" fmla="*/ 529066 w 3464789"/>
                                            <a:gd name="connsiteY40" fmla="*/ 921678 h 3507966"/>
                                            <a:gd name="connsiteX41" fmla="*/ 781493 w 3464789"/>
                                            <a:gd name="connsiteY41" fmla="*/ 908800 h 3507966"/>
                                            <a:gd name="connsiteX42" fmla="*/ 912857 w 3464789"/>
                                            <a:gd name="connsiteY42" fmla="*/ 841829 h 3507966"/>
                                            <a:gd name="connsiteX43" fmla="*/ 1037113 w 3464789"/>
                                            <a:gd name="connsiteY43" fmla="*/ 718760 h 3507966"/>
                                            <a:gd name="connsiteX44" fmla="*/ 991105 w 3464789"/>
                                            <a:gd name="connsiteY44" fmla="*/ 241430 h 3507966"/>
                                            <a:gd name="connsiteX45" fmla="*/ 1058784 w 3464789"/>
                                            <a:gd name="connsiteY45" fmla="*/ 439238 h 3507966"/>
                                            <a:gd name="connsiteX46" fmla="*/ 1227158 w 3464789"/>
                                            <a:gd name="connsiteY46" fmla="*/ 1088548 h 3507966"/>
                                            <a:gd name="connsiteX47" fmla="*/ 1427277 w 3464789"/>
                                            <a:gd name="connsiteY47" fmla="*/ 574812 h 3507966"/>
                                            <a:gd name="connsiteX48" fmla="*/ 1295158 w 3464789"/>
                                            <a:gd name="connsiteY48" fmla="*/ 1218020 h 3507966"/>
                                            <a:gd name="connsiteX49" fmla="*/ 1629460 w 3464789"/>
                                            <a:gd name="connsiteY49" fmla="*/ 1650412 h 3507966"/>
                                            <a:gd name="connsiteX50" fmla="*/ 1692720 w 3464789"/>
                                            <a:gd name="connsiteY50" fmla="*/ 1293853 h 3507966"/>
                                            <a:gd name="connsiteX51" fmla="*/ 1801428 w 3464789"/>
                                            <a:gd name="connsiteY51" fmla="*/ 811894 h 3507966"/>
                                            <a:gd name="connsiteX52" fmla="*/ 1565303 w 3464789"/>
                                            <a:gd name="connsiteY52" fmla="*/ 432272 h 3507966"/>
                                            <a:gd name="connsiteX53" fmla="*/ 1458771 w 3464789"/>
                                            <a:gd name="connsiteY53" fmla="*/ 15021 h 3507966"/>
                                            <a:gd name="connsiteX0" fmla="*/ 1565303 w 3464789"/>
                                            <a:gd name="connsiteY0" fmla="*/ 304912 h 3380606"/>
                                            <a:gd name="connsiteX1" fmla="*/ 1526833 w 3464789"/>
                                            <a:gd name="connsiteY1" fmla="*/ 111 h 3380606"/>
                                            <a:gd name="connsiteX2" fmla="*/ 1671835 w 3464789"/>
                                            <a:gd name="connsiteY2" fmla="*/ 337463 h 3380606"/>
                                            <a:gd name="connsiteX3" fmla="*/ 1830454 w 3464789"/>
                                            <a:gd name="connsiteY3" fmla="*/ 492822 h 3380606"/>
                                            <a:gd name="connsiteX4" fmla="*/ 1904620 w 3464789"/>
                                            <a:gd name="connsiteY4" fmla="*/ 650122 h 3380606"/>
                                            <a:gd name="connsiteX5" fmla="*/ 1925334 w 3464789"/>
                                            <a:gd name="connsiteY5" fmla="*/ 881001 h 3380606"/>
                                            <a:gd name="connsiteX6" fmla="*/ 2420808 w 3464789"/>
                                            <a:gd name="connsiteY6" fmla="*/ 564097 h 3380606"/>
                                            <a:gd name="connsiteX7" fmla="*/ 2805000 w 3464789"/>
                                            <a:gd name="connsiteY7" fmla="*/ 148039 h 3380606"/>
                                            <a:gd name="connsiteX8" fmla="*/ 2576963 w 3464789"/>
                                            <a:gd name="connsiteY8" fmla="*/ 479175 h 3380606"/>
                                            <a:gd name="connsiteX9" fmla="*/ 1901903 w 3464789"/>
                                            <a:gd name="connsiteY9" fmla="*/ 1072621 h 3380606"/>
                                            <a:gd name="connsiteX10" fmla="*/ 1808765 w 3464789"/>
                                            <a:gd name="connsiteY10" fmla="*/ 1404005 h 3380606"/>
                                            <a:gd name="connsiteX11" fmla="*/ 2517740 w 3464789"/>
                                            <a:gd name="connsiteY11" fmla="*/ 1127982 h 3380606"/>
                                            <a:gd name="connsiteX12" fmla="*/ 3464390 w 3464789"/>
                                            <a:gd name="connsiteY12" fmla="*/ 1032205 h 3380606"/>
                                            <a:gd name="connsiteX13" fmla="*/ 2519113 w 3464789"/>
                                            <a:gd name="connsiteY13" fmla="*/ 1193979 h 3380606"/>
                                            <a:gd name="connsiteX14" fmla="*/ 1801988 w 3464789"/>
                                            <a:gd name="connsiteY14" fmla="*/ 1632320 h 3380606"/>
                                            <a:gd name="connsiteX15" fmla="*/ 1836494 w 3464789"/>
                                            <a:gd name="connsiteY15" fmla="*/ 2276425 h 3380606"/>
                                            <a:gd name="connsiteX16" fmla="*/ 1894003 w 3464789"/>
                                            <a:gd name="connsiteY16" fmla="*/ 2909029 h 3380606"/>
                                            <a:gd name="connsiteX17" fmla="*/ 1991769 w 3464789"/>
                                            <a:gd name="connsiteY17" fmla="*/ 3380606 h 3380606"/>
                                            <a:gd name="connsiteX18" fmla="*/ 1301656 w 3464789"/>
                                            <a:gd name="connsiteY18" fmla="*/ 3369104 h 3380606"/>
                                            <a:gd name="connsiteX19" fmla="*/ 1399422 w 3464789"/>
                                            <a:gd name="connsiteY19" fmla="*/ 2863021 h 3380606"/>
                                            <a:gd name="connsiteX20" fmla="*/ 1433928 w 3464789"/>
                                            <a:gd name="connsiteY20" fmla="*/ 1931369 h 3380606"/>
                                            <a:gd name="connsiteX21" fmla="*/ 1285742 w 3464789"/>
                                            <a:gd name="connsiteY21" fmla="*/ 1571230 h 3380606"/>
                                            <a:gd name="connsiteX22" fmla="*/ 1232480 w 3464789"/>
                                            <a:gd name="connsiteY22" fmla="*/ 1538120 h 3380606"/>
                                            <a:gd name="connsiteX23" fmla="*/ 1179677 w 3464789"/>
                                            <a:gd name="connsiteY23" fmla="*/ 1517666 h 3380606"/>
                                            <a:gd name="connsiteX24" fmla="*/ 1136639 w 3464789"/>
                                            <a:gd name="connsiteY24" fmla="*/ 1531006 h 3380606"/>
                                            <a:gd name="connsiteX25" fmla="*/ 694936 w 3464789"/>
                                            <a:gd name="connsiteY25" fmla="*/ 1623634 h 3380606"/>
                                            <a:gd name="connsiteX26" fmla="*/ 258308 w 3464789"/>
                                            <a:gd name="connsiteY26" fmla="*/ 1559003 h 3380606"/>
                                            <a:gd name="connsiteX27" fmla="*/ 727310 w 3464789"/>
                                            <a:gd name="connsiteY27" fmla="*/ 1585148 h 3380606"/>
                                            <a:gd name="connsiteX28" fmla="*/ 1021202 w 3464789"/>
                                            <a:gd name="connsiteY28" fmla="*/ 1477026 h 3380606"/>
                                            <a:gd name="connsiteX29" fmla="*/ 1022716 w 3464789"/>
                                            <a:gd name="connsiteY29" fmla="*/ 1476355 h 3380606"/>
                                            <a:gd name="connsiteX30" fmla="*/ 997892 w 3464789"/>
                                            <a:gd name="connsiteY30" fmla="*/ 1470909 h 3380606"/>
                                            <a:gd name="connsiteX31" fmla="*/ 645036 w 3464789"/>
                                            <a:gd name="connsiteY31" fmla="*/ 1379682 h 3380606"/>
                                            <a:gd name="connsiteX32" fmla="*/ 8889 w 3464789"/>
                                            <a:gd name="connsiteY32" fmla="*/ 947918 h 3380606"/>
                                            <a:gd name="connsiteX33" fmla="*/ 634343 w 3464789"/>
                                            <a:gd name="connsiteY33" fmla="*/ 1299470 h 3380606"/>
                                            <a:gd name="connsiteX34" fmla="*/ 1214583 w 3464789"/>
                                            <a:gd name="connsiteY34" fmla="*/ 1432468 h 3380606"/>
                                            <a:gd name="connsiteX35" fmla="*/ 1395036 w 3464789"/>
                                            <a:gd name="connsiteY35" fmla="*/ 1477581 h 3380606"/>
                                            <a:gd name="connsiteX36" fmla="*/ 1209641 w 3464789"/>
                                            <a:gd name="connsiteY36" fmla="*/ 1160742 h 3380606"/>
                                            <a:gd name="connsiteX37" fmla="*/ 1084324 w 3464789"/>
                                            <a:gd name="connsiteY37" fmla="*/ 858084 h 3380606"/>
                                            <a:gd name="connsiteX38" fmla="*/ 946281 w 3464789"/>
                                            <a:gd name="connsiteY38" fmla="*/ 769507 h 3380606"/>
                                            <a:gd name="connsiteX39" fmla="*/ 776340 w 3464789"/>
                                            <a:gd name="connsiteY39" fmla="*/ 825228 h 3380606"/>
                                            <a:gd name="connsiteX40" fmla="*/ 529066 w 3464789"/>
                                            <a:gd name="connsiteY40" fmla="*/ 794318 h 3380606"/>
                                            <a:gd name="connsiteX41" fmla="*/ 781493 w 3464789"/>
                                            <a:gd name="connsiteY41" fmla="*/ 781440 h 3380606"/>
                                            <a:gd name="connsiteX42" fmla="*/ 912857 w 3464789"/>
                                            <a:gd name="connsiteY42" fmla="*/ 714469 h 3380606"/>
                                            <a:gd name="connsiteX43" fmla="*/ 1037113 w 3464789"/>
                                            <a:gd name="connsiteY43" fmla="*/ 591400 h 3380606"/>
                                            <a:gd name="connsiteX44" fmla="*/ 991105 w 3464789"/>
                                            <a:gd name="connsiteY44" fmla="*/ 114070 h 3380606"/>
                                            <a:gd name="connsiteX45" fmla="*/ 1058784 w 3464789"/>
                                            <a:gd name="connsiteY45" fmla="*/ 311878 h 3380606"/>
                                            <a:gd name="connsiteX46" fmla="*/ 1227158 w 3464789"/>
                                            <a:gd name="connsiteY46" fmla="*/ 961188 h 3380606"/>
                                            <a:gd name="connsiteX47" fmla="*/ 1427277 w 3464789"/>
                                            <a:gd name="connsiteY47" fmla="*/ 447452 h 3380606"/>
                                            <a:gd name="connsiteX48" fmla="*/ 1295158 w 3464789"/>
                                            <a:gd name="connsiteY48" fmla="*/ 1090660 h 3380606"/>
                                            <a:gd name="connsiteX49" fmla="*/ 1629460 w 3464789"/>
                                            <a:gd name="connsiteY49" fmla="*/ 1523052 h 3380606"/>
                                            <a:gd name="connsiteX50" fmla="*/ 1692720 w 3464789"/>
                                            <a:gd name="connsiteY50" fmla="*/ 1166493 h 3380606"/>
                                            <a:gd name="connsiteX51" fmla="*/ 1801428 w 3464789"/>
                                            <a:gd name="connsiteY51" fmla="*/ 684534 h 3380606"/>
                                            <a:gd name="connsiteX52" fmla="*/ 1565303 w 3464789"/>
                                            <a:gd name="connsiteY52" fmla="*/ 304912 h 3380606"/>
                                            <a:gd name="connsiteX0" fmla="*/ 1565303 w 3464789"/>
                                            <a:gd name="connsiteY0" fmla="*/ 190842 h 3266536"/>
                                            <a:gd name="connsiteX1" fmla="*/ 1671835 w 3464789"/>
                                            <a:gd name="connsiteY1" fmla="*/ 223393 h 3266536"/>
                                            <a:gd name="connsiteX2" fmla="*/ 1830454 w 3464789"/>
                                            <a:gd name="connsiteY2" fmla="*/ 378752 h 3266536"/>
                                            <a:gd name="connsiteX3" fmla="*/ 1904620 w 3464789"/>
                                            <a:gd name="connsiteY3" fmla="*/ 536052 h 3266536"/>
                                            <a:gd name="connsiteX4" fmla="*/ 1925334 w 3464789"/>
                                            <a:gd name="connsiteY4" fmla="*/ 766931 h 3266536"/>
                                            <a:gd name="connsiteX5" fmla="*/ 2420808 w 3464789"/>
                                            <a:gd name="connsiteY5" fmla="*/ 450027 h 3266536"/>
                                            <a:gd name="connsiteX6" fmla="*/ 2805000 w 3464789"/>
                                            <a:gd name="connsiteY6" fmla="*/ 33969 h 3266536"/>
                                            <a:gd name="connsiteX7" fmla="*/ 2576963 w 3464789"/>
                                            <a:gd name="connsiteY7" fmla="*/ 365105 h 3266536"/>
                                            <a:gd name="connsiteX8" fmla="*/ 1901903 w 3464789"/>
                                            <a:gd name="connsiteY8" fmla="*/ 958551 h 3266536"/>
                                            <a:gd name="connsiteX9" fmla="*/ 1808765 w 3464789"/>
                                            <a:gd name="connsiteY9" fmla="*/ 1289935 h 3266536"/>
                                            <a:gd name="connsiteX10" fmla="*/ 2517740 w 3464789"/>
                                            <a:gd name="connsiteY10" fmla="*/ 1013912 h 3266536"/>
                                            <a:gd name="connsiteX11" fmla="*/ 3464390 w 3464789"/>
                                            <a:gd name="connsiteY11" fmla="*/ 918135 h 3266536"/>
                                            <a:gd name="connsiteX12" fmla="*/ 2519113 w 3464789"/>
                                            <a:gd name="connsiteY12" fmla="*/ 1079909 h 3266536"/>
                                            <a:gd name="connsiteX13" fmla="*/ 1801988 w 3464789"/>
                                            <a:gd name="connsiteY13" fmla="*/ 1518250 h 3266536"/>
                                            <a:gd name="connsiteX14" fmla="*/ 1836494 w 3464789"/>
                                            <a:gd name="connsiteY14" fmla="*/ 2162355 h 3266536"/>
                                            <a:gd name="connsiteX15" fmla="*/ 1894003 w 3464789"/>
                                            <a:gd name="connsiteY15" fmla="*/ 2794959 h 3266536"/>
                                            <a:gd name="connsiteX16" fmla="*/ 1991769 w 3464789"/>
                                            <a:gd name="connsiteY16" fmla="*/ 3266536 h 3266536"/>
                                            <a:gd name="connsiteX17" fmla="*/ 1301656 w 3464789"/>
                                            <a:gd name="connsiteY17" fmla="*/ 3255034 h 3266536"/>
                                            <a:gd name="connsiteX18" fmla="*/ 1399422 w 3464789"/>
                                            <a:gd name="connsiteY18" fmla="*/ 2748951 h 3266536"/>
                                            <a:gd name="connsiteX19" fmla="*/ 1433928 w 3464789"/>
                                            <a:gd name="connsiteY19" fmla="*/ 1817299 h 3266536"/>
                                            <a:gd name="connsiteX20" fmla="*/ 1285742 w 3464789"/>
                                            <a:gd name="connsiteY20" fmla="*/ 1457160 h 3266536"/>
                                            <a:gd name="connsiteX21" fmla="*/ 1232480 w 3464789"/>
                                            <a:gd name="connsiteY21" fmla="*/ 1424050 h 3266536"/>
                                            <a:gd name="connsiteX22" fmla="*/ 1179677 w 3464789"/>
                                            <a:gd name="connsiteY22" fmla="*/ 1403596 h 3266536"/>
                                            <a:gd name="connsiteX23" fmla="*/ 1136639 w 3464789"/>
                                            <a:gd name="connsiteY23" fmla="*/ 1416936 h 3266536"/>
                                            <a:gd name="connsiteX24" fmla="*/ 694936 w 3464789"/>
                                            <a:gd name="connsiteY24" fmla="*/ 1509564 h 3266536"/>
                                            <a:gd name="connsiteX25" fmla="*/ 258308 w 3464789"/>
                                            <a:gd name="connsiteY25" fmla="*/ 1444933 h 3266536"/>
                                            <a:gd name="connsiteX26" fmla="*/ 727310 w 3464789"/>
                                            <a:gd name="connsiteY26" fmla="*/ 1471078 h 3266536"/>
                                            <a:gd name="connsiteX27" fmla="*/ 1021202 w 3464789"/>
                                            <a:gd name="connsiteY27" fmla="*/ 1362956 h 3266536"/>
                                            <a:gd name="connsiteX28" fmla="*/ 1022716 w 3464789"/>
                                            <a:gd name="connsiteY28" fmla="*/ 1362285 h 3266536"/>
                                            <a:gd name="connsiteX29" fmla="*/ 997892 w 3464789"/>
                                            <a:gd name="connsiteY29" fmla="*/ 1356839 h 3266536"/>
                                            <a:gd name="connsiteX30" fmla="*/ 645036 w 3464789"/>
                                            <a:gd name="connsiteY30" fmla="*/ 1265612 h 3266536"/>
                                            <a:gd name="connsiteX31" fmla="*/ 8889 w 3464789"/>
                                            <a:gd name="connsiteY31" fmla="*/ 833848 h 3266536"/>
                                            <a:gd name="connsiteX32" fmla="*/ 634343 w 3464789"/>
                                            <a:gd name="connsiteY32" fmla="*/ 1185400 h 3266536"/>
                                            <a:gd name="connsiteX33" fmla="*/ 1214583 w 3464789"/>
                                            <a:gd name="connsiteY33" fmla="*/ 1318398 h 3266536"/>
                                            <a:gd name="connsiteX34" fmla="*/ 1395036 w 3464789"/>
                                            <a:gd name="connsiteY34" fmla="*/ 1363511 h 3266536"/>
                                            <a:gd name="connsiteX35" fmla="*/ 1209641 w 3464789"/>
                                            <a:gd name="connsiteY35" fmla="*/ 1046672 h 3266536"/>
                                            <a:gd name="connsiteX36" fmla="*/ 1084324 w 3464789"/>
                                            <a:gd name="connsiteY36" fmla="*/ 744014 h 3266536"/>
                                            <a:gd name="connsiteX37" fmla="*/ 946281 w 3464789"/>
                                            <a:gd name="connsiteY37" fmla="*/ 655437 h 3266536"/>
                                            <a:gd name="connsiteX38" fmla="*/ 776340 w 3464789"/>
                                            <a:gd name="connsiteY38" fmla="*/ 711158 h 3266536"/>
                                            <a:gd name="connsiteX39" fmla="*/ 529066 w 3464789"/>
                                            <a:gd name="connsiteY39" fmla="*/ 680248 h 3266536"/>
                                            <a:gd name="connsiteX40" fmla="*/ 781493 w 3464789"/>
                                            <a:gd name="connsiteY40" fmla="*/ 667370 h 3266536"/>
                                            <a:gd name="connsiteX41" fmla="*/ 912857 w 3464789"/>
                                            <a:gd name="connsiteY41" fmla="*/ 600399 h 3266536"/>
                                            <a:gd name="connsiteX42" fmla="*/ 1037113 w 3464789"/>
                                            <a:gd name="connsiteY42" fmla="*/ 477330 h 3266536"/>
                                            <a:gd name="connsiteX43" fmla="*/ 991105 w 3464789"/>
                                            <a:gd name="connsiteY43" fmla="*/ 0 h 3266536"/>
                                            <a:gd name="connsiteX44" fmla="*/ 1058784 w 3464789"/>
                                            <a:gd name="connsiteY44" fmla="*/ 197808 h 3266536"/>
                                            <a:gd name="connsiteX45" fmla="*/ 1227158 w 3464789"/>
                                            <a:gd name="connsiteY45" fmla="*/ 847118 h 3266536"/>
                                            <a:gd name="connsiteX46" fmla="*/ 1427277 w 3464789"/>
                                            <a:gd name="connsiteY46" fmla="*/ 333382 h 3266536"/>
                                            <a:gd name="connsiteX47" fmla="*/ 1295158 w 3464789"/>
                                            <a:gd name="connsiteY47" fmla="*/ 976590 h 3266536"/>
                                            <a:gd name="connsiteX48" fmla="*/ 1629460 w 3464789"/>
                                            <a:gd name="connsiteY48" fmla="*/ 1408982 h 3266536"/>
                                            <a:gd name="connsiteX49" fmla="*/ 1692720 w 3464789"/>
                                            <a:gd name="connsiteY49" fmla="*/ 1052423 h 3266536"/>
                                            <a:gd name="connsiteX50" fmla="*/ 1801428 w 3464789"/>
                                            <a:gd name="connsiteY50" fmla="*/ 570464 h 3266536"/>
                                            <a:gd name="connsiteX51" fmla="*/ 1565303 w 3464789"/>
                                            <a:gd name="connsiteY51" fmla="*/ 190842 h 3266536"/>
                                            <a:gd name="connsiteX0" fmla="*/ 1801428 w 3464789"/>
                                            <a:gd name="connsiteY0" fmla="*/ 570464 h 3266536"/>
                                            <a:gd name="connsiteX1" fmla="*/ 1671835 w 3464789"/>
                                            <a:gd name="connsiteY1" fmla="*/ 223393 h 3266536"/>
                                            <a:gd name="connsiteX2" fmla="*/ 1830454 w 3464789"/>
                                            <a:gd name="connsiteY2" fmla="*/ 378752 h 3266536"/>
                                            <a:gd name="connsiteX3" fmla="*/ 1904620 w 3464789"/>
                                            <a:gd name="connsiteY3" fmla="*/ 536052 h 3266536"/>
                                            <a:gd name="connsiteX4" fmla="*/ 1925334 w 3464789"/>
                                            <a:gd name="connsiteY4" fmla="*/ 766931 h 3266536"/>
                                            <a:gd name="connsiteX5" fmla="*/ 2420808 w 3464789"/>
                                            <a:gd name="connsiteY5" fmla="*/ 450027 h 3266536"/>
                                            <a:gd name="connsiteX6" fmla="*/ 2805000 w 3464789"/>
                                            <a:gd name="connsiteY6" fmla="*/ 33969 h 3266536"/>
                                            <a:gd name="connsiteX7" fmla="*/ 2576963 w 3464789"/>
                                            <a:gd name="connsiteY7" fmla="*/ 365105 h 3266536"/>
                                            <a:gd name="connsiteX8" fmla="*/ 1901903 w 3464789"/>
                                            <a:gd name="connsiteY8" fmla="*/ 958551 h 3266536"/>
                                            <a:gd name="connsiteX9" fmla="*/ 1808765 w 3464789"/>
                                            <a:gd name="connsiteY9" fmla="*/ 1289935 h 3266536"/>
                                            <a:gd name="connsiteX10" fmla="*/ 2517740 w 3464789"/>
                                            <a:gd name="connsiteY10" fmla="*/ 1013912 h 3266536"/>
                                            <a:gd name="connsiteX11" fmla="*/ 3464390 w 3464789"/>
                                            <a:gd name="connsiteY11" fmla="*/ 918135 h 3266536"/>
                                            <a:gd name="connsiteX12" fmla="*/ 2519113 w 3464789"/>
                                            <a:gd name="connsiteY12" fmla="*/ 1079909 h 3266536"/>
                                            <a:gd name="connsiteX13" fmla="*/ 1801988 w 3464789"/>
                                            <a:gd name="connsiteY13" fmla="*/ 1518250 h 3266536"/>
                                            <a:gd name="connsiteX14" fmla="*/ 1836494 w 3464789"/>
                                            <a:gd name="connsiteY14" fmla="*/ 2162355 h 3266536"/>
                                            <a:gd name="connsiteX15" fmla="*/ 1894003 w 3464789"/>
                                            <a:gd name="connsiteY15" fmla="*/ 2794959 h 3266536"/>
                                            <a:gd name="connsiteX16" fmla="*/ 1991769 w 3464789"/>
                                            <a:gd name="connsiteY16" fmla="*/ 3266536 h 3266536"/>
                                            <a:gd name="connsiteX17" fmla="*/ 1301656 w 3464789"/>
                                            <a:gd name="connsiteY17" fmla="*/ 3255034 h 3266536"/>
                                            <a:gd name="connsiteX18" fmla="*/ 1399422 w 3464789"/>
                                            <a:gd name="connsiteY18" fmla="*/ 2748951 h 3266536"/>
                                            <a:gd name="connsiteX19" fmla="*/ 1433928 w 3464789"/>
                                            <a:gd name="connsiteY19" fmla="*/ 1817299 h 3266536"/>
                                            <a:gd name="connsiteX20" fmla="*/ 1285742 w 3464789"/>
                                            <a:gd name="connsiteY20" fmla="*/ 1457160 h 3266536"/>
                                            <a:gd name="connsiteX21" fmla="*/ 1232480 w 3464789"/>
                                            <a:gd name="connsiteY21" fmla="*/ 1424050 h 3266536"/>
                                            <a:gd name="connsiteX22" fmla="*/ 1179677 w 3464789"/>
                                            <a:gd name="connsiteY22" fmla="*/ 1403596 h 3266536"/>
                                            <a:gd name="connsiteX23" fmla="*/ 1136639 w 3464789"/>
                                            <a:gd name="connsiteY23" fmla="*/ 1416936 h 3266536"/>
                                            <a:gd name="connsiteX24" fmla="*/ 694936 w 3464789"/>
                                            <a:gd name="connsiteY24" fmla="*/ 1509564 h 3266536"/>
                                            <a:gd name="connsiteX25" fmla="*/ 258308 w 3464789"/>
                                            <a:gd name="connsiteY25" fmla="*/ 1444933 h 3266536"/>
                                            <a:gd name="connsiteX26" fmla="*/ 727310 w 3464789"/>
                                            <a:gd name="connsiteY26" fmla="*/ 1471078 h 3266536"/>
                                            <a:gd name="connsiteX27" fmla="*/ 1021202 w 3464789"/>
                                            <a:gd name="connsiteY27" fmla="*/ 1362956 h 3266536"/>
                                            <a:gd name="connsiteX28" fmla="*/ 1022716 w 3464789"/>
                                            <a:gd name="connsiteY28" fmla="*/ 1362285 h 3266536"/>
                                            <a:gd name="connsiteX29" fmla="*/ 997892 w 3464789"/>
                                            <a:gd name="connsiteY29" fmla="*/ 1356839 h 3266536"/>
                                            <a:gd name="connsiteX30" fmla="*/ 645036 w 3464789"/>
                                            <a:gd name="connsiteY30" fmla="*/ 1265612 h 3266536"/>
                                            <a:gd name="connsiteX31" fmla="*/ 8889 w 3464789"/>
                                            <a:gd name="connsiteY31" fmla="*/ 833848 h 3266536"/>
                                            <a:gd name="connsiteX32" fmla="*/ 634343 w 3464789"/>
                                            <a:gd name="connsiteY32" fmla="*/ 1185400 h 3266536"/>
                                            <a:gd name="connsiteX33" fmla="*/ 1214583 w 3464789"/>
                                            <a:gd name="connsiteY33" fmla="*/ 1318398 h 3266536"/>
                                            <a:gd name="connsiteX34" fmla="*/ 1395036 w 3464789"/>
                                            <a:gd name="connsiteY34" fmla="*/ 1363511 h 3266536"/>
                                            <a:gd name="connsiteX35" fmla="*/ 1209641 w 3464789"/>
                                            <a:gd name="connsiteY35" fmla="*/ 1046672 h 3266536"/>
                                            <a:gd name="connsiteX36" fmla="*/ 1084324 w 3464789"/>
                                            <a:gd name="connsiteY36" fmla="*/ 744014 h 3266536"/>
                                            <a:gd name="connsiteX37" fmla="*/ 946281 w 3464789"/>
                                            <a:gd name="connsiteY37" fmla="*/ 655437 h 3266536"/>
                                            <a:gd name="connsiteX38" fmla="*/ 776340 w 3464789"/>
                                            <a:gd name="connsiteY38" fmla="*/ 711158 h 3266536"/>
                                            <a:gd name="connsiteX39" fmla="*/ 529066 w 3464789"/>
                                            <a:gd name="connsiteY39" fmla="*/ 680248 h 3266536"/>
                                            <a:gd name="connsiteX40" fmla="*/ 781493 w 3464789"/>
                                            <a:gd name="connsiteY40" fmla="*/ 667370 h 3266536"/>
                                            <a:gd name="connsiteX41" fmla="*/ 912857 w 3464789"/>
                                            <a:gd name="connsiteY41" fmla="*/ 600399 h 3266536"/>
                                            <a:gd name="connsiteX42" fmla="*/ 1037113 w 3464789"/>
                                            <a:gd name="connsiteY42" fmla="*/ 477330 h 3266536"/>
                                            <a:gd name="connsiteX43" fmla="*/ 991105 w 3464789"/>
                                            <a:gd name="connsiteY43" fmla="*/ 0 h 3266536"/>
                                            <a:gd name="connsiteX44" fmla="*/ 1058784 w 3464789"/>
                                            <a:gd name="connsiteY44" fmla="*/ 197808 h 3266536"/>
                                            <a:gd name="connsiteX45" fmla="*/ 1227158 w 3464789"/>
                                            <a:gd name="connsiteY45" fmla="*/ 847118 h 3266536"/>
                                            <a:gd name="connsiteX46" fmla="*/ 1427277 w 3464789"/>
                                            <a:gd name="connsiteY46" fmla="*/ 333382 h 3266536"/>
                                            <a:gd name="connsiteX47" fmla="*/ 1295158 w 3464789"/>
                                            <a:gd name="connsiteY47" fmla="*/ 976590 h 3266536"/>
                                            <a:gd name="connsiteX48" fmla="*/ 1629460 w 3464789"/>
                                            <a:gd name="connsiteY48" fmla="*/ 1408982 h 3266536"/>
                                            <a:gd name="connsiteX49" fmla="*/ 1692720 w 3464789"/>
                                            <a:gd name="connsiteY49" fmla="*/ 1052423 h 3266536"/>
                                            <a:gd name="connsiteX50" fmla="*/ 1801428 w 3464789"/>
                                            <a:gd name="connsiteY50" fmla="*/ 570464 h 3266536"/>
                                            <a:gd name="connsiteX0" fmla="*/ 1801428 w 3464789"/>
                                            <a:gd name="connsiteY0" fmla="*/ 570464 h 3266536"/>
                                            <a:gd name="connsiteX1" fmla="*/ 1830454 w 3464789"/>
                                            <a:gd name="connsiteY1" fmla="*/ 378752 h 3266536"/>
                                            <a:gd name="connsiteX2" fmla="*/ 1904620 w 3464789"/>
                                            <a:gd name="connsiteY2" fmla="*/ 536052 h 3266536"/>
                                            <a:gd name="connsiteX3" fmla="*/ 1925334 w 3464789"/>
                                            <a:gd name="connsiteY3" fmla="*/ 766931 h 3266536"/>
                                            <a:gd name="connsiteX4" fmla="*/ 2420808 w 3464789"/>
                                            <a:gd name="connsiteY4" fmla="*/ 450027 h 3266536"/>
                                            <a:gd name="connsiteX5" fmla="*/ 2805000 w 3464789"/>
                                            <a:gd name="connsiteY5" fmla="*/ 33969 h 3266536"/>
                                            <a:gd name="connsiteX6" fmla="*/ 2576963 w 3464789"/>
                                            <a:gd name="connsiteY6" fmla="*/ 365105 h 3266536"/>
                                            <a:gd name="connsiteX7" fmla="*/ 1901903 w 3464789"/>
                                            <a:gd name="connsiteY7" fmla="*/ 958551 h 3266536"/>
                                            <a:gd name="connsiteX8" fmla="*/ 1808765 w 3464789"/>
                                            <a:gd name="connsiteY8" fmla="*/ 1289935 h 3266536"/>
                                            <a:gd name="connsiteX9" fmla="*/ 2517740 w 3464789"/>
                                            <a:gd name="connsiteY9" fmla="*/ 1013912 h 3266536"/>
                                            <a:gd name="connsiteX10" fmla="*/ 3464390 w 3464789"/>
                                            <a:gd name="connsiteY10" fmla="*/ 918135 h 3266536"/>
                                            <a:gd name="connsiteX11" fmla="*/ 2519113 w 3464789"/>
                                            <a:gd name="connsiteY11" fmla="*/ 1079909 h 3266536"/>
                                            <a:gd name="connsiteX12" fmla="*/ 1801988 w 3464789"/>
                                            <a:gd name="connsiteY12" fmla="*/ 1518250 h 3266536"/>
                                            <a:gd name="connsiteX13" fmla="*/ 1836494 w 3464789"/>
                                            <a:gd name="connsiteY13" fmla="*/ 2162355 h 3266536"/>
                                            <a:gd name="connsiteX14" fmla="*/ 1894003 w 3464789"/>
                                            <a:gd name="connsiteY14" fmla="*/ 2794959 h 3266536"/>
                                            <a:gd name="connsiteX15" fmla="*/ 1991769 w 3464789"/>
                                            <a:gd name="connsiteY15" fmla="*/ 3266536 h 3266536"/>
                                            <a:gd name="connsiteX16" fmla="*/ 1301656 w 3464789"/>
                                            <a:gd name="connsiteY16" fmla="*/ 3255034 h 3266536"/>
                                            <a:gd name="connsiteX17" fmla="*/ 1399422 w 3464789"/>
                                            <a:gd name="connsiteY17" fmla="*/ 2748951 h 3266536"/>
                                            <a:gd name="connsiteX18" fmla="*/ 1433928 w 3464789"/>
                                            <a:gd name="connsiteY18" fmla="*/ 1817299 h 3266536"/>
                                            <a:gd name="connsiteX19" fmla="*/ 1285742 w 3464789"/>
                                            <a:gd name="connsiteY19" fmla="*/ 1457160 h 3266536"/>
                                            <a:gd name="connsiteX20" fmla="*/ 1232480 w 3464789"/>
                                            <a:gd name="connsiteY20" fmla="*/ 1424050 h 3266536"/>
                                            <a:gd name="connsiteX21" fmla="*/ 1179677 w 3464789"/>
                                            <a:gd name="connsiteY21" fmla="*/ 1403596 h 3266536"/>
                                            <a:gd name="connsiteX22" fmla="*/ 1136639 w 3464789"/>
                                            <a:gd name="connsiteY22" fmla="*/ 1416936 h 3266536"/>
                                            <a:gd name="connsiteX23" fmla="*/ 694936 w 3464789"/>
                                            <a:gd name="connsiteY23" fmla="*/ 1509564 h 3266536"/>
                                            <a:gd name="connsiteX24" fmla="*/ 258308 w 3464789"/>
                                            <a:gd name="connsiteY24" fmla="*/ 1444933 h 3266536"/>
                                            <a:gd name="connsiteX25" fmla="*/ 727310 w 3464789"/>
                                            <a:gd name="connsiteY25" fmla="*/ 1471078 h 3266536"/>
                                            <a:gd name="connsiteX26" fmla="*/ 1021202 w 3464789"/>
                                            <a:gd name="connsiteY26" fmla="*/ 1362956 h 3266536"/>
                                            <a:gd name="connsiteX27" fmla="*/ 1022716 w 3464789"/>
                                            <a:gd name="connsiteY27" fmla="*/ 1362285 h 3266536"/>
                                            <a:gd name="connsiteX28" fmla="*/ 997892 w 3464789"/>
                                            <a:gd name="connsiteY28" fmla="*/ 1356839 h 3266536"/>
                                            <a:gd name="connsiteX29" fmla="*/ 645036 w 3464789"/>
                                            <a:gd name="connsiteY29" fmla="*/ 1265612 h 3266536"/>
                                            <a:gd name="connsiteX30" fmla="*/ 8889 w 3464789"/>
                                            <a:gd name="connsiteY30" fmla="*/ 833848 h 3266536"/>
                                            <a:gd name="connsiteX31" fmla="*/ 634343 w 3464789"/>
                                            <a:gd name="connsiteY31" fmla="*/ 1185400 h 3266536"/>
                                            <a:gd name="connsiteX32" fmla="*/ 1214583 w 3464789"/>
                                            <a:gd name="connsiteY32" fmla="*/ 1318398 h 3266536"/>
                                            <a:gd name="connsiteX33" fmla="*/ 1395036 w 3464789"/>
                                            <a:gd name="connsiteY33" fmla="*/ 1363511 h 3266536"/>
                                            <a:gd name="connsiteX34" fmla="*/ 1209641 w 3464789"/>
                                            <a:gd name="connsiteY34" fmla="*/ 1046672 h 3266536"/>
                                            <a:gd name="connsiteX35" fmla="*/ 1084324 w 3464789"/>
                                            <a:gd name="connsiteY35" fmla="*/ 744014 h 3266536"/>
                                            <a:gd name="connsiteX36" fmla="*/ 946281 w 3464789"/>
                                            <a:gd name="connsiteY36" fmla="*/ 655437 h 3266536"/>
                                            <a:gd name="connsiteX37" fmla="*/ 776340 w 3464789"/>
                                            <a:gd name="connsiteY37" fmla="*/ 711158 h 3266536"/>
                                            <a:gd name="connsiteX38" fmla="*/ 529066 w 3464789"/>
                                            <a:gd name="connsiteY38" fmla="*/ 680248 h 3266536"/>
                                            <a:gd name="connsiteX39" fmla="*/ 781493 w 3464789"/>
                                            <a:gd name="connsiteY39" fmla="*/ 667370 h 3266536"/>
                                            <a:gd name="connsiteX40" fmla="*/ 912857 w 3464789"/>
                                            <a:gd name="connsiteY40" fmla="*/ 600399 h 3266536"/>
                                            <a:gd name="connsiteX41" fmla="*/ 1037113 w 3464789"/>
                                            <a:gd name="connsiteY41" fmla="*/ 477330 h 3266536"/>
                                            <a:gd name="connsiteX42" fmla="*/ 991105 w 3464789"/>
                                            <a:gd name="connsiteY42" fmla="*/ 0 h 3266536"/>
                                            <a:gd name="connsiteX43" fmla="*/ 1058784 w 3464789"/>
                                            <a:gd name="connsiteY43" fmla="*/ 197808 h 3266536"/>
                                            <a:gd name="connsiteX44" fmla="*/ 1227158 w 3464789"/>
                                            <a:gd name="connsiteY44" fmla="*/ 847118 h 3266536"/>
                                            <a:gd name="connsiteX45" fmla="*/ 1427277 w 3464789"/>
                                            <a:gd name="connsiteY45" fmla="*/ 333382 h 3266536"/>
                                            <a:gd name="connsiteX46" fmla="*/ 1295158 w 3464789"/>
                                            <a:gd name="connsiteY46" fmla="*/ 976590 h 3266536"/>
                                            <a:gd name="connsiteX47" fmla="*/ 1629460 w 3464789"/>
                                            <a:gd name="connsiteY47" fmla="*/ 1408982 h 3266536"/>
                                            <a:gd name="connsiteX48" fmla="*/ 1692720 w 3464789"/>
                                            <a:gd name="connsiteY48" fmla="*/ 1052423 h 3266536"/>
                                            <a:gd name="connsiteX49" fmla="*/ 1801428 w 3464789"/>
                                            <a:gd name="connsiteY49" fmla="*/ 570464 h 3266536"/>
                                            <a:gd name="connsiteX0" fmla="*/ 1801428 w 3464789"/>
                                            <a:gd name="connsiteY0" fmla="*/ 570464 h 3266536"/>
                                            <a:gd name="connsiteX1" fmla="*/ 1904620 w 3464789"/>
                                            <a:gd name="connsiteY1" fmla="*/ 536052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01428 w 3464789"/>
                                            <a:gd name="connsiteY48" fmla="*/ 570464 h 3266536"/>
                                            <a:gd name="connsiteX0" fmla="*/ 1801428 w 3464789"/>
                                            <a:gd name="connsiteY0" fmla="*/ 570464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01428 w 3464789"/>
                                            <a:gd name="connsiteY48" fmla="*/ 570464 h 3266536"/>
                                            <a:gd name="connsiteX0" fmla="*/ 1837054 w 3464789"/>
                                            <a:gd name="connsiteY0" fmla="*/ 499212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37054 w 3464789"/>
                                            <a:gd name="connsiteY48" fmla="*/ 499212 h 3266536"/>
                                            <a:gd name="connsiteX0" fmla="*/ 1837054 w 3464789"/>
                                            <a:gd name="connsiteY0" fmla="*/ 499212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37054 w 3464789"/>
                                            <a:gd name="connsiteY48" fmla="*/ 499212 h 3266536"/>
                                            <a:gd name="connsiteX0" fmla="*/ 1837054 w 3464789"/>
                                            <a:gd name="connsiteY0" fmla="*/ 499212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37054 w 3464789"/>
                                            <a:gd name="connsiteY48" fmla="*/ 499212 h 3266536"/>
                                            <a:gd name="connsiteX0" fmla="*/ 1837054 w 3464789"/>
                                            <a:gd name="connsiteY0" fmla="*/ 499212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37054 w 3464789"/>
                                            <a:gd name="connsiteY48" fmla="*/ 499212 h 3266536"/>
                                            <a:gd name="connsiteX0" fmla="*/ 1831116 w 3464789"/>
                                            <a:gd name="connsiteY0" fmla="*/ 540776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31116 w 3464789"/>
                                            <a:gd name="connsiteY48" fmla="*/ 540776 h 3266536"/>
                                            <a:gd name="connsiteX0" fmla="*/ 1831116 w 3464789"/>
                                            <a:gd name="connsiteY0" fmla="*/ 540776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31116 w 3464789"/>
                                            <a:gd name="connsiteY48" fmla="*/ 540776 h 3266536"/>
                                            <a:gd name="connsiteX0" fmla="*/ 1831116 w 3464789"/>
                                            <a:gd name="connsiteY0" fmla="*/ 540776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31116 w 3464789"/>
                                            <a:gd name="connsiteY48" fmla="*/ 540776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13303 w 3464789"/>
                                            <a:gd name="connsiteY48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13303 w 3464789"/>
                                            <a:gd name="connsiteY48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92720 w 3464789"/>
                                            <a:gd name="connsiteY47" fmla="*/ 1052423 h 3266536"/>
                                            <a:gd name="connsiteX48" fmla="*/ 1813303 w 3464789"/>
                                            <a:gd name="connsiteY48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18135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74907 w 3464789"/>
                                            <a:gd name="connsiteY47" fmla="*/ 1052423 h 3266536"/>
                                            <a:gd name="connsiteX48" fmla="*/ 1813303 w 3464789"/>
                                            <a:gd name="connsiteY48" fmla="*/ 534838 h 3266536"/>
                                            <a:gd name="connsiteX0" fmla="*/ 1813303 w 3073248"/>
                                            <a:gd name="connsiteY0" fmla="*/ 534838 h 3266536"/>
                                            <a:gd name="connsiteX1" fmla="*/ 1934308 w 3073248"/>
                                            <a:gd name="connsiteY1" fmla="*/ 446987 h 3266536"/>
                                            <a:gd name="connsiteX2" fmla="*/ 1925334 w 3073248"/>
                                            <a:gd name="connsiteY2" fmla="*/ 766931 h 3266536"/>
                                            <a:gd name="connsiteX3" fmla="*/ 2420808 w 3073248"/>
                                            <a:gd name="connsiteY3" fmla="*/ 450027 h 3266536"/>
                                            <a:gd name="connsiteX4" fmla="*/ 2805000 w 3073248"/>
                                            <a:gd name="connsiteY4" fmla="*/ 33969 h 3266536"/>
                                            <a:gd name="connsiteX5" fmla="*/ 2576963 w 3073248"/>
                                            <a:gd name="connsiteY5" fmla="*/ 365105 h 3266536"/>
                                            <a:gd name="connsiteX6" fmla="*/ 1901903 w 3073248"/>
                                            <a:gd name="connsiteY6" fmla="*/ 958551 h 3266536"/>
                                            <a:gd name="connsiteX7" fmla="*/ 1808765 w 3073248"/>
                                            <a:gd name="connsiteY7" fmla="*/ 1289935 h 3266536"/>
                                            <a:gd name="connsiteX8" fmla="*/ 2517740 w 3073248"/>
                                            <a:gd name="connsiteY8" fmla="*/ 1013912 h 3266536"/>
                                            <a:gd name="connsiteX9" fmla="*/ 3072504 w 3073248"/>
                                            <a:gd name="connsiteY9" fmla="*/ 1120016 h 3266536"/>
                                            <a:gd name="connsiteX10" fmla="*/ 2519113 w 3073248"/>
                                            <a:gd name="connsiteY10" fmla="*/ 1079909 h 3266536"/>
                                            <a:gd name="connsiteX11" fmla="*/ 1801988 w 3073248"/>
                                            <a:gd name="connsiteY11" fmla="*/ 1518250 h 3266536"/>
                                            <a:gd name="connsiteX12" fmla="*/ 1836494 w 3073248"/>
                                            <a:gd name="connsiteY12" fmla="*/ 2162355 h 3266536"/>
                                            <a:gd name="connsiteX13" fmla="*/ 1894003 w 3073248"/>
                                            <a:gd name="connsiteY13" fmla="*/ 2794959 h 3266536"/>
                                            <a:gd name="connsiteX14" fmla="*/ 1991769 w 3073248"/>
                                            <a:gd name="connsiteY14" fmla="*/ 3266536 h 3266536"/>
                                            <a:gd name="connsiteX15" fmla="*/ 1301656 w 3073248"/>
                                            <a:gd name="connsiteY15" fmla="*/ 3255034 h 3266536"/>
                                            <a:gd name="connsiteX16" fmla="*/ 1399422 w 3073248"/>
                                            <a:gd name="connsiteY16" fmla="*/ 2748951 h 3266536"/>
                                            <a:gd name="connsiteX17" fmla="*/ 1433928 w 3073248"/>
                                            <a:gd name="connsiteY17" fmla="*/ 1817299 h 3266536"/>
                                            <a:gd name="connsiteX18" fmla="*/ 1285742 w 3073248"/>
                                            <a:gd name="connsiteY18" fmla="*/ 1457160 h 3266536"/>
                                            <a:gd name="connsiteX19" fmla="*/ 1232480 w 3073248"/>
                                            <a:gd name="connsiteY19" fmla="*/ 1424050 h 3266536"/>
                                            <a:gd name="connsiteX20" fmla="*/ 1179677 w 3073248"/>
                                            <a:gd name="connsiteY20" fmla="*/ 1403596 h 3266536"/>
                                            <a:gd name="connsiteX21" fmla="*/ 1136639 w 3073248"/>
                                            <a:gd name="connsiteY21" fmla="*/ 1416936 h 3266536"/>
                                            <a:gd name="connsiteX22" fmla="*/ 694936 w 3073248"/>
                                            <a:gd name="connsiteY22" fmla="*/ 1509564 h 3266536"/>
                                            <a:gd name="connsiteX23" fmla="*/ 258308 w 3073248"/>
                                            <a:gd name="connsiteY23" fmla="*/ 1444933 h 3266536"/>
                                            <a:gd name="connsiteX24" fmla="*/ 727310 w 3073248"/>
                                            <a:gd name="connsiteY24" fmla="*/ 1471078 h 3266536"/>
                                            <a:gd name="connsiteX25" fmla="*/ 1021202 w 3073248"/>
                                            <a:gd name="connsiteY25" fmla="*/ 1362956 h 3266536"/>
                                            <a:gd name="connsiteX26" fmla="*/ 1022716 w 3073248"/>
                                            <a:gd name="connsiteY26" fmla="*/ 1362285 h 3266536"/>
                                            <a:gd name="connsiteX27" fmla="*/ 997892 w 3073248"/>
                                            <a:gd name="connsiteY27" fmla="*/ 1356839 h 3266536"/>
                                            <a:gd name="connsiteX28" fmla="*/ 645036 w 3073248"/>
                                            <a:gd name="connsiteY28" fmla="*/ 1265612 h 3266536"/>
                                            <a:gd name="connsiteX29" fmla="*/ 8889 w 3073248"/>
                                            <a:gd name="connsiteY29" fmla="*/ 833848 h 3266536"/>
                                            <a:gd name="connsiteX30" fmla="*/ 634343 w 3073248"/>
                                            <a:gd name="connsiteY30" fmla="*/ 1185400 h 3266536"/>
                                            <a:gd name="connsiteX31" fmla="*/ 1214583 w 3073248"/>
                                            <a:gd name="connsiteY31" fmla="*/ 1318398 h 3266536"/>
                                            <a:gd name="connsiteX32" fmla="*/ 1395036 w 3073248"/>
                                            <a:gd name="connsiteY32" fmla="*/ 1363511 h 3266536"/>
                                            <a:gd name="connsiteX33" fmla="*/ 1209641 w 3073248"/>
                                            <a:gd name="connsiteY33" fmla="*/ 1046672 h 3266536"/>
                                            <a:gd name="connsiteX34" fmla="*/ 1084324 w 3073248"/>
                                            <a:gd name="connsiteY34" fmla="*/ 744014 h 3266536"/>
                                            <a:gd name="connsiteX35" fmla="*/ 946281 w 3073248"/>
                                            <a:gd name="connsiteY35" fmla="*/ 655437 h 3266536"/>
                                            <a:gd name="connsiteX36" fmla="*/ 776340 w 3073248"/>
                                            <a:gd name="connsiteY36" fmla="*/ 711158 h 3266536"/>
                                            <a:gd name="connsiteX37" fmla="*/ 529066 w 3073248"/>
                                            <a:gd name="connsiteY37" fmla="*/ 680248 h 3266536"/>
                                            <a:gd name="connsiteX38" fmla="*/ 781493 w 3073248"/>
                                            <a:gd name="connsiteY38" fmla="*/ 667370 h 3266536"/>
                                            <a:gd name="connsiteX39" fmla="*/ 912857 w 3073248"/>
                                            <a:gd name="connsiteY39" fmla="*/ 600399 h 3266536"/>
                                            <a:gd name="connsiteX40" fmla="*/ 1037113 w 3073248"/>
                                            <a:gd name="connsiteY40" fmla="*/ 477330 h 3266536"/>
                                            <a:gd name="connsiteX41" fmla="*/ 991105 w 3073248"/>
                                            <a:gd name="connsiteY41" fmla="*/ 0 h 3266536"/>
                                            <a:gd name="connsiteX42" fmla="*/ 1058784 w 3073248"/>
                                            <a:gd name="connsiteY42" fmla="*/ 197808 h 3266536"/>
                                            <a:gd name="connsiteX43" fmla="*/ 1227158 w 3073248"/>
                                            <a:gd name="connsiteY43" fmla="*/ 847118 h 3266536"/>
                                            <a:gd name="connsiteX44" fmla="*/ 1427277 w 3073248"/>
                                            <a:gd name="connsiteY44" fmla="*/ 333382 h 3266536"/>
                                            <a:gd name="connsiteX45" fmla="*/ 1295158 w 3073248"/>
                                            <a:gd name="connsiteY45" fmla="*/ 976590 h 3266536"/>
                                            <a:gd name="connsiteX46" fmla="*/ 1629460 w 3073248"/>
                                            <a:gd name="connsiteY46" fmla="*/ 1408982 h 3266536"/>
                                            <a:gd name="connsiteX47" fmla="*/ 1674907 w 3073248"/>
                                            <a:gd name="connsiteY47" fmla="*/ 1052423 h 3266536"/>
                                            <a:gd name="connsiteX48" fmla="*/ 1813303 w 3073248"/>
                                            <a:gd name="connsiteY48" fmla="*/ 534838 h 3266536"/>
                                            <a:gd name="connsiteX0" fmla="*/ 1813303 w 3399509"/>
                                            <a:gd name="connsiteY0" fmla="*/ 534838 h 3266536"/>
                                            <a:gd name="connsiteX1" fmla="*/ 1934308 w 3399509"/>
                                            <a:gd name="connsiteY1" fmla="*/ 446987 h 3266536"/>
                                            <a:gd name="connsiteX2" fmla="*/ 1925334 w 3399509"/>
                                            <a:gd name="connsiteY2" fmla="*/ 766931 h 3266536"/>
                                            <a:gd name="connsiteX3" fmla="*/ 2420808 w 3399509"/>
                                            <a:gd name="connsiteY3" fmla="*/ 450027 h 3266536"/>
                                            <a:gd name="connsiteX4" fmla="*/ 2805000 w 3399509"/>
                                            <a:gd name="connsiteY4" fmla="*/ 33969 h 3266536"/>
                                            <a:gd name="connsiteX5" fmla="*/ 2576963 w 3399509"/>
                                            <a:gd name="connsiteY5" fmla="*/ 365105 h 3266536"/>
                                            <a:gd name="connsiteX6" fmla="*/ 1901903 w 3399509"/>
                                            <a:gd name="connsiteY6" fmla="*/ 958551 h 3266536"/>
                                            <a:gd name="connsiteX7" fmla="*/ 1808765 w 3399509"/>
                                            <a:gd name="connsiteY7" fmla="*/ 1289935 h 3266536"/>
                                            <a:gd name="connsiteX8" fmla="*/ 2517740 w 3399509"/>
                                            <a:gd name="connsiteY8" fmla="*/ 1013912 h 3266536"/>
                                            <a:gd name="connsiteX9" fmla="*/ 3399076 w 3399509"/>
                                            <a:gd name="connsiteY9" fmla="*/ 959699 h 3266536"/>
                                            <a:gd name="connsiteX10" fmla="*/ 2519113 w 3399509"/>
                                            <a:gd name="connsiteY10" fmla="*/ 1079909 h 3266536"/>
                                            <a:gd name="connsiteX11" fmla="*/ 1801988 w 3399509"/>
                                            <a:gd name="connsiteY11" fmla="*/ 1518250 h 3266536"/>
                                            <a:gd name="connsiteX12" fmla="*/ 1836494 w 3399509"/>
                                            <a:gd name="connsiteY12" fmla="*/ 2162355 h 3266536"/>
                                            <a:gd name="connsiteX13" fmla="*/ 1894003 w 3399509"/>
                                            <a:gd name="connsiteY13" fmla="*/ 2794959 h 3266536"/>
                                            <a:gd name="connsiteX14" fmla="*/ 1991769 w 3399509"/>
                                            <a:gd name="connsiteY14" fmla="*/ 3266536 h 3266536"/>
                                            <a:gd name="connsiteX15" fmla="*/ 1301656 w 3399509"/>
                                            <a:gd name="connsiteY15" fmla="*/ 3255034 h 3266536"/>
                                            <a:gd name="connsiteX16" fmla="*/ 1399422 w 3399509"/>
                                            <a:gd name="connsiteY16" fmla="*/ 2748951 h 3266536"/>
                                            <a:gd name="connsiteX17" fmla="*/ 1433928 w 3399509"/>
                                            <a:gd name="connsiteY17" fmla="*/ 1817299 h 3266536"/>
                                            <a:gd name="connsiteX18" fmla="*/ 1285742 w 3399509"/>
                                            <a:gd name="connsiteY18" fmla="*/ 1457160 h 3266536"/>
                                            <a:gd name="connsiteX19" fmla="*/ 1232480 w 3399509"/>
                                            <a:gd name="connsiteY19" fmla="*/ 1424050 h 3266536"/>
                                            <a:gd name="connsiteX20" fmla="*/ 1179677 w 3399509"/>
                                            <a:gd name="connsiteY20" fmla="*/ 1403596 h 3266536"/>
                                            <a:gd name="connsiteX21" fmla="*/ 1136639 w 3399509"/>
                                            <a:gd name="connsiteY21" fmla="*/ 1416936 h 3266536"/>
                                            <a:gd name="connsiteX22" fmla="*/ 694936 w 3399509"/>
                                            <a:gd name="connsiteY22" fmla="*/ 1509564 h 3266536"/>
                                            <a:gd name="connsiteX23" fmla="*/ 258308 w 3399509"/>
                                            <a:gd name="connsiteY23" fmla="*/ 1444933 h 3266536"/>
                                            <a:gd name="connsiteX24" fmla="*/ 727310 w 3399509"/>
                                            <a:gd name="connsiteY24" fmla="*/ 1471078 h 3266536"/>
                                            <a:gd name="connsiteX25" fmla="*/ 1021202 w 3399509"/>
                                            <a:gd name="connsiteY25" fmla="*/ 1362956 h 3266536"/>
                                            <a:gd name="connsiteX26" fmla="*/ 1022716 w 3399509"/>
                                            <a:gd name="connsiteY26" fmla="*/ 1362285 h 3266536"/>
                                            <a:gd name="connsiteX27" fmla="*/ 997892 w 3399509"/>
                                            <a:gd name="connsiteY27" fmla="*/ 1356839 h 3266536"/>
                                            <a:gd name="connsiteX28" fmla="*/ 645036 w 3399509"/>
                                            <a:gd name="connsiteY28" fmla="*/ 1265612 h 3266536"/>
                                            <a:gd name="connsiteX29" fmla="*/ 8889 w 3399509"/>
                                            <a:gd name="connsiteY29" fmla="*/ 833848 h 3266536"/>
                                            <a:gd name="connsiteX30" fmla="*/ 634343 w 3399509"/>
                                            <a:gd name="connsiteY30" fmla="*/ 1185400 h 3266536"/>
                                            <a:gd name="connsiteX31" fmla="*/ 1214583 w 3399509"/>
                                            <a:gd name="connsiteY31" fmla="*/ 1318398 h 3266536"/>
                                            <a:gd name="connsiteX32" fmla="*/ 1395036 w 3399509"/>
                                            <a:gd name="connsiteY32" fmla="*/ 1363511 h 3266536"/>
                                            <a:gd name="connsiteX33" fmla="*/ 1209641 w 3399509"/>
                                            <a:gd name="connsiteY33" fmla="*/ 1046672 h 3266536"/>
                                            <a:gd name="connsiteX34" fmla="*/ 1084324 w 3399509"/>
                                            <a:gd name="connsiteY34" fmla="*/ 744014 h 3266536"/>
                                            <a:gd name="connsiteX35" fmla="*/ 946281 w 3399509"/>
                                            <a:gd name="connsiteY35" fmla="*/ 655437 h 3266536"/>
                                            <a:gd name="connsiteX36" fmla="*/ 776340 w 3399509"/>
                                            <a:gd name="connsiteY36" fmla="*/ 711158 h 3266536"/>
                                            <a:gd name="connsiteX37" fmla="*/ 529066 w 3399509"/>
                                            <a:gd name="connsiteY37" fmla="*/ 680248 h 3266536"/>
                                            <a:gd name="connsiteX38" fmla="*/ 781493 w 3399509"/>
                                            <a:gd name="connsiteY38" fmla="*/ 667370 h 3266536"/>
                                            <a:gd name="connsiteX39" fmla="*/ 912857 w 3399509"/>
                                            <a:gd name="connsiteY39" fmla="*/ 600399 h 3266536"/>
                                            <a:gd name="connsiteX40" fmla="*/ 1037113 w 3399509"/>
                                            <a:gd name="connsiteY40" fmla="*/ 477330 h 3266536"/>
                                            <a:gd name="connsiteX41" fmla="*/ 991105 w 3399509"/>
                                            <a:gd name="connsiteY41" fmla="*/ 0 h 3266536"/>
                                            <a:gd name="connsiteX42" fmla="*/ 1058784 w 3399509"/>
                                            <a:gd name="connsiteY42" fmla="*/ 197808 h 3266536"/>
                                            <a:gd name="connsiteX43" fmla="*/ 1227158 w 3399509"/>
                                            <a:gd name="connsiteY43" fmla="*/ 847118 h 3266536"/>
                                            <a:gd name="connsiteX44" fmla="*/ 1427277 w 3399509"/>
                                            <a:gd name="connsiteY44" fmla="*/ 333382 h 3266536"/>
                                            <a:gd name="connsiteX45" fmla="*/ 1295158 w 3399509"/>
                                            <a:gd name="connsiteY45" fmla="*/ 976590 h 3266536"/>
                                            <a:gd name="connsiteX46" fmla="*/ 1629460 w 3399509"/>
                                            <a:gd name="connsiteY46" fmla="*/ 1408982 h 3266536"/>
                                            <a:gd name="connsiteX47" fmla="*/ 1674907 w 3399509"/>
                                            <a:gd name="connsiteY47" fmla="*/ 1052423 h 3266536"/>
                                            <a:gd name="connsiteX48" fmla="*/ 1813303 w 3399509"/>
                                            <a:gd name="connsiteY48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805000 w 3464789"/>
                                            <a:gd name="connsiteY4" fmla="*/ 33969 h 3266536"/>
                                            <a:gd name="connsiteX5" fmla="*/ 2576963 w 3464789"/>
                                            <a:gd name="connsiteY5" fmla="*/ 365105 h 3266536"/>
                                            <a:gd name="connsiteX6" fmla="*/ 1901903 w 3464789"/>
                                            <a:gd name="connsiteY6" fmla="*/ 958551 h 3266536"/>
                                            <a:gd name="connsiteX7" fmla="*/ 1808765 w 3464789"/>
                                            <a:gd name="connsiteY7" fmla="*/ 1289935 h 3266536"/>
                                            <a:gd name="connsiteX8" fmla="*/ 2517740 w 3464789"/>
                                            <a:gd name="connsiteY8" fmla="*/ 1013912 h 3266536"/>
                                            <a:gd name="connsiteX9" fmla="*/ 3464390 w 3464789"/>
                                            <a:gd name="connsiteY9" fmla="*/ 959699 h 3266536"/>
                                            <a:gd name="connsiteX10" fmla="*/ 2519113 w 3464789"/>
                                            <a:gd name="connsiteY10" fmla="*/ 1079909 h 3266536"/>
                                            <a:gd name="connsiteX11" fmla="*/ 1801988 w 3464789"/>
                                            <a:gd name="connsiteY11" fmla="*/ 1518250 h 3266536"/>
                                            <a:gd name="connsiteX12" fmla="*/ 1836494 w 3464789"/>
                                            <a:gd name="connsiteY12" fmla="*/ 2162355 h 3266536"/>
                                            <a:gd name="connsiteX13" fmla="*/ 1894003 w 3464789"/>
                                            <a:gd name="connsiteY13" fmla="*/ 2794959 h 3266536"/>
                                            <a:gd name="connsiteX14" fmla="*/ 1991769 w 3464789"/>
                                            <a:gd name="connsiteY14" fmla="*/ 3266536 h 3266536"/>
                                            <a:gd name="connsiteX15" fmla="*/ 1301656 w 3464789"/>
                                            <a:gd name="connsiteY15" fmla="*/ 3255034 h 3266536"/>
                                            <a:gd name="connsiteX16" fmla="*/ 1399422 w 3464789"/>
                                            <a:gd name="connsiteY16" fmla="*/ 2748951 h 3266536"/>
                                            <a:gd name="connsiteX17" fmla="*/ 1433928 w 3464789"/>
                                            <a:gd name="connsiteY17" fmla="*/ 1817299 h 3266536"/>
                                            <a:gd name="connsiteX18" fmla="*/ 1285742 w 3464789"/>
                                            <a:gd name="connsiteY18" fmla="*/ 1457160 h 3266536"/>
                                            <a:gd name="connsiteX19" fmla="*/ 1232480 w 3464789"/>
                                            <a:gd name="connsiteY19" fmla="*/ 1424050 h 3266536"/>
                                            <a:gd name="connsiteX20" fmla="*/ 1179677 w 3464789"/>
                                            <a:gd name="connsiteY20" fmla="*/ 1403596 h 3266536"/>
                                            <a:gd name="connsiteX21" fmla="*/ 1136639 w 3464789"/>
                                            <a:gd name="connsiteY21" fmla="*/ 1416936 h 3266536"/>
                                            <a:gd name="connsiteX22" fmla="*/ 694936 w 3464789"/>
                                            <a:gd name="connsiteY22" fmla="*/ 1509564 h 3266536"/>
                                            <a:gd name="connsiteX23" fmla="*/ 258308 w 3464789"/>
                                            <a:gd name="connsiteY23" fmla="*/ 1444933 h 3266536"/>
                                            <a:gd name="connsiteX24" fmla="*/ 727310 w 3464789"/>
                                            <a:gd name="connsiteY24" fmla="*/ 1471078 h 3266536"/>
                                            <a:gd name="connsiteX25" fmla="*/ 1021202 w 3464789"/>
                                            <a:gd name="connsiteY25" fmla="*/ 1362956 h 3266536"/>
                                            <a:gd name="connsiteX26" fmla="*/ 1022716 w 3464789"/>
                                            <a:gd name="connsiteY26" fmla="*/ 1362285 h 3266536"/>
                                            <a:gd name="connsiteX27" fmla="*/ 997892 w 3464789"/>
                                            <a:gd name="connsiteY27" fmla="*/ 1356839 h 3266536"/>
                                            <a:gd name="connsiteX28" fmla="*/ 645036 w 3464789"/>
                                            <a:gd name="connsiteY28" fmla="*/ 1265612 h 3266536"/>
                                            <a:gd name="connsiteX29" fmla="*/ 8889 w 3464789"/>
                                            <a:gd name="connsiteY29" fmla="*/ 833848 h 3266536"/>
                                            <a:gd name="connsiteX30" fmla="*/ 634343 w 3464789"/>
                                            <a:gd name="connsiteY30" fmla="*/ 1185400 h 3266536"/>
                                            <a:gd name="connsiteX31" fmla="*/ 1214583 w 3464789"/>
                                            <a:gd name="connsiteY31" fmla="*/ 1318398 h 3266536"/>
                                            <a:gd name="connsiteX32" fmla="*/ 1395036 w 3464789"/>
                                            <a:gd name="connsiteY32" fmla="*/ 1363511 h 3266536"/>
                                            <a:gd name="connsiteX33" fmla="*/ 1209641 w 3464789"/>
                                            <a:gd name="connsiteY33" fmla="*/ 1046672 h 3266536"/>
                                            <a:gd name="connsiteX34" fmla="*/ 1084324 w 3464789"/>
                                            <a:gd name="connsiteY34" fmla="*/ 744014 h 3266536"/>
                                            <a:gd name="connsiteX35" fmla="*/ 946281 w 3464789"/>
                                            <a:gd name="connsiteY35" fmla="*/ 655437 h 3266536"/>
                                            <a:gd name="connsiteX36" fmla="*/ 776340 w 3464789"/>
                                            <a:gd name="connsiteY36" fmla="*/ 711158 h 3266536"/>
                                            <a:gd name="connsiteX37" fmla="*/ 529066 w 3464789"/>
                                            <a:gd name="connsiteY37" fmla="*/ 680248 h 3266536"/>
                                            <a:gd name="connsiteX38" fmla="*/ 781493 w 3464789"/>
                                            <a:gd name="connsiteY38" fmla="*/ 667370 h 3266536"/>
                                            <a:gd name="connsiteX39" fmla="*/ 912857 w 3464789"/>
                                            <a:gd name="connsiteY39" fmla="*/ 600399 h 3266536"/>
                                            <a:gd name="connsiteX40" fmla="*/ 1037113 w 3464789"/>
                                            <a:gd name="connsiteY40" fmla="*/ 477330 h 3266536"/>
                                            <a:gd name="connsiteX41" fmla="*/ 991105 w 3464789"/>
                                            <a:gd name="connsiteY41" fmla="*/ 0 h 3266536"/>
                                            <a:gd name="connsiteX42" fmla="*/ 1058784 w 3464789"/>
                                            <a:gd name="connsiteY42" fmla="*/ 197808 h 3266536"/>
                                            <a:gd name="connsiteX43" fmla="*/ 1227158 w 3464789"/>
                                            <a:gd name="connsiteY43" fmla="*/ 847118 h 3266536"/>
                                            <a:gd name="connsiteX44" fmla="*/ 1427277 w 3464789"/>
                                            <a:gd name="connsiteY44" fmla="*/ 333382 h 3266536"/>
                                            <a:gd name="connsiteX45" fmla="*/ 1295158 w 3464789"/>
                                            <a:gd name="connsiteY45" fmla="*/ 976590 h 3266536"/>
                                            <a:gd name="connsiteX46" fmla="*/ 1629460 w 3464789"/>
                                            <a:gd name="connsiteY46" fmla="*/ 1408982 h 3266536"/>
                                            <a:gd name="connsiteX47" fmla="*/ 1674907 w 3464789"/>
                                            <a:gd name="connsiteY47" fmla="*/ 1052423 h 3266536"/>
                                            <a:gd name="connsiteX48" fmla="*/ 1813303 w 3464789"/>
                                            <a:gd name="connsiteY48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2576963 w 3464789"/>
                                            <a:gd name="connsiteY4" fmla="*/ 365105 h 3266536"/>
                                            <a:gd name="connsiteX5" fmla="*/ 1901903 w 3464789"/>
                                            <a:gd name="connsiteY5" fmla="*/ 958551 h 3266536"/>
                                            <a:gd name="connsiteX6" fmla="*/ 1808765 w 3464789"/>
                                            <a:gd name="connsiteY6" fmla="*/ 1289935 h 3266536"/>
                                            <a:gd name="connsiteX7" fmla="*/ 2517740 w 3464789"/>
                                            <a:gd name="connsiteY7" fmla="*/ 1013912 h 3266536"/>
                                            <a:gd name="connsiteX8" fmla="*/ 3464390 w 3464789"/>
                                            <a:gd name="connsiteY8" fmla="*/ 959699 h 3266536"/>
                                            <a:gd name="connsiteX9" fmla="*/ 2519113 w 3464789"/>
                                            <a:gd name="connsiteY9" fmla="*/ 1079909 h 3266536"/>
                                            <a:gd name="connsiteX10" fmla="*/ 1801988 w 3464789"/>
                                            <a:gd name="connsiteY10" fmla="*/ 1518250 h 3266536"/>
                                            <a:gd name="connsiteX11" fmla="*/ 1836494 w 3464789"/>
                                            <a:gd name="connsiteY11" fmla="*/ 2162355 h 3266536"/>
                                            <a:gd name="connsiteX12" fmla="*/ 1894003 w 3464789"/>
                                            <a:gd name="connsiteY12" fmla="*/ 2794959 h 3266536"/>
                                            <a:gd name="connsiteX13" fmla="*/ 1991769 w 3464789"/>
                                            <a:gd name="connsiteY13" fmla="*/ 3266536 h 3266536"/>
                                            <a:gd name="connsiteX14" fmla="*/ 1301656 w 3464789"/>
                                            <a:gd name="connsiteY14" fmla="*/ 3255034 h 3266536"/>
                                            <a:gd name="connsiteX15" fmla="*/ 1399422 w 3464789"/>
                                            <a:gd name="connsiteY15" fmla="*/ 2748951 h 3266536"/>
                                            <a:gd name="connsiteX16" fmla="*/ 1433928 w 3464789"/>
                                            <a:gd name="connsiteY16" fmla="*/ 1817299 h 3266536"/>
                                            <a:gd name="connsiteX17" fmla="*/ 1285742 w 3464789"/>
                                            <a:gd name="connsiteY17" fmla="*/ 1457160 h 3266536"/>
                                            <a:gd name="connsiteX18" fmla="*/ 1232480 w 3464789"/>
                                            <a:gd name="connsiteY18" fmla="*/ 1424050 h 3266536"/>
                                            <a:gd name="connsiteX19" fmla="*/ 1179677 w 3464789"/>
                                            <a:gd name="connsiteY19" fmla="*/ 1403596 h 3266536"/>
                                            <a:gd name="connsiteX20" fmla="*/ 1136639 w 3464789"/>
                                            <a:gd name="connsiteY20" fmla="*/ 1416936 h 3266536"/>
                                            <a:gd name="connsiteX21" fmla="*/ 694936 w 3464789"/>
                                            <a:gd name="connsiteY21" fmla="*/ 1509564 h 3266536"/>
                                            <a:gd name="connsiteX22" fmla="*/ 258308 w 3464789"/>
                                            <a:gd name="connsiteY22" fmla="*/ 1444933 h 3266536"/>
                                            <a:gd name="connsiteX23" fmla="*/ 727310 w 3464789"/>
                                            <a:gd name="connsiteY23" fmla="*/ 1471078 h 3266536"/>
                                            <a:gd name="connsiteX24" fmla="*/ 1021202 w 3464789"/>
                                            <a:gd name="connsiteY24" fmla="*/ 1362956 h 3266536"/>
                                            <a:gd name="connsiteX25" fmla="*/ 1022716 w 3464789"/>
                                            <a:gd name="connsiteY25" fmla="*/ 1362285 h 3266536"/>
                                            <a:gd name="connsiteX26" fmla="*/ 997892 w 3464789"/>
                                            <a:gd name="connsiteY26" fmla="*/ 1356839 h 3266536"/>
                                            <a:gd name="connsiteX27" fmla="*/ 645036 w 3464789"/>
                                            <a:gd name="connsiteY27" fmla="*/ 1265612 h 3266536"/>
                                            <a:gd name="connsiteX28" fmla="*/ 8889 w 3464789"/>
                                            <a:gd name="connsiteY28" fmla="*/ 833848 h 3266536"/>
                                            <a:gd name="connsiteX29" fmla="*/ 634343 w 3464789"/>
                                            <a:gd name="connsiteY29" fmla="*/ 1185400 h 3266536"/>
                                            <a:gd name="connsiteX30" fmla="*/ 1214583 w 3464789"/>
                                            <a:gd name="connsiteY30" fmla="*/ 1318398 h 3266536"/>
                                            <a:gd name="connsiteX31" fmla="*/ 1395036 w 3464789"/>
                                            <a:gd name="connsiteY31" fmla="*/ 1363511 h 3266536"/>
                                            <a:gd name="connsiteX32" fmla="*/ 1209641 w 3464789"/>
                                            <a:gd name="connsiteY32" fmla="*/ 1046672 h 3266536"/>
                                            <a:gd name="connsiteX33" fmla="*/ 1084324 w 3464789"/>
                                            <a:gd name="connsiteY33" fmla="*/ 744014 h 3266536"/>
                                            <a:gd name="connsiteX34" fmla="*/ 946281 w 3464789"/>
                                            <a:gd name="connsiteY34" fmla="*/ 655437 h 3266536"/>
                                            <a:gd name="connsiteX35" fmla="*/ 776340 w 3464789"/>
                                            <a:gd name="connsiteY35" fmla="*/ 711158 h 3266536"/>
                                            <a:gd name="connsiteX36" fmla="*/ 529066 w 3464789"/>
                                            <a:gd name="connsiteY36" fmla="*/ 680248 h 3266536"/>
                                            <a:gd name="connsiteX37" fmla="*/ 781493 w 3464789"/>
                                            <a:gd name="connsiteY37" fmla="*/ 667370 h 3266536"/>
                                            <a:gd name="connsiteX38" fmla="*/ 912857 w 3464789"/>
                                            <a:gd name="connsiteY38" fmla="*/ 600399 h 3266536"/>
                                            <a:gd name="connsiteX39" fmla="*/ 1037113 w 3464789"/>
                                            <a:gd name="connsiteY39" fmla="*/ 477330 h 3266536"/>
                                            <a:gd name="connsiteX40" fmla="*/ 991105 w 3464789"/>
                                            <a:gd name="connsiteY40" fmla="*/ 0 h 3266536"/>
                                            <a:gd name="connsiteX41" fmla="*/ 1058784 w 3464789"/>
                                            <a:gd name="connsiteY41" fmla="*/ 197808 h 3266536"/>
                                            <a:gd name="connsiteX42" fmla="*/ 1227158 w 3464789"/>
                                            <a:gd name="connsiteY42" fmla="*/ 847118 h 3266536"/>
                                            <a:gd name="connsiteX43" fmla="*/ 1427277 w 3464789"/>
                                            <a:gd name="connsiteY43" fmla="*/ 333382 h 3266536"/>
                                            <a:gd name="connsiteX44" fmla="*/ 1295158 w 3464789"/>
                                            <a:gd name="connsiteY44" fmla="*/ 976590 h 3266536"/>
                                            <a:gd name="connsiteX45" fmla="*/ 1629460 w 3464789"/>
                                            <a:gd name="connsiteY45" fmla="*/ 1408982 h 3266536"/>
                                            <a:gd name="connsiteX46" fmla="*/ 1674907 w 3464789"/>
                                            <a:gd name="connsiteY46" fmla="*/ 1052423 h 3266536"/>
                                            <a:gd name="connsiteX47" fmla="*/ 1813303 w 3464789"/>
                                            <a:gd name="connsiteY47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2420808 w 3464789"/>
                                            <a:gd name="connsiteY3" fmla="*/ 450027 h 3266536"/>
                                            <a:gd name="connsiteX4" fmla="*/ 1901903 w 3464789"/>
                                            <a:gd name="connsiteY4" fmla="*/ 958551 h 3266536"/>
                                            <a:gd name="connsiteX5" fmla="*/ 1808765 w 3464789"/>
                                            <a:gd name="connsiteY5" fmla="*/ 1289935 h 3266536"/>
                                            <a:gd name="connsiteX6" fmla="*/ 2517740 w 3464789"/>
                                            <a:gd name="connsiteY6" fmla="*/ 1013912 h 3266536"/>
                                            <a:gd name="connsiteX7" fmla="*/ 3464390 w 3464789"/>
                                            <a:gd name="connsiteY7" fmla="*/ 959699 h 3266536"/>
                                            <a:gd name="connsiteX8" fmla="*/ 2519113 w 3464789"/>
                                            <a:gd name="connsiteY8" fmla="*/ 1079909 h 3266536"/>
                                            <a:gd name="connsiteX9" fmla="*/ 1801988 w 3464789"/>
                                            <a:gd name="connsiteY9" fmla="*/ 1518250 h 3266536"/>
                                            <a:gd name="connsiteX10" fmla="*/ 1836494 w 3464789"/>
                                            <a:gd name="connsiteY10" fmla="*/ 2162355 h 3266536"/>
                                            <a:gd name="connsiteX11" fmla="*/ 1894003 w 3464789"/>
                                            <a:gd name="connsiteY11" fmla="*/ 2794959 h 3266536"/>
                                            <a:gd name="connsiteX12" fmla="*/ 1991769 w 3464789"/>
                                            <a:gd name="connsiteY12" fmla="*/ 3266536 h 3266536"/>
                                            <a:gd name="connsiteX13" fmla="*/ 1301656 w 3464789"/>
                                            <a:gd name="connsiteY13" fmla="*/ 3255034 h 3266536"/>
                                            <a:gd name="connsiteX14" fmla="*/ 1399422 w 3464789"/>
                                            <a:gd name="connsiteY14" fmla="*/ 2748951 h 3266536"/>
                                            <a:gd name="connsiteX15" fmla="*/ 1433928 w 3464789"/>
                                            <a:gd name="connsiteY15" fmla="*/ 1817299 h 3266536"/>
                                            <a:gd name="connsiteX16" fmla="*/ 1285742 w 3464789"/>
                                            <a:gd name="connsiteY16" fmla="*/ 1457160 h 3266536"/>
                                            <a:gd name="connsiteX17" fmla="*/ 1232480 w 3464789"/>
                                            <a:gd name="connsiteY17" fmla="*/ 1424050 h 3266536"/>
                                            <a:gd name="connsiteX18" fmla="*/ 1179677 w 3464789"/>
                                            <a:gd name="connsiteY18" fmla="*/ 1403596 h 3266536"/>
                                            <a:gd name="connsiteX19" fmla="*/ 1136639 w 3464789"/>
                                            <a:gd name="connsiteY19" fmla="*/ 1416936 h 3266536"/>
                                            <a:gd name="connsiteX20" fmla="*/ 694936 w 3464789"/>
                                            <a:gd name="connsiteY20" fmla="*/ 1509564 h 3266536"/>
                                            <a:gd name="connsiteX21" fmla="*/ 258308 w 3464789"/>
                                            <a:gd name="connsiteY21" fmla="*/ 1444933 h 3266536"/>
                                            <a:gd name="connsiteX22" fmla="*/ 727310 w 3464789"/>
                                            <a:gd name="connsiteY22" fmla="*/ 1471078 h 3266536"/>
                                            <a:gd name="connsiteX23" fmla="*/ 1021202 w 3464789"/>
                                            <a:gd name="connsiteY23" fmla="*/ 1362956 h 3266536"/>
                                            <a:gd name="connsiteX24" fmla="*/ 1022716 w 3464789"/>
                                            <a:gd name="connsiteY24" fmla="*/ 1362285 h 3266536"/>
                                            <a:gd name="connsiteX25" fmla="*/ 997892 w 3464789"/>
                                            <a:gd name="connsiteY25" fmla="*/ 1356839 h 3266536"/>
                                            <a:gd name="connsiteX26" fmla="*/ 645036 w 3464789"/>
                                            <a:gd name="connsiteY26" fmla="*/ 1265612 h 3266536"/>
                                            <a:gd name="connsiteX27" fmla="*/ 8889 w 3464789"/>
                                            <a:gd name="connsiteY27" fmla="*/ 833848 h 3266536"/>
                                            <a:gd name="connsiteX28" fmla="*/ 634343 w 3464789"/>
                                            <a:gd name="connsiteY28" fmla="*/ 1185400 h 3266536"/>
                                            <a:gd name="connsiteX29" fmla="*/ 1214583 w 3464789"/>
                                            <a:gd name="connsiteY29" fmla="*/ 1318398 h 3266536"/>
                                            <a:gd name="connsiteX30" fmla="*/ 1395036 w 3464789"/>
                                            <a:gd name="connsiteY30" fmla="*/ 1363511 h 3266536"/>
                                            <a:gd name="connsiteX31" fmla="*/ 1209641 w 3464789"/>
                                            <a:gd name="connsiteY31" fmla="*/ 1046672 h 3266536"/>
                                            <a:gd name="connsiteX32" fmla="*/ 1084324 w 3464789"/>
                                            <a:gd name="connsiteY32" fmla="*/ 744014 h 3266536"/>
                                            <a:gd name="connsiteX33" fmla="*/ 946281 w 3464789"/>
                                            <a:gd name="connsiteY33" fmla="*/ 655437 h 3266536"/>
                                            <a:gd name="connsiteX34" fmla="*/ 776340 w 3464789"/>
                                            <a:gd name="connsiteY34" fmla="*/ 711158 h 3266536"/>
                                            <a:gd name="connsiteX35" fmla="*/ 529066 w 3464789"/>
                                            <a:gd name="connsiteY35" fmla="*/ 680248 h 3266536"/>
                                            <a:gd name="connsiteX36" fmla="*/ 781493 w 3464789"/>
                                            <a:gd name="connsiteY36" fmla="*/ 667370 h 3266536"/>
                                            <a:gd name="connsiteX37" fmla="*/ 912857 w 3464789"/>
                                            <a:gd name="connsiteY37" fmla="*/ 600399 h 3266536"/>
                                            <a:gd name="connsiteX38" fmla="*/ 1037113 w 3464789"/>
                                            <a:gd name="connsiteY38" fmla="*/ 477330 h 3266536"/>
                                            <a:gd name="connsiteX39" fmla="*/ 991105 w 3464789"/>
                                            <a:gd name="connsiteY39" fmla="*/ 0 h 3266536"/>
                                            <a:gd name="connsiteX40" fmla="*/ 1058784 w 3464789"/>
                                            <a:gd name="connsiteY40" fmla="*/ 197808 h 3266536"/>
                                            <a:gd name="connsiteX41" fmla="*/ 1227158 w 3464789"/>
                                            <a:gd name="connsiteY41" fmla="*/ 847118 h 3266536"/>
                                            <a:gd name="connsiteX42" fmla="*/ 1427277 w 3464789"/>
                                            <a:gd name="connsiteY42" fmla="*/ 333382 h 3266536"/>
                                            <a:gd name="connsiteX43" fmla="*/ 1295158 w 3464789"/>
                                            <a:gd name="connsiteY43" fmla="*/ 976590 h 3266536"/>
                                            <a:gd name="connsiteX44" fmla="*/ 1629460 w 3464789"/>
                                            <a:gd name="connsiteY44" fmla="*/ 1408982 h 3266536"/>
                                            <a:gd name="connsiteX45" fmla="*/ 1674907 w 3464789"/>
                                            <a:gd name="connsiteY45" fmla="*/ 1052423 h 3266536"/>
                                            <a:gd name="connsiteX46" fmla="*/ 1813303 w 3464789"/>
                                            <a:gd name="connsiteY46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1901903 w 3464789"/>
                                            <a:gd name="connsiteY3" fmla="*/ 958551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427277 w 3464789"/>
                                            <a:gd name="connsiteY41" fmla="*/ 333382 h 3266536"/>
                                            <a:gd name="connsiteX42" fmla="*/ 1295158 w 3464789"/>
                                            <a:gd name="connsiteY42" fmla="*/ 976590 h 3266536"/>
                                            <a:gd name="connsiteX43" fmla="*/ 1629460 w 3464789"/>
                                            <a:gd name="connsiteY43" fmla="*/ 1408982 h 3266536"/>
                                            <a:gd name="connsiteX44" fmla="*/ 1674907 w 3464789"/>
                                            <a:gd name="connsiteY44" fmla="*/ 1052423 h 3266536"/>
                                            <a:gd name="connsiteX45" fmla="*/ 1813303 w 3464789"/>
                                            <a:gd name="connsiteY45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1901903 w 3464789"/>
                                            <a:gd name="connsiteY3" fmla="*/ 958551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925334 w 3464789"/>
                                            <a:gd name="connsiteY2" fmla="*/ 766931 h 3266536"/>
                                            <a:gd name="connsiteX3" fmla="*/ 1901903 w 3464789"/>
                                            <a:gd name="connsiteY3" fmla="*/ 958551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01903 w 3464789"/>
                                            <a:gd name="connsiteY3" fmla="*/ 958551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01903 w 3464789"/>
                                            <a:gd name="connsiteY3" fmla="*/ 958551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01903 w 3464789"/>
                                            <a:gd name="connsiteY3" fmla="*/ 958551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13778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13778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13778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13778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13778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13778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83770 w 3464789"/>
                                            <a:gd name="connsiteY2" fmla="*/ 808495 h 3266536"/>
                                            <a:gd name="connsiteX3" fmla="*/ 1931591 w 3464789"/>
                                            <a:gd name="connsiteY3" fmla="*/ 893237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77832 w 3464789"/>
                                            <a:gd name="connsiteY2" fmla="*/ 796620 h 3266536"/>
                                            <a:gd name="connsiteX3" fmla="*/ 1931591 w 3464789"/>
                                            <a:gd name="connsiteY3" fmla="*/ 893237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31591 w 3464789"/>
                                            <a:gd name="connsiteY3" fmla="*/ 893237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37113 w 3464789"/>
                                            <a:gd name="connsiteY37" fmla="*/ 47733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69481 w 3464789"/>
                                            <a:gd name="connsiteY37" fmla="*/ 566342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18033 w 3464789"/>
                                            <a:gd name="connsiteY37" fmla="*/ 622987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18033 w 3464789"/>
                                            <a:gd name="connsiteY37" fmla="*/ 622987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18033 w 3464789"/>
                                            <a:gd name="connsiteY37" fmla="*/ 622987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45204 w 3464789"/>
                                            <a:gd name="connsiteY37" fmla="*/ 55825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09940 w 3464789"/>
                                            <a:gd name="connsiteY37" fmla="*/ 606803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069479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01848 w 3464789"/>
                                            <a:gd name="connsiteY37" fmla="*/ 550159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01848 w 3464789"/>
                                            <a:gd name="connsiteY37" fmla="*/ 671540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01848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01848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01848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912857 w 3464789"/>
                                            <a:gd name="connsiteY36" fmla="*/ 600399 h 3266536"/>
                                            <a:gd name="connsiteX37" fmla="*/ 1101848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1017131 w 3464789"/>
                                            <a:gd name="connsiteY36" fmla="*/ 632483 h 3266536"/>
                                            <a:gd name="connsiteX37" fmla="*/ 1101848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1001089 w 3464789"/>
                                            <a:gd name="connsiteY36" fmla="*/ 592377 h 3266536"/>
                                            <a:gd name="connsiteX37" fmla="*/ 1101848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1001089 w 3464789"/>
                                            <a:gd name="connsiteY36" fmla="*/ 592377 h 3266536"/>
                                            <a:gd name="connsiteX37" fmla="*/ 1101848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1001089 w 3464789"/>
                                            <a:gd name="connsiteY36" fmla="*/ 592377 h 3266536"/>
                                            <a:gd name="connsiteX37" fmla="*/ 1101848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1001089 w 3464789"/>
                                            <a:gd name="connsiteY36" fmla="*/ 592377 h 3266536"/>
                                            <a:gd name="connsiteX37" fmla="*/ 1101848 w 3464789"/>
                                            <a:gd name="connsiteY37" fmla="*/ 598711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1001089 w 3464789"/>
                                            <a:gd name="connsiteY36" fmla="*/ 592377 h 3266536"/>
                                            <a:gd name="connsiteX37" fmla="*/ 1109869 w 3464789"/>
                                            <a:gd name="connsiteY37" fmla="*/ 558606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813303 w 3464789"/>
                                            <a:gd name="connsiteY0" fmla="*/ 534838 h 3266536"/>
                                            <a:gd name="connsiteX1" fmla="*/ 1934308 w 3464789"/>
                                            <a:gd name="connsiteY1" fmla="*/ 446987 h 3266536"/>
                                            <a:gd name="connsiteX2" fmla="*/ 1895645 w 3464789"/>
                                            <a:gd name="connsiteY2" fmla="*/ 820371 h 3266536"/>
                                            <a:gd name="connsiteX3" fmla="*/ 1949404 w 3464789"/>
                                            <a:gd name="connsiteY3" fmla="*/ 881362 h 3266536"/>
                                            <a:gd name="connsiteX4" fmla="*/ 1808765 w 3464789"/>
                                            <a:gd name="connsiteY4" fmla="*/ 1289935 h 3266536"/>
                                            <a:gd name="connsiteX5" fmla="*/ 2517740 w 3464789"/>
                                            <a:gd name="connsiteY5" fmla="*/ 1013912 h 3266536"/>
                                            <a:gd name="connsiteX6" fmla="*/ 3464390 w 3464789"/>
                                            <a:gd name="connsiteY6" fmla="*/ 959699 h 3266536"/>
                                            <a:gd name="connsiteX7" fmla="*/ 2519113 w 3464789"/>
                                            <a:gd name="connsiteY7" fmla="*/ 1079909 h 3266536"/>
                                            <a:gd name="connsiteX8" fmla="*/ 1801988 w 3464789"/>
                                            <a:gd name="connsiteY8" fmla="*/ 1518250 h 3266536"/>
                                            <a:gd name="connsiteX9" fmla="*/ 1836494 w 3464789"/>
                                            <a:gd name="connsiteY9" fmla="*/ 2162355 h 3266536"/>
                                            <a:gd name="connsiteX10" fmla="*/ 1894003 w 3464789"/>
                                            <a:gd name="connsiteY10" fmla="*/ 2794959 h 3266536"/>
                                            <a:gd name="connsiteX11" fmla="*/ 1991769 w 3464789"/>
                                            <a:gd name="connsiteY11" fmla="*/ 3266536 h 3266536"/>
                                            <a:gd name="connsiteX12" fmla="*/ 1301656 w 3464789"/>
                                            <a:gd name="connsiteY12" fmla="*/ 3255034 h 3266536"/>
                                            <a:gd name="connsiteX13" fmla="*/ 1399422 w 3464789"/>
                                            <a:gd name="connsiteY13" fmla="*/ 2748951 h 3266536"/>
                                            <a:gd name="connsiteX14" fmla="*/ 1433928 w 3464789"/>
                                            <a:gd name="connsiteY14" fmla="*/ 1817299 h 3266536"/>
                                            <a:gd name="connsiteX15" fmla="*/ 1285742 w 3464789"/>
                                            <a:gd name="connsiteY15" fmla="*/ 1457160 h 3266536"/>
                                            <a:gd name="connsiteX16" fmla="*/ 1232480 w 3464789"/>
                                            <a:gd name="connsiteY16" fmla="*/ 1424050 h 3266536"/>
                                            <a:gd name="connsiteX17" fmla="*/ 1179677 w 3464789"/>
                                            <a:gd name="connsiteY17" fmla="*/ 1403596 h 3266536"/>
                                            <a:gd name="connsiteX18" fmla="*/ 1136639 w 3464789"/>
                                            <a:gd name="connsiteY18" fmla="*/ 1416936 h 3266536"/>
                                            <a:gd name="connsiteX19" fmla="*/ 694936 w 3464789"/>
                                            <a:gd name="connsiteY19" fmla="*/ 1509564 h 3266536"/>
                                            <a:gd name="connsiteX20" fmla="*/ 258308 w 3464789"/>
                                            <a:gd name="connsiteY20" fmla="*/ 1444933 h 3266536"/>
                                            <a:gd name="connsiteX21" fmla="*/ 727310 w 3464789"/>
                                            <a:gd name="connsiteY21" fmla="*/ 1471078 h 3266536"/>
                                            <a:gd name="connsiteX22" fmla="*/ 1021202 w 3464789"/>
                                            <a:gd name="connsiteY22" fmla="*/ 1362956 h 3266536"/>
                                            <a:gd name="connsiteX23" fmla="*/ 1022716 w 3464789"/>
                                            <a:gd name="connsiteY23" fmla="*/ 1362285 h 3266536"/>
                                            <a:gd name="connsiteX24" fmla="*/ 997892 w 3464789"/>
                                            <a:gd name="connsiteY24" fmla="*/ 1356839 h 3266536"/>
                                            <a:gd name="connsiteX25" fmla="*/ 645036 w 3464789"/>
                                            <a:gd name="connsiteY25" fmla="*/ 1265612 h 3266536"/>
                                            <a:gd name="connsiteX26" fmla="*/ 8889 w 3464789"/>
                                            <a:gd name="connsiteY26" fmla="*/ 833848 h 3266536"/>
                                            <a:gd name="connsiteX27" fmla="*/ 634343 w 3464789"/>
                                            <a:gd name="connsiteY27" fmla="*/ 1185400 h 3266536"/>
                                            <a:gd name="connsiteX28" fmla="*/ 1214583 w 3464789"/>
                                            <a:gd name="connsiteY28" fmla="*/ 1318398 h 3266536"/>
                                            <a:gd name="connsiteX29" fmla="*/ 1395036 w 3464789"/>
                                            <a:gd name="connsiteY29" fmla="*/ 1363511 h 3266536"/>
                                            <a:gd name="connsiteX30" fmla="*/ 1209641 w 3464789"/>
                                            <a:gd name="connsiteY30" fmla="*/ 1046672 h 3266536"/>
                                            <a:gd name="connsiteX31" fmla="*/ 1084324 w 3464789"/>
                                            <a:gd name="connsiteY31" fmla="*/ 744014 h 3266536"/>
                                            <a:gd name="connsiteX32" fmla="*/ 946281 w 3464789"/>
                                            <a:gd name="connsiteY32" fmla="*/ 655437 h 3266536"/>
                                            <a:gd name="connsiteX33" fmla="*/ 776340 w 3464789"/>
                                            <a:gd name="connsiteY33" fmla="*/ 711158 h 3266536"/>
                                            <a:gd name="connsiteX34" fmla="*/ 529066 w 3464789"/>
                                            <a:gd name="connsiteY34" fmla="*/ 680248 h 3266536"/>
                                            <a:gd name="connsiteX35" fmla="*/ 781493 w 3464789"/>
                                            <a:gd name="connsiteY35" fmla="*/ 667370 h 3266536"/>
                                            <a:gd name="connsiteX36" fmla="*/ 1001089 w 3464789"/>
                                            <a:gd name="connsiteY36" fmla="*/ 592377 h 3266536"/>
                                            <a:gd name="connsiteX37" fmla="*/ 1109869 w 3464789"/>
                                            <a:gd name="connsiteY37" fmla="*/ 558606 h 3266536"/>
                                            <a:gd name="connsiteX38" fmla="*/ 991105 w 3464789"/>
                                            <a:gd name="connsiteY38" fmla="*/ 0 h 3266536"/>
                                            <a:gd name="connsiteX39" fmla="*/ 1058784 w 3464789"/>
                                            <a:gd name="connsiteY39" fmla="*/ 197808 h 3266536"/>
                                            <a:gd name="connsiteX40" fmla="*/ 1227158 w 3464789"/>
                                            <a:gd name="connsiteY40" fmla="*/ 847118 h 3266536"/>
                                            <a:gd name="connsiteX41" fmla="*/ 1295158 w 3464789"/>
                                            <a:gd name="connsiteY41" fmla="*/ 976590 h 3266536"/>
                                            <a:gd name="connsiteX42" fmla="*/ 1629460 w 3464789"/>
                                            <a:gd name="connsiteY42" fmla="*/ 1408982 h 3266536"/>
                                            <a:gd name="connsiteX43" fmla="*/ 1674907 w 3464789"/>
                                            <a:gd name="connsiteY43" fmla="*/ 1052423 h 3266536"/>
                                            <a:gd name="connsiteX44" fmla="*/ 1813303 w 3464789"/>
                                            <a:gd name="connsiteY44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4698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41114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739584 w 3206481"/>
                                            <a:gd name="connsiteY24" fmla="*/ 1356839 h 3266536"/>
                                            <a:gd name="connsiteX25" fmla="*/ 386728 w 3206481"/>
                                            <a:gd name="connsiteY25" fmla="*/ 1265612 h 3266536"/>
                                            <a:gd name="connsiteX26" fmla="*/ 376035 w 3206481"/>
                                            <a:gd name="connsiteY26" fmla="*/ 1185400 h 3266536"/>
                                            <a:gd name="connsiteX27" fmla="*/ 956275 w 3206481"/>
                                            <a:gd name="connsiteY27" fmla="*/ 1318398 h 3266536"/>
                                            <a:gd name="connsiteX28" fmla="*/ 1136728 w 3206481"/>
                                            <a:gd name="connsiteY28" fmla="*/ 1363511 h 3266536"/>
                                            <a:gd name="connsiteX29" fmla="*/ 951333 w 3206481"/>
                                            <a:gd name="connsiteY29" fmla="*/ 1046672 h 3266536"/>
                                            <a:gd name="connsiteX30" fmla="*/ 826016 w 3206481"/>
                                            <a:gd name="connsiteY30" fmla="*/ 744014 h 3266536"/>
                                            <a:gd name="connsiteX31" fmla="*/ 687973 w 3206481"/>
                                            <a:gd name="connsiteY31" fmla="*/ 655437 h 3266536"/>
                                            <a:gd name="connsiteX32" fmla="*/ 518032 w 3206481"/>
                                            <a:gd name="connsiteY32" fmla="*/ 711158 h 3266536"/>
                                            <a:gd name="connsiteX33" fmla="*/ 270758 w 3206481"/>
                                            <a:gd name="connsiteY33" fmla="*/ 680248 h 3266536"/>
                                            <a:gd name="connsiteX34" fmla="*/ 523185 w 3206481"/>
                                            <a:gd name="connsiteY34" fmla="*/ 667370 h 3266536"/>
                                            <a:gd name="connsiteX35" fmla="*/ 742781 w 3206481"/>
                                            <a:gd name="connsiteY35" fmla="*/ 592377 h 3266536"/>
                                            <a:gd name="connsiteX36" fmla="*/ 851561 w 3206481"/>
                                            <a:gd name="connsiteY36" fmla="*/ 558606 h 3266536"/>
                                            <a:gd name="connsiteX37" fmla="*/ 732797 w 3206481"/>
                                            <a:gd name="connsiteY37" fmla="*/ 0 h 3266536"/>
                                            <a:gd name="connsiteX38" fmla="*/ 800476 w 3206481"/>
                                            <a:gd name="connsiteY38" fmla="*/ 197808 h 3266536"/>
                                            <a:gd name="connsiteX39" fmla="*/ 968850 w 3206481"/>
                                            <a:gd name="connsiteY39" fmla="*/ 847118 h 3266536"/>
                                            <a:gd name="connsiteX40" fmla="*/ 1036850 w 3206481"/>
                                            <a:gd name="connsiteY40" fmla="*/ 976590 h 3266536"/>
                                            <a:gd name="connsiteX41" fmla="*/ 1371152 w 3206481"/>
                                            <a:gd name="connsiteY41" fmla="*/ 1408982 h 3266536"/>
                                            <a:gd name="connsiteX42" fmla="*/ 1416599 w 3206481"/>
                                            <a:gd name="connsiteY42" fmla="*/ 1052423 h 3266536"/>
                                            <a:gd name="connsiteX43" fmla="*/ 1554995 w 3206481"/>
                                            <a:gd name="connsiteY43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4698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41114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739584 w 3206481"/>
                                            <a:gd name="connsiteY24" fmla="*/ 1356839 h 3266536"/>
                                            <a:gd name="connsiteX25" fmla="*/ 386728 w 3206481"/>
                                            <a:gd name="connsiteY25" fmla="*/ 1265612 h 3266536"/>
                                            <a:gd name="connsiteX26" fmla="*/ 956275 w 3206481"/>
                                            <a:gd name="connsiteY26" fmla="*/ 1318398 h 3266536"/>
                                            <a:gd name="connsiteX27" fmla="*/ 1136728 w 3206481"/>
                                            <a:gd name="connsiteY27" fmla="*/ 1363511 h 3266536"/>
                                            <a:gd name="connsiteX28" fmla="*/ 951333 w 3206481"/>
                                            <a:gd name="connsiteY28" fmla="*/ 1046672 h 3266536"/>
                                            <a:gd name="connsiteX29" fmla="*/ 826016 w 3206481"/>
                                            <a:gd name="connsiteY29" fmla="*/ 744014 h 3266536"/>
                                            <a:gd name="connsiteX30" fmla="*/ 687973 w 3206481"/>
                                            <a:gd name="connsiteY30" fmla="*/ 655437 h 3266536"/>
                                            <a:gd name="connsiteX31" fmla="*/ 518032 w 3206481"/>
                                            <a:gd name="connsiteY31" fmla="*/ 711158 h 3266536"/>
                                            <a:gd name="connsiteX32" fmla="*/ 270758 w 3206481"/>
                                            <a:gd name="connsiteY32" fmla="*/ 680248 h 3266536"/>
                                            <a:gd name="connsiteX33" fmla="*/ 523185 w 3206481"/>
                                            <a:gd name="connsiteY33" fmla="*/ 667370 h 3266536"/>
                                            <a:gd name="connsiteX34" fmla="*/ 742781 w 3206481"/>
                                            <a:gd name="connsiteY34" fmla="*/ 592377 h 3266536"/>
                                            <a:gd name="connsiteX35" fmla="*/ 851561 w 3206481"/>
                                            <a:gd name="connsiteY35" fmla="*/ 558606 h 3266536"/>
                                            <a:gd name="connsiteX36" fmla="*/ 732797 w 3206481"/>
                                            <a:gd name="connsiteY36" fmla="*/ 0 h 3266536"/>
                                            <a:gd name="connsiteX37" fmla="*/ 800476 w 3206481"/>
                                            <a:gd name="connsiteY37" fmla="*/ 197808 h 3266536"/>
                                            <a:gd name="connsiteX38" fmla="*/ 968850 w 3206481"/>
                                            <a:gd name="connsiteY38" fmla="*/ 847118 h 3266536"/>
                                            <a:gd name="connsiteX39" fmla="*/ 1036850 w 3206481"/>
                                            <a:gd name="connsiteY39" fmla="*/ 976590 h 3266536"/>
                                            <a:gd name="connsiteX40" fmla="*/ 1371152 w 3206481"/>
                                            <a:gd name="connsiteY40" fmla="*/ 1408982 h 3266536"/>
                                            <a:gd name="connsiteX41" fmla="*/ 1416599 w 3206481"/>
                                            <a:gd name="connsiteY41" fmla="*/ 1052423 h 3266536"/>
                                            <a:gd name="connsiteX42" fmla="*/ 1554995 w 3206481"/>
                                            <a:gd name="connsiteY42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4698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41114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739584 w 3206481"/>
                                            <a:gd name="connsiteY24" fmla="*/ 1356839 h 3266536"/>
                                            <a:gd name="connsiteX25" fmla="*/ 956275 w 3206481"/>
                                            <a:gd name="connsiteY25" fmla="*/ 1318398 h 3266536"/>
                                            <a:gd name="connsiteX26" fmla="*/ 1136728 w 3206481"/>
                                            <a:gd name="connsiteY26" fmla="*/ 1363511 h 3266536"/>
                                            <a:gd name="connsiteX27" fmla="*/ 951333 w 3206481"/>
                                            <a:gd name="connsiteY27" fmla="*/ 1046672 h 3266536"/>
                                            <a:gd name="connsiteX28" fmla="*/ 826016 w 3206481"/>
                                            <a:gd name="connsiteY28" fmla="*/ 744014 h 3266536"/>
                                            <a:gd name="connsiteX29" fmla="*/ 687973 w 3206481"/>
                                            <a:gd name="connsiteY29" fmla="*/ 655437 h 3266536"/>
                                            <a:gd name="connsiteX30" fmla="*/ 518032 w 3206481"/>
                                            <a:gd name="connsiteY30" fmla="*/ 711158 h 3266536"/>
                                            <a:gd name="connsiteX31" fmla="*/ 270758 w 3206481"/>
                                            <a:gd name="connsiteY31" fmla="*/ 680248 h 3266536"/>
                                            <a:gd name="connsiteX32" fmla="*/ 523185 w 3206481"/>
                                            <a:gd name="connsiteY32" fmla="*/ 667370 h 3266536"/>
                                            <a:gd name="connsiteX33" fmla="*/ 742781 w 3206481"/>
                                            <a:gd name="connsiteY33" fmla="*/ 592377 h 3266536"/>
                                            <a:gd name="connsiteX34" fmla="*/ 851561 w 3206481"/>
                                            <a:gd name="connsiteY34" fmla="*/ 558606 h 3266536"/>
                                            <a:gd name="connsiteX35" fmla="*/ 732797 w 3206481"/>
                                            <a:gd name="connsiteY35" fmla="*/ 0 h 3266536"/>
                                            <a:gd name="connsiteX36" fmla="*/ 800476 w 3206481"/>
                                            <a:gd name="connsiteY36" fmla="*/ 197808 h 3266536"/>
                                            <a:gd name="connsiteX37" fmla="*/ 968850 w 3206481"/>
                                            <a:gd name="connsiteY37" fmla="*/ 847118 h 3266536"/>
                                            <a:gd name="connsiteX38" fmla="*/ 1036850 w 3206481"/>
                                            <a:gd name="connsiteY38" fmla="*/ 976590 h 3266536"/>
                                            <a:gd name="connsiteX39" fmla="*/ 1371152 w 3206481"/>
                                            <a:gd name="connsiteY39" fmla="*/ 1408982 h 3266536"/>
                                            <a:gd name="connsiteX40" fmla="*/ 1416599 w 3206481"/>
                                            <a:gd name="connsiteY40" fmla="*/ 1052423 h 3266536"/>
                                            <a:gd name="connsiteX41" fmla="*/ 1554995 w 3206481"/>
                                            <a:gd name="connsiteY41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4698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41114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956275 w 3206481"/>
                                            <a:gd name="connsiteY24" fmla="*/ 1318398 h 3266536"/>
                                            <a:gd name="connsiteX25" fmla="*/ 1136728 w 3206481"/>
                                            <a:gd name="connsiteY25" fmla="*/ 1363511 h 3266536"/>
                                            <a:gd name="connsiteX26" fmla="*/ 951333 w 3206481"/>
                                            <a:gd name="connsiteY26" fmla="*/ 1046672 h 3266536"/>
                                            <a:gd name="connsiteX27" fmla="*/ 826016 w 3206481"/>
                                            <a:gd name="connsiteY27" fmla="*/ 744014 h 3266536"/>
                                            <a:gd name="connsiteX28" fmla="*/ 687973 w 3206481"/>
                                            <a:gd name="connsiteY28" fmla="*/ 655437 h 3266536"/>
                                            <a:gd name="connsiteX29" fmla="*/ 518032 w 3206481"/>
                                            <a:gd name="connsiteY29" fmla="*/ 711158 h 3266536"/>
                                            <a:gd name="connsiteX30" fmla="*/ 270758 w 3206481"/>
                                            <a:gd name="connsiteY30" fmla="*/ 680248 h 3266536"/>
                                            <a:gd name="connsiteX31" fmla="*/ 523185 w 3206481"/>
                                            <a:gd name="connsiteY31" fmla="*/ 667370 h 3266536"/>
                                            <a:gd name="connsiteX32" fmla="*/ 742781 w 3206481"/>
                                            <a:gd name="connsiteY32" fmla="*/ 592377 h 3266536"/>
                                            <a:gd name="connsiteX33" fmla="*/ 851561 w 3206481"/>
                                            <a:gd name="connsiteY33" fmla="*/ 558606 h 3266536"/>
                                            <a:gd name="connsiteX34" fmla="*/ 732797 w 3206481"/>
                                            <a:gd name="connsiteY34" fmla="*/ 0 h 3266536"/>
                                            <a:gd name="connsiteX35" fmla="*/ 800476 w 3206481"/>
                                            <a:gd name="connsiteY35" fmla="*/ 197808 h 3266536"/>
                                            <a:gd name="connsiteX36" fmla="*/ 968850 w 3206481"/>
                                            <a:gd name="connsiteY36" fmla="*/ 847118 h 3266536"/>
                                            <a:gd name="connsiteX37" fmla="*/ 1036850 w 3206481"/>
                                            <a:gd name="connsiteY37" fmla="*/ 976590 h 3266536"/>
                                            <a:gd name="connsiteX38" fmla="*/ 1371152 w 3206481"/>
                                            <a:gd name="connsiteY38" fmla="*/ 1408982 h 3266536"/>
                                            <a:gd name="connsiteX39" fmla="*/ 1416599 w 3206481"/>
                                            <a:gd name="connsiteY39" fmla="*/ 1052423 h 3266536"/>
                                            <a:gd name="connsiteX40" fmla="*/ 1554995 w 3206481"/>
                                            <a:gd name="connsiteY40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4698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41114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956275 w 3206481"/>
                                            <a:gd name="connsiteY24" fmla="*/ 1318398 h 3266536"/>
                                            <a:gd name="connsiteX25" fmla="*/ 1136728 w 3206481"/>
                                            <a:gd name="connsiteY25" fmla="*/ 1363511 h 3266536"/>
                                            <a:gd name="connsiteX26" fmla="*/ 951333 w 3206481"/>
                                            <a:gd name="connsiteY26" fmla="*/ 1046672 h 3266536"/>
                                            <a:gd name="connsiteX27" fmla="*/ 826016 w 3206481"/>
                                            <a:gd name="connsiteY27" fmla="*/ 744014 h 3266536"/>
                                            <a:gd name="connsiteX28" fmla="*/ 687973 w 3206481"/>
                                            <a:gd name="connsiteY28" fmla="*/ 655437 h 3266536"/>
                                            <a:gd name="connsiteX29" fmla="*/ 518032 w 3206481"/>
                                            <a:gd name="connsiteY29" fmla="*/ 711158 h 3266536"/>
                                            <a:gd name="connsiteX30" fmla="*/ 270758 w 3206481"/>
                                            <a:gd name="connsiteY30" fmla="*/ 680248 h 3266536"/>
                                            <a:gd name="connsiteX31" fmla="*/ 523185 w 3206481"/>
                                            <a:gd name="connsiteY31" fmla="*/ 667370 h 3266536"/>
                                            <a:gd name="connsiteX32" fmla="*/ 742781 w 3206481"/>
                                            <a:gd name="connsiteY32" fmla="*/ 592377 h 3266536"/>
                                            <a:gd name="connsiteX33" fmla="*/ 851561 w 3206481"/>
                                            <a:gd name="connsiteY33" fmla="*/ 558606 h 3266536"/>
                                            <a:gd name="connsiteX34" fmla="*/ 732797 w 3206481"/>
                                            <a:gd name="connsiteY34" fmla="*/ 0 h 3266536"/>
                                            <a:gd name="connsiteX35" fmla="*/ 800476 w 3206481"/>
                                            <a:gd name="connsiteY35" fmla="*/ 197808 h 3266536"/>
                                            <a:gd name="connsiteX36" fmla="*/ 968850 w 3206481"/>
                                            <a:gd name="connsiteY36" fmla="*/ 847118 h 3266536"/>
                                            <a:gd name="connsiteX37" fmla="*/ 1036850 w 3206481"/>
                                            <a:gd name="connsiteY37" fmla="*/ 976590 h 3266536"/>
                                            <a:gd name="connsiteX38" fmla="*/ 1371152 w 3206481"/>
                                            <a:gd name="connsiteY38" fmla="*/ 1408982 h 3266536"/>
                                            <a:gd name="connsiteX39" fmla="*/ 1416599 w 3206481"/>
                                            <a:gd name="connsiteY39" fmla="*/ 1052423 h 3266536"/>
                                            <a:gd name="connsiteX40" fmla="*/ 1554995 w 3206481"/>
                                            <a:gd name="connsiteY40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3246 w 3206481"/>
                                            <a:gd name="connsiteY1" fmla="*/ 46626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41114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956275 w 3206481"/>
                                            <a:gd name="connsiteY24" fmla="*/ 1318398 h 3266536"/>
                                            <a:gd name="connsiteX25" fmla="*/ 1136728 w 3206481"/>
                                            <a:gd name="connsiteY25" fmla="*/ 1363511 h 3266536"/>
                                            <a:gd name="connsiteX26" fmla="*/ 951333 w 3206481"/>
                                            <a:gd name="connsiteY26" fmla="*/ 1046672 h 3266536"/>
                                            <a:gd name="connsiteX27" fmla="*/ 826016 w 3206481"/>
                                            <a:gd name="connsiteY27" fmla="*/ 744014 h 3266536"/>
                                            <a:gd name="connsiteX28" fmla="*/ 687973 w 3206481"/>
                                            <a:gd name="connsiteY28" fmla="*/ 655437 h 3266536"/>
                                            <a:gd name="connsiteX29" fmla="*/ 518032 w 3206481"/>
                                            <a:gd name="connsiteY29" fmla="*/ 711158 h 3266536"/>
                                            <a:gd name="connsiteX30" fmla="*/ 270758 w 3206481"/>
                                            <a:gd name="connsiteY30" fmla="*/ 680248 h 3266536"/>
                                            <a:gd name="connsiteX31" fmla="*/ 523185 w 3206481"/>
                                            <a:gd name="connsiteY31" fmla="*/ 667370 h 3266536"/>
                                            <a:gd name="connsiteX32" fmla="*/ 742781 w 3206481"/>
                                            <a:gd name="connsiteY32" fmla="*/ 592377 h 3266536"/>
                                            <a:gd name="connsiteX33" fmla="*/ 851561 w 3206481"/>
                                            <a:gd name="connsiteY33" fmla="*/ 558606 h 3266536"/>
                                            <a:gd name="connsiteX34" fmla="*/ 732797 w 3206481"/>
                                            <a:gd name="connsiteY34" fmla="*/ 0 h 3266536"/>
                                            <a:gd name="connsiteX35" fmla="*/ 800476 w 3206481"/>
                                            <a:gd name="connsiteY35" fmla="*/ 197808 h 3266536"/>
                                            <a:gd name="connsiteX36" fmla="*/ 968850 w 3206481"/>
                                            <a:gd name="connsiteY36" fmla="*/ 847118 h 3266536"/>
                                            <a:gd name="connsiteX37" fmla="*/ 1036850 w 3206481"/>
                                            <a:gd name="connsiteY37" fmla="*/ 976590 h 3266536"/>
                                            <a:gd name="connsiteX38" fmla="*/ 1371152 w 3206481"/>
                                            <a:gd name="connsiteY38" fmla="*/ 1408982 h 3266536"/>
                                            <a:gd name="connsiteX39" fmla="*/ 1416599 w 3206481"/>
                                            <a:gd name="connsiteY39" fmla="*/ 1052423 h 3266536"/>
                                            <a:gd name="connsiteX40" fmla="*/ 1554995 w 3206481"/>
                                            <a:gd name="connsiteY40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3246 w 3206481"/>
                                            <a:gd name="connsiteY1" fmla="*/ 46626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41114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956275 w 3206481"/>
                                            <a:gd name="connsiteY24" fmla="*/ 1318398 h 3266536"/>
                                            <a:gd name="connsiteX25" fmla="*/ 1136728 w 3206481"/>
                                            <a:gd name="connsiteY25" fmla="*/ 1363511 h 3266536"/>
                                            <a:gd name="connsiteX26" fmla="*/ 951333 w 3206481"/>
                                            <a:gd name="connsiteY26" fmla="*/ 1046672 h 3266536"/>
                                            <a:gd name="connsiteX27" fmla="*/ 826016 w 3206481"/>
                                            <a:gd name="connsiteY27" fmla="*/ 744014 h 3266536"/>
                                            <a:gd name="connsiteX28" fmla="*/ 687973 w 3206481"/>
                                            <a:gd name="connsiteY28" fmla="*/ 655437 h 3266536"/>
                                            <a:gd name="connsiteX29" fmla="*/ 518032 w 3206481"/>
                                            <a:gd name="connsiteY29" fmla="*/ 711158 h 3266536"/>
                                            <a:gd name="connsiteX30" fmla="*/ 270758 w 3206481"/>
                                            <a:gd name="connsiteY30" fmla="*/ 680248 h 3266536"/>
                                            <a:gd name="connsiteX31" fmla="*/ 523185 w 3206481"/>
                                            <a:gd name="connsiteY31" fmla="*/ 667370 h 3266536"/>
                                            <a:gd name="connsiteX32" fmla="*/ 742781 w 3206481"/>
                                            <a:gd name="connsiteY32" fmla="*/ 592377 h 3266536"/>
                                            <a:gd name="connsiteX33" fmla="*/ 851561 w 3206481"/>
                                            <a:gd name="connsiteY33" fmla="*/ 558606 h 3266536"/>
                                            <a:gd name="connsiteX34" fmla="*/ 732797 w 3206481"/>
                                            <a:gd name="connsiteY34" fmla="*/ 0 h 3266536"/>
                                            <a:gd name="connsiteX35" fmla="*/ 800476 w 3206481"/>
                                            <a:gd name="connsiteY35" fmla="*/ 197808 h 3266536"/>
                                            <a:gd name="connsiteX36" fmla="*/ 968850 w 3206481"/>
                                            <a:gd name="connsiteY36" fmla="*/ 847118 h 3266536"/>
                                            <a:gd name="connsiteX37" fmla="*/ 1036850 w 3206481"/>
                                            <a:gd name="connsiteY37" fmla="*/ 976590 h 3266536"/>
                                            <a:gd name="connsiteX38" fmla="*/ 1371152 w 3206481"/>
                                            <a:gd name="connsiteY38" fmla="*/ 1408982 h 3266536"/>
                                            <a:gd name="connsiteX39" fmla="*/ 1416599 w 3206481"/>
                                            <a:gd name="connsiteY39" fmla="*/ 1052423 h 3266536"/>
                                            <a:gd name="connsiteX40" fmla="*/ 1554995 w 3206481"/>
                                            <a:gd name="connsiteY40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6626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41114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956275 w 3206481"/>
                                            <a:gd name="connsiteY24" fmla="*/ 1318398 h 3266536"/>
                                            <a:gd name="connsiteX25" fmla="*/ 1136728 w 3206481"/>
                                            <a:gd name="connsiteY25" fmla="*/ 1363511 h 3266536"/>
                                            <a:gd name="connsiteX26" fmla="*/ 951333 w 3206481"/>
                                            <a:gd name="connsiteY26" fmla="*/ 1046672 h 3266536"/>
                                            <a:gd name="connsiteX27" fmla="*/ 826016 w 3206481"/>
                                            <a:gd name="connsiteY27" fmla="*/ 744014 h 3266536"/>
                                            <a:gd name="connsiteX28" fmla="*/ 687973 w 3206481"/>
                                            <a:gd name="connsiteY28" fmla="*/ 655437 h 3266536"/>
                                            <a:gd name="connsiteX29" fmla="*/ 518032 w 3206481"/>
                                            <a:gd name="connsiteY29" fmla="*/ 711158 h 3266536"/>
                                            <a:gd name="connsiteX30" fmla="*/ 270758 w 3206481"/>
                                            <a:gd name="connsiteY30" fmla="*/ 680248 h 3266536"/>
                                            <a:gd name="connsiteX31" fmla="*/ 523185 w 3206481"/>
                                            <a:gd name="connsiteY31" fmla="*/ 667370 h 3266536"/>
                                            <a:gd name="connsiteX32" fmla="*/ 742781 w 3206481"/>
                                            <a:gd name="connsiteY32" fmla="*/ 592377 h 3266536"/>
                                            <a:gd name="connsiteX33" fmla="*/ 851561 w 3206481"/>
                                            <a:gd name="connsiteY33" fmla="*/ 558606 h 3266536"/>
                                            <a:gd name="connsiteX34" fmla="*/ 732797 w 3206481"/>
                                            <a:gd name="connsiteY34" fmla="*/ 0 h 3266536"/>
                                            <a:gd name="connsiteX35" fmla="*/ 800476 w 3206481"/>
                                            <a:gd name="connsiteY35" fmla="*/ 197808 h 3266536"/>
                                            <a:gd name="connsiteX36" fmla="*/ 968850 w 3206481"/>
                                            <a:gd name="connsiteY36" fmla="*/ 847118 h 3266536"/>
                                            <a:gd name="connsiteX37" fmla="*/ 1036850 w 3206481"/>
                                            <a:gd name="connsiteY37" fmla="*/ 976590 h 3266536"/>
                                            <a:gd name="connsiteX38" fmla="*/ 1371152 w 3206481"/>
                                            <a:gd name="connsiteY38" fmla="*/ 1408982 h 3266536"/>
                                            <a:gd name="connsiteX39" fmla="*/ 1416599 w 3206481"/>
                                            <a:gd name="connsiteY39" fmla="*/ 1052423 h 3266536"/>
                                            <a:gd name="connsiteX40" fmla="*/ 1554995 w 3206481"/>
                                            <a:gd name="connsiteY40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6626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41114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956275 w 3206481"/>
                                            <a:gd name="connsiteY24" fmla="*/ 1318398 h 3266536"/>
                                            <a:gd name="connsiteX25" fmla="*/ 1136728 w 3206481"/>
                                            <a:gd name="connsiteY25" fmla="*/ 1363511 h 3266536"/>
                                            <a:gd name="connsiteX26" fmla="*/ 951333 w 3206481"/>
                                            <a:gd name="connsiteY26" fmla="*/ 1046672 h 3266536"/>
                                            <a:gd name="connsiteX27" fmla="*/ 826016 w 3206481"/>
                                            <a:gd name="connsiteY27" fmla="*/ 744014 h 3266536"/>
                                            <a:gd name="connsiteX28" fmla="*/ 687973 w 3206481"/>
                                            <a:gd name="connsiteY28" fmla="*/ 655437 h 3266536"/>
                                            <a:gd name="connsiteX29" fmla="*/ 518032 w 3206481"/>
                                            <a:gd name="connsiteY29" fmla="*/ 711158 h 3266536"/>
                                            <a:gd name="connsiteX30" fmla="*/ 270758 w 3206481"/>
                                            <a:gd name="connsiteY30" fmla="*/ 680248 h 3266536"/>
                                            <a:gd name="connsiteX31" fmla="*/ 523185 w 3206481"/>
                                            <a:gd name="connsiteY31" fmla="*/ 667370 h 3266536"/>
                                            <a:gd name="connsiteX32" fmla="*/ 742781 w 3206481"/>
                                            <a:gd name="connsiteY32" fmla="*/ 592377 h 3266536"/>
                                            <a:gd name="connsiteX33" fmla="*/ 851561 w 3206481"/>
                                            <a:gd name="connsiteY33" fmla="*/ 558606 h 3266536"/>
                                            <a:gd name="connsiteX34" fmla="*/ 732797 w 3206481"/>
                                            <a:gd name="connsiteY34" fmla="*/ 0 h 3266536"/>
                                            <a:gd name="connsiteX35" fmla="*/ 800476 w 3206481"/>
                                            <a:gd name="connsiteY35" fmla="*/ 197808 h 3266536"/>
                                            <a:gd name="connsiteX36" fmla="*/ 968850 w 3206481"/>
                                            <a:gd name="connsiteY36" fmla="*/ 847118 h 3266536"/>
                                            <a:gd name="connsiteX37" fmla="*/ 1036850 w 3206481"/>
                                            <a:gd name="connsiteY37" fmla="*/ 976590 h 3266536"/>
                                            <a:gd name="connsiteX38" fmla="*/ 1371152 w 3206481"/>
                                            <a:gd name="connsiteY38" fmla="*/ 1408982 h 3266536"/>
                                            <a:gd name="connsiteX39" fmla="*/ 1416599 w 3206481"/>
                                            <a:gd name="connsiteY39" fmla="*/ 1052423 h 3266536"/>
                                            <a:gd name="connsiteX40" fmla="*/ 1554995 w 3206481"/>
                                            <a:gd name="connsiteY40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6626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112292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956275 w 3206481"/>
                                            <a:gd name="connsiteY24" fmla="*/ 1318398 h 3266536"/>
                                            <a:gd name="connsiteX25" fmla="*/ 1136728 w 3206481"/>
                                            <a:gd name="connsiteY25" fmla="*/ 1363511 h 3266536"/>
                                            <a:gd name="connsiteX26" fmla="*/ 951333 w 3206481"/>
                                            <a:gd name="connsiteY26" fmla="*/ 1046672 h 3266536"/>
                                            <a:gd name="connsiteX27" fmla="*/ 826016 w 3206481"/>
                                            <a:gd name="connsiteY27" fmla="*/ 744014 h 3266536"/>
                                            <a:gd name="connsiteX28" fmla="*/ 687973 w 3206481"/>
                                            <a:gd name="connsiteY28" fmla="*/ 655437 h 3266536"/>
                                            <a:gd name="connsiteX29" fmla="*/ 518032 w 3206481"/>
                                            <a:gd name="connsiteY29" fmla="*/ 711158 h 3266536"/>
                                            <a:gd name="connsiteX30" fmla="*/ 270758 w 3206481"/>
                                            <a:gd name="connsiteY30" fmla="*/ 680248 h 3266536"/>
                                            <a:gd name="connsiteX31" fmla="*/ 523185 w 3206481"/>
                                            <a:gd name="connsiteY31" fmla="*/ 667370 h 3266536"/>
                                            <a:gd name="connsiteX32" fmla="*/ 742781 w 3206481"/>
                                            <a:gd name="connsiteY32" fmla="*/ 592377 h 3266536"/>
                                            <a:gd name="connsiteX33" fmla="*/ 851561 w 3206481"/>
                                            <a:gd name="connsiteY33" fmla="*/ 558606 h 3266536"/>
                                            <a:gd name="connsiteX34" fmla="*/ 732797 w 3206481"/>
                                            <a:gd name="connsiteY34" fmla="*/ 0 h 3266536"/>
                                            <a:gd name="connsiteX35" fmla="*/ 800476 w 3206481"/>
                                            <a:gd name="connsiteY35" fmla="*/ 197808 h 3266536"/>
                                            <a:gd name="connsiteX36" fmla="*/ 968850 w 3206481"/>
                                            <a:gd name="connsiteY36" fmla="*/ 847118 h 3266536"/>
                                            <a:gd name="connsiteX37" fmla="*/ 1036850 w 3206481"/>
                                            <a:gd name="connsiteY37" fmla="*/ 976590 h 3266536"/>
                                            <a:gd name="connsiteX38" fmla="*/ 1371152 w 3206481"/>
                                            <a:gd name="connsiteY38" fmla="*/ 1408982 h 3266536"/>
                                            <a:gd name="connsiteX39" fmla="*/ 1416599 w 3206481"/>
                                            <a:gd name="connsiteY39" fmla="*/ 1052423 h 3266536"/>
                                            <a:gd name="connsiteX40" fmla="*/ 1554995 w 3206481"/>
                                            <a:gd name="connsiteY40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6626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1043348 w 3206481"/>
                                            <a:gd name="connsiteY12" fmla="*/ 3255034 h 3266536"/>
                                            <a:gd name="connsiteX13" fmla="*/ 1083470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956275 w 3206481"/>
                                            <a:gd name="connsiteY24" fmla="*/ 1318398 h 3266536"/>
                                            <a:gd name="connsiteX25" fmla="*/ 1136728 w 3206481"/>
                                            <a:gd name="connsiteY25" fmla="*/ 1363511 h 3266536"/>
                                            <a:gd name="connsiteX26" fmla="*/ 951333 w 3206481"/>
                                            <a:gd name="connsiteY26" fmla="*/ 1046672 h 3266536"/>
                                            <a:gd name="connsiteX27" fmla="*/ 826016 w 3206481"/>
                                            <a:gd name="connsiteY27" fmla="*/ 744014 h 3266536"/>
                                            <a:gd name="connsiteX28" fmla="*/ 687973 w 3206481"/>
                                            <a:gd name="connsiteY28" fmla="*/ 655437 h 3266536"/>
                                            <a:gd name="connsiteX29" fmla="*/ 518032 w 3206481"/>
                                            <a:gd name="connsiteY29" fmla="*/ 711158 h 3266536"/>
                                            <a:gd name="connsiteX30" fmla="*/ 270758 w 3206481"/>
                                            <a:gd name="connsiteY30" fmla="*/ 680248 h 3266536"/>
                                            <a:gd name="connsiteX31" fmla="*/ 523185 w 3206481"/>
                                            <a:gd name="connsiteY31" fmla="*/ 667370 h 3266536"/>
                                            <a:gd name="connsiteX32" fmla="*/ 742781 w 3206481"/>
                                            <a:gd name="connsiteY32" fmla="*/ 592377 h 3266536"/>
                                            <a:gd name="connsiteX33" fmla="*/ 851561 w 3206481"/>
                                            <a:gd name="connsiteY33" fmla="*/ 558606 h 3266536"/>
                                            <a:gd name="connsiteX34" fmla="*/ 732797 w 3206481"/>
                                            <a:gd name="connsiteY34" fmla="*/ 0 h 3266536"/>
                                            <a:gd name="connsiteX35" fmla="*/ 800476 w 3206481"/>
                                            <a:gd name="connsiteY35" fmla="*/ 197808 h 3266536"/>
                                            <a:gd name="connsiteX36" fmla="*/ 968850 w 3206481"/>
                                            <a:gd name="connsiteY36" fmla="*/ 847118 h 3266536"/>
                                            <a:gd name="connsiteX37" fmla="*/ 1036850 w 3206481"/>
                                            <a:gd name="connsiteY37" fmla="*/ 976590 h 3266536"/>
                                            <a:gd name="connsiteX38" fmla="*/ 1371152 w 3206481"/>
                                            <a:gd name="connsiteY38" fmla="*/ 1408982 h 3266536"/>
                                            <a:gd name="connsiteX39" fmla="*/ 1416599 w 3206481"/>
                                            <a:gd name="connsiteY39" fmla="*/ 1052423 h 3266536"/>
                                            <a:gd name="connsiteX40" fmla="*/ 1554995 w 3206481"/>
                                            <a:gd name="connsiteY40" fmla="*/ 534838 h 3266536"/>
                                            <a:gd name="connsiteX0" fmla="*/ 1554995 w 3206481"/>
                                            <a:gd name="connsiteY0" fmla="*/ 534838 h 3266536"/>
                                            <a:gd name="connsiteX1" fmla="*/ 1676000 w 3206481"/>
                                            <a:gd name="connsiteY1" fmla="*/ 466267 h 3266536"/>
                                            <a:gd name="connsiteX2" fmla="*/ 1637337 w 3206481"/>
                                            <a:gd name="connsiteY2" fmla="*/ 820371 h 3266536"/>
                                            <a:gd name="connsiteX3" fmla="*/ 1691096 w 3206481"/>
                                            <a:gd name="connsiteY3" fmla="*/ 881362 h 3266536"/>
                                            <a:gd name="connsiteX4" fmla="*/ 1550457 w 3206481"/>
                                            <a:gd name="connsiteY4" fmla="*/ 1289935 h 3266536"/>
                                            <a:gd name="connsiteX5" fmla="*/ 2259432 w 3206481"/>
                                            <a:gd name="connsiteY5" fmla="*/ 1013912 h 3266536"/>
                                            <a:gd name="connsiteX6" fmla="*/ 3206082 w 3206481"/>
                                            <a:gd name="connsiteY6" fmla="*/ 959699 h 3266536"/>
                                            <a:gd name="connsiteX7" fmla="*/ 2260805 w 3206481"/>
                                            <a:gd name="connsiteY7" fmla="*/ 1079909 h 3266536"/>
                                            <a:gd name="connsiteX8" fmla="*/ 1543680 w 3206481"/>
                                            <a:gd name="connsiteY8" fmla="*/ 1518250 h 3266536"/>
                                            <a:gd name="connsiteX9" fmla="*/ 1578186 w 3206481"/>
                                            <a:gd name="connsiteY9" fmla="*/ 2162355 h 3266536"/>
                                            <a:gd name="connsiteX10" fmla="*/ 1635695 w 3206481"/>
                                            <a:gd name="connsiteY10" fmla="*/ 2794959 h 3266536"/>
                                            <a:gd name="connsiteX11" fmla="*/ 1733461 w 3206481"/>
                                            <a:gd name="connsiteY11" fmla="*/ 3266536 h 3266536"/>
                                            <a:gd name="connsiteX12" fmla="*/ 966488 w 3206481"/>
                                            <a:gd name="connsiteY12" fmla="*/ 3255034 h 3266536"/>
                                            <a:gd name="connsiteX13" fmla="*/ 1083470 w 3206481"/>
                                            <a:gd name="connsiteY13" fmla="*/ 2748951 h 3266536"/>
                                            <a:gd name="connsiteX14" fmla="*/ 1175620 w 3206481"/>
                                            <a:gd name="connsiteY14" fmla="*/ 1817299 h 3266536"/>
                                            <a:gd name="connsiteX15" fmla="*/ 1027434 w 3206481"/>
                                            <a:gd name="connsiteY15" fmla="*/ 1457160 h 3266536"/>
                                            <a:gd name="connsiteX16" fmla="*/ 974172 w 3206481"/>
                                            <a:gd name="connsiteY16" fmla="*/ 1424050 h 3266536"/>
                                            <a:gd name="connsiteX17" fmla="*/ 921369 w 3206481"/>
                                            <a:gd name="connsiteY17" fmla="*/ 1403596 h 3266536"/>
                                            <a:gd name="connsiteX18" fmla="*/ 878331 w 3206481"/>
                                            <a:gd name="connsiteY18" fmla="*/ 1416936 h 3266536"/>
                                            <a:gd name="connsiteX19" fmla="*/ 436628 w 3206481"/>
                                            <a:gd name="connsiteY19" fmla="*/ 1509564 h 3266536"/>
                                            <a:gd name="connsiteX20" fmla="*/ 0 w 3206481"/>
                                            <a:gd name="connsiteY20" fmla="*/ 1444933 h 3266536"/>
                                            <a:gd name="connsiteX21" fmla="*/ 469002 w 3206481"/>
                                            <a:gd name="connsiteY21" fmla="*/ 1471078 h 3266536"/>
                                            <a:gd name="connsiteX22" fmla="*/ 762894 w 3206481"/>
                                            <a:gd name="connsiteY22" fmla="*/ 1362956 h 3266536"/>
                                            <a:gd name="connsiteX23" fmla="*/ 764408 w 3206481"/>
                                            <a:gd name="connsiteY23" fmla="*/ 1362285 h 3266536"/>
                                            <a:gd name="connsiteX24" fmla="*/ 956275 w 3206481"/>
                                            <a:gd name="connsiteY24" fmla="*/ 1318398 h 3266536"/>
                                            <a:gd name="connsiteX25" fmla="*/ 1136728 w 3206481"/>
                                            <a:gd name="connsiteY25" fmla="*/ 1363511 h 3266536"/>
                                            <a:gd name="connsiteX26" fmla="*/ 951333 w 3206481"/>
                                            <a:gd name="connsiteY26" fmla="*/ 1046672 h 3266536"/>
                                            <a:gd name="connsiteX27" fmla="*/ 826016 w 3206481"/>
                                            <a:gd name="connsiteY27" fmla="*/ 744014 h 3266536"/>
                                            <a:gd name="connsiteX28" fmla="*/ 687973 w 3206481"/>
                                            <a:gd name="connsiteY28" fmla="*/ 655437 h 3266536"/>
                                            <a:gd name="connsiteX29" fmla="*/ 518032 w 3206481"/>
                                            <a:gd name="connsiteY29" fmla="*/ 711158 h 3266536"/>
                                            <a:gd name="connsiteX30" fmla="*/ 270758 w 3206481"/>
                                            <a:gd name="connsiteY30" fmla="*/ 680248 h 3266536"/>
                                            <a:gd name="connsiteX31" fmla="*/ 523185 w 3206481"/>
                                            <a:gd name="connsiteY31" fmla="*/ 667370 h 3266536"/>
                                            <a:gd name="connsiteX32" fmla="*/ 742781 w 3206481"/>
                                            <a:gd name="connsiteY32" fmla="*/ 592377 h 3266536"/>
                                            <a:gd name="connsiteX33" fmla="*/ 851561 w 3206481"/>
                                            <a:gd name="connsiteY33" fmla="*/ 558606 h 3266536"/>
                                            <a:gd name="connsiteX34" fmla="*/ 732797 w 3206481"/>
                                            <a:gd name="connsiteY34" fmla="*/ 0 h 3266536"/>
                                            <a:gd name="connsiteX35" fmla="*/ 800476 w 3206481"/>
                                            <a:gd name="connsiteY35" fmla="*/ 197808 h 3266536"/>
                                            <a:gd name="connsiteX36" fmla="*/ 968850 w 3206481"/>
                                            <a:gd name="connsiteY36" fmla="*/ 847118 h 3266536"/>
                                            <a:gd name="connsiteX37" fmla="*/ 1036850 w 3206481"/>
                                            <a:gd name="connsiteY37" fmla="*/ 976590 h 3266536"/>
                                            <a:gd name="connsiteX38" fmla="*/ 1371152 w 3206481"/>
                                            <a:gd name="connsiteY38" fmla="*/ 1408982 h 3266536"/>
                                            <a:gd name="connsiteX39" fmla="*/ 1416599 w 3206481"/>
                                            <a:gd name="connsiteY39" fmla="*/ 1052423 h 3266536"/>
                                            <a:gd name="connsiteX40" fmla="*/ 1554995 w 3206481"/>
                                            <a:gd name="connsiteY40" fmla="*/ 534838 h 3266536"/>
                                          </a:gdLst>
                                          <a:ahLst/>
                                          <a:cxnLst>
                                            <a:cxn ang="0">
                                              <a:pos x="connsiteX0" y="connsiteY0"/>
                                            </a:cxn>
                                            <a:cxn ang="0">
                                              <a:pos x="connsiteX1" y="connsiteY1"/>
                                            </a:cxn>
                                            <a:cxn ang="0">
                                              <a:pos x="connsiteX2" y="connsiteY2"/>
                                            </a:cxn>
                                            <a:cxn ang="0">
                                              <a:pos x="connsiteX3" y="connsiteY3"/>
                                            </a:cxn>
                                            <a:cxn ang="0">
                                              <a:pos x="connsiteX4" y="connsiteY4"/>
                                            </a:cxn>
                                            <a:cxn ang="0">
                                              <a:pos x="connsiteX5" y="connsiteY5"/>
                                            </a:cxn>
                                            <a:cxn ang="0">
                                              <a:pos x="connsiteX6" y="connsiteY6"/>
                                            </a:cxn>
                                            <a:cxn ang="0">
                                              <a:pos x="connsiteX7" y="connsiteY7"/>
                                            </a:cxn>
                                            <a:cxn ang="0">
                                              <a:pos x="connsiteX8" y="connsiteY8"/>
                                            </a:cxn>
                                            <a:cxn ang="0">
                                              <a:pos x="connsiteX9" y="connsiteY9"/>
                                            </a:cxn>
                                            <a:cxn ang="0">
                                              <a:pos x="connsiteX10" y="connsiteY10"/>
                                            </a:cxn>
                                            <a:cxn ang="0">
                                              <a:pos x="connsiteX11" y="connsiteY11"/>
                                            </a:cxn>
                                            <a:cxn ang="0">
                                              <a:pos x="connsiteX12" y="connsiteY12"/>
                                            </a:cxn>
                                            <a:cxn ang="0">
                                              <a:pos x="connsiteX13" y="connsiteY13"/>
                                            </a:cxn>
                                            <a:cxn ang="0">
                                              <a:pos x="connsiteX14" y="connsiteY14"/>
                                            </a:cxn>
                                            <a:cxn ang="0">
                                              <a:pos x="connsiteX15" y="connsiteY15"/>
                                            </a:cxn>
                                            <a:cxn ang="0">
                                              <a:pos x="connsiteX16" y="connsiteY16"/>
                                            </a:cxn>
                                            <a:cxn ang="0">
                                              <a:pos x="connsiteX17" y="connsiteY17"/>
                                            </a:cxn>
                                            <a:cxn ang="0">
                                              <a:pos x="connsiteX18" y="connsiteY18"/>
                                            </a:cxn>
                                            <a:cxn ang="0">
                                              <a:pos x="connsiteX19" y="connsiteY19"/>
                                            </a:cxn>
                                            <a:cxn ang="0">
                                              <a:pos x="connsiteX20" y="connsiteY20"/>
                                            </a:cxn>
                                            <a:cxn ang="0">
                                              <a:pos x="connsiteX21" y="connsiteY21"/>
                                            </a:cxn>
                                            <a:cxn ang="0">
                                              <a:pos x="connsiteX22" y="connsiteY22"/>
                                            </a:cxn>
                                            <a:cxn ang="0">
                                              <a:pos x="connsiteX23" y="connsiteY23"/>
                                            </a:cxn>
                                            <a:cxn ang="0">
                                              <a:pos x="connsiteX24" y="connsiteY24"/>
                                            </a:cxn>
                                            <a:cxn ang="0">
                                              <a:pos x="connsiteX25" y="connsiteY25"/>
                                            </a:cxn>
                                            <a:cxn ang="0">
                                              <a:pos x="connsiteX26" y="connsiteY26"/>
                                            </a:cxn>
                                            <a:cxn ang="0">
                                              <a:pos x="connsiteX27" y="connsiteY27"/>
                                            </a:cxn>
                                            <a:cxn ang="0">
                                              <a:pos x="connsiteX28" y="connsiteY28"/>
                                            </a:cxn>
                                            <a:cxn ang="0">
                                              <a:pos x="connsiteX29" y="connsiteY29"/>
                                            </a:cxn>
                                            <a:cxn ang="0">
                                              <a:pos x="connsiteX30" y="connsiteY30"/>
                                            </a:cxn>
                                            <a:cxn ang="0">
                                              <a:pos x="connsiteX31" y="connsiteY31"/>
                                            </a:cxn>
                                            <a:cxn ang="0">
                                              <a:pos x="connsiteX32" y="connsiteY32"/>
                                            </a:cxn>
                                            <a:cxn ang="0">
                                              <a:pos x="connsiteX33" y="connsiteY33"/>
                                            </a:cxn>
                                            <a:cxn ang="0">
                                              <a:pos x="connsiteX34" y="connsiteY34"/>
                                            </a:cxn>
                                            <a:cxn ang="0">
                                              <a:pos x="connsiteX35" y="connsiteY35"/>
                                            </a:cxn>
                                            <a:cxn ang="0">
                                              <a:pos x="connsiteX36" y="connsiteY36"/>
                                            </a:cxn>
                                            <a:cxn ang="0">
                                              <a:pos x="connsiteX37" y="connsiteY37"/>
                                            </a:cxn>
                                            <a:cxn ang="0">
                                              <a:pos x="connsiteX38" y="connsiteY38"/>
                                            </a:cxn>
                                            <a:cxn ang="0">
                                              <a:pos x="connsiteX39" y="connsiteY39"/>
                                            </a:cxn>
                                            <a:cxn ang="0">
                                              <a:pos x="connsiteX40" y="connsiteY40"/>
                                            </a:cxn>
                                          </a:cxnLst>
                                          <a:rect l="l" t="t" r="r" b="b"/>
                                          <a:pathLst>
                                            <a:path w="3206481" h="3266536">
                                              <a:moveTo>
                                                <a:pt x="1554995" y="534838"/>
                                              </a:moveTo>
                                              <a:cubicBezTo>
                                                <a:pt x="1598228" y="409603"/>
                                                <a:pt x="1593649" y="412597"/>
                                                <a:pt x="1676000" y="466267"/>
                                              </a:cubicBezTo>
                                              <a:cubicBezTo>
                                                <a:pt x="1649149" y="588077"/>
                                                <a:pt x="1624963" y="726402"/>
                                                <a:pt x="1637337" y="820371"/>
                                              </a:cubicBezTo>
                                              <a:cubicBezTo>
                                                <a:pt x="1691312" y="870006"/>
                                                <a:pt x="1656096" y="824873"/>
                                                <a:pt x="1691096" y="881362"/>
                                              </a:cubicBezTo>
                                              <a:cubicBezTo>
                                                <a:pt x="1613282" y="973477"/>
                                                <a:pt x="1535088" y="1235789"/>
                                                <a:pt x="1550457" y="1289935"/>
                                              </a:cubicBezTo>
                                              <a:cubicBezTo>
                                                <a:pt x="1665987" y="1224194"/>
                                                <a:pt x="1983495" y="1068951"/>
                                                <a:pt x="2259432" y="1013912"/>
                                              </a:cubicBezTo>
                                              <a:cubicBezTo>
                                                <a:pt x="2535369" y="958873"/>
                                                <a:pt x="3225460" y="942461"/>
                                                <a:pt x="3206082" y="959699"/>
                                              </a:cubicBezTo>
                                              <a:cubicBezTo>
                                                <a:pt x="3186704" y="976937"/>
                                                <a:pt x="2537872" y="986817"/>
                                                <a:pt x="2260805" y="1079909"/>
                                              </a:cubicBezTo>
                                              <a:cubicBezTo>
                                                <a:pt x="1983738" y="1173001"/>
                                                <a:pt x="1619706" y="1347348"/>
                                                <a:pt x="1543680" y="1518250"/>
                                              </a:cubicBezTo>
                                              <a:cubicBezTo>
                                                <a:pt x="1467654" y="1689152"/>
                                                <a:pt x="1562850" y="1949570"/>
                                                <a:pt x="1578186" y="2162355"/>
                                              </a:cubicBezTo>
                                              <a:cubicBezTo>
                                                <a:pt x="1593522" y="2375140"/>
                                                <a:pt x="1609816" y="2610929"/>
                                                <a:pt x="1635695" y="2794959"/>
                                              </a:cubicBezTo>
                                              <a:lnTo>
                                                <a:pt x="1733461" y="3266536"/>
                                              </a:lnTo>
                                              <a:lnTo>
                                                <a:pt x="966488" y="3255034"/>
                                              </a:lnTo>
                                              <a:cubicBezTo>
                                                <a:pt x="999077" y="3086340"/>
                                                <a:pt x="1050881" y="2917645"/>
                                                <a:pt x="1083470" y="2748951"/>
                                              </a:cubicBezTo>
                                              <a:cubicBezTo>
                                                <a:pt x="1116059" y="2580257"/>
                                                <a:pt x="1184959" y="2032598"/>
                                                <a:pt x="1175620" y="1817299"/>
                                              </a:cubicBezTo>
                                              <a:cubicBezTo>
                                                <a:pt x="1166281" y="1602001"/>
                                                <a:pt x="1174289" y="1588343"/>
                                                <a:pt x="1027434" y="1457160"/>
                                              </a:cubicBezTo>
                                              <a:cubicBezTo>
                                                <a:pt x="1012559" y="1444775"/>
                                                <a:pt x="994605" y="1433852"/>
                                                <a:pt x="974172" y="1424050"/>
                                              </a:cubicBezTo>
                                              <a:lnTo>
                                                <a:pt x="921369" y="1403596"/>
                                              </a:lnTo>
                                              <a:lnTo>
                                                <a:pt x="878331" y="1416936"/>
                                              </a:lnTo>
                                              <a:cubicBezTo>
                                                <a:pt x="758742" y="1452312"/>
                                                <a:pt x="557199" y="1502529"/>
                                                <a:pt x="436628" y="1509564"/>
                                              </a:cubicBezTo>
                                              <a:cubicBezTo>
                                                <a:pt x="275866" y="1518944"/>
                                                <a:pt x="148820" y="1461485"/>
                                                <a:pt x="0" y="1444933"/>
                                              </a:cubicBezTo>
                                              <a:cubicBezTo>
                                                <a:pt x="15617" y="1434449"/>
                                                <a:pt x="299755" y="1483883"/>
                                                <a:pt x="469002" y="1471078"/>
                                              </a:cubicBezTo>
                                              <a:cubicBezTo>
                                                <a:pt x="595937" y="1461475"/>
                                                <a:pt x="694445" y="1396947"/>
                                                <a:pt x="762894" y="1362956"/>
                                              </a:cubicBezTo>
                                              <a:lnTo>
                                                <a:pt x="764408" y="1362285"/>
                                              </a:lnTo>
                                              <a:lnTo>
                                                <a:pt x="956275" y="1318398"/>
                                              </a:lnTo>
                                              <a:cubicBezTo>
                                                <a:pt x="1098042" y="1364331"/>
                                                <a:pt x="1038522" y="1340605"/>
                                                <a:pt x="1136728" y="1363511"/>
                                              </a:cubicBezTo>
                                              <a:lnTo>
                                                <a:pt x="951333" y="1046672"/>
                                              </a:lnTo>
                                              <a:cubicBezTo>
                                                <a:pt x="899575" y="949865"/>
                                                <a:pt x="869909" y="809220"/>
                                                <a:pt x="826016" y="744014"/>
                                              </a:cubicBezTo>
                                              <a:cubicBezTo>
                                                <a:pt x="782123" y="678808"/>
                                                <a:pt x="739304" y="660913"/>
                                                <a:pt x="687973" y="655437"/>
                                              </a:cubicBezTo>
                                              <a:cubicBezTo>
                                                <a:pt x="644245" y="677512"/>
                                                <a:pt x="574377" y="705685"/>
                                                <a:pt x="518032" y="711158"/>
                                              </a:cubicBezTo>
                                              <a:cubicBezTo>
                                                <a:pt x="442905" y="718456"/>
                                                <a:pt x="340304" y="693127"/>
                                                <a:pt x="270758" y="680248"/>
                                              </a:cubicBezTo>
                                              <a:cubicBezTo>
                                                <a:pt x="278056" y="672091"/>
                                                <a:pt x="444515" y="682015"/>
                                                <a:pt x="523185" y="667370"/>
                                              </a:cubicBezTo>
                                              <a:cubicBezTo>
                                                <a:pt x="601855" y="652725"/>
                                                <a:pt x="712730" y="596670"/>
                                                <a:pt x="742781" y="592377"/>
                                              </a:cubicBezTo>
                                              <a:cubicBezTo>
                                                <a:pt x="811173" y="587874"/>
                                                <a:pt x="885309" y="657335"/>
                                                <a:pt x="851561" y="558606"/>
                                              </a:cubicBezTo>
                                              <a:cubicBezTo>
                                                <a:pt x="817813" y="459877"/>
                                                <a:pt x="740465" y="73804"/>
                                                <a:pt x="732797" y="0"/>
                                              </a:cubicBezTo>
                                              <a:lnTo>
                                                <a:pt x="800476" y="197808"/>
                                              </a:lnTo>
                                              <a:cubicBezTo>
                                                <a:pt x="829231" y="319536"/>
                                                <a:pt x="929454" y="717321"/>
                                                <a:pt x="968850" y="847118"/>
                                              </a:cubicBezTo>
                                              <a:cubicBezTo>
                                                <a:pt x="1008246" y="976915"/>
                                                <a:pt x="969800" y="882946"/>
                                                <a:pt x="1036850" y="976590"/>
                                              </a:cubicBezTo>
                                              <a:cubicBezTo>
                                                <a:pt x="1197048" y="1158017"/>
                                                <a:pt x="1324593" y="1340715"/>
                                                <a:pt x="1371152" y="1408982"/>
                                              </a:cubicBezTo>
                                              <a:cubicBezTo>
                                                <a:pt x="1378332" y="1290129"/>
                                                <a:pt x="1395512" y="1171276"/>
                                                <a:pt x="1416599" y="1052423"/>
                                              </a:cubicBezTo>
                                              <a:cubicBezTo>
                                                <a:pt x="1451105" y="907691"/>
                                                <a:pt x="1511762" y="660073"/>
                                                <a:pt x="1554995" y="534838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92C604"/>
                                        </a:solidFill>
                                        <a:ln w="25400" cap="flat" cmpd="sng" algn="ctr">
                                          <a:noFill/>
                                          <a:prstDash val="solid"/>
                                        </a:ln>
                                        <a:effectLst/>
                                      </p:spPr>
                                      <p:txBody>
                                        <a:bodyPr anchor="ctr"/>
                                        <a:lstStyle/>
                                        <a:p>
                                          <a:pPr marL="0" marR="0" lvl="0" indent="0" algn="ctr" defTabSz="914400" eaLnBrk="1" fontAlgn="base" latinLnBrk="0" hangingPunct="1">
                                            <a:lnSpc>
                                              <a:spcPct val="100000"/>
                                            </a:lnSpc>
                                            <a:spcBef>
                                              <a:spcPct val="0"/>
                                            </a:spcBef>
                                            <a:spcAft>
                                              <a:spcPct val="0"/>
                                            </a:spcAft>
                                            <a:buClrTx/>
                                            <a:buSzTx/>
                                            <a:buFontTx/>
                                            <a:buNone/>
                                            <a:tabLst/>
                                            <a:defRPr/>
                                          </a:pPr>
                                          <a:endParaRPr kumimoji="0" lang="zh-CN" altLang="en-US" sz="1800" b="0" i="0" u="none" strike="noStrike" kern="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white"/>
                                            </a:solidFill>
                                            <a:effectLst/>
                                            <a:uLnTx/>
                                            <a:uFillTx/>
                                          </a:endParaRPr>
                                        </a:p>
                                      </p:txBody>
                                    </p:sp>
                                    <p:grpSp>
                                      <p:nvGrpSpPr>
                                        <p:cNvPr id="344" name="组合 357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 rot="17520000">
                                          <a:off x="3293368" y="2264323"/>
                                          <a:ext cx="139496" cy="263140"/>
                                          <a:chOff x="3637305" y="502842"/>
                                          <a:chExt cx="189417" cy="391022"/>
                                        </a:xfrm>
                                      </p:grpSpPr>
                                      <p:sp>
                                        <p:nvSpPr>
                                          <p:cNvPr id="351" name="任意多边形 350"/>
                                          <p:cNvSpPr/>
                                          <p:nvPr/>
                                        </p:nvSpPr>
                                        <p:spPr>
                                          <a:xfrm flipH="1">
                                            <a:off x="3637305" y="502842"/>
                                            <a:ext cx="189417" cy="391022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69056 w 166687"/>
                                              <a:gd name="connsiteY0" fmla="*/ 0 h 350044"/>
                                              <a:gd name="connsiteX1" fmla="*/ 45243 w 166687"/>
                                              <a:gd name="connsiteY1" fmla="*/ 119062 h 350044"/>
                                              <a:gd name="connsiteX2" fmla="*/ 0 w 166687"/>
                                              <a:gd name="connsiteY2" fmla="*/ 204787 h 350044"/>
                                              <a:gd name="connsiteX3" fmla="*/ 14287 w 166687"/>
                                              <a:gd name="connsiteY3" fmla="*/ 302419 h 350044"/>
                                              <a:gd name="connsiteX4" fmla="*/ 78581 w 166687"/>
                                              <a:gd name="connsiteY4" fmla="*/ 350044 h 350044"/>
                                              <a:gd name="connsiteX5" fmla="*/ 164306 w 166687"/>
                                              <a:gd name="connsiteY5" fmla="*/ 254794 h 350044"/>
                                              <a:gd name="connsiteX6" fmla="*/ 166687 w 166687"/>
                                              <a:gd name="connsiteY6" fmla="*/ 109537 h 350044"/>
                                              <a:gd name="connsiteX7" fmla="*/ 69056 w 166687"/>
                                              <a:gd name="connsiteY7" fmla="*/ 0 h 350044"/>
                                              <a:gd name="connsiteX0" fmla="*/ 69056 w 184139"/>
                                              <a:gd name="connsiteY0" fmla="*/ 0 h 350044"/>
                                              <a:gd name="connsiteX1" fmla="*/ 45243 w 184139"/>
                                              <a:gd name="connsiteY1" fmla="*/ 119062 h 350044"/>
                                              <a:gd name="connsiteX2" fmla="*/ 0 w 184139"/>
                                              <a:gd name="connsiteY2" fmla="*/ 204787 h 350044"/>
                                              <a:gd name="connsiteX3" fmla="*/ 14287 w 184139"/>
                                              <a:gd name="connsiteY3" fmla="*/ 302419 h 350044"/>
                                              <a:gd name="connsiteX4" fmla="*/ 78581 w 184139"/>
                                              <a:gd name="connsiteY4" fmla="*/ 350044 h 350044"/>
                                              <a:gd name="connsiteX5" fmla="*/ 164306 w 184139"/>
                                              <a:gd name="connsiteY5" fmla="*/ 254794 h 350044"/>
                                              <a:gd name="connsiteX6" fmla="*/ 166687 w 184139"/>
                                              <a:gd name="connsiteY6" fmla="*/ 109537 h 350044"/>
                                              <a:gd name="connsiteX7" fmla="*/ 69056 w 184139"/>
                                              <a:gd name="connsiteY7" fmla="*/ 0 h 350044"/>
                                              <a:gd name="connsiteX0" fmla="*/ 69056 w 181058"/>
                                              <a:gd name="connsiteY0" fmla="*/ 0 h 350044"/>
                                              <a:gd name="connsiteX1" fmla="*/ 45243 w 181058"/>
                                              <a:gd name="connsiteY1" fmla="*/ 119062 h 350044"/>
                                              <a:gd name="connsiteX2" fmla="*/ 0 w 181058"/>
                                              <a:gd name="connsiteY2" fmla="*/ 204787 h 350044"/>
                                              <a:gd name="connsiteX3" fmla="*/ 14287 w 181058"/>
                                              <a:gd name="connsiteY3" fmla="*/ 302419 h 350044"/>
                                              <a:gd name="connsiteX4" fmla="*/ 78581 w 181058"/>
                                              <a:gd name="connsiteY4" fmla="*/ 350044 h 350044"/>
                                              <a:gd name="connsiteX5" fmla="*/ 164306 w 181058"/>
                                              <a:gd name="connsiteY5" fmla="*/ 254794 h 350044"/>
                                              <a:gd name="connsiteX6" fmla="*/ 166687 w 181058"/>
                                              <a:gd name="connsiteY6" fmla="*/ 109537 h 350044"/>
                                              <a:gd name="connsiteX7" fmla="*/ 69056 w 181058"/>
                                              <a:gd name="connsiteY7" fmla="*/ 0 h 350044"/>
                                              <a:gd name="connsiteX0" fmla="*/ 69056 w 173789"/>
                                              <a:gd name="connsiteY0" fmla="*/ 0 h 350044"/>
                                              <a:gd name="connsiteX1" fmla="*/ 45243 w 173789"/>
                                              <a:gd name="connsiteY1" fmla="*/ 119062 h 350044"/>
                                              <a:gd name="connsiteX2" fmla="*/ 0 w 173789"/>
                                              <a:gd name="connsiteY2" fmla="*/ 204787 h 350044"/>
                                              <a:gd name="connsiteX3" fmla="*/ 14287 w 173789"/>
                                              <a:gd name="connsiteY3" fmla="*/ 302419 h 350044"/>
                                              <a:gd name="connsiteX4" fmla="*/ 78581 w 173789"/>
                                              <a:gd name="connsiteY4" fmla="*/ 350044 h 350044"/>
                                              <a:gd name="connsiteX5" fmla="*/ 164306 w 173789"/>
                                              <a:gd name="connsiteY5" fmla="*/ 254794 h 350044"/>
                                              <a:gd name="connsiteX6" fmla="*/ 152399 w 173789"/>
                                              <a:gd name="connsiteY6" fmla="*/ 121444 h 350044"/>
                                              <a:gd name="connsiteX7" fmla="*/ 69056 w 173789"/>
                                              <a:gd name="connsiteY7" fmla="*/ 0 h 350044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928 w 174661"/>
                                              <a:gd name="connsiteY0" fmla="*/ 1 h 350045"/>
                                              <a:gd name="connsiteX1" fmla="*/ 46115 w 174661"/>
                                              <a:gd name="connsiteY1" fmla="*/ 119063 h 350045"/>
                                              <a:gd name="connsiteX2" fmla="*/ 872 w 174661"/>
                                              <a:gd name="connsiteY2" fmla="*/ 204788 h 350045"/>
                                              <a:gd name="connsiteX3" fmla="*/ 15159 w 174661"/>
                                              <a:gd name="connsiteY3" fmla="*/ 302420 h 350045"/>
                                              <a:gd name="connsiteX4" fmla="*/ 79453 w 174661"/>
                                              <a:gd name="connsiteY4" fmla="*/ 350045 h 350045"/>
                                              <a:gd name="connsiteX5" fmla="*/ 165178 w 174661"/>
                                              <a:gd name="connsiteY5" fmla="*/ 254795 h 350045"/>
                                              <a:gd name="connsiteX6" fmla="*/ 153271 w 174661"/>
                                              <a:gd name="connsiteY6" fmla="*/ 121445 h 350045"/>
                                              <a:gd name="connsiteX7" fmla="*/ 69928 w 174661"/>
                                              <a:gd name="connsiteY7" fmla="*/ 1 h 350045"/>
                                              <a:gd name="connsiteX0" fmla="*/ 73564 w 178297"/>
                                              <a:gd name="connsiteY0" fmla="*/ 1 h 350045"/>
                                              <a:gd name="connsiteX1" fmla="*/ 49751 w 178297"/>
                                              <a:gd name="connsiteY1" fmla="*/ 119063 h 350045"/>
                                              <a:gd name="connsiteX2" fmla="*/ 4508 w 178297"/>
                                              <a:gd name="connsiteY2" fmla="*/ 204788 h 350045"/>
                                              <a:gd name="connsiteX3" fmla="*/ 18795 w 178297"/>
                                              <a:gd name="connsiteY3" fmla="*/ 302420 h 350045"/>
                                              <a:gd name="connsiteX4" fmla="*/ 83089 w 178297"/>
                                              <a:gd name="connsiteY4" fmla="*/ 350045 h 350045"/>
                                              <a:gd name="connsiteX5" fmla="*/ 168814 w 178297"/>
                                              <a:gd name="connsiteY5" fmla="*/ 254795 h 350045"/>
                                              <a:gd name="connsiteX6" fmla="*/ 156907 w 178297"/>
                                              <a:gd name="connsiteY6" fmla="*/ 121445 h 350045"/>
                                              <a:gd name="connsiteX7" fmla="*/ 73564 w 178297"/>
                                              <a:gd name="connsiteY7" fmla="*/ 1 h 350045"/>
                                              <a:gd name="connsiteX0" fmla="*/ 79936 w 184669"/>
                                              <a:gd name="connsiteY0" fmla="*/ 1 h 350045"/>
                                              <a:gd name="connsiteX1" fmla="*/ 56123 w 184669"/>
                                              <a:gd name="connsiteY1" fmla="*/ 119063 h 350045"/>
                                              <a:gd name="connsiteX2" fmla="*/ 3736 w 184669"/>
                                              <a:gd name="connsiteY2" fmla="*/ 204788 h 350045"/>
                                              <a:gd name="connsiteX3" fmla="*/ 25167 w 184669"/>
                                              <a:gd name="connsiteY3" fmla="*/ 302420 h 350045"/>
                                              <a:gd name="connsiteX4" fmla="*/ 89461 w 184669"/>
                                              <a:gd name="connsiteY4" fmla="*/ 350045 h 350045"/>
                                              <a:gd name="connsiteX5" fmla="*/ 175186 w 184669"/>
                                              <a:gd name="connsiteY5" fmla="*/ 254795 h 350045"/>
                                              <a:gd name="connsiteX6" fmla="*/ 163279 w 184669"/>
                                              <a:gd name="connsiteY6" fmla="*/ 121445 h 350045"/>
                                              <a:gd name="connsiteX7" fmla="*/ 79936 w 18466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00014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79303"/>
                                              <a:gd name="connsiteY0" fmla="*/ 1 h 350045"/>
                                              <a:gd name="connsiteX1" fmla="*/ 55655 w 179303"/>
                                              <a:gd name="connsiteY1" fmla="*/ 107157 h 350045"/>
                                              <a:gd name="connsiteX2" fmla="*/ 886 w 179303"/>
                                              <a:gd name="connsiteY2" fmla="*/ 204788 h 350045"/>
                                              <a:gd name="connsiteX3" fmla="*/ 22317 w 179303"/>
                                              <a:gd name="connsiteY3" fmla="*/ 302420 h 350045"/>
                                              <a:gd name="connsiteX4" fmla="*/ 86611 w 179303"/>
                                              <a:gd name="connsiteY4" fmla="*/ 350045 h 350045"/>
                                              <a:gd name="connsiteX5" fmla="*/ 172336 w 179303"/>
                                              <a:gd name="connsiteY5" fmla="*/ 266701 h 350045"/>
                                              <a:gd name="connsiteX6" fmla="*/ 160429 w 179303"/>
                                              <a:gd name="connsiteY6" fmla="*/ 100014 h 350045"/>
                                              <a:gd name="connsiteX7" fmla="*/ 77086 w 179303"/>
                                              <a:gd name="connsiteY7" fmla="*/ 1 h 350045"/>
                                              <a:gd name="connsiteX0" fmla="*/ 77086 w 179303"/>
                                              <a:gd name="connsiteY0" fmla="*/ 1 h 352745"/>
                                              <a:gd name="connsiteX1" fmla="*/ 55655 w 179303"/>
                                              <a:gd name="connsiteY1" fmla="*/ 107157 h 352745"/>
                                              <a:gd name="connsiteX2" fmla="*/ 886 w 179303"/>
                                              <a:gd name="connsiteY2" fmla="*/ 204788 h 352745"/>
                                              <a:gd name="connsiteX3" fmla="*/ 22317 w 179303"/>
                                              <a:gd name="connsiteY3" fmla="*/ 302420 h 352745"/>
                                              <a:gd name="connsiteX4" fmla="*/ 86611 w 179303"/>
                                              <a:gd name="connsiteY4" fmla="*/ 350045 h 352745"/>
                                              <a:gd name="connsiteX5" fmla="*/ 172336 w 179303"/>
                                              <a:gd name="connsiteY5" fmla="*/ 266701 h 352745"/>
                                              <a:gd name="connsiteX6" fmla="*/ 160429 w 179303"/>
                                              <a:gd name="connsiteY6" fmla="*/ 100014 h 352745"/>
                                              <a:gd name="connsiteX7" fmla="*/ 77086 w 179303"/>
                                              <a:gd name="connsiteY7" fmla="*/ 1 h 352745"/>
                                              <a:gd name="connsiteX0" fmla="*/ 77086 w 179303"/>
                                              <a:gd name="connsiteY0" fmla="*/ 1 h 350613"/>
                                              <a:gd name="connsiteX1" fmla="*/ 55655 w 179303"/>
                                              <a:gd name="connsiteY1" fmla="*/ 107157 h 350613"/>
                                              <a:gd name="connsiteX2" fmla="*/ 886 w 179303"/>
                                              <a:gd name="connsiteY2" fmla="*/ 204788 h 350613"/>
                                              <a:gd name="connsiteX3" fmla="*/ 22317 w 179303"/>
                                              <a:gd name="connsiteY3" fmla="*/ 302420 h 350613"/>
                                              <a:gd name="connsiteX4" fmla="*/ 86611 w 179303"/>
                                              <a:gd name="connsiteY4" fmla="*/ 350045 h 350613"/>
                                              <a:gd name="connsiteX5" fmla="*/ 172336 w 179303"/>
                                              <a:gd name="connsiteY5" fmla="*/ 266701 h 350613"/>
                                              <a:gd name="connsiteX6" fmla="*/ 160429 w 179303"/>
                                              <a:gd name="connsiteY6" fmla="*/ 100014 h 350613"/>
                                              <a:gd name="connsiteX7" fmla="*/ 77086 w 179303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82390 w 184607"/>
                                              <a:gd name="connsiteY0" fmla="*/ 1 h 352386"/>
                                              <a:gd name="connsiteX1" fmla="*/ 60959 w 184607"/>
                                              <a:gd name="connsiteY1" fmla="*/ 107157 h 352386"/>
                                              <a:gd name="connsiteX2" fmla="*/ 6190 w 184607"/>
                                              <a:gd name="connsiteY2" fmla="*/ 204788 h 352386"/>
                                              <a:gd name="connsiteX3" fmla="*/ 15715 w 184607"/>
                                              <a:gd name="connsiteY3" fmla="*/ 302420 h 352386"/>
                                              <a:gd name="connsiteX4" fmla="*/ 91915 w 184607"/>
                                              <a:gd name="connsiteY4" fmla="*/ 350045 h 352386"/>
                                              <a:gd name="connsiteX5" fmla="*/ 177640 w 184607"/>
                                              <a:gd name="connsiteY5" fmla="*/ 266701 h 352386"/>
                                              <a:gd name="connsiteX6" fmla="*/ 165733 w 184607"/>
                                              <a:gd name="connsiteY6" fmla="*/ 100014 h 352386"/>
                                              <a:gd name="connsiteX7" fmla="*/ 82390 w 184607"/>
                                              <a:gd name="connsiteY7" fmla="*/ 1 h 352386"/>
                                              <a:gd name="connsiteX0" fmla="*/ 86867 w 189084"/>
                                              <a:gd name="connsiteY0" fmla="*/ 1 h 351243"/>
                                              <a:gd name="connsiteX1" fmla="*/ 65436 w 189084"/>
                                              <a:gd name="connsiteY1" fmla="*/ 107157 h 351243"/>
                                              <a:gd name="connsiteX2" fmla="*/ 10667 w 189084"/>
                                              <a:gd name="connsiteY2" fmla="*/ 204788 h 351243"/>
                                              <a:gd name="connsiteX3" fmla="*/ 20192 w 189084"/>
                                              <a:gd name="connsiteY3" fmla="*/ 302420 h 351243"/>
                                              <a:gd name="connsiteX4" fmla="*/ 96392 w 189084"/>
                                              <a:gd name="connsiteY4" fmla="*/ 350045 h 351243"/>
                                              <a:gd name="connsiteX5" fmla="*/ 182117 w 189084"/>
                                              <a:gd name="connsiteY5" fmla="*/ 266701 h 351243"/>
                                              <a:gd name="connsiteX6" fmla="*/ 170210 w 189084"/>
                                              <a:gd name="connsiteY6" fmla="*/ 100014 h 351243"/>
                                              <a:gd name="connsiteX7" fmla="*/ 86867 w 189084"/>
                                              <a:gd name="connsiteY7" fmla="*/ 1 h 351243"/>
                                              <a:gd name="connsiteX0" fmla="*/ 81616 w 183833"/>
                                              <a:gd name="connsiteY0" fmla="*/ 1 h 350850"/>
                                              <a:gd name="connsiteX1" fmla="*/ 60185 w 183833"/>
                                              <a:gd name="connsiteY1" fmla="*/ 107157 h 350850"/>
                                              <a:gd name="connsiteX2" fmla="*/ 5416 w 183833"/>
                                              <a:gd name="connsiteY2" fmla="*/ 204788 h 350850"/>
                                              <a:gd name="connsiteX3" fmla="*/ 14941 w 183833"/>
                                              <a:gd name="connsiteY3" fmla="*/ 302420 h 350850"/>
                                              <a:gd name="connsiteX4" fmla="*/ 91141 w 183833"/>
                                              <a:gd name="connsiteY4" fmla="*/ 350045 h 350850"/>
                                              <a:gd name="connsiteX5" fmla="*/ 176866 w 183833"/>
                                              <a:gd name="connsiteY5" fmla="*/ 266701 h 350850"/>
                                              <a:gd name="connsiteX6" fmla="*/ 164959 w 183833"/>
                                              <a:gd name="connsiteY6" fmla="*/ 100014 h 350850"/>
                                              <a:gd name="connsiteX7" fmla="*/ 81616 w 183833"/>
                                              <a:gd name="connsiteY7" fmla="*/ 1 h 350850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  <a:gd name="connsiteX0" fmla="*/ 81616 w 191543"/>
                                              <a:gd name="connsiteY0" fmla="*/ 1 h 351235"/>
                                              <a:gd name="connsiteX1" fmla="*/ 60185 w 191543"/>
                                              <a:gd name="connsiteY1" fmla="*/ 107157 h 351235"/>
                                              <a:gd name="connsiteX2" fmla="*/ 5416 w 191543"/>
                                              <a:gd name="connsiteY2" fmla="*/ 204788 h 351235"/>
                                              <a:gd name="connsiteX3" fmla="*/ 14941 w 191543"/>
                                              <a:gd name="connsiteY3" fmla="*/ 302420 h 351235"/>
                                              <a:gd name="connsiteX4" fmla="*/ 91141 w 191543"/>
                                              <a:gd name="connsiteY4" fmla="*/ 350045 h 351235"/>
                                              <a:gd name="connsiteX5" fmla="*/ 181628 w 191543"/>
                                              <a:gd name="connsiteY5" fmla="*/ 257176 h 351235"/>
                                              <a:gd name="connsiteX6" fmla="*/ 172103 w 191543"/>
                                              <a:gd name="connsiteY6" fmla="*/ 114302 h 351235"/>
                                              <a:gd name="connsiteX7" fmla="*/ 81616 w 191543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189463" h="351235">
                                                <a:moveTo>
                                                  <a:pt x="81616" y="1"/>
                                                </a:moveTo>
                                                <a:cubicBezTo>
                                                  <a:pt x="63757" y="-396"/>
                                                  <a:pt x="82410" y="63500"/>
                                                  <a:pt x="60185" y="107157"/>
                                                </a:cubicBezTo>
                                                <a:cubicBezTo>
                                                  <a:pt x="37960" y="150814"/>
                                                  <a:pt x="12957" y="172244"/>
                                                  <a:pt x="5416" y="204788"/>
                                                </a:cubicBezTo>
                                                <a:cubicBezTo>
                                                  <a:pt x="-2125" y="237332"/>
                                                  <a:pt x="-4108" y="277019"/>
                                                  <a:pt x="14941" y="302420"/>
                                                </a:cubicBezTo>
                                                <a:cubicBezTo>
                                                  <a:pt x="33990" y="327821"/>
                                                  <a:pt x="63360" y="357586"/>
                                                  <a:pt x="91141" y="350045"/>
                                                </a:cubicBezTo>
                                                <a:cubicBezTo>
                                                  <a:pt x="118922" y="342504"/>
                                                  <a:pt x="169325" y="298848"/>
                                                  <a:pt x="181628" y="257176"/>
                                                </a:cubicBezTo>
                                                <a:cubicBezTo>
                                                  <a:pt x="196312" y="217092"/>
                                                  <a:pt x="188772" y="161927"/>
                                                  <a:pt x="172103" y="114302"/>
                                                </a:cubicBezTo>
                                                <a:cubicBezTo>
                                                  <a:pt x="155434" y="66677"/>
                                                  <a:pt x="114160" y="36513"/>
                                                  <a:pt x="81616" y="1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92C604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352" name="任意多边形 351"/>
                                          <p:cNvSpPr/>
                                          <p:nvPr/>
                                        </p:nvSpPr>
                                        <p:spPr>
                                          <a:xfrm flipH="1">
                                            <a:off x="3671984" y="634170"/>
                                            <a:ext cx="51659" cy="244977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243"/>
                                              <a:gd name="connsiteY0" fmla="*/ 178593 h 178593"/>
                                              <a:gd name="connsiteX1" fmla="*/ 0 w 45243"/>
                                              <a:gd name="connsiteY1" fmla="*/ 61912 h 178593"/>
                                              <a:gd name="connsiteX2" fmla="*/ 26193 w 45243"/>
                                              <a:gd name="connsiteY2" fmla="*/ 0 h 178593"/>
                                              <a:gd name="connsiteX3" fmla="*/ 45243 w 45243"/>
                                              <a:gd name="connsiteY3" fmla="*/ 76200 h 178593"/>
                                              <a:gd name="connsiteX4" fmla="*/ 38100 w 45243"/>
                                              <a:gd name="connsiteY4" fmla="*/ 133350 h 178593"/>
                                              <a:gd name="connsiteX5" fmla="*/ 0 w 45243"/>
                                              <a:gd name="connsiteY5" fmla="*/ 178593 h 178593"/>
                                              <a:gd name="connsiteX0" fmla="*/ 0 w 46024"/>
                                              <a:gd name="connsiteY0" fmla="*/ 178593 h 178593"/>
                                              <a:gd name="connsiteX1" fmla="*/ 0 w 46024"/>
                                              <a:gd name="connsiteY1" fmla="*/ 61912 h 178593"/>
                                              <a:gd name="connsiteX2" fmla="*/ 26193 w 46024"/>
                                              <a:gd name="connsiteY2" fmla="*/ 0 h 178593"/>
                                              <a:gd name="connsiteX3" fmla="*/ 45243 w 46024"/>
                                              <a:gd name="connsiteY3" fmla="*/ 76200 h 178593"/>
                                              <a:gd name="connsiteX4" fmla="*/ 38100 w 46024"/>
                                              <a:gd name="connsiteY4" fmla="*/ 133350 h 178593"/>
                                              <a:gd name="connsiteX5" fmla="*/ 0 w 46024"/>
                                              <a:gd name="connsiteY5" fmla="*/ 178593 h 178593"/>
                                              <a:gd name="connsiteX0" fmla="*/ 0 w 47263"/>
                                              <a:gd name="connsiteY0" fmla="*/ 178593 h 178593"/>
                                              <a:gd name="connsiteX1" fmla="*/ 0 w 47263"/>
                                              <a:gd name="connsiteY1" fmla="*/ 61912 h 178593"/>
                                              <a:gd name="connsiteX2" fmla="*/ 26193 w 47263"/>
                                              <a:gd name="connsiteY2" fmla="*/ 0 h 178593"/>
                                              <a:gd name="connsiteX3" fmla="*/ 45243 w 47263"/>
                                              <a:gd name="connsiteY3" fmla="*/ 76200 h 178593"/>
                                              <a:gd name="connsiteX4" fmla="*/ 38100 w 47263"/>
                                              <a:gd name="connsiteY4" fmla="*/ 133350 h 178593"/>
                                              <a:gd name="connsiteX5" fmla="*/ 0 w 47263"/>
                                              <a:gd name="connsiteY5" fmla="*/ 178593 h 178593"/>
                                              <a:gd name="connsiteX0" fmla="*/ 4052 w 51315"/>
                                              <a:gd name="connsiteY0" fmla="*/ 178709 h 178709"/>
                                              <a:gd name="connsiteX1" fmla="*/ 4052 w 51315"/>
                                              <a:gd name="connsiteY1" fmla="*/ 62028 h 178709"/>
                                              <a:gd name="connsiteX2" fmla="*/ 30245 w 51315"/>
                                              <a:gd name="connsiteY2" fmla="*/ 116 h 178709"/>
                                              <a:gd name="connsiteX3" fmla="*/ 49295 w 51315"/>
                                              <a:gd name="connsiteY3" fmla="*/ 76316 h 178709"/>
                                              <a:gd name="connsiteX4" fmla="*/ 42152 w 51315"/>
                                              <a:gd name="connsiteY4" fmla="*/ 133466 h 178709"/>
                                              <a:gd name="connsiteX5" fmla="*/ 4052 w 51315"/>
                                              <a:gd name="connsiteY5" fmla="*/ 178709 h 178709"/>
                                              <a:gd name="connsiteX0" fmla="*/ 1452 w 48715"/>
                                              <a:gd name="connsiteY0" fmla="*/ 178697 h 178697"/>
                                              <a:gd name="connsiteX1" fmla="*/ 15740 w 48715"/>
                                              <a:gd name="connsiteY1" fmla="*/ 66778 h 178697"/>
                                              <a:gd name="connsiteX2" fmla="*/ 27645 w 48715"/>
                                              <a:gd name="connsiteY2" fmla="*/ 104 h 178697"/>
                                              <a:gd name="connsiteX3" fmla="*/ 46695 w 48715"/>
                                              <a:gd name="connsiteY3" fmla="*/ 76304 h 178697"/>
                                              <a:gd name="connsiteX4" fmla="*/ 39552 w 48715"/>
                                              <a:gd name="connsiteY4" fmla="*/ 133454 h 178697"/>
                                              <a:gd name="connsiteX5" fmla="*/ 1452 w 48715"/>
                                              <a:gd name="connsiteY5" fmla="*/ 178697 h 178697"/>
                                              <a:gd name="connsiteX0" fmla="*/ 1452 w 48715"/>
                                              <a:gd name="connsiteY0" fmla="*/ 178697 h 180791"/>
                                              <a:gd name="connsiteX1" fmla="*/ 15740 w 48715"/>
                                              <a:gd name="connsiteY1" fmla="*/ 66778 h 180791"/>
                                              <a:gd name="connsiteX2" fmla="*/ 27645 w 48715"/>
                                              <a:gd name="connsiteY2" fmla="*/ 104 h 180791"/>
                                              <a:gd name="connsiteX3" fmla="*/ 46695 w 48715"/>
                                              <a:gd name="connsiteY3" fmla="*/ 76304 h 180791"/>
                                              <a:gd name="connsiteX4" fmla="*/ 39552 w 48715"/>
                                              <a:gd name="connsiteY4" fmla="*/ 133454 h 180791"/>
                                              <a:gd name="connsiteX5" fmla="*/ 1452 w 48715"/>
                                              <a:gd name="connsiteY5" fmla="*/ 178697 h 180791"/>
                                              <a:gd name="connsiteX0" fmla="*/ 1452 w 47476"/>
                                              <a:gd name="connsiteY0" fmla="*/ 195372 h 197068"/>
                                              <a:gd name="connsiteX1" fmla="*/ 15740 w 47476"/>
                                              <a:gd name="connsiteY1" fmla="*/ 66784 h 197068"/>
                                              <a:gd name="connsiteX2" fmla="*/ 27645 w 47476"/>
                                              <a:gd name="connsiteY2" fmla="*/ 110 h 197068"/>
                                              <a:gd name="connsiteX3" fmla="*/ 46695 w 47476"/>
                                              <a:gd name="connsiteY3" fmla="*/ 76310 h 197068"/>
                                              <a:gd name="connsiteX4" fmla="*/ 39552 w 47476"/>
                                              <a:gd name="connsiteY4" fmla="*/ 133460 h 197068"/>
                                              <a:gd name="connsiteX5" fmla="*/ 1452 w 47476"/>
                                              <a:gd name="connsiteY5" fmla="*/ 195372 h 197068"/>
                                              <a:gd name="connsiteX0" fmla="*/ 266 w 46290"/>
                                              <a:gd name="connsiteY0" fmla="*/ 195334 h 196107"/>
                                              <a:gd name="connsiteX1" fmla="*/ 21698 w 46290"/>
                                              <a:gd name="connsiteY1" fmla="*/ 88177 h 196107"/>
                                              <a:gd name="connsiteX2" fmla="*/ 26459 w 46290"/>
                                              <a:gd name="connsiteY2" fmla="*/ 72 h 196107"/>
                                              <a:gd name="connsiteX3" fmla="*/ 45509 w 46290"/>
                                              <a:gd name="connsiteY3" fmla="*/ 76272 h 196107"/>
                                              <a:gd name="connsiteX4" fmla="*/ 38366 w 46290"/>
                                              <a:gd name="connsiteY4" fmla="*/ 133422 h 196107"/>
                                              <a:gd name="connsiteX5" fmla="*/ 266 w 46290"/>
                                              <a:gd name="connsiteY5" fmla="*/ 195334 h 196107"/>
                                              <a:gd name="connsiteX0" fmla="*/ 2249 w 48273"/>
                                              <a:gd name="connsiteY0" fmla="*/ 195324 h 195831"/>
                                              <a:gd name="connsiteX1" fmla="*/ 7012 w 48273"/>
                                              <a:gd name="connsiteY1" fmla="*/ 97692 h 195831"/>
                                              <a:gd name="connsiteX2" fmla="*/ 28442 w 48273"/>
                                              <a:gd name="connsiteY2" fmla="*/ 62 h 195831"/>
                                              <a:gd name="connsiteX3" fmla="*/ 47492 w 48273"/>
                                              <a:gd name="connsiteY3" fmla="*/ 76262 h 195831"/>
                                              <a:gd name="connsiteX4" fmla="*/ 40349 w 48273"/>
                                              <a:gd name="connsiteY4" fmla="*/ 133412 h 195831"/>
                                              <a:gd name="connsiteX5" fmla="*/ 2249 w 48273"/>
                                              <a:gd name="connsiteY5" fmla="*/ 195324 h 195831"/>
                                              <a:gd name="connsiteX0" fmla="*/ 2249 w 41173"/>
                                              <a:gd name="connsiteY0" fmla="*/ 195324 h 195823"/>
                                              <a:gd name="connsiteX1" fmla="*/ 7012 w 41173"/>
                                              <a:gd name="connsiteY1" fmla="*/ 97692 h 195823"/>
                                              <a:gd name="connsiteX2" fmla="*/ 28442 w 41173"/>
                                              <a:gd name="connsiteY2" fmla="*/ 62 h 195823"/>
                                              <a:gd name="connsiteX3" fmla="*/ 28442 w 41173"/>
                                              <a:gd name="connsiteY3" fmla="*/ 81024 h 195823"/>
                                              <a:gd name="connsiteX4" fmla="*/ 40349 w 41173"/>
                                              <a:gd name="connsiteY4" fmla="*/ 133412 h 195823"/>
                                              <a:gd name="connsiteX5" fmla="*/ 2249 w 41173"/>
                                              <a:gd name="connsiteY5" fmla="*/ 195324 h 195823"/>
                                              <a:gd name="connsiteX0" fmla="*/ 2249 w 48273"/>
                                              <a:gd name="connsiteY0" fmla="*/ 195324 h 195838"/>
                                              <a:gd name="connsiteX1" fmla="*/ 7012 w 48273"/>
                                              <a:gd name="connsiteY1" fmla="*/ 97692 h 195838"/>
                                              <a:gd name="connsiteX2" fmla="*/ 28442 w 48273"/>
                                              <a:gd name="connsiteY2" fmla="*/ 62 h 195838"/>
                                              <a:gd name="connsiteX3" fmla="*/ 47492 w 48273"/>
                                              <a:gd name="connsiteY3" fmla="*/ 71499 h 195838"/>
                                              <a:gd name="connsiteX4" fmla="*/ 40349 w 48273"/>
                                              <a:gd name="connsiteY4" fmla="*/ 133412 h 195838"/>
                                              <a:gd name="connsiteX5" fmla="*/ 2249 w 48273"/>
                                              <a:gd name="connsiteY5" fmla="*/ 195324 h 195838"/>
                                              <a:gd name="connsiteX0" fmla="*/ 1557 w 46812"/>
                                              <a:gd name="connsiteY0" fmla="*/ 195324 h 195838"/>
                                              <a:gd name="connsiteX1" fmla="*/ 6320 w 46812"/>
                                              <a:gd name="connsiteY1" fmla="*/ 97692 h 195838"/>
                                              <a:gd name="connsiteX2" fmla="*/ 27750 w 46812"/>
                                              <a:gd name="connsiteY2" fmla="*/ 62 h 195838"/>
                                              <a:gd name="connsiteX3" fmla="*/ 46800 w 46812"/>
                                              <a:gd name="connsiteY3" fmla="*/ 71499 h 195838"/>
                                              <a:gd name="connsiteX4" fmla="*/ 30132 w 46812"/>
                                              <a:gd name="connsiteY4" fmla="*/ 133412 h 195838"/>
                                              <a:gd name="connsiteX5" fmla="*/ 1557 w 46812"/>
                                              <a:gd name="connsiteY5" fmla="*/ 195324 h 195838"/>
                                              <a:gd name="connsiteX0" fmla="*/ 383 w 45896"/>
                                              <a:gd name="connsiteY0" fmla="*/ 195324 h 195687"/>
                                              <a:gd name="connsiteX1" fmla="*/ 5146 w 45896"/>
                                              <a:gd name="connsiteY1" fmla="*/ 97692 h 195687"/>
                                              <a:gd name="connsiteX2" fmla="*/ 26576 w 45896"/>
                                              <a:gd name="connsiteY2" fmla="*/ 62 h 195687"/>
                                              <a:gd name="connsiteX3" fmla="*/ 45626 w 45896"/>
                                              <a:gd name="connsiteY3" fmla="*/ 71499 h 195687"/>
                                              <a:gd name="connsiteX4" fmla="*/ 12289 w 45896"/>
                                              <a:gd name="connsiteY4" fmla="*/ 128650 h 195687"/>
                                              <a:gd name="connsiteX5" fmla="*/ 383 w 45896"/>
                                              <a:gd name="connsiteY5" fmla="*/ 195324 h 195687"/>
                                              <a:gd name="connsiteX0" fmla="*/ 1384 w 46627"/>
                                              <a:gd name="connsiteY0" fmla="*/ 195324 h 196414"/>
                                              <a:gd name="connsiteX1" fmla="*/ 6147 w 46627"/>
                                              <a:gd name="connsiteY1" fmla="*/ 97692 h 196414"/>
                                              <a:gd name="connsiteX2" fmla="*/ 27577 w 46627"/>
                                              <a:gd name="connsiteY2" fmla="*/ 62 h 196414"/>
                                              <a:gd name="connsiteX3" fmla="*/ 46627 w 46627"/>
                                              <a:gd name="connsiteY3" fmla="*/ 71499 h 196414"/>
                                              <a:gd name="connsiteX4" fmla="*/ 27577 w 46627"/>
                                              <a:gd name="connsiteY4" fmla="*/ 145319 h 196414"/>
                                              <a:gd name="connsiteX5" fmla="*/ 1384 w 46627"/>
                                              <a:gd name="connsiteY5" fmla="*/ 195324 h 196414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6627" h="196414">
                                                <a:moveTo>
                                                  <a:pt x="1384" y="195324"/>
                                                </a:moveTo>
                                                <a:cubicBezTo>
                                                  <a:pt x="-2188" y="187386"/>
                                                  <a:pt x="1782" y="130236"/>
                                                  <a:pt x="6147" y="97692"/>
                                                </a:cubicBezTo>
                                                <a:cubicBezTo>
                                                  <a:pt x="10512" y="65148"/>
                                                  <a:pt x="20037" y="-2319"/>
                                                  <a:pt x="27577" y="62"/>
                                                </a:cubicBezTo>
                                                <a:cubicBezTo>
                                                  <a:pt x="35117" y="2443"/>
                                                  <a:pt x="46627" y="47290"/>
                                                  <a:pt x="46627" y="71499"/>
                                                </a:cubicBezTo>
                                                <a:cubicBezTo>
                                                  <a:pt x="46627" y="95708"/>
                                                  <a:pt x="35118" y="124682"/>
                                                  <a:pt x="27577" y="145319"/>
                                                </a:cubicBezTo>
                                                <a:cubicBezTo>
                                                  <a:pt x="20037" y="165957"/>
                                                  <a:pt x="4956" y="203262"/>
                                                  <a:pt x="1384" y="195324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ysClr val="window" lastClr="FFFFFF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grpSp>
                                      <p:nvGrpSpPr>
                                        <p:cNvPr id="345" name="组合 366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 rot="19320000">
                                          <a:off x="3495249" y="2249200"/>
                                          <a:ext cx="81769" cy="174068"/>
                                          <a:chOff x="4605359" y="766104"/>
                                          <a:chExt cx="188802" cy="391253"/>
                                        </a:xfrm>
                                      </p:grpSpPr>
                                      <p:sp>
                                        <p:nvSpPr>
                                          <p:cNvPr id="349" name="任意多边形 348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605001" y="764414"/>
                                            <a:ext cx="190326" cy="391931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69056 w 166687"/>
                                              <a:gd name="connsiteY0" fmla="*/ 0 h 350044"/>
                                              <a:gd name="connsiteX1" fmla="*/ 45243 w 166687"/>
                                              <a:gd name="connsiteY1" fmla="*/ 119062 h 350044"/>
                                              <a:gd name="connsiteX2" fmla="*/ 0 w 166687"/>
                                              <a:gd name="connsiteY2" fmla="*/ 204787 h 350044"/>
                                              <a:gd name="connsiteX3" fmla="*/ 14287 w 166687"/>
                                              <a:gd name="connsiteY3" fmla="*/ 302419 h 350044"/>
                                              <a:gd name="connsiteX4" fmla="*/ 78581 w 166687"/>
                                              <a:gd name="connsiteY4" fmla="*/ 350044 h 350044"/>
                                              <a:gd name="connsiteX5" fmla="*/ 164306 w 166687"/>
                                              <a:gd name="connsiteY5" fmla="*/ 254794 h 350044"/>
                                              <a:gd name="connsiteX6" fmla="*/ 166687 w 166687"/>
                                              <a:gd name="connsiteY6" fmla="*/ 109537 h 350044"/>
                                              <a:gd name="connsiteX7" fmla="*/ 69056 w 166687"/>
                                              <a:gd name="connsiteY7" fmla="*/ 0 h 350044"/>
                                              <a:gd name="connsiteX0" fmla="*/ 69056 w 184139"/>
                                              <a:gd name="connsiteY0" fmla="*/ 0 h 350044"/>
                                              <a:gd name="connsiteX1" fmla="*/ 45243 w 184139"/>
                                              <a:gd name="connsiteY1" fmla="*/ 119062 h 350044"/>
                                              <a:gd name="connsiteX2" fmla="*/ 0 w 184139"/>
                                              <a:gd name="connsiteY2" fmla="*/ 204787 h 350044"/>
                                              <a:gd name="connsiteX3" fmla="*/ 14287 w 184139"/>
                                              <a:gd name="connsiteY3" fmla="*/ 302419 h 350044"/>
                                              <a:gd name="connsiteX4" fmla="*/ 78581 w 184139"/>
                                              <a:gd name="connsiteY4" fmla="*/ 350044 h 350044"/>
                                              <a:gd name="connsiteX5" fmla="*/ 164306 w 184139"/>
                                              <a:gd name="connsiteY5" fmla="*/ 254794 h 350044"/>
                                              <a:gd name="connsiteX6" fmla="*/ 166687 w 184139"/>
                                              <a:gd name="connsiteY6" fmla="*/ 109537 h 350044"/>
                                              <a:gd name="connsiteX7" fmla="*/ 69056 w 184139"/>
                                              <a:gd name="connsiteY7" fmla="*/ 0 h 350044"/>
                                              <a:gd name="connsiteX0" fmla="*/ 69056 w 181058"/>
                                              <a:gd name="connsiteY0" fmla="*/ 0 h 350044"/>
                                              <a:gd name="connsiteX1" fmla="*/ 45243 w 181058"/>
                                              <a:gd name="connsiteY1" fmla="*/ 119062 h 350044"/>
                                              <a:gd name="connsiteX2" fmla="*/ 0 w 181058"/>
                                              <a:gd name="connsiteY2" fmla="*/ 204787 h 350044"/>
                                              <a:gd name="connsiteX3" fmla="*/ 14287 w 181058"/>
                                              <a:gd name="connsiteY3" fmla="*/ 302419 h 350044"/>
                                              <a:gd name="connsiteX4" fmla="*/ 78581 w 181058"/>
                                              <a:gd name="connsiteY4" fmla="*/ 350044 h 350044"/>
                                              <a:gd name="connsiteX5" fmla="*/ 164306 w 181058"/>
                                              <a:gd name="connsiteY5" fmla="*/ 254794 h 350044"/>
                                              <a:gd name="connsiteX6" fmla="*/ 166687 w 181058"/>
                                              <a:gd name="connsiteY6" fmla="*/ 109537 h 350044"/>
                                              <a:gd name="connsiteX7" fmla="*/ 69056 w 181058"/>
                                              <a:gd name="connsiteY7" fmla="*/ 0 h 350044"/>
                                              <a:gd name="connsiteX0" fmla="*/ 69056 w 173789"/>
                                              <a:gd name="connsiteY0" fmla="*/ 0 h 350044"/>
                                              <a:gd name="connsiteX1" fmla="*/ 45243 w 173789"/>
                                              <a:gd name="connsiteY1" fmla="*/ 119062 h 350044"/>
                                              <a:gd name="connsiteX2" fmla="*/ 0 w 173789"/>
                                              <a:gd name="connsiteY2" fmla="*/ 204787 h 350044"/>
                                              <a:gd name="connsiteX3" fmla="*/ 14287 w 173789"/>
                                              <a:gd name="connsiteY3" fmla="*/ 302419 h 350044"/>
                                              <a:gd name="connsiteX4" fmla="*/ 78581 w 173789"/>
                                              <a:gd name="connsiteY4" fmla="*/ 350044 h 350044"/>
                                              <a:gd name="connsiteX5" fmla="*/ 164306 w 173789"/>
                                              <a:gd name="connsiteY5" fmla="*/ 254794 h 350044"/>
                                              <a:gd name="connsiteX6" fmla="*/ 152399 w 173789"/>
                                              <a:gd name="connsiteY6" fmla="*/ 121444 h 350044"/>
                                              <a:gd name="connsiteX7" fmla="*/ 69056 w 173789"/>
                                              <a:gd name="connsiteY7" fmla="*/ 0 h 350044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928 w 174661"/>
                                              <a:gd name="connsiteY0" fmla="*/ 1 h 350045"/>
                                              <a:gd name="connsiteX1" fmla="*/ 46115 w 174661"/>
                                              <a:gd name="connsiteY1" fmla="*/ 119063 h 350045"/>
                                              <a:gd name="connsiteX2" fmla="*/ 872 w 174661"/>
                                              <a:gd name="connsiteY2" fmla="*/ 204788 h 350045"/>
                                              <a:gd name="connsiteX3" fmla="*/ 15159 w 174661"/>
                                              <a:gd name="connsiteY3" fmla="*/ 302420 h 350045"/>
                                              <a:gd name="connsiteX4" fmla="*/ 79453 w 174661"/>
                                              <a:gd name="connsiteY4" fmla="*/ 350045 h 350045"/>
                                              <a:gd name="connsiteX5" fmla="*/ 165178 w 174661"/>
                                              <a:gd name="connsiteY5" fmla="*/ 254795 h 350045"/>
                                              <a:gd name="connsiteX6" fmla="*/ 153271 w 174661"/>
                                              <a:gd name="connsiteY6" fmla="*/ 121445 h 350045"/>
                                              <a:gd name="connsiteX7" fmla="*/ 69928 w 174661"/>
                                              <a:gd name="connsiteY7" fmla="*/ 1 h 350045"/>
                                              <a:gd name="connsiteX0" fmla="*/ 73564 w 178297"/>
                                              <a:gd name="connsiteY0" fmla="*/ 1 h 350045"/>
                                              <a:gd name="connsiteX1" fmla="*/ 49751 w 178297"/>
                                              <a:gd name="connsiteY1" fmla="*/ 119063 h 350045"/>
                                              <a:gd name="connsiteX2" fmla="*/ 4508 w 178297"/>
                                              <a:gd name="connsiteY2" fmla="*/ 204788 h 350045"/>
                                              <a:gd name="connsiteX3" fmla="*/ 18795 w 178297"/>
                                              <a:gd name="connsiteY3" fmla="*/ 302420 h 350045"/>
                                              <a:gd name="connsiteX4" fmla="*/ 83089 w 178297"/>
                                              <a:gd name="connsiteY4" fmla="*/ 350045 h 350045"/>
                                              <a:gd name="connsiteX5" fmla="*/ 168814 w 178297"/>
                                              <a:gd name="connsiteY5" fmla="*/ 254795 h 350045"/>
                                              <a:gd name="connsiteX6" fmla="*/ 156907 w 178297"/>
                                              <a:gd name="connsiteY6" fmla="*/ 121445 h 350045"/>
                                              <a:gd name="connsiteX7" fmla="*/ 73564 w 178297"/>
                                              <a:gd name="connsiteY7" fmla="*/ 1 h 350045"/>
                                              <a:gd name="connsiteX0" fmla="*/ 79936 w 184669"/>
                                              <a:gd name="connsiteY0" fmla="*/ 1 h 350045"/>
                                              <a:gd name="connsiteX1" fmla="*/ 56123 w 184669"/>
                                              <a:gd name="connsiteY1" fmla="*/ 119063 h 350045"/>
                                              <a:gd name="connsiteX2" fmla="*/ 3736 w 184669"/>
                                              <a:gd name="connsiteY2" fmla="*/ 204788 h 350045"/>
                                              <a:gd name="connsiteX3" fmla="*/ 25167 w 184669"/>
                                              <a:gd name="connsiteY3" fmla="*/ 302420 h 350045"/>
                                              <a:gd name="connsiteX4" fmla="*/ 89461 w 184669"/>
                                              <a:gd name="connsiteY4" fmla="*/ 350045 h 350045"/>
                                              <a:gd name="connsiteX5" fmla="*/ 175186 w 184669"/>
                                              <a:gd name="connsiteY5" fmla="*/ 254795 h 350045"/>
                                              <a:gd name="connsiteX6" fmla="*/ 163279 w 184669"/>
                                              <a:gd name="connsiteY6" fmla="*/ 121445 h 350045"/>
                                              <a:gd name="connsiteX7" fmla="*/ 79936 w 18466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00014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79303"/>
                                              <a:gd name="connsiteY0" fmla="*/ 1 h 350045"/>
                                              <a:gd name="connsiteX1" fmla="*/ 55655 w 179303"/>
                                              <a:gd name="connsiteY1" fmla="*/ 107157 h 350045"/>
                                              <a:gd name="connsiteX2" fmla="*/ 886 w 179303"/>
                                              <a:gd name="connsiteY2" fmla="*/ 204788 h 350045"/>
                                              <a:gd name="connsiteX3" fmla="*/ 22317 w 179303"/>
                                              <a:gd name="connsiteY3" fmla="*/ 302420 h 350045"/>
                                              <a:gd name="connsiteX4" fmla="*/ 86611 w 179303"/>
                                              <a:gd name="connsiteY4" fmla="*/ 350045 h 350045"/>
                                              <a:gd name="connsiteX5" fmla="*/ 172336 w 179303"/>
                                              <a:gd name="connsiteY5" fmla="*/ 266701 h 350045"/>
                                              <a:gd name="connsiteX6" fmla="*/ 160429 w 179303"/>
                                              <a:gd name="connsiteY6" fmla="*/ 100014 h 350045"/>
                                              <a:gd name="connsiteX7" fmla="*/ 77086 w 179303"/>
                                              <a:gd name="connsiteY7" fmla="*/ 1 h 350045"/>
                                              <a:gd name="connsiteX0" fmla="*/ 77086 w 179303"/>
                                              <a:gd name="connsiteY0" fmla="*/ 1 h 352745"/>
                                              <a:gd name="connsiteX1" fmla="*/ 55655 w 179303"/>
                                              <a:gd name="connsiteY1" fmla="*/ 107157 h 352745"/>
                                              <a:gd name="connsiteX2" fmla="*/ 886 w 179303"/>
                                              <a:gd name="connsiteY2" fmla="*/ 204788 h 352745"/>
                                              <a:gd name="connsiteX3" fmla="*/ 22317 w 179303"/>
                                              <a:gd name="connsiteY3" fmla="*/ 302420 h 352745"/>
                                              <a:gd name="connsiteX4" fmla="*/ 86611 w 179303"/>
                                              <a:gd name="connsiteY4" fmla="*/ 350045 h 352745"/>
                                              <a:gd name="connsiteX5" fmla="*/ 172336 w 179303"/>
                                              <a:gd name="connsiteY5" fmla="*/ 266701 h 352745"/>
                                              <a:gd name="connsiteX6" fmla="*/ 160429 w 179303"/>
                                              <a:gd name="connsiteY6" fmla="*/ 100014 h 352745"/>
                                              <a:gd name="connsiteX7" fmla="*/ 77086 w 179303"/>
                                              <a:gd name="connsiteY7" fmla="*/ 1 h 352745"/>
                                              <a:gd name="connsiteX0" fmla="*/ 77086 w 179303"/>
                                              <a:gd name="connsiteY0" fmla="*/ 1 h 350613"/>
                                              <a:gd name="connsiteX1" fmla="*/ 55655 w 179303"/>
                                              <a:gd name="connsiteY1" fmla="*/ 107157 h 350613"/>
                                              <a:gd name="connsiteX2" fmla="*/ 886 w 179303"/>
                                              <a:gd name="connsiteY2" fmla="*/ 204788 h 350613"/>
                                              <a:gd name="connsiteX3" fmla="*/ 22317 w 179303"/>
                                              <a:gd name="connsiteY3" fmla="*/ 302420 h 350613"/>
                                              <a:gd name="connsiteX4" fmla="*/ 86611 w 179303"/>
                                              <a:gd name="connsiteY4" fmla="*/ 350045 h 350613"/>
                                              <a:gd name="connsiteX5" fmla="*/ 172336 w 179303"/>
                                              <a:gd name="connsiteY5" fmla="*/ 266701 h 350613"/>
                                              <a:gd name="connsiteX6" fmla="*/ 160429 w 179303"/>
                                              <a:gd name="connsiteY6" fmla="*/ 100014 h 350613"/>
                                              <a:gd name="connsiteX7" fmla="*/ 77086 w 179303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82390 w 184607"/>
                                              <a:gd name="connsiteY0" fmla="*/ 1 h 352386"/>
                                              <a:gd name="connsiteX1" fmla="*/ 60959 w 184607"/>
                                              <a:gd name="connsiteY1" fmla="*/ 107157 h 352386"/>
                                              <a:gd name="connsiteX2" fmla="*/ 6190 w 184607"/>
                                              <a:gd name="connsiteY2" fmla="*/ 204788 h 352386"/>
                                              <a:gd name="connsiteX3" fmla="*/ 15715 w 184607"/>
                                              <a:gd name="connsiteY3" fmla="*/ 302420 h 352386"/>
                                              <a:gd name="connsiteX4" fmla="*/ 91915 w 184607"/>
                                              <a:gd name="connsiteY4" fmla="*/ 350045 h 352386"/>
                                              <a:gd name="connsiteX5" fmla="*/ 177640 w 184607"/>
                                              <a:gd name="connsiteY5" fmla="*/ 266701 h 352386"/>
                                              <a:gd name="connsiteX6" fmla="*/ 165733 w 184607"/>
                                              <a:gd name="connsiteY6" fmla="*/ 100014 h 352386"/>
                                              <a:gd name="connsiteX7" fmla="*/ 82390 w 184607"/>
                                              <a:gd name="connsiteY7" fmla="*/ 1 h 352386"/>
                                              <a:gd name="connsiteX0" fmla="*/ 86867 w 189084"/>
                                              <a:gd name="connsiteY0" fmla="*/ 1 h 351243"/>
                                              <a:gd name="connsiteX1" fmla="*/ 65436 w 189084"/>
                                              <a:gd name="connsiteY1" fmla="*/ 107157 h 351243"/>
                                              <a:gd name="connsiteX2" fmla="*/ 10667 w 189084"/>
                                              <a:gd name="connsiteY2" fmla="*/ 204788 h 351243"/>
                                              <a:gd name="connsiteX3" fmla="*/ 20192 w 189084"/>
                                              <a:gd name="connsiteY3" fmla="*/ 302420 h 351243"/>
                                              <a:gd name="connsiteX4" fmla="*/ 96392 w 189084"/>
                                              <a:gd name="connsiteY4" fmla="*/ 350045 h 351243"/>
                                              <a:gd name="connsiteX5" fmla="*/ 182117 w 189084"/>
                                              <a:gd name="connsiteY5" fmla="*/ 266701 h 351243"/>
                                              <a:gd name="connsiteX6" fmla="*/ 170210 w 189084"/>
                                              <a:gd name="connsiteY6" fmla="*/ 100014 h 351243"/>
                                              <a:gd name="connsiteX7" fmla="*/ 86867 w 189084"/>
                                              <a:gd name="connsiteY7" fmla="*/ 1 h 351243"/>
                                              <a:gd name="connsiteX0" fmla="*/ 81616 w 183833"/>
                                              <a:gd name="connsiteY0" fmla="*/ 1 h 350850"/>
                                              <a:gd name="connsiteX1" fmla="*/ 60185 w 183833"/>
                                              <a:gd name="connsiteY1" fmla="*/ 107157 h 350850"/>
                                              <a:gd name="connsiteX2" fmla="*/ 5416 w 183833"/>
                                              <a:gd name="connsiteY2" fmla="*/ 204788 h 350850"/>
                                              <a:gd name="connsiteX3" fmla="*/ 14941 w 183833"/>
                                              <a:gd name="connsiteY3" fmla="*/ 302420 h 350850"/>
                                              <a:gd name="connsiteX4" fmla="*/ 91141 w 183833"/>
                                              <a:gd name="connsiteY4" fmla="*/ 350045 h 350850"/>
                                              <a:gd name="connsiteX5" fmla="*/ 176866 w 183833"/>
                                              <a:gd name="connsiteY5" fmla="*/ 266701 h 350850"/>
                                              <a:gd name="connsiteX6" fmla="*/ 164959 w 183833"/>
                                              <a:gd name="connsiteY6" fmla="*/ 100014 h 350850"/>
                                              <a:gd name="connsiteX7" fmla="*/ 81616 w 183833"/>
                                              <a:gd name="connsiteY7" fmla="*/ 1 h 350850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  <a:gd name="connsiteX0" fmla="*/ 81616 w 191543"/>
                                              <a:gd name="connsiteY0" fmla="*/ 1 h 351235"/>
                                              <a:gd name="connsiteX1" fmla="*/ 60185 w 191543"/>
                                              <a:gd name="connsiteY1" fmla="*/ 107157 h 351235"/>
                                              <a:gd name="connsiteX2" fmla="*/ 5416 w 191543"/>
                                              <a:gd name="connsiteY2" fmla="*/ 204788 h 351235"/>
                                              <a:gd name="connsiteX3" fmla="*/ 14941 w 191543"/>
                                              <a:gd name="connsiteY3" fmla="*/ 302420 h 351235"/>
                                              <a:gd name="connsiteX4" fmla="*/ 91141 w 191543"/>
                                              <a:gd name="connsiteY4" fmla="*/ 350045 h 351235"/>
                                              <a:gd name="connsiteX5" fmla="*/ 181628 w 191543"/>
                                              <a:gd name="connsiteY5" fmla="*/ 257176 h 351235"/>
                                              <a:gd name="connsiteX6" fmla="*/ 172103 w 191543"/>
                                              <a:gd name="connsiteY6" fmla="*/ 114302 h 351235"/>
                                              <a:gd name="connsiteX7" fmla="*/ 81616 w 191543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189463" h="351235">
                                                <a:moveTo>
                                                  <a:pt x="81616" y="1"/>
                                                </a:moveTo>
                                                <a:cubicBezTo>
                                                  <a:pt x="63757" y="-396"/>
                                                  <a:pt x="82410" y="63500"/>
                                                  <a:pt x="60185" y="107157"/>
                                                </a:cubicBezTo>
                                                <a:cubicBezTo>
                                                  <a:pt x="37960" y="150814"/>
                                                  <a:pt x="12957" y="172244"/>
                                                  <a:pt x="5416" y="204788"/>
                                                </a:cubicBezTo>
                                                <a:cubicBezTo>
                                                  <a:pt x="-2125" y="237332"/>
                                                  <a:pt x="-4108" y="277019"/>
                                                  <a:pt x="14941" y="302420"/>
                                                </a:cubicBezTo>
                                                <a:cubicBezTo>
                                                  <a:pt x="33990" y="327821"/>
                                                  <a:pt x="63360" y="357586"/>
                                                  <a:pt x="91141" y="350045"/>
                                                </a:cubicBezTo>
                                                <a:cubicBezTo>
                                                  <a:pt x="118922" y="342504"/>
                                                  <a:pt x="169325" y="298848"/>
                                                  <a:pt x="181628" y="257176"/>
                                                </a:cubicBezTo>
                                                <a:cubicBezTo>
                                                  <a:pt x="196312" y="217092"/>
                                                  <a:pt x="188772" y="161927"/>
                                                  <a:pt x="172103" y="114302"/>
                                                </a:cubicBezTo>
                                                <a:cubicBezTo>
                                                  <a:pt x="155434" y="66677"/>
                                                  <a:pt x="114160" y="36513"/>
                                                  <a:pt x="81616" y="1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92C604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350" name="任意多边形 349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740744" y="876503"/>
                                            <a:ext cx="51242" cy="245849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243"/>
                                              <a:gd name="connsiteY0" fmla="*/ 178593 h 178593"/>
                                              <a:gd name="connsiteX1" fmla="*/ 0 w 45243"/>
                                              <a:gd name="connsiteY1" fmla="*/ 61912 h 178593"/>
                                              <a:gd name="connsiteX2" fmla="*/ 26193 w 45243"/>
                                              <a:gd name="connsiteY2" fmla="*/ 0 h 178593"/>
                                              <a:gd name="connsiteX3" fmla="*/ 45243 w 45243"/>
                                              <a:gd name="connsiteY3" fmla="*/ 76200 h 178593"/>
                                              <a:gd name="connsiteX4" fmla="*/ 38100 w 45243"/>
                                              <a:gd name="connsiteY4" fmla="*/ 133350 h 178593"/>
                                              <a:gd name="connsiteX5" fmla="*/ 0 w 45243"/>
                                              <a:gd name="connsiteY5" fmla="*/ 178593 h 178593"/>
                                              <a:gd name="connsiteX0" fmla="*/ 0 w 46024"/>
                                              <a:gd name="connsiteY0" fmla="*/ 178593 h 178593"/>
                                              <a:gd name="connsiteX1" fmla="*/ 0 w 46024"/>
                                              <a:gd name="connsiteY1" fmla="*/ 61912 h 178593"/>
                                              <a:gd name="connsiteX2" fmla="*/ 26193 w 46024"/>
                                              <a:gd name="connsiteY2" fmla="*/ 0 h 178593"/>
                                              <a:gd name="connsiteX3" fmla="*/ 45243 w 46024"/>
                                              <a:gd name="connsiteY3" fmla="*/ 76200 h 178593"/>
                                              <a:gd name="connsiteX4" fmla="*/ 38100 w 46024"/>
                                              <a:gd name="connsiteY4" fmla="*/ 133350 h 178593"/>
                                              <a:gd name="connsiteX5" fmla="*/ 0 w 46024"/>
                                              <a:gd name="connsiteY5" fmla="*/ 178593 h 178593"/>
                                              <a:gd name="connsiteX0" fmla="*/ 0 w 47263"/>
                                              <a:gd name="connsiteY0" fmla="*/ 178593 h 178593"/>
                                              <a:gd name="connsiteX1" fmla="*/ 0 w 47263"/>
                                              <a:gd name="connsiteY1" fmla="*/ 61912 h 178593"/>
                                              <a:gd name="connsiteX2" fmla="*/ 26193 w 47263"/>
                                              <a:gd name="connsiteY2" fmla="*/ 0 h 178593"/>
                                              <a:gd name="connsiteX3" fmla="*/ 45243 w 47263"/>
                                              <a:gd name="connsiteY3" fmla="*/ 76200 h 178593"/>
                                              <a:gd name="connsiteX4" fmla="*/ 38100 w 47263"/>
                                              <a:gd name="connsiteY4" fmla="*/ 133350 h 178593"/>
                                              <a:gd name="connsiteX5" fmla="*/ 0 w 47263"/>
                                              <a:gd name="connsiteY5" fmla="*/ 178593 h 178593"/>
                                              <a:gd name="connsiteX0" fmla="*/ 4052 w 51315"/>
                                              <a:gd name="connsiteY0" fmla="*/ 178709 h 178709"/>
                                              <a:gd name="connsiteX1" fmla="*/ 4052 w 51315"/>
                                              <a:gd name="connsiteY1" fmla="*/ 62028 h 178709"/>
                                              <a:gd name="connsiteX2" fmla="*/ 30245 w 51315"/>
                                              <a:gd name="connsiteY2" fmla="*/ 116 h 178709"/>
                                              <a:gd name="connsiteX3" fmla="*/ 49295 w 51315"/>
                                              <a:gd name="connsiteY3" fmla="*/ 76316 h 178709"/>
                                              <a:gd name="connsiteX4" fmla="*/ 42152 w 51315"/>
                                              <a:gd name="connsiteY4" fmla="*/ 133466 h 178709"/>
                                              <a:gd name="connsiteX5" fmla="*/ 4052 w 51315"/>
                                              <a:gd name="connsiteY5" fmla="*/ 178709 h 178709"/>
                                              <a:gd name="connsiteX0" fmla="*/ 1452 w 48715"/>
                                              <a:gd name="connsiteY0" fmla="*/ 178697 h 178697"/>
                                              <a:gd name="connsiteX1" fmla="*/ 15740 w 48715"/>
                                              <a:gd name="connsiteY1" fmla="*/ 66778 h 178697"/>
                                              <a:gd name="connsiteX2" fmla="*/ 27645 w 48715"/>
                                              <a:gd name="connsiteY2" fmla="*/ 104 h 178697"/>
                                              <a:gd name="connsiteX3" fmla="*/ 46695 w 48715"/>
                                              <a:gd name="connsiteY3" fmla="*/ 76304 h 178697"/>
                                              <a:gd name="connsiteX4" fmla="*/ 39552 w 48715"/>
                                              <a:gd name="connsiteY4" fmla="*/ 133454 h 178697"/>
                                              <a:gd name="connsiteX5" fmla="*/ 1452 w 48715"/>
                                              <a:gd name="connsiteY5" fmla="*/ 178697 h 178697"/>
                                              <a:gd name="connsiteX0" fmla="*/ 1452 w 48715"/>
                                              <a:gd name="connsiteY0" fmla="*/ 178697 h 180791"/>
                                              <a:gd name="connsiteX1" fmla="*/ 15740 w 48715"/>
                                              <a:gd name="connsiteY1" fmla="*/ 66778 h 180791"/>
                                              <a:gd name="connsiteX2" fmla="*/ 27645 w 48715"/>
                                              <a:gd name="connsiteY2" fmla="*/ 104 h 180791"/>
                                              <a:gd name="connsiteX3" fmla="*/ 46695 w 48715"/>
                                              <a:gd name="connsiteY3" fmla="*/ 76304 h 180791"/>
                                              <a:gd name="connsiteX4" fmla="*/ 39552 w 48715"/>
                                              <a:gd name="connsiteY4" fmla="*/ 133454 h 180791"/>
                                              <a:gd name="connsiteX5" fmla="*/ 1452 w 48715"/>
                                              <a:gd name="connsiteY5" fmla="*/ 178697 h 180791"/>
                                              <a:gd name="connsiteX0" fmla="*/ 1452 w 47476"/>
                                              <a:gd name="connsiteY0" fmla="*/ 195372 h 197068"/>
                                              <a:gd name="connsiteX1" fmla="*/ 15740 w 47476"/>
                                              <a:gd name="connsiteY1" fmla="*/ 66784 h 197068"/>
                                              <a:gd name="connsiteX2" fmla="*/ 27645 w 47476"/>
                                              <a:gd name="connsiteY2" fmla="*/ 110 h 197068"/>
                                              <a:gd name="connsiteX3" fmla="*/ 46695 w 47476"/>
                                              <a:gd name="connsiteY3" fmla="*/ 76310 h 197068"/>
                                              <a:gd name="connsiteX4" fmla="*/ 39552 w 47476"/>
                                              <a:gd name="connsiteY4" fmla="*/ 133460 h 197068"/>
                                              <a:gd name="connsiteX5" fmla="*/ 1452 w 47476"/>
                                              <a:gd name="connsiteY5" fmla="*/ 195372 h 197068"/>
                                              <a:gd name="connsiteX0" fmla="*/ 266 w 46290"/>
                                              <a:gd name="connsiteY0" fmla="*/ 195334 h 196107"/>
                                              <a:gd name="connsiteX1" fmla="*/ 21698 w 46290"/>
                                              <a:gd name="connsiteY1" fmla="*/ 88177 h 196107"/>
                                              <a:gd name="connsiteX2" fmla="*/ 26459 w 46290"/>
                                              <a:gd name="connsiteY2" fmla="*/ 72 h 196107"/>
                                              <a:gd name="connsiteX3" fmla="*/ 45509 w 46290"/>
                                              <a:gd name="connsiteY3" fmla="*/ 76272 h 196107"/>
                                              <a:gd name="connsiteX4" fmla="*/ 38366 w 46290"/>
                                              <a:gd name="connsiteY4" fmla="*/ 133422 h 196107"/>
                                              <a:gd name="connsiteX5" fmla="*/ 266 w 46290"/>
                                              <a:gd name="connsiteY5" fmla="*/ 195334 h 196107"/>
                                              <a:gd name="connsiteX0" fmla="*/ 2249 w 48273"/>
                                              <a:gd name="connsiteY0" fmla="*/ 195324 h 195831"/>
                                              <a:gd name="connsiteX1" fmla="*/ 7012 w 48273"/>
                                              <a:gd name="connsiteY1" fmla="*/ 97692 h 195831"/>
                                              <a:gd name="connsiteX2" fmla="*/ 28442 w 48273"/>
                                              <a:gd name="connsiteY2" fmla="*/ 62 h 195831"/>
                                              <a:gd name="connsiteX3" fmla="*/ 47492 w 48273"/>
                                              <a:gd name="connsiteY3" fmla="*/ 76262 h 195831"/>
                                              <a:gd name="connsiteX4" fmla="*/ 40349 w 48273"/>
                                              <a:gd name="connsiteY4" fmla="*/ 133412 h 195831"/>
                                              <a:gd name="connsiteX5" fmla="*/ 2249 w 48273"/>
                                              <a:gd name="connsiteY5" fmla="*/ 195324 h 195831"/>
                                              <a:gd name="connsiteX0" fmla="*/ 2249 w 41173"/>
                                              <a:gd name="connsiteY0" fmla="*/ 195324 h 195823"/>
                                              <a:gd name="connsiteX1" fmla="*/ 7012 w 41173"/>
                                              <a:gd name="connsiteY1" fmla="*/ 97692 h 195823"/>
                                              <a:gd name="connsiteX2" fmla="*/ 28442 w 41173"/>
                                              <a:gd name="connsiteY2" fmla="*/ 62 h 195823"/>
                                              <a:gd name="connsiteX3" fmla="*/ 28442 w 41173"/>
                                              <a:gd name="connsiteY3" fmla="*/ 81024 h 195823"/>
                                              <a:gd name="connsiteX4" fmla="*/ 40349 w 41173"/>
                                              <a:gd name="connsiteY4" fmla="*/ 133412 h 195823"/>
                                              <a:gd name="connsiteX5" fmla="*/ 2249 w 41173"/>
                                              <a:gd name="connsiteY5" fmla="*/ 195324 h 195823"/>
                                              <a:gd name="connsiteX0" fmla="*/ 2249 w 48273"/>
                                              <a:gd name="connsiteY0" fmla="*/ 195324 h 195838"/>
                                              <a:gd name="connsiteX1" fmla="*/ 7012 w 48273"/>
                                              <a:gd name="connsiteY1" fmla="*/ 97692 h 195838"/>
                                              <a:gd name="connsiteX2" fmla="*/ 28442 w 48273"/>
                                              <a:gd name="connsiteY2" fmla="*/ 62 h 195838"/>
                                              <a:gd name="connsiteX3" fmla="*/ 47492 w 48273"/>
                                              <a:gd name="connsiteY3" fmla="*/ 71499 h 195838"/>
                                              <a:gd name="connsiteX4" fmla="*/ 40349 w 48273"/>
                                              <a:gd name="connsiteY4" fmla="*/ 133412 h 195838"/>
                                              <a:gd name="connsiteX5" fmla="*/ 2249 w 48273"/>
                                              <a:gd name="connsiteY5" fmla="*/ 195324 h 195838"/>
                                              <a:gd name="connsiteX0" fmla="*/ 1557 w 46812"/>
                                              <a:gd name="connsiteY0" fmla="*/ 195324 h 195838"/>
                                              <a:gd name="connsiteX1" fmla="*/ 6320 w 46812"/>
                                              <a:gd name="connsiteY1" fmla="*/ 97692 h 195838"/>
                                              <a:gd name="connsiteX2" fmla="*/ 27750 w 46812"/>
                                              <a:gd name="connsiteY2" fmla="*/ 62 h 195838"/>
                                              <a:gd name="connsiteX3" fmla="*/ 46800 w 46812"/>
                                              <a:gd name="connsiteY3" fmla="*/ 71499 h 195838"/>
                                              <a:gd name="connsiteX4" fmla="*/ 30132 w 46812"/>
                                              <a:gd name="connsiteY4" fmla="*/ 133412 h 195838"/>
                                              <a:gd name="connsiteX5" fmla="*/ 1557 w 46812"/>
                                              <a:gd name="connsiteY5" fmla="*/ 195324 h 195838"/>
                                              <a:gd name="connsiteX0" fmla="*/ 383 w 45896"/>
                                              <a:gd name="connsiteY0" fmla="*/ 195324 h 195687"/>
                                              <a:gd name="connsiteX1" fmla="*/ 5146 w 45896"/>
                                              <a:gd name="connsiteY1" fmla="*/ 97692 h 195687"/>
                                              <a:gd name="connsiteX2" fmla="*/ 26576 w 45896"/>
                                              <a:gd name="connsiteY2" fmla="*/ 62 h 195687"/>
                                              <a:gd name="connsiteX3" fmla="*/ 45626 w 45896"/>
                                              <a:gd name="connsiteY3" fmla="*/ 71499 h 195687"/>
                                              <a:gd name="connsiteX4" fmla="*/ 12289 w 45896"/>
                                              <a:gd name="connsiteY4" fmla="*/ 128650 h 195687"/>
                                              <a:gd name="connsiteX5" fmla="*/ 383 w 45896"/>
                                              <a:gd name="connsiteY5" fmla="*/ 195324 h 195687"/>
                                              <a:gd name="connsiteX0" fmla="*/ 1384 w 46627"/>
                                              <a:gd name="connsiteY0" fmla="*/ 195324 h 196414"/>
                                              <a:gd name="connsiteX1" fmla="*/ 6147 w 46627"/>
                                              <a:gd name="connsiteY1" fmla="*/ 97692 h 196414"/>
                                              <a:gd name="connsiteX2" fmla="*/ 27577 w 46627"/>
                                              <a:gd name="connsiteY2" fmla="*/ 62 h 196414"/>
                                              <a:gd name="connsiteX3" fmla="*/ 46627 w 46627"/>
                                              <a:gd name="connsiteY3" fmla="*/ 71499 h 196414"/>
                                              <a:gd name="connsiteX4" fmla="*/ 27577 w 46627"/>
                                              <a:gd name="connsiteY4" fmla="*/ 145319 h 196414"/>
                                              <a:gd name="connsiteX5" fmla="*/ 1384 w 46627"/>
                                              <a:gd name="connsiteY5" fmla="*/ 195324 h 196414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6627" h="196414">
                                                <a:moveTo>
                                                  <a:pt x="1384" y="195324"/>
                                                </a:moveTo>
                                                <a:cubicBezTo>
                                                  <a:pt x="-2188" y="187386"/>
                                                  <a:pt x="1782" y="130236"/>
                                                  <a:pt x="6147" y="97692"/>
                                                </a:cubicBezTo>
                                                <a:cubicBezTo>
                                                  <a:pt x="10512" y="65148"/>
                                                  <a:pt x="20037" y="-2319"/>
                                                  <a:pt x="27577" y="62"/>
                                                </a:cubicBezTo>
                                                <a:cubicBezTo>
                                                  <a:pt x="35117" y="2443"/>
                                                  <a:pt x="46627" y="47290"/>
                                                  <a:pt x="46627" y="71499"/>
                                                </a:cubicBezTo>
                                                <a:cubicBezTo>
                                                  <a:pt x="46627" y="95708"/>
                                                  <a:pt x="35118" y="124682"/>
                                                  <a:pt x="27577" y="145319"/>
                                                </a:cubicBezTo>
                                                <a:cubicBezTo>
                                                  <a:pt x="20037" y="165957"/>
                                                  <a:pt x="4956" y="203262"/>
                                                  <a:pt x="1384" y="195324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ysClr val="window" lastClr="FFFFFF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grpSp>
                                      <p:nvGrpSpPr>
                                        <p:cNvPr id="346" name="组合 369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 rot="19320000">
                                          <a:off x="3653983" y="2286362"/>
                                          <a:ext cx="55098" cy="117292"/>
                                          <a:chOff x="4605359" y="766104"/>
                                          <a:chExt cx="188802" cy="391253"/>
                                        </a:xfrm>
                                      </p:grpSpPr>
                                      <p:sp>
                                        <p:nvSpPr>
                                          <p:cNvPr id="347" name="任意多边形 346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602789" y="765288"/>
                                            <a:ext cx="190116" cy="391290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69056 w 166687"/>
                                              <a:gd name="connsiteY0" fmla="*/ 0 h 350044"/>
                                              <a:gd name="connsiteX1" fmla="*/ 45243 w 166687"/>
                                              <a:gd name="connsiteY1" fmla="*/ 119062 h 350044"/>
                                              <a:gd name="connsiteX2" fmla="*/ 0 w 166687"/>
                                              <a:gd name="connsiteY2" fmla="*/ 204787 h 350044"/>
                                              <a:gd name="connsiteX3" fmla="*/ 14287 w 166687"/>
                                              <a:gd name="connsiteY3" fmla="*/ 302419 h 350044"/>
                                              <a:gd name="connsiteX4" fmla="*/ 78581 w 166687"/>
                                              <a:gd name="connsiteY4" fmla="*/ 350044 h 350044"/>
                                              <a:gd name="connsiteX5" fmla="*/ 164306 w 166687"/>
                                              <a:gd name="connsiteY5" fmla="*/ 254794 h 350044"/>
                                              <a:gd name="connsiteX6" fmla="*/ 166687 w 166687"/>
                                              <a:gd name="connsiteY6" fmla="*/ 109537 h 350044"/>
                                              <a:gd name="connsiteX7" fmla="*/ 69056 w 166687"/>
                                              <a:gd name="connsiteY7" fmla="*/ 0 h 350044"/>
                                              <a:gd name="connsiteX0" fmla="*/ 69056 w 184139"/>
                                              <a:gd name="connsiteY0" fmla="*/ 0 h 350044"/>
                                              <a:gd name="connsiteX1" fmla="*/ 45243 w 184139"/>
                                              <a:gd name="connsiteY1" fmla="*/ 119062 h 350044"/>
                                              <a:gd name="connsiteX2" fmla="*/ 0 w 184139"/>
                                              <a:gd name="connsiteY2" fmla="*/ 204787 h 350044"/>
                                              <a:gd name="connsiteX3" fmla="*/ 14287 w 184139"/>
                                              <a:gd name="connsiteY3" fmla="*/ 302419 h 350044"/>
                                              <a:gd name="connsiteX4" fmla="*/ 78581 w 184139"/>
                                              <a:gd name="connsiteY4" fmla="*/ 350044 h 350044"/>
                                              <a:gd name="connsiteX5" fmla="*/ 164306 w 184139"/>
                                              <a:gd name="connsiteY5" fmla="*/ 254794 h 350044"/>
                                              <a:gd name="connsiteX6" fmla="*/ 166687 w 184139"/>
                                              <a:gd name="connsiteY6" fmla="*/ 109537 h 350044"/>
                                              <a:gd name="connsiteX7" fmla="*/ 69056 w 184139"/>
                                              <a:gd name="connsiteY7" fmla="*/ 0 h 350044"/>
                                              <a:gd name="connsiteX0" fmla="*/ 69056 w 181058"/>
                                              <a:gd name="connsiteY0" fmla="*/ 0 h 350044"/>
                                              <a:gd name="connsiteX1" fmla="*/ 45243 w 181058"/>
                                              <a:gd name="connsiteY1" fmla="*/ 119062 h 350044"/>
                                              <a:gd name="connsiteX2" fmla="*/ 0 w 181058"/>
                                              <a:gd name="connsiteY2" fmla="*/ 204787 h 350044"/>
                                              <a:gd name="connsiteX3" fmla="*/ 14287 w 181058"/>
                                              <a:gd name="connsiteY3" fmla="*/ 302419 h 350044"/>
                                              <a:gd name="connsiteX4" fmla="*/ 78581 w 181058"/>
                                              <a:gd name="connsiteY4" fmla="*/ 350044 h 350044"/>
                                              <a:gd name="connsiteX5" fmla="*/ 164306 w 181058"/>
                                              <a:gd name="connsiteY5" fmla="*/ 254794 h 350044"/>
                                              <a:gd name="connsiteX6" fmla="*/ 166687 w 181058"/>
                                              <a:gd name="connsiteY6" fmla="*/ 109537 h 350044"/>
                                              <a:gd name="connsiteX7" fmla="*/ 69056 w 181058"/>
                                              <a:gd name="connsiteY7" fmla="*/ 0 h 350044"/>
                                              <a:gd name="connsiteX0" fmla="*/ 69056 w 173789"/>
                                              <a:gd name="connsiteY0" fmla="*/ 0 h 350044"/>
                                              <a:gd name="connsiteX1" fmla="*/ 45243 w 173789"/>
                                              <a:gd name="connsiteY1" fmla="*/ 119062 h 350044"/>
                                              <a:gd name="connsiteX2" fmla="*/ 0 w 173789"/>
                                              <a:gd name="connsiteY2" fmla="*/ 204787 h 350044"/>
                                              <a:gd name="connsiteX3" fmla="*/ 14287 w 173789"/>
                                              <a:gd name="connsiteY3" fmla="*/ 302419 h 350044"/>
                                              <a:gd name="connsiteX4" fmla="*/ 78581 w 173789"/>
                                              <a:gd name="connsiteY4" fmla="*/ 350044 h 350044"/>
                                              <a:gd name="connsiteX5" fmla="*/ 164306 w 173789"/>
                                              <a:gd name="connsiteY5" fmla="*/ 254794 h 350044"/>
                                              <a:gd name="connsiteX6" fmla="*/ 152399 w 173789"/>
                                              <a:gd name="connsiteY6" fmla="*/ 121444 h 350044"/>
                                              <a:gd name="connsiteX7" fmla="*/ 69056 w 173789"/>
                                              <a:gd name="connsiteY7" fmla="*/ 0 h 350044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056 w 173789"/>
                                              <a:gd name="connsiteY0" fmla="*/ 1 h 350045"/>
                                              <a:gd name="connsiteX1" fmla="*/ 45243 w 173789"/>
                                              <a:gd name="connsiteY1" fmla="*/ 119063 h 350045"/>
                                              <a:gd name="connsiteX2" fmla="*/ 0 w 173789"/>
                                              <a:gd name="connsiteY2" fmla="*/ 204788 h 350045"/>
                                              <a:gd name="connsiteX3" fmla="*/ 14287 w 173789"/>
                                              <a:gd name="connsiteY3" fmla="*/ 302420 h 350045"/>
                                              <a:gd name="connsiteX4" fmla="*/ 78581 w 173789"/>
                                              <a:gd name="connsiteY4" fmla="*/ 350045 h 350045"/>
                                              <a:gd name="connsiteX5" fmla="*/ 164306 w 173789"/>
                                              <a:gd name="connsiteY5" fmla="*/ 254795 h 350045"/>
                                              <a:gd name="connsiteX6" fmla="*/ 152399 w 173789"/>
                                              <a:gd name="connsiteY6" fmla="*/ 121445 h 350045"/>
                                              <a:gd name="connsiteX7" fmla="*/ 69056 w 173789"/>
                                              <a:gd name="connsiteY7" fmla="*/ 1 h 350045"/>
                                              <a:gd name="connsiteX0" fmla="*/ 69928 w 174661"/>
                                              <a:gd name="connsiteY0" fmla="*/ 1 h 350045"/>
                                              <a:gd name="connsiteX1" fmla="*/ 46115 w 174661"/>
                                              <a:gd name="connsiteY1" fmla="*/ 119063 h 350045"/>
                                              <a:gd name="connsiteX2" fmla="*/ 872 w 174661"/>
                                              <a:gd name="connsiteY2" fmla="*/ 204788 h 350045"/>
                                              <a:gd name="connsiteX3" fmla="*/ 15159 w 174661"/>
                                              <a:gd name="connsiteY3" fmla="*/ 302420 h 350045"/>
                                              <a:gd name="connsiteX4" fmla="*/ 79453 w 174661"/>
                                              <a:gd name="connsiteY4" fmla="*/ 350045 h 350045"/>
                                              <a:gd name="connsiteX5" fmla="*/ 165178 w 174661"/>
                                              <a:gd name="connsiteY5" fmla="*/ 254795 h 350045"/>
                                              <a:gd name="connsiteX6" fmla="*/ 153271 w 174661"/>
                                              <a:gd name="connsiteY6" fmla="*/ 121445 h 350045"/>
                                              <a:gd name="connsiteX7" fmla="*/ 69928 w 174661"/>
                                              <a:gd name="connsiteY7" fmla="*/ 1 h 350045"/>
                                              <a:gd name="connsiteX0" fmla="*/ 73564 w 178297"/>
                                              <a:gd name="connsiteY0" fmla="*/ 1 h 350045"/>
                                              <a:gd name="connsiteX1" fmla="*/ 49751 w 178297"/>
                                              <a:gd name="connsiteY1" fmla="*/ 119063 h 350045"/>
                                              <a:gd name="connsiteX2" fmla="*/ 4508 w 178297"/>
                                              <a:gd name="connsiteY2" fmla="*/ 204788 h 350045"/>
                                              <a:gd name="connsiteX3" fmla="*/ 18795 w 178297"/>
                                              <a:gd name="connsiteY3" fmla="*/ 302420 h 350045"/>
                                              <a:gd name="connsiteX4" fmla="*/ 83089 w 178297"/>
                                              <a:gd name="connsiteY4" fmla="*/ 350045 h 350045"/>
                                              <a:gd name="connsiteX5" fmla="*/ 168814 w 178297"/>
                                              <a:gd name="connsiteY5" fmla="*/ 254795 h 350045"/>
                                              <a:gd name="connsiteX6" fmla="*/ 156907 w 178297"/>
                                              <a:gd name="connsiteY6" fmla="*/ 121445 h 350045"/>
                                              <a:gd name="connsiteX7" fmla="*/ 73564 w 178297"/>
                                              <a:gd name="connsiteY7" fmla="*/ 1 h 350045"/>
                                              <a:gd name="connsiteX0" fmla="*/ 79936 w 184669"/>
                                              <a:gd name="connsiteY0" fmla="*/ 1 h 350045"/>
                                              <a:gd name="connsiteX1" fmla="*/ 56123 w 184669"/>
                                              <a:gd name="connsiteY1" fmla="*/ 119063 h 350045"/>
                                              <a:gd name="connsiteX2" fmla="*/ 3736 w 184669"/>
                                              <a:gd name="connsiteY2" fmla="*/ 204788 h 350045"/>
                                              <a:gd name="connsiteX3" fmla="*/ 25167 w 184669"/>
                                              <a:gd name="connsiteY3" fmla="*/ 302420 h 350045"/>
                                              <a:gd name="connsiteX4" fmla="*/ 89461 w 184669"/>
                                              <a:gd name="connsiteY4" fmla="*/ 350045 h 350045"/>
                                              <a:gd name="connsiteX5" fmla="*/ 175186 w 184669"/>
                                              <a:gd name="connsiteY5" fmla="*/ 254795 h 350045"/>
                                              <a:gd name="connsiteX6" fmla="*/ 163279 w 184669"/>
                                              <a:gd name="connsiteY6" fmla="*/ 121445 h 350045"/>
                                              <a:gd name="connsiteX7" fmla="*/ 79936 w 18466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21445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81819"/>
                                              <a:gd name="connsiteY0" fmla="*/ 1 h 350045"/>
                                              <a:gd name="connsiteX1" fmla="*/ 55655 w 181819"/>
                                              <a:gd name="connsiteY1" fmla="*/ 107157 h 350045"/>
                                              <a:gd name="connsiteX2" fmla="*/ 886 w 181819"/>
                                              <a:gd name="connsiteY2" fmla="*/ 204788 h 350045"/>
                                              <a:gd name="connsiteX3" fmla="*/ 22317 w 181819"/>
                                              <a:gd name="connsiteY3" fmla="*/ 302420 h 350045"/>
                                              <a:gd name="connsiteX4" fmla="*/ 86611 w 181819"/>
                                              <a:gd name="connsiteY4" fmla="*/ 350045 h 350045"/>
                                              <a:gd name="connsiteX5" fmla="*/ 172336 w 181819"/>
                                              <a:gd name="connsiteY5" fmla="*/ 254795 h 350045"/>
                                              <a:gd name="connsiteX6" fmla="*/ 160429 w 181819"/>
                                              <a:gd name="connsiteY6" fmla="*/ 100014 h 350045"/>
                                              <a:gd name="connsiteX7" fmla="*/ 77086 w 181819"/>
                                              <a:gd name="connsiteY7" fmla="*/ 1 h 350045"/>
                                              <a:gd name="connsiteX0" fmla="*/ 77086 w 179303"/>
                                              <a:gd name="connsiteY0" fmla="*/ 1 h 350045"/>
                                              <a:gd name="connsiteX1" fmla="*/ 55655 w 179303"/>
                                              <a:gd name="connsiteY1" fmla="*/ 107157 h 350045"/>
                                              <a:gd name="connsiteX2" fmla="*/ 886 w 179303"/>
                                              <a:gd name="connsiteY2" fmla="*/ 204788 h 350045"/>
                                              <a:gd name="connsiteX3" fmla="*/ 22317 w 179303"/>
                                              <a:gd name="connsiteY3" fmla="*/ 302420 h 350045"/>
                                              <a:gd name="connsiteX4" fmla="*/ 86611 w 179303"/>
                                              <a:gd name="connsiteY4" fmla="*/ 350045 h 350045"/>
                                              <a:gd name="connsiteX5" fmla="*/ 172336 w 179303"/>
                                              <a:gd name="connsiteY5" fmla="*/ 266701 h 350045"/>
                                              <a:gd name="connsiteX6" fmla="*/ 160429 w 179303"/>
                                              <a:gd name="connsiteY6" fmla="*/ 100014 h 350045"/>
                                              <a:gd name="connsiteX7" fmla="*/ 77086 w 179303"/>
                                              <a:gd name="connsiteY7" fmla="*/ 1 h 350045"/>
                                              <a:gd name="connsiteX0" fmla="*/ 77086 w 179303"/>
                                              <a:gd name="connsiteY0" fmla="*/ 1 h 352745"/>
                                              <a:gd name="connsiteX1" fmla="*/ 55655 w 179303"/>
                                              <a:gd name="connsiteY1" fmla="*/ 107157 h 352745"/>
                                              <a:gd name="connsiteX2" fmla="*/ 886 w 179303"/>
                                              <a:gd name="connsiteY2" fmla="*/ 204788 h 352745"/>
                                              <a:gd name="connsiteX3" fmla="*/ 22317 w 179303"/>
                                              <a:gd name="connsiteY3" fmla="*/ 302420 h 352745"/>
                                              <a:gd name="connsiteX4" fmla="*/ 86611 w 179303"/>
                                              <a:gd name="connsiteY4" fmla="*/ 350045 h 352745"/>
                                              <a:gd name="connsiteX5" fmla="*/ 172336 w 179303"/>
                                              <a:gd name="connsiteY5" fmla="*/ 266701 h 352745"/>
                                              <a:gd name="connsiteX6" fmla="*/ 160429 w 179303"/>
                                              <a:gd name="connsiteY6" fmla="*/ 100014 h 352745"/>
                                              <a:gd name="connsiteX7" fmla="*/ 77086 w 179303"/>
                                              <a:gd name="connsiteY7" fmla="*/ 1 h 352745"/>
                                              <a:gd name="connsiteX0" fmla="*/ 77086 w 179303"/>
                                              <a:gd name="connsiteY0" fmla="*/ 1 h 350613"/>
                                              <a:gd name="connsiteX1" fmla="*/ 55655 w 179303"/>
                                              <a:gd name="connsiteY1" fmla="*/ 107157 h 350613"/>
                                              <a:gd name="connsiteX2" fmla="*/ 886 w 179303"/>
                                              <a:gd name="connsiteY2" fmla="*/ 204788 h 350613"/>
                                              <a:gd name="connsiteX3" fmla="*/ 22317 w 179303"/>
                                              <a:gd name="connsiteY3" fmla="*/ 302420 h 350613"/>
                                              <a:gd name="connsiteX4" fmla="*/ 86611 w 179303"/>
                                              <a:gd name="connsiteY4" fmla="*/ 350045 h 350613"/>
                                              <a:gd name="connsiteX5" fmla="*/ 172336 w 179303"/>
                                              <a:gd name="connsiteY5" fmla="*/ 266701 h 350613"/>
                                              <a:gd name="connsiteX6" fmla="*/ 160429 w 179303"/>
                                              <a:gd name="connsiteY6" fmla="*/ 100014 h 350613"/>
                                              <a:gd name="connsiteX7" fmla="*/ 77086 w 179303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78214 w 180431"/>
                                              <a:gd name="connsiteY0" fmla="*/ 1 h 350613"/>
                                              <a:gd name="connsiteX1" fmla="*/ 56783 w 180431"/>
                                              <a:gd name="connsiteY1" fmla="*/ 107157 h 350613"/>
                                              <a:gd name="connsiteX2" fmla="*/ 2014 w 180431"/>
                                              <a:gd name="connsiteY2" fmla="*/ 204788 h 350613"/>
                                              <a:gd name="connsiteX3" fmla="*/ 23445 w 180431"/>
                                              <a:gd name="connsiteY3" fmla="*/ 302420 h 350613"/>
                                              <a:gd name="connsiteX4" fmla="*/ 87739 w 180431"/>
                                              <a:gd name="connsiteY4" fmla="*/ 350045 h 350613"/>
                                              <a:gd name="connsiteX5" fmla="*/ 173464 w 180431"/>
                                              <a:gd name="connsiteY5" fmla="*/ 266701 h 350613"/>
                                              <a:gd name="connsiteX6" fmla="*/ 161557 w 180431"/>
                                              <a:gd name="connsiteY6" fmla="*/ 100014 h 350613"/>
                                              <a:gd name="connsiteX7" fmla="*/ 78214 w 180431"/>
                                              <a:gd name="connsiteY7" fmla="*/ 1 h 350613"/>
                                              <a:gd name="connsiteX0" fmla="*/ 82390 w 184607"/>
                                              <a:gd name="connsiteY0" fmla="*/ 1 h 352386"/>
                                              <a:gd name="connsiteX1" fmla="*/ 60959 w 184607"/>
                                              <a:gd name="connsiteY1" fmla="*/ 107157 h 352386"/>
                                              <a:gd name="connsiteX2" fmla="*/ 6190 w 184607"/>
                                              <a:gd name="connsiteY2" fmla="*/ 204788 h 352386"/>
                                              <a:gd name="connsiteX3" fmla="*/ 15715 w 184607"/>
                                              <a:gd name="connsiteY3" fmla="*/ 302420 h 352386"/>
                                              <a:gd name="connsiteX4" fmla="*/ 91915 w 184607"/>
                                              <a:gd name="connsiteY4" fmla="*/ 350045 h 352386"/>
                                              <a:gd name="connsiteX5" fmla="*/ 177640 w 184607"/>
                                              <a:gd name="connsiteY5" fmla="*/ 266701 h 352386"/>
                                              <a:gd name="connsiteX6" fmla="*/ 165733 w 184607"/>
                                              <a:gd name="connsiteY6" fmla="*/ 100014 h 352386"/>
                                              <a:gd name="connsiteX7" fmla="*/ 82390 w 184607"/>
                                              <a:gd name="connsiteY7" fmla="*/ 1 h 352386"/>
                                              <a:gd name="connsiteX0" fmla="*/ 86867 w 189084"/>
                                              <a:gd name="connsiteY0" fmla="*/ 1 h 351243"/>
                                              <a:gd name="connsiteX1" fmla="*/ 65436 w 189084"/>
                                              <a:gd name="connsiteY1" fmla="*/ 107157 h 351243"/>
                                              <a:gd name="connsiteX2" fmla="*/ 10667 w 189084"/>
                                              <a:gd name="connsiteY2" fmla="*/ 204788 h 351243"/>
                                              <a:gd name="connsiteX3" fmla="*/ 20192 w 189084"/>
                                              <a:gd name="connsiteY3" fmla="*/ 302420 h 351243"/>
                                              <a:gd name="connsiteX4" fmla="*/ 96392 w 189084"/>
                                              <a:gd name="connsiteY4" fmla="*/ 350045 h 351243"/>
                                              <a:gd name="connsiteX5" fmla="*/ 182117 w 189084"/>
                                              <a:gd name="connsiteY5" fmla="*/ 266701 h 351243"/>
                                              <a:gd name="connsiteX6" fmla="*/ 170210 w 189084"/>
                                              <a:gd name="connsiteY6" fmla="*/ 100014 h 351243"/>
                                              <a:gd name="connsiteX7" fmla="*/ 86867 w 189084"/>
                                              <a:gd name="connsiteY7" fmla="*/ 1 h 351243"/>
                                              <a:gd name="connsiteX0" fmla="*/ 81616 w 183833"/>
                                              <a:gd name="connsiteY0" fmla="*/ 1 h 350850"/>
                                              <a:gd name="connsiteX1" fmla="*/ 60185 w 183833"/>
                                              <a:gd name="connsiteY1" fmla="*/ 107157 h 350850"/>
                                              <a:gd name="connsiteX2" fmla="*/ 5416 w 183833"/>
                                              <a:gd name="connsiteY2" fmla="*/ 204788 h 350850"/>
                                              <a:gd name="connsiteX3" fmla="*/ 14941 w 183833"/>
                                              <a:gd name="connsiteY3" fmla="*/ 302420 h 350850"/>
                                              <a:gd name="connsiteX4" fmla="*/ 91141 w 183833"/>
                                              <a:gd name="connsiteY4" fmla="*/ 350045 h 350850"/>
                                              <a:gd name="connsiteX5" fmla="*/ 176866 w 183833"/>
                                              <a:gd name="connsiteY5" fmla="*/ 266701 h 350850"/>
                                              <a:gd name="connsiteX6" fmla="*/ 164959 w 183833"/>
                                              <a:gd name="connsiteY6" fmla="*/ 100014 h 350850"/>
                                              <a:gd name="connsiteX7" fmla="*/ 81616 w 183833"/>
                                              <a:gd name="connsiteY7" fmla="*/ 1 h 350850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7661"/>
                                              <a:gd name="connsiteY0" fmla="*/ 1 h 351235"/>
                                              <a:gd name="connsiteX1" fmla="*/ 60185 w 187661"/>
                                              <a:gd name="connsiteY1" fmla="*/ 107157 h 351235"/>
                                              <a:gd name="connsiteX2" fmla="*/ 5416 w 187661"/>
                                              <a:gd name="connsiteY2" fmla="*/ 204788 h 351235"/>
                                              <a:gd name="connsiteX3" fmla="*/ 14941 w 187661"/>
                                              <a:gd name="connsiteY3" fmla="*/ 302420 h 351235"/>
                                              <a:gd name="connsiteX4" fmla="*/ 91141 w 187661"/>
                                              <a:gd name="connsiteY4" fmla="*/ 350045 h 351235"/>
                                              <a:gd name="connsiteX5" fmla="*/ 181628 w 187661"/>
                                              <a:gd name="connsiteY5" fmla="*/ 257176 h 351235"/>
                                              <a:gd name="connsiteX6" fmla="*/ 164959 w 187661"/>
                                              <a:gd name="connsiteY6" fmla="*/ 100014 h 351235"/>
                                              <a:gd name="connsiteX7" fmla="*/ 81616 w 187661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  <a:gd name="connsiteX0" fmla="*/ 81616 w 191543"/>
                                              <a:gd name="connsiteY0" fmla="*/ 1 h 351235"/>
                                              <a:gd name="connsiteX1" fmla="*/ 60185 w 191543"/>
                                              <a:gd name="connsiteY1" fmla="*/ 107157 h 351235"/>
                                              <a:gd name="connsiteX2" fmla="*/ 5416 w 191543"/>
                                              <a:gd name="connsiteY2" fmla="*/ 204788 h 351235"/>
                                              <a:gd name="connsiteX3" fmla="*/ 14941 w 191543"/>
                                              <a:gd name="connsiteY3" fmla="*/ 302420 h 351235"/>
                                              <a:gd name="connsiteX4" fmla="*/ 91141 w 191543"/>
                                              <a:gd name="connsiteY4" fmla="*/ 350045 h 351235"/>
                                              <a:gd name="connsiteX5" fmla="*/ 181628 w 191543"/>
                                              <a:gd name="connsiteY5" fmla="*/ 257176 h 351235"/>
                                              <a:gd name="connsiteX6" fmla="*/ 172103 w 191543"/>
                                              <a:gd name="connsiteY6" fmla="*/ 114302 h 351235"/>
                                              <a:gd name="connsiteX7" fmla="*/ 81616 w 191543"/>
                                              <a:gd name="connsiteY7" fmla="*/ 1 h 351235"/>
                                              <a:gd name="connsiteX0" fmla="*/ 81616 w 189463"/>
                                              <a:gd name="connsiteY0" fmla="*/ 1 h 351235"/>
                                              <a:gd name="connsiteX1" fmla="*/ 60185 w 189463"/>
                                              <a:gd name="connsiteY1" fmla="*/ 107157 h 351235"/>
                                              <a:gd name="connsiteX2" fmla="*/ 5416 w 189463"/>
                                              <a:gd name="connsiteY2" fmla="*/ 204788 h 351235"/>
                                              <a:gd name="connsiteX3" fmla="*/ 14941 w 189463"/>
                                              <a:gd name="connsiteY3" fmla="*/ 302420 h 351235"/>
                                              <a:gd name="connsiteX4" fmla="*/ 91141 w 189463"/>
                                              <a:gd name="connsiteY4" fmla="*/ 350045 h 351235"/>
                                              <a:gd name="connsiteX5" fmla="*/ 181628 w 189463"/>
                                              <a:gd name="connsiteY5" fmla="*/ 257176 h 351235"/>
                                              <a:gd name="connsiteX6" fmla="*/ 172103 w 189463"/>
                                              <a:gd name="connsiteY6" fmla="*/ 114302 h 351235"/>
                                              <a:gd name="connsiteX7" fmla="*/ 81616 w 189463"/>
                                              <a:gd name="connsiteY7" fmla="*/ 1 h 351235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  <a:cxn ang="0">
                                                <a:pos x="connsiteX6" y="connsiteY6"/>
                                              </a:cxn>
                                              <a:cxn ang="0">
                                                <a:pos x="connsiteX7" y="connsiteY7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189463" h="351235">
                                                <a:moveTo>
                                                  <a:pt x="81616" y="1"/>
                                                </a:moveTo>
                                                <a:cubicBezTo>
                                                  <a:pt x="63757" y="-396"/>
                                                  <a:pt x="82410" y="63500"/>
                                                  <a:pt x="60185" y="107157"/>
                                                </a:cubicBezTo>
                                                <a:cubicBezTo>
                                                  <a:pt x="37960" y="150814"/>
                                                  <a:pt x="12957" y="172244"/>
                                                  <a:pt x="5416" y="204788"/>
                                                </a:cubicBezTo>
                                                <a:cubicBezTo>
                                                  <a:pt x="-2125" y="237332"/>
                                                  <a:pt x="-4108" y="277019"/>
                                                  <a:pt x="14941" y="302420"/>
                                                </a:cubicBezTo>
                                                <a:cubicBezTo>
                                                  <a:pt x="33990" y="327821"/>
                                                  <a:pt x="63360" y="357586"/>
                                                  <a:pt x="91141" y="350045"/>
                                                </a:cubicBezTo>
                                                <a:cubicBezTo>
                                                  <a:pt x="118922" y="342504"/>
                                                  <a:pt x="169325" y="298848"/>
                                                  <a:pt x="181628" y="257176"/>
                                                </a:cubicBezTo>
                                                <a:cubicBezTo>
                                                  <a:pt x="196312" y="217092"/>
                                                  <a:pt x="188772" y="161927"/>
                                                  <a:pt x="172103" y="114302"/>
                                                </a:cubicBezTo>
                                                <a:cubicBezTo>
                                                  <a:pt x="155434" y="66677"/>
                                                  <a:pt x="114160" y="36513"/>
                                                  <a:pt x="81616" y="1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92C604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348" name="任意多边形 347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713223" y="885086"/>
                                            <a:ext cx="54318" cy="243234"/>
                                          </a:xfrm>
                                          <a:custGeom>
                                            <a:avLst/>
                                            <a:gdLst>
                                              <a:gd name="connsiteX0" fmla="*/ 0 w 45243"/>
                                              <a:gd name="connsiteY0" fmla="*/ 178593 h 178593"/>
                                              <a:gd name="connsiteX1" fmla="*/ 0 w 45243"/>
                                              <a:gd name="connsiteY1" fmla="*/ 61912 h 178593"/>
                                              <a:gd name="connsiteX2" fmla="*/ 26193 w 45243"/>
                                              <a:gd name="connsiteY2" fmla="*/ 0 h 178593"/>
                                              <a:gd name="connsiteX3" fmla="*/ 45243 w 45243"/>
                                              <a:gd name="connsiteY3" fmla="*/ 76200 h 178593"/>
                                              <a:gd name="connsiteX4" fmla="*/ 38100 w 45243"/>
                                              <a:gd name="connsiteY4" fmla="*/ 133350 h 178593"/>
                                              <a:gd name="connsiteX5" fmla="*/ 0 w 45243"/>
                                              <a:gd name="connsiteY5" fmla="*/ 178593 h 178593"/>
                                              <a:gd name="connsiteX0" fmla="*/ 0 w 46024"/>
                                              <a:gd name="connsiteY0" fmla="*/ 178593 h 178593"/>
                                              <a:gd name="connsiteX1" fmla="*/ 0 w 46024"/>
                                              <a:gd name="connsiteY1" fmla="*/ 61912 h 178593"/>
                                              <a:gd name="connsiteX2" fmla="*/ 26193 w 46024"/>
                                              <a:gd name="connsiteY2" fmla="*/ 0 h 178593"/>
                                              <a:gd name="connsiteX3" fmla="*/ 45243 w 46024"/>
                                              <a:gd name="connsiteY3" fmla="*/ 76200 h 178593"/>
                                              <a:gd name="connsiteX4" fmla="*/ 38100 w 46024"/>
                                              <a:gd name="connsiteY4" fmla="*/ 133350 h 178593"/>
                                              <a:gd name="connsiteX5" fmla="*/ 0 w 46024"/>
                                              <a:gd name="connsiteY5" fmla="*/ 178593 h 178593"/>
                                              <a:gd name="connsiteX0" fmla="*/ 0 w 47263"/>
                                              <a:gd name="connsiteY0" fmla="*/ 178593 h 178593"/>
                                              <a:gd name="connsiteX1" fmla="*/ 0 w 47263"/>
                                              <a:gd name="connsiteY1" fmla="*/ 61912 h 178593"/>
                                              <a:gd name="connsiteX2" fmla="*/ 26193 w 47263"/>
                                              <a:gd name="connsiteY2" fmla="*/ 0 h 178593"/>
                                              <a:gd name="connsiteX3" fmla="*/ 45243 w 47263"/>
                                              <a:gd name="connsiteY3" fmla="*/ 76200 h 178593"/>
                                              <a:gd name="connsiteX4" fmla="*/ 38100 w 47263"/>
                                              <a:gd name="connsiteY4" fmla="*/ 133350 h 178593"/>
                                              <a:gd name="connsiteX5" fmla="*/ 0 w 47263"/>
                                              <a:gd name="connsiteY5" fmla="*/ 178593 h 178593"/>
                                              <a:gd name="connsiteX0" fmla="*/ 4052 w 51315"/>
                                              <a:gd name="connsiteY0" fmla="*/ 178709 h 178709"/>
                                              <a:gd name="connsiteX1" fmla="*/ 4052 w 51315"/>
                                              <a:gd name="connsiteY1" fmla="*/ 62028 h 178709"/>
                                              <a:gd name="connsiteX2" fmla="*/ 30245 w 51315"/>
                                              <a:gd name="connsiteY2" fmla="*/ 116 h 178709"/>
                                              <a:gd name="connsiteX3" fmla="*/ 49295 w 51315"/>
                                              <a:gd name="connsiteY3" fmla="*/ 76316 h 178709"/>
                                              <a:gd name="connsiteX4" fmla="*/ 42152 w 51315"/>
                                              <a:gd name="connsiteY4" fmla="*/ 133466 h 178709"/>
                                              <a:gd name="connsiteX5" fmla="*/ 4052 w 51315"/>
                                              <a:gd name="connsiteY5" fmla="*/ 178709 h 178709"/>
                                              <a:gd name="connsiteX0" fmla="*/ 1452 w 48715"/>
                                              <a:gd name="connsiteY0" fmla="*/ 178697 h 178697"/>
                                              <a:gd name="connsiteX1" fmla="*/ 15740 w 48715"/>
                                              <a:gd name="connsiteY1" fmla="*/ 66778 h 178697"/>
                                              <a:gd name="connsiteX2" fmla="*/ 27645 w 48715"/>
                                              <a:gd name="connsiteY2" fmla="*/ 104 h 178697"/>
                                              <a:gd name="connsiteX3" fmla="*/ 46695 w 48715"/>
                                              <a:gd name="connsiteY3" fmla="*/ 76304 h 178697"/>
                                              <a:gd name="connsiteX4" fmla="*/ 39552 w 48715"/>
                                              <a:gd name="connsiteY4" fmla="*/ 133454 h 178697"/>
                                              <a:gd name="connsiteX5" fmla="*/ 1452 w 48715"/>
                                              <a:gd name="connsiteY5" fmla="*/ 178697 h 178697"/>
                                              <a:gd name="connsiteX0" fmla="*/ 1452 w 48715"/>
                                              <a:gd name="connsiteY0" fmla="*/ 178697 h 180791"/>
                                              <a:gd name="connsiteX1" fmla="*/ 15740 w 48715"/>
                                              <a:gd name="connsiteY1" fmla="*/ 66778 h 180791"/>
                                              <a:gd name="connsiteX2" fmla="*/ 27645 w 48715"/>
                                              <a:gd name="connsiteY2" fmla="*/ 104 h 180791"/>
                                              <a:gd name="connsiteX3" fmla="*/ 46695 w 48715"/>
                                              <a:gd name="connsiteY3" fmla="*/ 76304 h 180791"/>
                                              <a:gd name="connsiteX4" fmla="*/ 39552 w 48715"/>
                                              <a:gd name="connsiteY4" fmla="*/ 133454 h 180791"/>
                                              <a:gd name="connsiteX5" fmla="*/ 1452 w 48715"/>
                                              <a:gd name="connsiteY5" fmla="*/ 178697 h 180791"/>
                                              <a:gd name="connsiteX0" fmla="*/ 1452 w 47476"/>
                                              <a:gd name="connsiteY0" fmla="*/ 195372 h 197068"/>
                                              <a:gd name="connsiteX1" fmla="*/ 15740 w 47476"/>
                                              <a:gd name="connsiteY1" fmla="*/ 66784 h 197068"/>
                                              <a:gd name="connsiteX2" fmla="*/ 27645 w 47476"/>
                                              <a:gd name="connsiteY2" fmla="*/ 110 h 197068"/>
                                              <a:gd name="connsiteX3" fmla="*/ 46695 w 47476"/>
                                              <a:gd name="connsiteY3" fmla="*/ 76310 h 197068"/>
                                              <a:gd name="connsiteX4" fmla="*/ 39552 w 47476"/>
                                              <a:gd name="connsiteY4" fmla="*/ 133460 h 197068"/>
                                              <a:gd name="connsiteX5" fmla="*/ 1452 w 47476"/>
                                              <a:gd name="connsiteY5" fmla="*/ 195372 h 197068"/>
                                              <a:gd name="connsiteX0" fmla="*/ 266 w 46290"/>
                                              <a:gd name="connsiteY0" fmla="*/ 195334 h 196107"/>
                                              <a:gd name="connsiteX1" fmla="*/ 21698 w 46290"/>
                                              <a:gd name="connsiteY1" fmla="*/ 88177 h 196107"/>
                                              <a:gd name="connsiteX2" fmla="*/ 26459 w 46290"/>
                                              <a:gd name="connsiteY2" fmla="*/ 72 h 196107"/>
                                              <a:gd name="connsiteX3" fmla="*/ 45509 w 46290"/>
                                              <a:gd name="connsiteY3" fmla="*/ 76272 h 196107"/>
                                              <a:gd name="connsiteX4" fmla="*/ 38366 w 46290"/>
                                              <a:gd name="connsiteY4" fmla="*/ 133422 h 196107"/>
                                              <a:gd name="connsiteX5" fmla="*/ 266 w 46290"/>
                                              <a:gd name="connsiteY5" fmla="*/ 195334 h 196107"/>
                                              <a:gd name="connsiteX0" fmla="*/ 2249 w 48273"/>
                                              <a:gd name="connsiteY0" fmla="*/ 195324 h 195831"/>
                                              <a:gd name="connsiteX1" fmla="*/ 7012 w 48273"/>
                                              <a:gd name="connsiteY1" fmla="*/ 97692 h 195831"/>
                                              <a:gd name="connsiteX2" fmla="*/ 28442 w 48273"/>
                                              <a:gd name="connsiteY2" fmla="*/ 62 h 195831"/>
                                              <a:gd name="connsiteX3" fmla="*/ 47492 w 48273"/>
                                              <a:gd name="connsiteY3" fmla="*/ 76262 h 195831"/>
                                              <a:gd name="connsiteX4" fmla="*/ 40349 w 48273"/>
                                              <a:gd name="connsiteY4" fmla="*/ 133412 h 195831"/>
                                              <a:gd name="connsiteX5" fmla="*/ 2249 w 48273"/>
                                              <a:gd name="connsiteY5" fmla="*/ 195324 h 195831"/>
                                              <a:gd name="connsiteX0" fmla="*/ 2249 w 41173"/>
                                              <a:gd name="connsiteY0" fmla="*/ 195324 h 195823"/>
                                              <a:gd name="connsiteX1" fmla="*/ 7012 w 41173"/>
                                              <a:gd name="connsiteY1" fmla="*/ 97692 h 195823"/>
                                              <a:gd name="connsiteX2" fmla="*/ 28442 w 41173"/>
                                              <a:gd name="connsiteY2" fmla="*/ 62 h 195823"/>
                                              <a:gd name="connsiteX3" fmla="*/ 28442 w 41173"/>
                                              <a:gd name="connsiteY3" fmla="*/ 81024 h 195823"/>
                                              <a:gd name="connsiteX4" fmla="*/ 40349 w 41173"/>
                                              <a:gd name="connsiteY4" fmla="*/ 133412 h 195823"/>
                                              <a:gd name="connsiteX5" fmla="*/ 2249 w 41173"/>
                                              <a:gd name="connsiteY5" fmla="*/ 195324 h 195823"/>
                                              <a:gd name="connsiteX0" fmla="*/ 2249 w 48273"/>
                                              <a:gd name="connsiteY0" fmla="*/ 195324 h 195838"/>
                                              <a:gd name="connsiteX1" fmla="*/ 7012 w 48273"/>
                                              <a:gd name="connsiteY1" fmla="*/ 97692 h 195838"/>
                                              <a:gd name="connsiteX2" fmla="*/ 28442 w 48273"/>
                                              <a:gd name="connsiteY2" fmla="*/ 62 h 195838"/>
                                              <a:gd name="connsiteX3" fmla="*/ 47492 w 48273"/>
                                              <a:gd name="connsiteY3" fmla="*/ 71499 h 195838"/>
                                              <a:gd name="connsiteX4" fmla="*/ 40349 w 48273"/>
                                              <a:gd name="connsiteY4" fmla="*/ 133412 h 195838"/>
                                              <a:gd name="connsiteX5" fmla="*/ 2249 w 48273"/>
                                              <a:gd name="connsiteY5" fmla="*/ 195324 h 195838"/>
                                              <a:gd name="connsiteX0" fmla="*/ 1557 w 46812"/>
                                              <a:gd name="connsiteY0" fmla="*/ 195324 h 195838"/>
                                              <a:gd name="connsiteX1" fmla="*/ 6320 w 46812"/>
                                              <a:gd name="connsiteY1" fmla="*/ 97692 h 195838"/>
                                              <a:gd name="connsiteX2" fmla="*/ 27750 w 46812"/>
                                              <a:gd name="connsiteY2" fmla="*/ 62 h 195838"/>
                                              <a:gd name="connsiteX3" fmla="*/ 46800 w 46812"/>
                                              <a:gd name="connsiteY3" fmla="*/ 71499 h 195838"/>
                                              <a:gd name="connsiteX4" fmla="*/ 30132 w 46812"/>
                                              <a:gd name="connsiteY4" fmla="*/ 133412 h 195838"/>
                                              <a:gd name="connsiteX5" fmla="*/ 1557 w 46812"/>
                                              <a:gd name="connsiteY5" fmla="*/ 195324 h 195838"/>
                                              <a:gd name="connsiteX0" fmla="*/ 383 w 45896"/>
                                              <a:gd name="connsiteY0" fmla="*/ 195324 h 195687"/>
                                              <a:gd name="connsiteX1" fmla="*/ 5146 w 45896"/>
                                              <a:gd name="connsiteY1" fmla="*/ 97692 h 195687"/>
                                              <a:gd name="connsiteX2" fmla="*/ 26576 w 45896"/>
                                              <a:gd name="connsiteY2" fmla="*/ 62 h 195687"/>
                                              <a:gd name="connsiteX3" fmla="*/ 45626 w 45896"/>
                                              <a:gd name="connsiteY3" fmla="*/ 71499 h 195687"/>
                                              <a:gd name="connsiteX4" fmla="*/ 12289 w 45896"/>
                                              <a:gd name="connsiteY4" fmla="*/ 128650 h 195687"/>
                                              <a:gd name="connsiteX5" fmla="*/ 383 w 45896"/>
                                              <a:gd name="connsiteY5" fmla="*/ 195324 h 195687"/>
                                              <a:gd name="connsiteX0" fmla="*/ 1384 w 46627"/>
                                              <a:gd name="connsiteY0" fmla="*/ 195324 h 196414"/>
                                              <a:gd name="connsiteX1" fmla="*/ 6147 w 46627"/>
                                              <a:gd name="connsiteY1" fmla="*/ 97692 h 196414"/>
                                              <a:gd name="connsiteX2" fmla="*/ 27577 w 46627"/>
                                              <a:gd name="connsiteY2" fmla="*/ 62 h 196414"/>
                                              <a:gd name="connsiteX3" fmla="*/ 46627 w 46627"/>
                                              <a:gd name="connsiteY3" fmla="*/ 71499 h 196414"/>
                                              <a:gd name="connsiteX4" fmla="*/ 27577 w 46627"/>
                                              <a:gd name="connsiteY4" fmla="*/ 145319 h 196414"/>
                                              <a:gd name="connsiteX5" fmla="*/ 1384 w 46627"/>
                                              <a:gd name="connsiteY5" fmla="*/ 195324 h 196414"/>
                                            </a:gdLst>
                                            <a:ahLst/>
                                            <a:cxnLst>
                                              <a:cxn ang="0">
                                                <a:pos x="connsiteX0" y="connsiteY0"/>
                                              </a:cxn>
                                              <a:cxn ang="0">
                                                <a:pos x="connsiteX1" y="connsiteY1"/>
                                              </a:cxn>
                                              <a:cxn ang="0">
                                                <a:pos x="connsiteX2" y="connsiteY2"/>
                                              </a:cxn>
                                              <a:cxn ang="0">
                                                <a:pos x="connsiteX3" y="connsiteY3"/>
                                              </a:cxn>
                                              <a:cxn ang="0">
                                                <a:pos x="connsiteX4" y="connsiteY4"/>
                                              </a:cxn>
                                              <a:cxn ang="0">
                                                <a:pos x="connsiteX5" y="connsiteY5"/>
                                              </a:cxn>
                                            </a:cxnLst>
                                            <a:rect l="l" t="t" r="r" b="b"/>
                                            <a:pathLst>
                                              <a:path w="46627" h="196414">
                                                <a:moveTo>
                                                  <a:pt x="1384" y="195324"/>
                                                </a:moveTo>
                                                <a:cubicBezTo>
                                                  <a:pt x="-2188" y="187386"/>
                                                  <a:pt x="1782" y="130236"/>
                                                  <a:pt x="6147" y="97692"/>
                                                </a:cubicBezTo>
                                                <a:cubicBezTo>
                                                  <a:pt x="10512" y="65148"/>
                                                  <a:pt x="20037" y="-2319"/>
                                                  <a:pt x="27577" y="62"/>
                                                </a:cubicBezTo>
                                                <a:cubicBezTo>
                                                  <a:pt x="35117" y="2443"/>
                                                  <a:pt x="46627" y="47290"/>
                                                  <a:pt x="46627" y="71499"/>
                                                </a:cubicBezTo>
                                                <a:cubicBezTo>
                                                  <a:pt x="46627" y="95708"/>
                                                  <a:pt x="35118" y="124682"/>
                                                  <a:pt x="27577" y="145319"/>
                                                </a:cubicBezTo>
                                                <a:cubicBezTo>
                                                  <a:pt x="20037" y="165957"/>
                                                  <a:pt x="4956" y="203262"/>
                                                  <a:pt x="1384" y="195324"/>
                                                </a:cubicBez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ysClr val="window" lastClr="FFFFFF"/>
                                          </a:solidFill>
                                          <a:ln w="25400" cap="flat" cmpd="sng" algn="ctr">
                                            <a:noFill/>
                                            <a:prstDash val="solid"/>
                                          </a:ln>
                                          <a:effectLst/>
                                        </p:spPr>
                                        <p:txBody>
                                          <a:bodyPr anchor="ctr"/>
                                          <a:lstStyle/>
                                          <a:p>
                                            <a:pPr marL="0" marR="0" lvl="0" indent="0" algn="ctr" defTabSz="914400" eaLnBrk="1" fontAlgn="base" latinLnBrk="0" hangingPunct="1">
                                              <a:lnSpc>
                                                <a:spcPct val="100000"/>
                                              </a:lnSpc>
                                              <a:spcBef>
                                                <a:spcPct val="0"/>
                                              </a:spcBef>
                                              <a:spcAft>
                                                <a:spcPct val="0"/>
                                              </a:spcAft>
                                              <a:buClrTx/>
                                              <a:buSzTx/>
                                              <a:buFontTx/>
                                              <a:buNone/>
                                              <a:tabLst/>
                                              <a:defRPr/>
                                            </a:pPr>
                                            <a:endParaRPr kumimoji="0" lang="zh-CN" altLang="en-US" sz="1800" b="0" i="0" u="none" strike="noStrike" kern="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white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</p:grpSp>
                                </p:grpSp>
                              </p:grpSp>
                            </p:grpSp>
                          </p:grpSp>
                        </p:grpSp>
                      </p:grpSp>
                    </p:grpSp>
                  </p:grpSp>
                </p:grpSp>
              </p:grpSp>
            </p:grpSp>
          </p:grpSp>
          <p:grpSp>
            <p:nvGrpSpPr>
              <p:cNvPr id="288" name="组合 287"/>
              <p:cNvGrpSpPr/>
              <p:nvPr/>
            </p:nvGrpSpPr>
            <p:grpSpPr>
              <a:xfrm>
                <a:off x="5136260" y="2955179"/>
                <a:ext cx="902487" cy="344955"/>
                <a:chOff x="5136260" y="2955179"/>
                <a:chExt cx="902487" cy="344955"/>
              </a:xfrm>
            </p:grpSpPr>
            <p:grpSp>
              <p:nvGrpSpPr>
                <p:cNvPr id="289" name="组合 235"/>
                <p:cNvGrpSpPr>
                  <a:grpSpLocks/>
                </p:cNvGrpSpPr>
                <p:nvPr/>
              </p:nvGrpSpPr>
              <p:grpSpPr bwMode="auto">
                <a:xfrm rot="5340000">
                  <a:off x="5863862" y="2961657"/>
                  <a:ext cx="120876" cy="228895"/>
                  <a:chOff x="3637987" y="503028"/>
                  <a:chExt cx="188802" cy="391253"/>
                </a:xfrm>
              </p:grpSpPr>
              <p:sp>
                <p:nvSpPr>
                  <p:cNvPr id="311" name="任意多边形 310"/>
                  <p:cNvSpPr/>
                  <p:nvPr/>
                </p:nvSpPr>
                <p:spPr>
                  <a:xfrm flipH="1">
                    <a:off x="3638044" y="502764"/>
                    <a:ext cx="188173" cy="390178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2" name="任意多边形 311"/>
                  <p:cNvSpPr/>
                  <p:nvPr/>
                </p:nvSpPr>
                <p:spPr>
                  <a:xfrm flipH="1">
                    <a:off x="3671718" y="637594"/>
                    <a:ext cx="51996" cy="243861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90" name="组合 384"/>
                <p:cNvGrpSpPr>
                  <a:grpSpLocks/>
                </p:cNvGrpSpPr>
                <p:nvPr/>
              </p:nvGrpSpPr>
              <p:grpSpPr bwMode="auto">
                <a:xfrm rot="2941096">
                  <a:off x="5633738" y="2929722"/>
                  <a:ext cx="81926" cy="169761"/>
                  <a:chOff x="3637987" y="503028"/>
                  <a:chExt cx="188802" cy="391253"/>
                </a:xfrm>
              </p:grpSpPr>
              <p:sp>
                <p:nvSpPr>
                  <p:cNvPr id="309" name="任意多边形 308"/>
                  <p:cNvSpPr/>
                  <p:nvPr/>
                </p:nvSpPr>
                <p:spPr>
                  <a:xfrm flipH="1">
                    <a:off x="3637156" y="501755"/>
                    <a:ext cx="189962" cy="390917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0" name="任意多边形 309"/>
                  <p:cNvSpPr/>
                  <p:nvPr/>
                </p:nvSpPr>
                <p:spPr>
                  <a:xfrm flipH="1">
                    <a:off x="3671714" y="631658"/>
                    <a:ext cx="51144" cy="244780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91" name="组合 387"/>
                <p:cNvGrpSpPr>
                  <a:grpSpLocks/>
                </p:cNvGrpSpPr>
                <p:nvPr/>
              </p:nvGrpSpPr>
              <p:grpSpPr bwMode="auto">
                <a:xfrm rot="2460000">
                  <a:off x="5483335" y="2955179"/>
                  <a:ext cx="64834" cy="134367"/>
                  <a:chOff x="3637987" y="503028"/>
                  <a:chExt cx="188802" cy="391253"/>
                </a:xfrm>
              </p:grpSpPr>
              <p:sp>
                <p:nvSpPr>
                  <p:cNvPr id="307" name="任意多边形 306"/>
                  <p:cNvSpPr/>
                  <p:nvPr/>
                </p:nvSpPr>
                <p:spPr>
                  <a:xfrm flipH="1">
                    <a:off x="3641036" y="503431"/>
                    <a:ext cx="184647" cy="392340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08" name="任意多边形 307"/>
                  <p:cNvSpPr/>
                  <p:nvPr/>
                </p:nvSpPr>
                <p:spPr>
                  <a:xfrm flipH="1">
                    <a:off x="3672597" y="638612"/>
                    <a:ext cx="50776" cy="244633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92" name="组合 390"/>
                <p:cNvGrpSpPr>
                  <a:grpSpLocks/>
                </p:cNvGrpSpPr>
                <p:nvPr/>
              </p:nvGrpSpPr>
              <p:grpSpPr bwMode="auto">
                <a:xfrm rot="2460000">
                  <a:off x="5344754" y="2976621"/>
                  <a:ext cx="49461" cy="102505"/>
                  <a:chOff x="3637987" y="503028"/>
                  <a:chExt cx="188802" cy="391253"/>
                </a:xfrm>
              </p:grpSpPr>
              <p:sp>
                <p:nvSpPr>
                  <p:cNvPr id="305" name="任意多边形 304"/>
                  <p:cNvSpPr/>
                  <p:nvPr/>
                </p:nvSpPr>
                <p:spPr>
                  <a:xfrm flipH="1">
                    <a:off x="3636940" y="501986"/>
                    <a:ext cx="187578" cy="393281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06" name="任意多边形 305"/>
                  <p:cNvSpPr/>
                  <p:nvPr/>
                </p:nvSpPr>
                <p:spPr>
                  <a:xfrm flipH="1">
                    <a:off x="3665918" y="633938"/>
                    <a:ext cx="48408" cy="248072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93" name="组合 393"/>
                <p:cNvGrpSpPr>
                  <a:grpSpLocks/>
                </p:cNvGrpSpPr>
                <p:nvPr/>
              </p:nvGrpSpPr>
              <p:grpSpPr bwMode="auto">
                <a:xfrm rot="7490655">
                  <a:off x="5672702" y="3100663"/>
                  <a:ext cx="94065" cy="200212"/>
                  <a:chOff x="4605359" y="766104"/>
                  <a:chExt cx="188802" cy="391253"/>
                </a:xfrm>
              </p:grpSpPr>
              <p:sp>
                <p:nvSpPr>
                  <p:cNvPr id="303" name="任意多边形 302"/>
                  <p:cNvSpPr/>
                  <p:nvPr/>
                </p:nvSpPr>
                <p:spPr>
                  <a:xfrm>
                    <a:off x="4604615" y="766147"/>
                    <a:ext cx="187718" cy="390316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04" name="任意多边形 303"/>
                  <p:cNvSpPr/>
                  <p:nvPr/>
                </p:nvSpPr>
                <p:spPr>
                  <a:xfrm>
                    <a:off x="4721986" y="893381"/>
                    <a:ext cx="54087" cy="244721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94" name="组合 396"/>
                <p:cNvGrpSpPr>
                  <a:grpSpLocks/>
                </p:cNvGrpSpPr>
                <p:nvPr/>
              </p:nvGrpSpPr>
              <p:grpSpPr bwMode="auto">
                <a:xfrm rot="8100000">
                  <a:off x="5490922" y="3115659"/>
                  <a:ext cx="83105" cy="176913"/>
                  <a:chOff x="4605359" y="766104"/>
                  <a:chExt cx="188802" cy="391253"/>
                </a:xfrm>
              </p:grpSpPr>
              <p:sp>
                <p:nvSpPr>
                  <p:cNvPr id="301" name="任意多边形 300"/>
                  <p:cNvSpPr/>
                  <p:nvPr/>
                </p:nvSpPr>
                <p:spPr>
                  <a:xfrm>
                    <a:off x="4604737" y="765136"/>
                    <a:ext cx="190866" cy="392640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02" name="任意多边形 301"/>
                  <p:cNvSpPr/>
                  <p:nvPr/>
                </p:nvSpPr>
                <p:spPr>
                  <a:xfrm>
                    <a:off x="4725363" y="885342"/>
                    <a:ext cx="54020" cy="248907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95" name="组合 399"/>
                <p:cNvGrpSpPr>
                  <a:grpSpLocks/>
                </p:cNvGrpSpPr>
                <p:nvPr/>
              </p:nvGrpSpPr>
              <p:grpSpPr bwMode="auto">
                <a:xfrm rot="9300000">
                  <a:off x="5312932" y="3133373"/>
                  <a:ext cx="78336" cy="166761"/>
                  <a:chOff x="4605359" y="766104"/>
                  <a:chExt cx="188802" cy="391253"/>
                </a:xfrm>
              </p:grpSpPr>
              <p:sp>
                <p:nvSpPr>
                  <p:cNvPr id="299" name="任意多边形 298"/>
                  <p:cNvSpPr/>
                  <p:nvPr/>
                </p:nvSpPr>
                <p:spPr>
                  <a:xfrm>
                    <a:off x="4606437" y="767983"/>
                    <a:ext cx="187204" cy="390510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00" name="任意多边形 299"/>
                  <p:cNvSpPr/>
                  <p:nvPr/>
                </p:nvSpPr>
                <p:spPr>
                  <a:xfrm>
                    <a:off x="4728417" y="879025"/>
                    <a:ext cx="49668" cy="245463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296" name="组合 402"/>
                <p:cNvGrpSpPr>
                  <a:grpSpLocks/>
                </p:cNvGrpSpPr>
                <p:nvPr/>
              </p:nvGrpSpPr>
              <p:grpSpPr bwMode="auto">
                <a:xfrm rot="9660000">
                  <a:off x="5136260" y="3120158"/>
                  <a:ext cx="56290" cy="119830"/>
                  <a:chOff x="4605359" y="766104"/>
                  <a:chExt cx="188802" cy="391253"/>
                </a:xfrm>
              </p:grpSpPr>
              <p:sp>
                <p:nvSpPr>
                  <p:cNvPr id="297" name="任意多边形 296"/>
                  <p:cNvSpPr/>
                  <p:nvPr/>
                </p:nvSpPr>
                <p:spPr>
                  <a:xfrm>
                    <a:off x="4605527" y="768317"/>
                    <a:ext cx="186089" cy="388182"/>
                  </a:xfrm>
                  <a:custGeom>
                    <a:avLst/>
                    <a:gdLst>
                      <a:gd name="connsiteX0" fmla="*/ 69056 w 166687"/>
                      <a:gd name="connsiteY0" fmla="*/ 0 h 350044"/>
                      <a:gd name="connsiteX1" fmla="*/ 45243 w 166687"/>
                      <a:gd name="connsiteY1" fmla="*/ 119062 h 350044"/>
                      <a:gd name="connsiteX2" fmla="*/ 0 w 166687"/>
                      <a:gd name="connsiteY2" fmla="*/ 204787 h 350044"/>
                      <a:gd name="connsiteX3" fmla="*/ 14287 w 166687"/>
                      <a:gd name="connsiteY3" fmla="*/ 302419 h 350044"/>
                      <a:gd name="connsiteX4" fmla="*/ 78581 w 166687"/>
                      <a:gd name="connsiteY4" fmla="*/ 350044 h 350044"/>
                      <a:gd name="connsiteX5" fmla="*/ 164306 w 166687"/>
                      <a:gd name="connsiteY5" fmla="*/ 254794 h 350044"/>
                      <a:gd name="connsiteX6" fmla="*/ 166687 w 166687"/>
                      <a:gd name="connsiteY6" fmla="*/ 109537 h 350044"/>
                      <a:gd name="connsiteX7" fmla="*/ 69056 w 166687"/>
                      <a:gd name="connsiteY7" fmla="*/ 0 h 350044"/>
                      <a:gd name="connsiteX0" fmla="*/ 69056 w 184139"/>
                      <a:gd name="connsiteY0" fmla="*/ 0 h 350044"/>
                      <a:gd name="connsiteX1" fmla="*/ 45243 w 184139"/>
                      <a:gd name="connsiteY1" fmla="*/ 119062 h 350044"/>
                      <a:gd name="connsiteX2" fmla="*/ 0 w 184139"/>
                      <a:gd name="connsiteY2" fmla="*/ 204787 h 350044"/>
                      <a:gd name="connsiteX3" fmla="*/ 14287 w 184139"/>
                      <a:gd name="connsiteY3" fmla="*/ 302419 h 350044"/>
                      <a:gd name="connsiteX4" fmla="*/ 78581 w 184139"/>
                      <a:gd name="connsiteY4" fmla="*/ 350044 h 350044"/>
                      <a:gd name="connsiteX5" fmla="*/ 164306 w 184139"/>
                      <a:gd name="connsiteY5" fmla="*/ 254794 h 350044"/>
                      <a:gd name="connsiteX6" fmla="*/ 166687 w 184139"/>
                      <a:gd name="connsiteY6" fmla="*/ 109537 h 350044"/>
                      <a:gd name="connsiteX7" fmla="*/ 69056 w 184139"/>
                      <a:gd name="connsiteY7" fmla="*/ 0 h 350044"/>
                      <a:gd name="connsiteX0" fmla="*/ 69056 w 181058"/>
                      <a:gd name="connsiteY0" fmla="*/ 0 h 350044"/>
                      <a:gd name="connsiteX1" fmla="*/ 45243 w 181058"/>
                      <a:gd name="connsiteY1" fmla="*/ 119062 h 350044"/>
                      <a:gd name="connsiteX2" fmla="*/ 0 w 181058"/>
                      <a:gd name="connsiteY2" fmla="*/ 204787 h 350044"/>
                      <a:gd name="connsiteX3" fmla="*/ 14287 w 181058"/>
                      <a:gd name="connsiteY3" fmla="*/ 302419 h 350044"/>
                      <a:gd name="connsiteX4" fmla="*/ 78581 w 181058"/>
                      <a:gd name="connsiteY4" fmla="*/ 350044 h 350044"/>
                      <a:gd name="connsiteX5" fmla="*/ 164306 w 181058"/>
                      <a:gd name="connsiteY5" fmla="*/ 254794 h 350044"/>
                      <a:gd name="connsiteX6" fmla="*/ 166687 w 181058"/>
                      <a:gd name="connsiteY6" fmla="*/ 109537 h 350044"/>
                      <a:gd name="connsiteX7" fmla="*/ 69056 w 181058"/>
                      <a:gd name="connsiteY7" fmla="*/ 0 h 350044"/>
                      <a:gd name="connsiteX0" fmla="*/ 69056 w 173789"/>
                      <a:gd name="connsiteY0" fmla="*/ 0 h 350044"/>
                      <a:gd name="connsiteX1" fmla="*/ 45243 w 173789"/>
                      <a:gd name="connsiteY1" fmla="*/ 119062 h 350044"/>
                      <a:gd name="connsiteX2" fmla="*/ 0 w 173789"/>
                      <a:gd name="connsiteY2" fmla="*/ 204787 h 350044"/>
                      <a:gd name="connsiteX3" fmla="*/ 14287 w 173789"/>
                      <a:gd name="connsiteY3" fmla="*/ 302419 h 350044"/>
                      <a:gd name="connsiteX4" fmla="*/ 78581 w 173789"/>
                      <a:gd name="connsiteY4" fmla="*/ 350044 h 350044"/>
                      <a:gd name="connsiteX5" fmla="*/ 164306 w 173789"/>
                      <a:gd name="connsiteY5" fmla="*/ 254794 h 350044"/>
                      <a:gd name="connsiteX6" fmla="*/ 152399 w 173789"/>
                      <a:gd name="connsiteY6" fmla="*/ 121444 h 350044"/>
                      <a:gd name="connsiteX7" fmla="*/ 69056 w 173789"/>
                      <a:gd name="connsiteY7" fmla="*/ 0 h 350044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056 w 173789"/>
                      <a:gd name="connsiteY0" fmla="*/ 1 h 350045"/>
                      <a:gd name="connsiteX1" fmla="*/ 45243 w 173789"/>
                      <a:gd name="connsiteY1" fmla="*/ 119063 h 350045"/>
                      <a:gd name="connsiteX2" fmla="*/ 0 w 173789"/>
                      <a:gd name="connsiteY2" fmla="*/ 204788 h 350045"/>
                      <a:gd name="connsiteX3" fmla="*/ 14287 w 173789"/>
                      <a:gd name="connsiteY3" fmla="*/ 302420 h 350045"/>
                      <a:gd name="connsiteX4" fmla="*/ 78581 w 173789"/>
                      <a:gd name="connsiteY4" fmla="*/ 350045 h 350045"/>
                      <a:gd name="connsiteX5" fmla="*/ 164306 w 173789"/>
                      <a:gd name="connsiteY5" fmla="*/ 254795 h 350045"/>
                      <a:gd name="connsiteX6" fmla="*/ 152399 w 173789"/>
                      <a:gd name="connsiteY6" fmla="*/ 121445 h 350045"/>
                      <a:gd name="connsiteX7" fmla="*/ 69056 w 173789"/>
                      <a:gd name="connsiteY7" fmla="*/ 1 h 350045"/>
                      <a:gd name="connsiteX0" fmla="*/ 69928 w 174661"/>
                      <a:gd name="connsiteY0" fmla="*/ 1 h 350045"/>
                      <a:gd name="connsiteX1" fmla="*/ 46115 w 174661"/>
                      <a:gd name="connsiteY1" fmla="*/ 119063 h 350045"/>
                      <a:gd name="connsiteX2" fmla="*/ 872 w 174661"/>
                      <a:gd name="connsiteY2" fmla="*/ 204788 h 350045"/>
                      <a:gd name="connsiteX3" fmla="*/ 15159 w 174661"/>
                      <a:gd name="connsiteY3" fmla="*/ 302420 h 350045"/>
                      <a:gd name="connsiteX4" fmla="*/ 79453 w 174661"/>
                      <a:gd name="connsiteY4" fmla="*/ 350045 h 350045"/>
                      <a:gd name="connsiteX5" fmla="*/ 165178 w 174661"/>
                      <a:gd name="connsiteY5" fmla="*/ 254795 h 350045"/>
                      <a:gd name="connsiteX6" fmla="*/ 153271 w 174661"/>
                      <a:gd name="connsiteY6" fmla="*/ 121445 h 350045"/>
                      <a:gd name="connsiteX7" fmla="*/ 69928 w 174661"/>
                      <a:gd name="connsiteY7" fmla="*/ 1 h 350045"/>
                      <a:gd name="connsiteX0" fmla="*/ 73564 w 178297"/>
                      <a:gd name="connsiteY0" fmla="*/ 1 h 350045"/>
                      <a:gd name="connsiteX1" fmla="*/ 49751 w 178297"/>
                      <a:gd name="connsiteY1" fmla="*/ 119063 h 350045"/>
                      <a:gd name="connsiteX2" fmla="*/ 4508 w 178297"/>
                      <a:gd name="connsiteY2" fmla="*/ 204788 h 350045"/>
                      <a:gd name="connsiteX3" fmla="*/ 18795 w 178297"/>
                      <a:gd name="connsiteY3" fmla="*/ 302420 h 350045"/>
                      <a:gd name="connsiteX4" fmla="*/ 83089 w 178297"/>
                      <a:gd name="connsiteY4" fmla="*/ 350045 h 350045"/>
                      <a:gd name="connsiteX5" fmla="*/ 168814 w 178297"/>
                      <a:gd name="connsiteY5" fmla="*/ 254795 h 350045"/>
                      <a:gd name="connsiteX6" fmla="*/ 156907 w 178297"/>
                      <a:gd name="connsiteY6" fmla="*/ 121445 h 350045"/>
                      <a:gd name="connsiteX7" fmla="*/ 73564 w 178297"/>
                      <a:gd name="connsiteY7" fmla="*/ 1 h 350045"/>
                      <a:gd name="connsiteX0" fmla="*/ 79936 w 184669"/>
                      <a:gd name="connsiteY0" fmla="*/ 1 h 350045"/>
                      <a:gd name="connsiteX1" fmla="*/ 56123 w 184669"/>
                      <a:gd name="connsiteY1" fmla="*/ 119063 h 350045"/>
                      <a:gd name="connsiteX2" fmla="*/ 3736 w 184669"/>
                      <a:gd name="connsiteY2" fmla="*/ 204788 h 350045"/>
                      <a:gd name="connsiteX3" fmla="*/ 25167 w 184669"/>
                      <a:gd name="connsiteY3" fmla="*/ 302420 h 350045"/>
                      <a:gd name="connsiteX4" fmla="*/ 89461 w 184669"/>
                      <a:gd name="connsiteY4" fmla="*/ 350045 h 350045"/>
                      <a:gd name="connsiteX5" fmla="*/ 175186 w 184669"/>
                      <a:gd name="connsiteY5" fmla="*/ 254795 h 350045"/>
                      <a:gd name="connsiteX6" fmla="*/ 163279 w 184669"/>
                      <a:gd name="connsiteY6" fmla="*/ 121445 h 350045"/>
                      <a:gd name="connsiteX7" fmla="*/ 79936 w 18466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21445 h 350045"/>
                      <a:gd name="connsiteX7" fmla="*/ 77086 w 181819"/>
                      <a:gd name="connsiteY7" fmla="*/ 1 h 350045"/>
                      <a:gd name="connsiteX0" fmla="*/ 77086 w 181819"/>
                      <a:gd name="connsiteY0" fmla="*/ 1 h 350045"/>
                      <a:gd name="connsiteX1" fmla="*/ 55655 w 181819"/>
                      <a:gd name="connsiteY1" fmla="*/ 107157 h 350045"/>
                      <a:gd name="connsiteX2" fmla="*/ 886 w 181819"/>
                      <a:gd name="connsiteY2" fmla="*/ 204788 h 350045"/>
                      <a:gd name="connsiteX3" fmla="*/ 22317 w 181819"/>
                      <a:gd name="connsiteY3" fmla="*/ 302420 h 350045"/>
                      <a:gd name="connsiteX4" fmla="*/ 86611 w 181819"/>
                      <a:gd name="connsiteY4" fmla="*/ 350045 h 350045"/>
                      <a:gd name="connsiteX5" fmla="*/ 172336 w 181819"/>
                      <a:gd name="connsiteY5" fmla="*/ 254795 h 350045"/>
                      <a:gd name="connsiteX6" fmla="*/ 160429 w 181819"/>
                      <a:gd name="connsiteY6" fmla="*/ 100014 h 350045"/>
                      <a:gd name="connsiteX7" fmla="*/ 77086 w 181819"/>
                      <a:gd name="connsiteY7" fmla="*/ 1 h 350045"/>
                      <a:gd name="connsiteX0" fmla="*/ 77086 w 179303"/>
                      <a:gd name="connsiteY0" fmla="*/ 1 h 350045"/>
                      <a:gd name="connsiteX1" fmla="*/ 55655 w 179303"/>
                      <a:gd name="connsiteY1" fmla="*/ 107157 h 350045"/>
                      <a:gd name="connsiteX2" fmla="*/ 886 w 179303"/>
                      <a:gd name="connsiteY2" fmla="*/ 204788 h 350045"/>
                      <a:gd name="connsiteX3" fmla="*/ 22317 w 179303"/>
                      <a:gd name="connsiteY3" fmla="*/ 302420 h 350045"/>
                      <a:gd name="connsiteX4" fmla="*/ 86611 w 179303"/>
                      <a:gd name="connsiteY4" fmla="*/ 350045 h 350045"/>
                      <a:gd name="connsiteX5" fmla="*/ 172336 w 179303"/>
                      <a:gd name="connsiteY5" fmla="*/ 266701 h 350045"/>
                      <a:gd name="connsiteX6" fmla="*/ 160429 w 179303"/>
                      <a:gd name="connsiteY6" fmla="*/ 100014 h 350045"/>
                      <a:gd name="connsiteX7" fmla="*/ 77086 w 179303"/>
                      <a:gd name="connsiteY7" fmla="*/ 1 h 350045"/>
                      <a:gd name="connsiteX0" fmla="*/ 77086 w 179303"/>
                      <a:gd name="connsiteY0" fmla="*/ 1 h 352745"/>
                      <a:gd name="connsiteX1" fmla="*/ 55655 w 179303"/>
                      <a:gd name="connsiteY1" fmla="*/ 107157 h 352745"/>
                      <a:gd name="connsiteX2" fmla="*/ 886 w 179303"/>
                      <a:gd name="connsiteY2" fmla="*/ 204788 h 352745"/>
                      <a:gd name="connsiteX3" fmla="*/ 22317 w 179303"/>
                      <a:gd name="connsiteY3" fmla="*/ 302420 h 352745"/>
                      <a:gd name="connsiteX4" fmla="*/ 86611 w 179303"/>
                      <a:gd name="connsiteY4" fmla="*/ 350045 h 352745"/>
                      <a:gd name="connsiteX5" fmla="*/ 172336 w 179303"/>
                      <a:gd name="connsiteY5" fmla="*/ 266701 h 352745"/>
                      <a:gd name="connsiteX6" fmla="*/ 160429 w 179303"/>
                      <a:gd name="connsiteY6" fmla="*/ 100014 h 352745"/>
                      <a:gd name="connsiteX7" fmla="*/ 77086 w 179303"/>
                      <a:gd name="connsiteY7" fmla="*/ 1 h 352745"/>
                      <a:gd name="connsiteX0" fmla="*/ 77086 w 179303"/>
                      <a:gd name="connsiteY0" fmla="*/ 1 h 350613"/>
                      <a:gd name="connsiteX1" fmla="*/ 55655 w 179303"/>
                      <a:gd name="connsiteY1" fmla="*/ 107157 h 350613"/>
                      <a:gd name="connsiteX2" fmla="*/ 886 w 179303"/>
                      <a:gd name="connsiteY2" fmla="*/ 204788 h 350613"/>
                      <a:gd name="connsiteX3" fmla="*/ 22317 w 179303"/>
                      <a:gd name="connsiteY3" fmla="*/ 302420 h 350613"/>
                      <a:gd name="connsiteX4" fmla="*/ 86611 w 179303"/>
                      <a:gd name="connsiteY4" fmla="*/ 350045 h 350613"/>
                      <a:gd name="connsiteX5" fmla="*/ 172336 w 179303"/>
                      <a:gd name="connsiteY5" fmla="*/ 266701 h 350613"/>
                      <a:gd name="connsiteX6" fmla="*/ 160429 w 179303"/>
                      <a:gd name="connsiteY6" fmla="*/ 100014 h 350613"/>
                      <a:gd name="connsiteX7" fmla="*/ 77086 w 179303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78214 w 180431"/>
                      <a:gd name="connsiteY0" fmla="*/ 1 h 350613"/>
                      <a:gd name="connsiteX1" fmla="*/ 56783 w 180431"/>
                      <a:gd name="connsiteY1" fmla="*/ 107157 h 350613"/>
                      <a:gd name="connsiteX2" fmla="*/ 2014 w 180431"/>
                      <a:gd name="connsiteY2" fmla="*/ 204788 h 350613"/>
                      <a:gd name="connsiteX3" fmla="*/ 23445 w 180431"/>
                      <a:gd name="connsiteY3" fmla="*/ 302420 h 350613"/>
                      <a:gd name="connsiteX4" fmla="*/ 87739 w 180431"/>
                      <a:gd name="connsiteY4" fmla="*/ 350045 h 350613"/>
                      <a:gd name="connsiteX5" fmla="*/ 173464 w 180431"/>
                      <a:gd name="connsiteY5" fmla="*/ 266701 h 350613"/>
                      <a:gd name="connsiteX6" fmla="*/ 161557 w 180431"/>
                      <a:gd name="connsiteY6" fmla="*/ 100014 h 350613"/>
                      <a:gd name="connsiteX7" fmla="*/ 78214 w 180431"/>
                      <a:gd name="connsiteY7" fmla="*/ 1 h 350613"/>
                      <a:gd name="connsiteX0" fmla="*/ 82390 w 184607"/>
                      <a:gd name="connsiteY0" fmla="*/ 1 h 352386"/>
                      <a:gd name="connsiteX1" fmla="*/ 60959 w 184607"/>
                      <a:gd name="connsiteY1" fmla="*/ 107157 h 352386"/>
                      <a:gd name="connsiteX2" fmla="*/ 6190 w 184607"/>
                      <a:gd name="connsiteY2" fmla="*/ 204788 h 352386"/>
                      <a:gd name="connsiteX3" fmla="*/ 15715 w 184607"/>
                      <a:gd name="connsiteY3" fmla="*/ 302420 h 352386"/>
                      <a:gd name="connsiteX4" fmla="*/ 91915 w 184607"/>
                      <a:gd name="connsiteY4" fmla="*/ 350045 h 352386"/>
                      <a:gd name="connsiteX5" fmla="*/ 177640 w 184607"/>
                      <a:gd name="connsiteY5" fmla="*/ 266701 h 352386"/>
                      <a:gd name="connsiteX6" fmla="*/ 165733 w 184607"/>
                      <a:gd name="connsiteY6" fmla="*/ 100014 h 352386"/>
                      <a:gd name="connsiteX7" fmla="*/ 82390 w 184607"/>
                      <a:gd name="connsiteY7" fmla="*/ 1 h 352386"/>
                      <a:gd name="connsiteX0" fmla="*/ 86867 w 189084"/>
                      <a:gd name="connsiteY0" fmla="*/ 1 h 351243"/>
                      <a:gd name="connsiteX1" fmla="*/ 65436 w 189084"/>
                      <a:gd name="connsiteY1" fmla="*/ 107157 h 351243"/>
                      <a:gd name="connsiteX2" fmla="*/ 10667 w 189084"/>
                      <a:gd name="connsiteY2" fmla="*/ 204788 h 351243"/>
                      <a:gd name="connsiteX3" fmla="*/ 20192 w 189084"/>
                      <a:gd name="connsiteY3" fmla="*/ 302420 h 351243"/>
                      <a:gd name="connsiteX4" fmla="*/ 96392 w 189084"/>
                      <a:gd name="connsiteY4" fmla="*/ 350045 h 351243"/>
                      <a:gd name="connsiteX5" fmla="*/ 182117 w 189084"/>
                      <a:gd name="connsiteY5" fmla="*/ 266701 h 351243"/>
                      <a:gd name="connsiteX6" fmla="*/ 170210 w 189084"/>
                      <a:gd name="connsiteY6" fmla="*/ 100014 h 351243"/>
                      <a:gd name="connsiteX7" fmla="*/ 86867 w 189084"/>
                      <a:gd name="connsiteY7" fmla="*/ 1 h 351243"/>
                      <a:gd name="connsiteX0" fmla="*/ 81616 w 183833"/>
                      <a:gd name="connsiteY0" fmla="*/ 1 h 350850"/>
                      <a:gd name="connsiteX1" fmla="*/ 60185 w 183833"/>
                      <a:gd name="connsiteY1" fmla="*/ 107157 h 350850"/>
                      <a:gd name="connsiteX2" fmla="*/ 5416 w 183833"/>
                      <a:gd name="connsiteY2" fmla="*/ 204788 h 350850"/>
                      <a:gd name="connsiteX3" fmla="*/ 14941 w 183833"/>
                      <a:gd name="connsiteY3" fmla="*/ 302420 h 350850"/>
                      <a:gd name="connsiteX4" fmla="*/ 91141 w 183833"/>
                      <a:gd name="connsiteY4" fmla="*/ 350045 h 350850"/>
                      <a:gd name="connsiteX5" fmla="*/ 176866 w 183833"/>
                      <a:gd name="connsiteY5" fmla="*/ 266701 h 350850"/>
                      <a:gd name="connsiteX6" fmla="*/ 164959 w 183833"/>
                      <a:gd name="connsiteY6" fmla="*/ 100014 h 350850"/>
                      <a:gd name="connsiteX7" fmla="*/ 81616 w 183833"/>
                      <a:gd name="connsiteY7" fmla="*/ 1 h 350850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7661"/>
                      <a:gd name="connsiteY0" fmla="*/ 1 h 351235"/>
                      <a:gd name="connsiteX1" fmla="*/ 60185 w 187661"/>
                      <a:gd name="connsiteY1" fmla="*/ 107157 h 351235"/>
                      <a:gd name="connsiteX2" fmla="*/ 5416 w 187661"/>
                      <a:gd name="connsiteY2" fmla="*/ 204788 h 351235"/>
                      <a:gd name="connsiteX3" fmla="*/ 14941 w 187661"/>
                      <a:gd name="connsiteY3" fmla="*/ 302420 h 351235"/>
                      <a:gd name="connsiteX4" fmla="*/ 91141 w 187661"/>
                      <a:gd name="connsiteY4" fmla="*/ 350045 h 351235"/>
                      <a:gd name="connsiteX5" fmla="*/ 181628 w 187661"/>
                      <a:gd name="connsiteY5" fmla="*/ 257176 h 351235"/>
                      <a:gd name="connsiteX6" fmla="*/ 164959 w 187661"/>
                      <a:gd name="connsiteY6" fmla="*/ 100014 h 351235"/>
                      <a:gd name="connsiteX7" fmla="*/ 81616 w 187661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  <a:gd name="connsiteX0" fmla="*/ 81616 w 191543"/>
                      <a:gd name="connsiteY0" fmla="*/ 1 h 351235"/>
                      <a:gd name="connsiteX1" fmla="*/ 60185 w 191543"/>
                      <a:gd name="connsiteY1" fmla="*/ 107157 h 351235"/>
                      <a:gd name="connsiteX2" fmla="*/ 5416 w 191543"/>
                      <a:gd name="connsiteY2" fmla="*/ 204788 h 351235"/>
                      <a:gd name="connsiteX3" fmla="*/ 14941 w 191543"/>
                      <a:gd name="connsiteY3" fmla="*/ 302420 h 351235"/>
                      <a:gd name="connsiteX4" fmla="*/ 91141 w 191543"/>
                      <a:gd name="connsiteY4" fmla="*/ 350045 h 351235"/>
                      <a:gd name="connsiteX5" fmla="*/ 181628 w 191543"/>
                      <a:gd name="connsiteY5" fmla="*/ 257176 h 351235"/>
                      <a:gd name="connsiteX6" fmla="*/ 172103 w 191543"/>
                      <a:gd name="connsiteY6" fmla="*/ 114302 h 351235"/>
                      <a:gd name="connsiteX7" fmla="*/ 81616 w 191543"/>
                      <a:gd name="connsiteY7" fmla="*/ 1 h 351235"/>
                      <a:gd name="connsiteX0" fmla="*/ 81616 w 189463"/>
                      <a:gd name="connsiteY0" fmla="*/ 1 h 351235"/>
                      <a:gd name="connsiteX1" fmla="*/ 60185 w 189463"/>
                      <a:gd name="connsiteY1" fmla="*/ 107157 h 351235"/>
                      <a:gd name="connsiteX2" fmla="*/ 5416 w 189463"/>
                      <a:gd name="connsiteY2" fmla="*/ 204788 h 351235"/>
                      <a:gd name="connsiteX3" fmla="*/ 14941 w 189463"/>
                      <a:gd name="connsiteY3" fmla="*/ 302420 h 351235"/>
                      <a:gd name="connsiteX4" fmla="*/ 91141 w 189463"/>
                      <a:gd name="connsiteY4" fmla="*/ 350045 h 351235"/>
                      <a:gd name="connsiteX5" fmla="*/ 181628 w 189463"/>
                      <a:gd name="connsiteY5" fmla="*/ 257176 h 351235"/>
                      <a:gd name="connsiteX6" fmla="*/ 172103 w 189463"/>
                      <a:gd name="connsiteY6" fmla="*/ 114302 h 351235"/>
                      <a:gd name="connsiteX7" fmla="*/ 81616 w 189463"/>
                      <a:gd name="connsiteY7" fmla="*/ 1 h 3512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9463" h="351235">
                        <a:moveTo>
                          <a:pt x="81616" y="1"/>
                        </a:moveTo>
                        <a:cubicBezTo>
                          <a:pt x="63757" y="-396"/>
                          <a:pt x="82410" y="63500"/>
                          <a:pt x="60185" y="107157"/>
                        </a:cubicBezTo>
                        <a:cubicBezTo>
                          <a:pt x="37960" y="150814"/>
                          <a:pt x="12957" y="172244"/>
                          <a:pt x="5416" y="204788"/>
                        </a:cubicBezTo>
                        <a:cubicBezTo>
                          <a:pt x="-2125" y="237332"/>
                          <a:pt x="-4108" y="277019"/>
                          <a:pt x="14941" y="302420"/>
                        </a:cubicBezTo>
                        <a:cubicBezTo>
                          <a:pt x="33990" y="327821"/>
                          <a:pt x="63360" y="357586"/>
                          <a:pt x="91141" y="350045"/>
                        </a:cubicBezTo>
                        <a:cubicBezTo>
                          <a:pt x="118922" y="342504"/>
                          <a:pt x="169325" y="298848"/>
                          <a:pt x="181628" y="257176"/>
                        </a:cubicBezTo>
                        <a:cubicBezTo>
                          <a:pt x="196312" y="217092"/>
                          <a:pt x="188772" y="161927"/>
                          <a:pt x="172103" y="114302"/>
                        </a:cubicBezTo>
                        <a:cubicBezTo>
                          <a:pt x="155434" y="66677"/>
                          <a:pt x="114160" y="36513"/>
                          <a:pt x="81616" y="1"/>
                        </a:cubicBezTo>
                        <a:close/>
                      </a:path>
                    </a:pathLst>
                  </a:custGeom>
                  <a:solidFill>
                    <a:srgbClr val="92C60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8" name="任意多边形 297"/>
                  <p:cNvSpPr/>
                  <p:nvPr/>
                </p:nvSpPr>
                <p:spPr>
                  <a:xfrm>
                    <a:off x="4703467" y="884322"/>
                    <a:ext cx="53168" cy="248435"/>
                  </a:xfrm>
                  <a:custGeom>
                    <a:avLst/>
                    <a:gdLst>
                      <a:gd name="connsiteX0" fmla="*/ 0 w 45243"/>
                      <a:gd name="connsiteY0" fmla="*/ 178593 h 178593"/>
                      <a:gd name="connsiteX1" fmla="*/ 0 w 45243"/>
                      <a:gd name="connsiteY1" fmla="*/ 61912 h 178593"/>
                      <a:gd name="connsiteX2" fmla="*/ 26193 w 45243"/>
                      <a:gd name="connsiteY2" fmla="*/ 0 h 178593"/>
                      <a:gd name="connsiteX3" fmla="*/ 45243 w 45243"/>
                      <a:gd name="connsiteY3" fmla="*/ 76200 h 178593"/>
                      <a:gd name="connsiteX4" fmla="*/ 38100 w 45243"/>
                      <a:gd name="connsiteY4" fmla="*/ 133350 h 178593"/>
                      <a:gd name="connsiteX5" fmla="*/ 0 w 45243"/>
                      <a:gd name="connsiteY5" fmla="*/ 178593 h 178593"/>
                      <a:gd name="connsiteX0" fmla="*/ 0 w 46024"/>
                      <a:gd name="connsiteY0" fmla="*/ 178593 h 178593"/>
                      <a:gd name="connsiteX1" fmla="*/ 0 w 46024"/>
                      <a:gd name="connsiteY1" fmla="*/ 61912 h 178593"/>
                      <a:gd name="connsiteX2" fmla="*/ 26193 w 46024"/>
                      <a:gd name="connsiteY2" fmla="*/ 0 h 178593"/>
                      <a:gd name="connsiteX3" fmla="*/ 45243 w 46024"/>
                      <a:gd name="connsiteY3" fmla="*/ 76200 h 178593"/>
                      <a:gd name="connsiteX4" fmla="*/ 38100 w 46024"/>
                      <a:gd name="connsiteY4" fmla="*/ 133350 h 178593"/>
                      <a:gd name="connsiteX5" fmla="*/ 0 w 46024"/>
                      <a:gd name="connsiteY5" fmla="*/ 178593 h 178593"/>
                      <a:gd name="connsiteX0" fmla="*/ 0 w 47263"/>
                      <a:gd name="connsiteY0" fmla="*/ 178593 h 178593"/>
                      <a:gd name="connsiteX1" fmla="*/ 0 w 47263"/>
                      <a:gd name="connsiteY1" fmla="*/ 61912 h 178593"/>
                      <a:gd name="connsiteX2" fmla="*/ 26193 w 47263"/>
                      <a:gd name="connsiteY2" fmla="*/ 0 h 178593"/>
                      <a:gd name="connsiteX3" fmla="*/ 45243 w 47263"/>
                      <a:gd name="connsiteY3" fmla="*/ 76200 h 178593"/>
                      <a:gd name="connsiteX4" fmla="*/ 38100 w 47263"/>
                      <a:gd name="connsiteY4" fmla="*/ 133350 h 178593"/>
                      <a:gd name="connsiteX5" fmla="*/ 0 w 47263"/>
                      <a:gd name="connsiteY5" fmla="*/ 178593 h 178593"/>
                      <a:gd name="connsiteX0" fmla="*/ 4052 w 51315"/>
                      <a:gd name="connsiteY0" fmla="*/ 178709 h 178709"/>
                      <a:gd name="connsiteX1" fmla="*/ 4052 w 51315"/>
                      <a:gd name="connsiteY1" fmla="*/ 62028 h 178709"/>
                      <a:gd name="connsiteX2" fmla="*/ 30245 w 51315"/>
                      <a:gd name="connsiteY2" fmla="*/ 116 h 178709"/>
                      <a:gd name="connsiteX3" fmla="*/ 49295 w 51315"/>
                      <a:gd name="connsiteY3" fmla="*/ 76316 h 178709"/>
                      <a:gd name="connsiteX4" fmla="*/ 42152 w 51315"/>
                      <a:gd name="connsiteY4" fmla="*/ 133466 h 178709"/>
                      <a:gd name="connsiteX5" fmla="*/ 4052 w 51315"/>
                      <a:gd name="connsiteY5" fmla="*/ 178709 h 178709"/>
                      <a:gd name="connsiteX0" fmla="*/ 1452 w 48715"/>
                      <a:gd name="connsiteY0" fmla="*/ 178697 h 178697"/>
                      <a:gd name="connsiteX1" fmla="*/ 15740 w 48715"/>
                      <a:gd name="connsiteY1" fmla="*/ 66778 h 178697"/>
                      <a:gd name="connsiteX2" fmla="*/ 27645 w 48715"/>
                      <a:gd name="connsiteY2" fmla="*/ 104 h 178697"/>
                      <a:gd name="connsiteX3" fmla="*/ 46695 w 48715"/>
                      <a:gd name="connsiteY3" fmla="*/ 76304 h 178697"/>
                      <a:gd name="connsiteX4" fmla="*/ 39552 w 48715"/>
                      <a:gd name="connsiteY4" fmla="*/ 133454 h 178697"/>
                      <a:gd name="connsiteX5" fmla="*/ 1452 w 48715"/>
                      <a:gd name="connsiteY5" fmla="*/ 178697 h 178697"/>
                      <a:gd name="connsiteX0" fmla="*/ 1452 w 48715"/>
                      <a:gd name="connsiteY0" fmla="*/ 178697 h 180791"/>
                      <a:gd name="connsiteX1" fmla="*/ 15740 w 48715"/>
                      <a:gd name="connsiteY1" fmla="*/ 66778 h 180791"/>
                      <a:gd name="connsiteX2" fmla="*/ 27645 w 48715"/>
                      <a:gd name="connsiteY2" fmla="*/ 104 h 180791"/>
                      <a:gd name="connsiteX3" fmla="*/ 46695 w 48715"/>
                      <a:gd name="connsiteY3" fmla="*/ 76304 h 180791"/>
                      <a:gd name="connsiteX4" fmla="*/ 39552 w 48715"/>
                      <a:gd name="connsiteY4" fmla="*/ 133454 h 180791"/>
                      <a:gd name="connsiteX5" fmla="*/ 1452 w 48715"/>
                      <a:gd name="connsiteY5" fmla="*/ 178697 h 180791"/>
                      <a:gd name="connsiteX0" fmla="*/ 1452 w 47476"/>
                      <a:gd name="connsiteY0" fmla="*/ 195372 h 197068"/>
                      <a:gd name="connsiteX1" fmla="*/ 15740 w 47476"/>
                      <a:gd name="connsiteY1" fmla="*/ 66784 h 197068"/>
                      <a:gd name="connsiteX2" fmla="*/ 27645 w 47476"/>
                      <a:gd name="connsiteY2" fmla="*/ 110 h 197068"/>
                      <a:gd name="connsiteX3" fmla="*/ 46695 w 47476"/>
                      <a:gd name="connsiteY3" fmla="*/ 76310 h 197068"/>
                      <a:gd name="connsiteX4" fmla="*/ 39552 w 47476"/>
                      <a:gd name="connsiteY4" fmla="*/ 133460 h 197068"/>
                      <a:gd name="connsiteX5" fmla="*/ 1452 w 47476"/>
                      <a:gd name="connsiteY5" fmla="*/ 195372 h 197068"/>
                      <a:gd name="connsiteX0" fmla="*/ 266 w 46290"/>
                      <a:gd name="connsiteY0" fmla="*/ 195334 h 196107"/>
                      <a:gd name="connsiteX1" fmla="*/ 21698 w 46290"/>
                      <a:gd name="connsiteY1" fmla="*/ 88177 h 196107"/>
                      <a:gd name="connsiteX2" fmla="*/ 26459 w 46290"/>
                      <a:gd name="connsiteY2" fmla="*/ 72 h 196107"/>
                      <a:gd name="connsiteX3" fmla="*/ 45509 w 46290"/>
                      <a:gd name="connsiteY3" fmla="*/ 76272 h 196107"/>
                      <a:gd name="connsiteX4" fmla="*/ 38366 w 46290"/>
                      <a:gd name="connsiteY4" fmla="*/ 133422 h 196107"/>
                      <a:gd name="connsiteX5" fmla="*/ 266 w 46290"/>
                      <a:gd name="connsiteY5" fmla="*/ 195334 h 196107"/>
                      <a:gd name="connsiteX0" fmla="*/ 2249 w 48273"/>
                      <a:gd name="connsiteY0" fmla="*/ 195324 h 195831"/>
                      <a:gd name="connsiteX1" fmla="*/ 7012 w 48273"/>
                      <a:gd name="connsiteY1" fmla="*/ 97692 h 195831"/>
                      <a:gd name="connsiteX2" fmla="*/ 28442 w 48273"/>
                      <a:gd name="connsiteY2" fmla="*/ 62 h 195831"/>
                      <a:gd name="connsiteX3" fmla="*/ 47492 w 48273"/>
                      <a:gd name="connsiteY3" fmla="*/ 76262 h 195831"/>
                      <a:gd name="connsiteX4" fmla="*/ 40349 w 48273"/>
                      <a:gd name="connsiteY4" fmla="*/ 133412 h 195831"/>
                      <a:gd name="connsiteX5" fmla="*/ 2249 w 48273"/>
                      <a:gd name="connsiteY5" fmla="*/ 195324 h 195831"/>
                      <a:gd name="connsiteX0" fmla="*/ 2249 w 41173"/>
                      <a:gd name="connsiteY0" fmla="*/ 195324 h 195823"/>
                      <a:gd name="connsiteX1" fmla="*/ 7012 w 41173"/>
                      <a:gd name="connsiteY1" fmla="*/ 97692 h 195823"/>
                      <a:gd name="connsiteX2" fmla="*/ 28442 w 41173"/>
                      <a:gd name="connsiteY2" fmla="*/ 62 h 195823"/>
                      <a:gd name="connsiteX3" fmla="*/ 28442 w 41173"/>
                      <a:gd name="connsiteY3" fmla="*/ 81024 h 195823"/>
                      <a:gd name="connsiteX4" fmla="*/ 40349 w 41173"/>
                      <a:gd name="connsiteY4" fmla="*/ 133412 h 195823"/>
                      <a:gd name="connsiteX5" fmla="*/ 2249 w 41173"/>
                      <a:gd name="connsiteY5" fmla="*/ 195324 h 195823"/>
                      <a:gd name="connsiteX0" fmla="*/ 2249 w 48273"/>
                      <a:gd name="connsiteY0" fmla="*/ 195324 h 195838"/>
                      <a:gd name="connsiteX1" fmla="*/ 7012 w 48273"/>
                      <a:gd name="connsiteY1" fmla="*/ 97692 h 195838"/>
                      <a:gd name="connsiteX2" fmla="*/ 28442 w 48273"/>
                      <a:gd name="connsiteY2" fmla="*/ 62 h 195838"/>
                      <a:gd name="connsiteX3" fmla="*/ 47492 w 48273"/>
                      <a:gd name="connsiteY3" fmla="*/ 71499 h 195838"/>
                      <a:gd name="connsiteX4" fmla="*/ 40349 w 48273"/>
                      <a:gd name="connsiteY4" fmla="*/ 133412 h 195838"/>
                      <a:gd name="connsiteX5" fmla="*/ 2249 w 48273"/>
                      <a:gd name="connsiteY5" fmla="*/ 195324 h 195838"/>
                      <a:gd name="connsiteX0" fmla="*/ 1557 w 46812"/>
                      <a:gd name="connsiteY0" fmla="*/ 195324 h 195838"/>
                      <a:gd name="connsiteX1" fmla="*/ 6320 w 46812"/>
                      <a:gd name="connsiteY1" fmla="*/ 97692 h 195838"/>
                      <a:gd name="connsiteX2" fmla="*/ 27750 w 46812"/>
                      <a:gd name="connsiteY2" fmla="*/ 62 h 195838"/>
                      <a:gd name="connsiteX3" fmla="*/ 46800 w 46812"/>
                      <a:gd name="connsiteY3" fmla="*/ 71499 h 195838"/>
                      <a:gd name="connsiteX4" fmla="*/ 30132 w 46812"/>
                      <a:gd name="connsiteY4" fmla="*/ 133412 h 195838"/>
                      <a:gd name="connsiteX5" fmla="*/ 1557 w 46812"/>
                      <a:gd name="connsiteY5" fmla="*/ 195324 h 195838"/>
                      <a:gd name="connsiteX0" fmla="*/ 383 w 45896"/>
                      <a:gd name="connsiteY0" fmla="*/ 195324 h 195687"/>
                      <a:gd name="connsiteX1" fmla="*/ 5146 w 45896"/>
                      <a:gd name="connsiteY1" fmla="*/ 97692 h 195687"/>
                      <a:gd name="connsiteX2" fmla="*/ 26576 w 45896"/>
                      <a:gd name="connsiteY2" fmla="*/ 62 h 195687"/>
                      <a:gd name="connsiteX3" fmla="*/ 45626 w 45896"/>
                      <a:gd name="connsiteY3" fmla="*/ 71499 h 195687"/>
                      <a:gd name="connsiteX4" fmla="*/ 12289 w 45896"/>
                      <a:gd name="connsiteY4" fmla="*/ 128650 h 195687"/>
                      <a:gd name="connsiteX5" fmla="*/ 383 w 45896"/>
                      <a:gd name="connsiteY5" fmla="*/ 195324 h 195687"/>
                      <a:gd name="connsiteX0" fmla="*/ 1384 w 46627"/>
                      <a:gd name="connsiteY0" fmla="*/ 195324 h 196414"/>
                      <a:gd name="connsiteX1" fmla="*/ 6147 w 46627"/>
                      <a:gd name="connsiteY1" fmla="*/ 97692 h 196414"/>
                      <a:gd name="connsiteX2" fmla="*/ 27577 w 46627"/>
                      <a:gd name="connsiteY2" fmla="*/ 62 h 196414"/>
                      <a:gd name="connsiteX3" fmla="*/ 46627 w 46627"/>
                      <a:gd name="connsiteY3" fmla="*/ 71499 h 196414"/>
                      <a:gd name="connsiteX4" fmla="*/ 27577 w 46627"/>
                      <a:gd name="connsiteY4" fmla="*/ 145319 h 196414"/>
                      <a:gd name="connsiteX5" fmla="*/ 1384 w 46627"/>
                      <a:gd name="connsiteY5" fmla="*/ 195324 h 196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627" h="196414">
                        <a:moveTo>
                          <a:pt x="1384" y="195324"/>
                        </a:moveTo>
                        <a:cubicBezTo>
                          <a:pt x="-2188" y="187386"/>
                          <a:pt x="1782" y="130236"/>
                          <a:pt x="6147" y="97692"/>
                        </a:cubicBezTo>
                        <a:cubicBezTo>
                          <a:pt x="10512" y="65148"/>
                          <a:pt x="20037" y="-2319"/>
                          <a:pt x="27577" y="62"/>
                        </a:cubicBezTo>
                        <a:cubicBezTo>
                          <a:pt x="35117" y="2443"/>
                          <a:pt x="46627" y="47290"/>
                          <a:pt x="46627" y="71499"/>
                        </a:cubicBezTo>
                        <a:cubicBezTo>
                          <a:pt x="46627" y="95708"/>
                          <a:pt x="35118" y="124682"/>
                          <a:pt x="27577" y="145319"/>
                        </a:cubicBezTo>
                        <a:cubicBezTo>
                          <a:pt x="20037" y="165957"/>
                          <a:pt x="4956" y="203262"/>
                          <a:pt x="1384" y="195324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</p:grpSp>
      <p:sp>
        <p:nvSpPr>
          <p:cNvPr id="268" name="矩形 267"/>
          <p:cNvSpPr/>
          <p:nvPr/>
        </p:nvSpPr>
        <p:spPr>
          <a:xfrm>
            <a:off x="0" y="4415904"/>
            <a:ext cx="9144000" cy="727596"/>
          </a:xfrm>
          <a:prstGeom prst="rect">
            <a:avLst/>
          </a:prstGeom>
          <a:solidFill>
            <a:srgbClr val="6633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269" name="组合 268"/>
          <p:cNvGrpSpPr/>
          <p:nvPr/>
        </p:nvGrpSpPr>
        <p:grpSpPr>
          <a:xfrm>
            <a:off x="3228377" y="4420905"/>
            <a:ext cx="2927826" cy="884530"/>
            <a:chOff x="3200400" y="4410075"/>
            <a:chExt cx="2932113" cy="885825"/>
          </a:xfrm>
        </p:grpSpPr>
        <p:pic>
          <p:nvPicPr>
            <p:cNvPr id="270" name="图片 5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0563" y="4416425"/>
              <a:ext cx="696912" cy="72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1" name="Freeform 14"/>
            <p:cNvSpPr>
              <a:spLocks/>
            </p:cNvSpPr>
            <p:nvPr/>
          </p:nvSpPr>
          <p:spPr bwMode="auto">
            <a:xfrm>
              <a:off x="3779838" y="4803775"/>
              <a:ext cx="68262" cy="188913"/>
            </a:xfrm>
            <a:custGeom>
              <a:avLst/>
              <a:gdLst>
                <a:gd name="T0" fmla="*/ 68263 w 36"/>
                <a:gd name="T1" fmla="*/ 0 h 99"/>
                <a:gd name="T2" fmla="*/ 60678 w 36"/>
                <a:gd name="T3" fmla="*/ 0 h 99"/>
                <a:gd name="T4" fmla="*/ 53093 w 36"/>
                <a:gd name="T5" fmla="*/ 53430 h 99"/>
                <a:gd name="T6" fmla="*/ 32235 w 36"/>
                <a:gd name="T7" fmla="*/ 91594 h 99"/>
                <a:gd name="T8" fmla="*/ 9481 w 36"/>
                <a:gd name="T9" fmla="*/ 131667 h 99"/>
                <a:gd name="T10" fmla="*/ 0 w 36"/>
                <a:gd name="T11" fmla="*/ 188913 h 99"/>
                <a:gd name="T12" fmla="*/ 11377 w 36"/>
                <a:gd name="T13" fmla="*/ 133575 h 99"/>
                <a:gd name="T14" fmla="*/ 34132 w 36"/>
                <a:gd name="T15" fmla="*/ 99227 h 99"/>
                <a:gd name="T16" fmla="*/ 58782 w 36"/>
                <a:gd name="T17" fmla="*/ 59155 h 99"/>
                <a:gd name="T18" fmla="*/ 68263 w 36"/>
                <a:gd name="T19" fmla="*/ 0 h 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" h="99">
                  <a:moveTo>
                    <a:pt x="3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1" y="10"/>
                    <a:pt x="30" y="20"/>
                    <a:pt x="28" y="28"/>
                  </a:cubicBezTo>
                  <a:cubicBezTo>
                    <a:pt x="25" y="36"/>
                    <a:pt x="21" y="42"/>
                    <a:pt x="17" y="48"/>
                  </a:cubicBezTo>
                  <a:cubicBezTo>
                    <a:pt x="13" y="54"/>
                    <a:pt x="8" y="60"/>
                    <a:pt x="5" y="69"/>
                  </a:cubicBezTo>
                  <a:cubicBezTo>
                    <a:pt x="2" y="78"/>
                    <a:pt x="1" y="89"/>
                    <a:pt x="0" y="99"/>
                  </a:cubicBezTo>
                  <a:cubicBezTo>
                    <a:pt x="1" y="89"/>
                    <a:pt x="2" y="78"/>
                    <a:pt x="6" y="70"/>
                  </a:cubicBezTo>
                  <a:cubicBezTo>
                    <a:pt x="9" y="62"/>
                    <a:pt x="13" y="57"/>
                    <a:pt x="18" y="52"/>
                  </a:cubicBezTo>
                  <a:cubicBezTo>
                    <a:pt x="22" y="47"/>
                    <a:pt x="27" y="41"/>
                    <a:pt x="31" y="31"/>
                  </a:cubicBezTo>
                  <a:cubicBezTo>
                    <a:pt x="34" y="21"/>
                    <a:pt x="35" y="10"/>
                    <a:pt x="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2" name="Freeform 15"/>
            <p:cNvSpPr>
              <a:spLocks/>
            </p:cNvSpPr>
            <p:nvPr/>
          </p:nvSpPr>
          <p:spPr bwMode="auto">
            <a:xfrm>
              <a:off x="3851275" y="4803775"/>
              <a:ext cx="174625" cy="250825"/>
            </a:xfrm>
            <a:custGeom>
              <a:avLst/>
              <a:gdLst>
                <a:gd name="T0" fmla="*/ 7592 w 92"/>
                <a:gd name="T1" fmla="*/ 0 h 132"/>
                <a:gd name="T2" fmla="*/ 0 w 92"/>
                <a:gd name="T3" fmla="*/ 11401 h 132"/>
                <a:gd name="T4" fmla="*/ 56943 w 92"/>
                <a:gd name="T5" fmla="*/ 66507 h 132"/>
                <a:gd name="T6" fmla="*/ 85414 w 92"/>
                <a:gd name="T7" fmla="*/ 125413 h 132"/>
                <a:gd name="T8" fmla="*/ 113886 w 92"/>
                <a:gd name="T9" fmla="*/ 190019 h 132"/>
                <a:gd name="T10" fmla="*/ 174625 w 92"/>
                <a:gd name="T11" fmla="*/ 250825 h 132"/>
                <a:gd name="T12" fmla="*/ 117682 w 92"/>
                <a:gd name="T13" fmla="*/ 190019 h 132"/>
                <a:gd name="T14" fmla="*/ 96803 w 92"/>
                <a:gd name="T15" fmla="*/ 131113 h 132"/>
                <a:gd name="T16" fmla="*/ 70230 w 92"/>
                <a:gd name="T17" fmla="*/ 66507 h 132"/>
                <a:gd name="T18" fmla="*/ 7592 w 92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2" h="132">
                  <a:moveTo>
                    <a:pt x="4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1" y="15"/>
                    <a:pt x="23" y="25"/>
                    <a:pt x="30" y="35"/>
                  </a:cubicBezTo>
                  <a:cubicBezTo>
                    <a:pt x="38" y="45"/>
                    <a:pt x="42" y="56"/>
                    <a:pt x="45" y="66"/>
                  </a:cubicBezTo>
                  <a:cubicBezTo>
                    <a:pt x="48" y="77"/>
                    <a:pt x="51" y="88"/>
                    <a:pt x="60" y="100"/>
                  </a:cubicBezTo>
                  <a:cubicBezTo>
                    <a:pt x="69" y="112"/>
                    <a:pt x="81" y="122"/>
                    <a:pt x="92" y="132"/>
                  </a:cubicBezTo>
                  <a:cubicBezTo>
                    <a:pt x="81" y="122"/>
                    <a:pt x="69" y="111"/>
                    <a:pt x="62" y="100"/>
                  </a:cubicBezTo>
                  <a:cubicBezTo>
                    <a:pt x="55" y="89"/>
                    <a:pt x="53" y="79"/>
                    <a:pt x="51" y="69"/>
                  </a:cubicBezTo>
                  <a:cubicBezTo>
                    <a:pt x="48" y="59"/>
                    <a:pt x="46" y="48"/>
                    <a:pt x="37" y="35"/>
                  </a:cubicBezTo>
                  <a:cubicBezTo>
                    <a:pt x="27" y="22"/>
                    <a:pt x="15" y="1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3" name="Freeform 16"/>
            <p:cNvSpPr>
              <a:spLocks/>
            </p:cNvSpPr>
            <p:nvPr/>
          </p:nvSpPr>
          <p:spPr bwMode="auto">
            <a:xfrm>
              <a:off x="4337050" y="4419600"/>
              <a:ext cx="171450" cy="741363"/>
            </a:xfrm>
            <a:custGeom>
              <a:avLst/>
              <a:gdLst>
                <a:gd name="T0" fmla="*/ 171450 w 90"/>
                <a:gd name="T1" fmla="*/ 0 h 390"/>
                <a:gd name="T2" fmla="*/ 80010 w 90"/>
                <a:gd name="T3" fmla="*/ 1901 h 390"/>
                <a:gd name="T4" fmla="*/ 5715 w 90"/>
                <a:gd name="T5" fmla="*/ 186291 h 390"/>
                <a:gd name="T6" fmla="*/ 59055 w 90"/>
                <a:gd name="T7" fmla="*/ 376384 h 390"/>
                <a:gd name="T8" fmla="*/ 118110 w 90"/>
                <a:gd name="T9" fmla="*/ 560775 h 390"/>
                <a:gd name="T10" fmla="*/ 49530 w 90"/>
                <a:gd name="T11" fmla="*/ 741363 h 390"/>
                <a:gd name="T12" fmla="*/ 121920 w 90"/>
                <a:gd name="T13" fmla="*/ 560775 h 390"/>
                <a:gd name="T14" fmla="*/ 72390 w 90"/>
                <a:gd name="T15" fmla="*/ 366880 h 390"/>
                <a:gd name="T16" fmla="*/ 28575 w 90"/>
                <a:gd name="T17" fmla="*/ 191994 h 390"/>
                <a:gd name="T18" fmla="*/ 171450 w 90"/>
                <a:gd name="T19" fmla="*/ 0 h 3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0" h="390">
                  <a:moveTo>
                    <a:pt x="90" y="0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25" y="31"/>
                    <a:pt x="6" y="62"/>
                    <a:pt x="3" y="98"/>
                  </a:cubicBezTo>
                  <a:cubicBezTo>
                    <a:pt x="0" y="134"/>
                    <a:pt x="16" y="167"/>
                    <a:pt x="31" y="198"/>
                  </a:cubicBezTo>
                  <a:cubicBezTo>
                    <a:pt x="45" y="228"/>
                    <a:pt x="62" y="260"/>
                    <a:pt x="62" y="295"/>
                  </a:cubicBezTo>
                  <a:cubicBezTo>
                    <a:pt x="61" y="329"/>
                    <a:pt x="43" y="361"/>
                    <a:pt x="26" y="390"/>
                  </a:cubicBezTo>
                  <a:cubicBezTo>
                    <a:pt x="44" y="361"/>
                    <a:pt x="63" y="330"/>
                    <a:pt x="64" y="295"/>
                  </a:cubicBezTo>
                  <a:cubicBezTo>
                    <a:pt x="65" y="259"/>
                    <a:pt x="52" y="224"/>
                    <a:pt x="38" y="193"/>
                  </a:cubicBezTo>
                  <a:cubicBezTo>
                    <a:pt x="24" y="162"/>
                    <a:pt x="12" y="135"/>
                    <a:pt x="15" y="101"/>
                  </a:cubicBezTo>
                  <a:cubicBezTo>
                    <a:pt x="19" y="68"/>
                    <a:pt x="57" y="24"/>
                    <a:pt x="9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4" name="Freeform 17"/>
            <p:cNvSpPr>
              <a:spLocks/>
            </p:cNvSpPr>
            <p:nvPr/>
          </p:nvSpPr>
          <p:spPr bwMode="auto">
            <a:xfrm>
              <a:off x="4041775" y="4633913"/>
              <a:ext cx="88900" cy="417512"/>
            </a:xfrm>
            <a:custGeom>
              <a:avLst/>
              <a:gdLst>
                <a:gd name="T0" fmla="*/ 0 w 47"/>
                <a:gd name="T1" fmla="*/ 0 h 220"/>
                <a:gd name="T2" fmla="*/ 15132 w 47"/>
                <a:gd name="T3" fmla="*/ 0 h 220"/>
                <a:gd name="T4" fmla="*/ 18915 w 47"/>
                <a:gd name="T5" fmla="*/ 117663 h 220"/>
                <a:gd name="T6" fmla="*/ 49179 w 47"/>
                <a:gd name="T7" fmla="*/ 203063 h 220"/>
                <a:gd name="T8" fmla="*/ 81334 w 47"/>
                <a:gd name="T9" fmla="*/ 294157 h 220"/>
                <a:gd name="T10" fmla="*/ 88900 w 47"/>
                <a:gd name="T11" fmla="*/ 417513 h 220"/>
                <a:gd name="T12" fmla="*/ 79443 w 47"/>
                <a:gd name="T13" fmla="*/ 297952 h 220"/>
                <a:gd name="T14" fmla="*/ 45396 w 47"/>
                <a:gd name="T15" fmla="*/ 220143 h 220"/>
                <a:gd name="T16" fmla="*/ 9457 w 47"/>
                <a:gd name="T17" fmla="*/ 129049 h 220"/>
                <a:gd name="T18" fmla="*/ 0 w 47"/>
                <a:gd name="T19" fmla="*/ 0 h 2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7" h="220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22"/>
                    <a:pt x="7" y="43"/>
                    <a:pt x="10" y="62"/>
                  </a:cubicBezTo>
                  <a:cubicBezTo>
                    <a:pt x="13" y="80"/>
                    <a:pt x="19" y="94"/>
                    <a:pt x="26" y="107"/>
                  </a:cubicBezTo>
                  <a:cubicBezTo>
                    <a:pt x="32" y="120"/>
                    <a:pt x="39" y="134"/>
                    <a:pt x="43" y="155"/>
                  </a:cubicBezTo>
                  <a:cubicBezTo>
                    <a:pt x="47" y="176"/>
                    <a:pt x="47" y="199"/>
                    <a:pt x="47" y="220"/>
                  </a:cubicBezTo>
                  <a:cubicBezTo>
                    <a:pt x="47" y="199"/>
                    <a:pt x="46" y="176"/>
                    <a:pt x="42" y="157"/>
                  </a:cubicBezTo>
                  <a:cubicBezTo>
                    <a:pt x="37" y="139"/>
                    <a:pt x="31" y="128"/>
                    <a:pt x="24" y="116"/>
                  </a:cubicBezTo>
                  <a:cubicBezTo>
                    <a:pt x="17" y="104"/>
                    <a:pt x="10" y="91"/>
                    <a:pt x="5" y="68"/>
                  </a:cubicBezTo>
                  <a:cubicBezTo>
                    <a:pt x="1" y="46"/>
                    <a:pt x="1" y="2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5" name="Freeform 18"/>
            <p:cNvSpPr>
              <a:spLocks/>
            </p:cNvSpPr>
            <p:nvPr/>
          </p:nvSpPr>
          <p:spPr bwMode="auto">
            <a:xfrm>
              <a:off x="4179888" y="4670425"/>
              <a:ext cx="53975" cy="204788"/>
            </a:xfrm>
            <a:custGeom>
              <a:avLst/>
              <a:gdLst>
                <a:gd name="T0" fmla="*/ 0 w 28"/>
                <a:gd name="T1" fmla="*/ 0 h 108"/>
                <a:gd name="T2" fmla="*/ 7711 w 28"/>
                <a:gd name="T3" fmla="*/ 1896 h 108"/>
                <a:gd name="T4" fmla="*/ 11566 w 28"/>
                <a:gd name="T5" fmla="*/ 58782 h 108"/>
                <a:gd name="T6" fmla="*/ 28915 w 28"/>
                <a:gd name="T7" fmla="*/ 100498 h 108"/>
                <a:gd name="T8" fmla="*/ 50120 w 28"/>
                <a:gd name="T9" fmla="*/ 144110 h 108"/>
                <a:gd name="T10" fmla="*/ 53975 w 28"/>
                <a:gd name="T11" fmla="*/ 204788 h 108"/>
                <a:gd name="T12" fmla="*/ 48192 w 28"/>
                <a:gd name="T13" fmla="*/ 147902 h 108"/>
                <a:gd name="T14" fmla="*/ 26988 w 28"/>
                <a:gd name="T15" fmla="*/ 108083 h 108"/>
                <a:gd name="T16" fmla="*/ 3855 w 28"/>
                <a:gd name="T17" fmla="*/ 64470 h 108"/>
                <a:gd name="T18" fmla="*/ 0 w 28"/>
                <a:gd name="T19" fmla="*/ 0 h 1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108">
                  <a:moveTo>
                    <a:pt x="0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1"/>
                    <a:pt x="4" y="22"/>
                    <a:pt x="6" y="31"/>
                  </a:cubicBezTo>
                  <a:cubicBezTo>
                    <a:pt x="7" y="40"/>
                    <a:pt x="11" y="47"/>
                    <a:pt x="15" y="53"/>
                  </a:cubicBezTo>
                  <a:cubicBezTo>
                    <a:pt x="19" y="59"/>
                    <a:pt x="24" y="66"/>
                    <a:pt x="26" y="76"/>
                  </a:cubicBezTo>
                  <a:cubicBezTo>
                    <a:pt x="28" y="86"/>
                    <a:pt x="28" y="98"/>
                    <a:pt x="28" y="108"/>
                  </a:cubicBezTo>
                  <a:cubicBezTo>
                    <a:pt x="28" y="98"/>
                    <a:pt x="27" y="86"/>
                    <a:pt x="25" y="78"/>
                  </a:cubicBezTo>
                  <a:cubicBezTo>
                    <a:pt x="22" y="69"/>
                    <a:pt x="18" y="63"/>
                    <a:pt x="14" y="57"/>
                  </a:cubicBezTo>
                  <a:cubicBezTo>
                    <a:pt x="10" y="51"/>
                    <a:pt x="5" y="45"/>
                    <a:pt x="2" y="34"/>
                  </a:cubicBezTo>
                  <a:cubicBezTo>
                    <a:pt x="0" y="23"/>
                    <a:pt x="0" y="1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6" name="Freeform 19"/>
            <p:cNvSpPr>
              <a:spLocks/>
            </p:cNvSpPr>
            <p:nvPr/>
          </p:nvSpPr>
          <p:spPr bwMode="auto">
            <a:xfrm flipH="1">
              <a:off x="3817938" y="4410075"/>
              <a:ext cx="542925" cy="465138"/>
            </a:xfrm>
            <a:custGeom>
              <a:avLst/>
              <a:gdLst>
                <a:gd name="T0" fmla="*/ 0 w 285"/>
                <a:gd name="T1" fmla="*/ 7594 h 245"/>
                <a:gd name="T2" fmla="*/ 20955 w 285"/>
                <a:gd name="T3" fmla="*/ 0 h 245"/>
                <a:gd name="T4" fmla="*/ 106680 w 285"/>
                <a:gd name="T5" fmla="*/ 161374 h 245"/>
                <a:gd name="T6" fmla="*/ 274320 w 285"/>
                <a:gd name="T7" fmla="*/ 233518 h 245"/>
                <a:gd name="T8" fmla="*/ 449580 w 285"/>
                <a:gd name="T9" fmla="*/ 303764 h 245"/>
                <a:gd name="T10" fmla="*/ 542925 w 285"/>
                <a:gd name="T11" fmla="*/ 465138 h 245"/>
                <a:gd name="T12" fmla="*/ 445770 w 285"/>
                <a:gd name="T13" fmla="*/ 307561 h 245"/>
                <a:gd name="T14" fmla="*/ 272415 w 285"/>
                <a:gd name="T15" fmla="*/ 244909 h 245"/>
                <a:gd name="T16" fmla="*/ 95250 w 285"/>
                <a:gd name="T17" fmla="*/ 172766 h 245"/>
                <a:gd name="T18" fmla="*/ 0 w 285"/>
                <a:gd name="T19" fmla="*/ 7594 h 2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5" h="245">
                  <a:moveTo>
                    <a:pt x="0" y="4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22" y="31"/>
                    <a:pt x="33" y="62"/>
                    <a:pt x="56" y="85"/>
                  </a:cubicBezTo>
                  <a:cubicBezTo>
                    <a:pt x="80" y="107"/>
                    <a:pt x="113" y="115"/>
                    <a:pt x="144" y="123"/>
                  </a:cubicBezTo>
                  <a:cubicBezTo>
                    <a:pt x="176" y="131"/>
                    <a:pt x="210" y="138"/>
                    <a:pt x="236" y="160"/>
                  </a:cubicBezTo>
                  <a:cubicBezTo>
                    <a:pt x="262" y="182"/>
                    <a:pt x="274" y="214"/>
                    <a:pt x="285" y="245"/>
                  </a:cubicBezTo>
                  <a:cubicBezTo>
                    <a:pt x="273" y="214"/>
                    <a:pt x="260" y="183"/>
                    <a:pt x="234" y="162"/>
                  </a:cubicBezTo>
                  <a:cubicBezTo>
                    <a:pt x="208" y="142"/>
                    <a:pt x="175" y="136"/>
                    <a:pt x="143" y="129"/>
                  </a:cubicBezTo>
                  <a:cubicBezTo>
                    <a:pt x="111" y="122"/>
                    <a:pt x="77" y="115"/>
                    <a:pt x="50" y="91"/>
                  </a:cubicBezTo>
                  <a:cubicBezTo>
                    <a:pt x="24" y="68"/>
                    <a:pt x="12" y="35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  <p:pic>
          <p:nvPicPr>
            <p:cNvPr id="277" name="图片 70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800" y="4659313"/>
              <a:ext cx="4318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8" name="图片 70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57600" y="4695825"/>
              <a:ext cx="431800" cy="582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9" name="图片 70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91125" y="4572000"/>
              <a:ext cx="4318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0" name="图片 70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73994" flipH="1">
              <a:off x="3385344" y="4382294"/>
              <a:ext cx="431800" cy="582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1" name="图片 70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02150" y="4595813"/>
              <a:ext cx="4318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2" name="图片 70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200400" y="4713288"/>
              <a:ext cx="431800" cy="582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3" name="图片 70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175" y="4587875"/>
              <a:ext cx="696913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4" name="图片 70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5600" y="4732338"/>
              <a:ext cx="696913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4" name="Freeform 80"/>
          <p:cNvSpPr>
            <a:spLocks/>
          </p:cNvSpPr>
          <p:nvPr/>
        </p:nvSpPr>
        <p:spPr bwMode="auto">
          <a:xfrm>
            <a:off x="8506420" y="3834030"/>
            <a:ext cx="253629" cy="578591"/>
          </a:xfrm>
          <a:custGeom>
            <a:avLst/>
            <a:gdLst>
              <a:gd name="T0" fmla="*/ 2147483647 w 232"/>
              <a:gd name="T1" fmla="*/ 2147483647 h 565"/>
              <a:gd name="T2" fmla="*/ 0 w 232"/>
              <a:gd name="T3" fmla="*/ 2147483647 h 565"/>
              <a:gd name="T4" fmla="*/ 2147483647 w 232"/>
              <a:gd name="T5" fmla="*/ 2147483647 h 565"/>
              <a:gd name="T6" fmla="*/ 2147483647 w 232"/>
              <a:gd name="T7" fmla="*/ 2147483647 h 565"/>
              <a:gd name="T8" fmla="*/ 2147483647 w 232"/>
              <a:gd name="T9" fmla="*/ 2147483647 h 565"/>
              <a:gd name="T10" fmla="*/ 2147483647 w 232"/>
              <a:gd name="T11" fmla="*/ 2147483647 h 565"/>
              <a:gd name="T12" fmla="*/ 2147483647 w 232"/>
              <a:gd name="T13" fmla="*/ 2147483647 h 565"/>
              <a:gd name="T14" fmla="*/ 2147483647 w 232"/>
              <a:gd name="T15" fmla="*/ 2147483647 h 565"/>
              <a:gd name="T16" fmla="*/ 2147483647 w 232"/>
              <a:gd name="T17" fmla="*/ 2147483647 h 565"/>
              <a:gd name="T18" fmla="*/ 2147483647 w 232"/>
              <a:gd name="T19" fmla="*/ 2147483647 h 565"/>
              <a:gd name="T20" fmla="*/ 2147483647 w 232"/>
              <a:gd name="T21" fmla="*/ 2147483647 h 565"/>
              <a:gd name="T22" fmla="*/ 2147483647 w 232"/>
              <a:gd name="T23" fmla="*/ 2147483647 h 565"/>
              <a:gd name="T24" fmla="*/ 2147483647 w 232"/>
              <a:gd name="T25" fmla="*/ 2147483647 h 565"/>
              <a:gd name="T26" fmla="*/ 2147483647 w 232"/>
              <a:gd name="T27" fmla="*/ 2147483647 h 565"/>
              <a:gd name="T28" fmla="*/ 2147483647 w 232"/>
              <a:gd name="T29" fmla="*/ 2147483647 h 565"/>
              <a:gd name="T30" fmla="*/ 2147483647 w 232"/>
              <a:gd name="T31" fmla="*/ 2147483647 h 565"/>
              <a:gd name="T32" fmla="*/ 2147483647 w 232"/>
              <a:gd name="T33" fmla="*/ 2147483647 h 565"/>
              <a:gd name="T34" fmla="*/ 2147483647 w 232"/>
              <a:gd name="T35" fmla="*/ 0 h 565"/>
              <a:gd name="T36" fmla="*/ 2147483647 w 232"/>
              <a:gd name="T37" fmla="*/ 2147483647 h 565"/>
              <a:gd name="T38" fmla="*/ 2147483647 w 232"/>
              <a:gd name="T39" fmla="*/ 2147483647 h 565"/>
              <a:gd name="T40" fmla="*/ 2147483647 w 232"/>
              <a:gd name="T41" fmla="*/ 2147483647 h 56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32" h="565">
                <a:moveTo>
                  <a:pt x="142" y="122"/>
                </a:moveTo>
                <a:cubicBezTo>
                  <a:pt x="104" y="89"/>
                  <a:pt x="49" y="52"/>
                  <a:pt x="0" y="17"/>
                </a:cubicBezTo>
                <a:cubicBezTo>
                  <a:pt x="32" y="50"/>
                  <a:pt x="67" y="84"/>
                  <a:pt x="114" y="121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86" y="132"/>
                  <a:pt x="86" y="132"/>
                  <a:pt x="86" y="132"/>
                </a:cubicBezTo>
                <a:cubicBezTo>
                  <a:pt x="87" y="138"/>
                  <a:pt x="86" y="151"/>
                  <a:pt x="96" y="151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1" y="545"/>
                  <a:pt x="111" y="545"/>
                  <a:pt x="111" y="545"/>
                </a:cubicBezTo>
                <a:cubicBezTo>
                  <a:pt x="73" y="546"/>
                  <a:pt x="39" y="553"/>
                  <a:pt x="10" y="565"/>
                </a:cubicBezTo>
                <a:cubicBezTo>
                  <a:pt x="222" y="565"/>
                  <a:pt x="222" y="565"/>
                  <a:pt x="222" y="565"/>
                </a:cubicBezTo>
                <a:cubicBezTo>
                  <a:pt x="197" y="554"/>
                  <a:pt x="167" y="547"/>
                  <a:pt x="134" y="545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150" y="188"/>
                  <a:pt x="150" y="188"/>
                  <a:pt x="150" y="188"/>
                </a:cubicBezTo>
                <a:cubicBezTo>
                  <a:pt x="214" y="372"/>
                  <a:pt x="214" y="372"/>
                  <a:pt x="214" y="372"/>
                </a:cubicBezTo>
                <a:cubicBezTo>
                  <a:pt x="196" y="295"/>
                  <a:pt x="179" y="218"/>
                  <a:pt x="157" y="140"/>
                </a:cubicBezTo>
                <a:cubicBezTo>
                  <a:pt x="166" y="138"/>
                  <a:pt x="171" y="130"/>
                  <a:pt x="161" y="124"/>
                </a:cubicBezTo>
                <a:cubicBezTo>
                  <a:pt x="232" y="0"/>
                  <a:pt x="232" y="0"/>
                  <a:pt x="232" y="0"/>
                </a:cubicBezTo>
                <a:cubicBezTo>
                  <a:pt x="203" y="33"/>
                  <a:pt x="176" y="70"/>
                  <a:pt x="149" y="108"/>
                </a:cubicBezTo>
                <a:cubicBezTo>
                  <a:pt x="148" y="113"/>
                  <a:pt x="148" y="117"/>
                  <a:pt x="149" y="121"/>
                </a:cubicBezTo>
                <a:lnTo>
                  <a:pt x="142" y="12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55" name="Freeform 80"/>
          <p:cNvSpPr>
            <a:spLocks/>
          </p:cNvSpPr>
          <p:nvPr/>
        </p:nvSpPr>
        <p:spPr bwMode="auto">
          <a:xfrm>
            <a:off x="8152925" y="4005228"/>
            <a:ext cx="175955" cy="399465"/>
          </a:xfrm>
          <a:custGeom>
            <a:avLst/>
            <a:gdLst>
              <a:gd name="T0" fmla="*/ 2147483647 w 232"/>
              <a:gd name="T1" fmla="*/ 2147483647 h 565"/>
              <a:gd name="T2" fmla="*/ 0 w 232"/>
              <a:gd name="T3" fmla="*/ 2147483647 h 565"/>
              <a:gd name="T4" fmla="*/ 2147483647 w 232"/>
              <a:gd name="T5" fmla="*/ 2147483647 h 565"/>
              <a:gd name="T6" fmla="*/ 2147483647 w 232"/>
              <a:gd name="T7" fmla="*/ 2147483647 h 565"/>
              <a:gd name="T8" fmla="*/ 2147483647 w 232"/>
              <a:gd name="T9" fmla="*/ 2147483647 h 565"/>
              <a:gd name="T10" fmla="*/ 2147483647 w 232"/>
              <a:gd name="T11" fmla="*/ 2147483647 h 565"/>
              <a:gd name="T12" fmla="*/ 2147483647 w 232"/>
              <a:gd name="T13" fmla="*/ 2147483647 h 565"/>
              <a:gd name="T14" fmla="*/ 2147483647 w 232"/>
              <a:gd name="T15" fmla="*/ 2147483647 h 565"/>
              <a:gd name="T16" fmla="*/ 2147483647 w 232"/>
              <a:gd name="T17" fmla="*/ 2147483647 h 565"/>
              <a:gd name="T18" fmla="*/ 2147483647 w 232"/>
              <a:gd name="T19" fmla="*/ 2147483647 h 565"/>
              <a:gd name="T20" fmla="*/ 2147483647 w 232"/>
              <a:gd name="T21" fmla="*/ 2147483647 h 565"/>
              <a:gd name="T22" fmla="*/ 2147483647 w 232"/>
              <a:gd name="T23" fmla="*/ 2147483647 h 565"/>
              <a:gd name="T24" fmla="*/ 2147483647 w 232"/>
              <a:gd name="T25" fmla="*/ 2147483647 h 565"/>
              <a:gd name="T26" fmla="*/ 2147483647 w 232"/>
              <a:gd name="T27" fmla="*/ 2147483647 h 565"/>
              <a:gd name="T28" fmla="*/ 2147483647 w 232"/>
              <a:gd name="T29" fmla="*/ 2147483647 h 565"/>
              <a:gd name="T30" fmla="*/ 2147483647 w 232"/>
              <a:gd name="T31" fmla="*/ 2147483647 h 565"/>
              <a:gd name="T32" fmla="*/ 2147483647 w 232"/>
              <a:gd name="T33" fmla="*/ 2147483647 h 565"/>
              <a:gd name="T34" fmla="*/ 2147483647 w 232"/>
              <a:gd name="T35" fmla="*/ 0 h 565"/>
              <a:gd name="T36" fmla="*/ 2147483647 w 232"/>
              <a:gd name="T37" fmla="*/ 2147483647 h 565"/>
              <a:gd name="T38" fmla="*/ 2147483647 w 232"/>
              <a:gd name="T39" fmla="*/ 2147483647 h 565"/>
              <a:gd name="T40" fmla="*/ 2147483647 w 232"/>
              <a:gd name="T41" fmla="*/ 2147483647 h 56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32" h="565">
                <a:moveTo>
                  <a:pt x="142" y="122"/>
                </a:moveTo>
                <a:cubicBezTo>
                  <a:pt x="104" y="89"/>
                  <a:pt x="49" y="52"/>
                  <a:pt x="0" y="17"/>
                </a:cubicBezTo>
                <a:cubicBezTo>
                  <a:pt x="32" y="50"/>
                  <a:pt x="67" y="84"/>
                  <a:pt x="114" y="121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86" y="132"/>
                  <a:pt x="86" y="132"/>
                  <a:pt x="86" y="132"/>
                </a:cubicBezTo>
                <a:cubicBezTo>
                  <a:pt x="87" y="138"/>
                  <a:pt x="86" y="151"/>
                  <a:pt x="96" y="151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1" y="545"/>
                  <a:pt x="111" y="545"/>
                  <a:pt x="111" y="545"/>
                </a:cubicBezTo>
                <a:cubicBezTo>
                  <a:pt x="73" y="546"/>
                  <a:pt x="39" y="553"/>
                  <a:pt x="10" y="565"/>
                </a:cubicBezTo>
                <a:cubicBezTo>
                  <a:pt x="222" y="565"/>
                  <a:pt x="222" y="565"/>
                  <a:pt x="222" y="565"/>
                </a:cubicBezTo>
                <a:cubicBezTo>
                  <a:pt x="197" y="554"/>
                  <a:pt x="167" y="547"/>
                  <a:pt x="134" y="545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150" y="188"/>
                  <a:pt x="150" y="188"/>
                  <a:pt x="150" y="188"/>
                </a:cubicBezTo>
                <a:cubicBezTo>
                  <a:pt x="214" y="372"/>
                  <a:pt x="214" y="372"/>
                  <a:pt x="214" y="372"/>
                </a:cubicBezTo>
                <a:cubicBezTo>
                  <a:pt x="196" y="295"/>
                  <a:pt x="179" y="218"/>
                  <a:pt x="157" y="140"/>
                </a:cubicBezTo>
                <a:cubicBezTo>
                  <a:pt x="166" y="138"/>
                  <a:pt x="171" y="130"/>
                  <a:pt x="161" y="124"/>
                </a:cubicBezTo>
                <a:cubicBezTo>
                  <a:pt x="232" y="0"/>
                  <a:pt x="232" y="0"/>
                  <a:pt x="232" y="0"/>
                </a:cubicBezTo>
                <a:cubicBezTo>
                  <a:pt x="203" y="33"/>
                  <a:pt x="176" y="70"/>
                  <a:pt x="149" y="108"/>
                </a:cubicBezTo>
                <a:cubicBezTo>
                  <a:pt x="148" y="113"/>
                  <a:pt x="148" y="117"/>
                  <a:pt x="149" y="121"/>
                </a:cubicBezTo>
                <a:lnTo>
                  <a:pt x="142" y="12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56" name="Freeform 80"/>
          <p:cNvSpPr>
            <a:spLocks/>
          </p:cNvSpPr>
          <p:nvPr/>
        </p:nvSpPr>
        <p:spPr bwMode="auto">
          <a:xfrm flipH="1">
            <a:off x="520290" y="3845728"/>
            <a:ext cx="248873" cy="567494"/>
          </a:xfrm>
          <a:custGeom>
            <a:avLst/>
            <a:gdLst>
              <a:gd name="T0" fmla="*/ 2147483647 w 232"/>
              <a:gd name="T1" fmla="*/ 2147483647 h 565"/>
              <a:gd name="T2" fmla="*/ 0 w 232"/>
              <a:gd name="T3" fmla="*/ 2147483647 h 565"/>
              <a:gd name="T4" fmla="*/ 2147483647 w 232"/>
              <a:gd name="T5" fmla="*/ 2147483647 h 565"/>
              <a:gd name="T6" fmla="*/ 2147483647 w 232"/>
              <a:gd name="T7" fmla="*/ 2147483647 h 565"/>
              <a:gd name="T8" fmla="*/ 2147483647 w 232"/>
              <a:gd name="T9" fmla="*/ 2147483647 h 565"/>
              <a:gd name="T10" fmla="*/ 2147483647 w 232"/>
              <a:gd name="T11" fmla="*/ 2147483647 h 565"/>
              <a:gd name="T12" fmla="*/ 2147483647 w 232"/>
              <a:gd name="T13" fmla="*/ 2147483647 h 565"/>
              <a:gd name="T14" fmla="*/ 2147483647 w 232"/>
              <a:gd name="T15" fmla="*/ 2147483647 h 565"/>
              <a:gd name="T16" fmla="*/ 2147483647 w 232"/>
              <a:gd name="T17" fmla="*/ 2147483647 h 565"/>
              <a:gd name="T18" fmla="*/ 2147483647 w 232"/>
              <a:gd name="T19" fmla="*/ 2147483647 h 565"/>
              <a:gd name="T20" fmla="*/ 2147483647 w 232"/>
              <a:gd name="T21" fmla="*/ 2147483647 h 565"/>
              <a:gd name="T22" fmla="*/ 2147483647 w 232"/>
              <a:gd name="T23" fmla="*/ 2147483647 h 565"/>
              <a:gd name="T24" fmla="*/ 2147483647 w 232"/>
              <a:gd name="T25" fmla="*/ 2147483647 h 565"/>
              <a:gd name="T26" fmla="*/ 2147483647 w 232"/>
              <a:gd name="T27" fmla="*/ 2147483647 h 565"/>
              <a:gd name="T28" fmla="*/ 2147483647 w 232"/>
              <a:gd name="T29" fmla="*/ 2147483647 h 565"/>
              <a:gd name="T30" fmla="*/ 2147483647 w 232"/>
              <a:gd name="T31" fmla="*/ 2147483647 h 565"/>
              <a:gd name="T32" fmla="*/ 2147483647 w 232"/>
              <a:gd name="T33" fmla="*/ 2147483647 h 565"/>
              <a:gd name="T34" fmla="*/ 2147483647 w 232"/>
              <a:gd name="T35" fmla="*/ 0 h 565"/>
              <a:gd name="T36" fmla="*/ 2147483647 w 232"/>
              <a:gd name="T37" fmla="*/ 2147483647 h 565"/>
              <a:gd name="T38" fmla="*/ 2147483647 w 232"/>
              <a:gd name="T39" fmla="*/ 2147483647 h 565"/>
              <a:gd name="T40" fmla="*/ 2147483647 w 232"/>
              <a:gd name="T41" fmla="*/ 2147483647 h 56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32" h="565">
                <a:moveTo>
                  <a:pt x="142" y="122"/>
                </a:moveTo>
                <a:cubicBezTo>
                  <a:pt x="104" y="89"/>
                  <a:pt x="49" y="52"/>
                  <a:pt x="0" y="17"/>
                </a:cubicBezTo>
                <a:cubicBezTo>
                  <a:pt x="32" y="50"/>
                  <a:pt x="67" y="84"/>
                  <a:pt x="114" y="121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86" y="132"/>
                  <a:pt x="86" y="132"/>
                  <a:pt x="86" y="132"/>
                </a:cubicBezTo>
                <a:cubicBezTo>
                  <a:pt x="87" y="138"/>
                  <a:pt x="86" y="151"/>
                  <a:pt x="96" y="151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1" y="545"/>
                  <a:pt x="111" y="545"/>
                  <a:pt x="111" y="545"/>
                </a:cubicBezTo>
                <a:cubicBezTo>
                  <a:pt x="73" y="546"/>
                  <a:pt x="39" y="553"/>
                  <a:pt x="10" y="565"/>
                </a:cubicBezTo>
                <a:cubicBezTo>
                  <a:pt x="222" y="565"/>
                  <a:pt x="222" y="565"/>
                  <a:pt x="222" y="565"/>
                </a:cubicBezTo>
                <a:cubicBezTo>
                  <a:pt x="197" y="554"/>
                  <a:pt x="167" y="547"/>
                  <a:pt x="134" y="545"/>
                </a:cubicBezTo>
                <a:cubicBezTo>
                  <a:pt x="133" y="147"/>
                  <a:pt x="133" y="147"/>
                  <a:pt x="133" y="147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150" y="188"/>
                  <a:pt x="150" y="188"/>
                  <a:pt x="150" y="188"/>
                </a:cubicBezTo>
                <a:cubicBezTo>
                  <a:pt x="214" y="372"/>
                  <a:pt x="214" y="372"/>
                  <a:pt x="214" y="372"/>
                </a:cubicBezTo>
                <a:cubicBezTo>
                  <a:pt x="196" y="295"/>
                  <a:pt x="179" y="218"/>
                  <a:pt x="157" y="140"/>
                </a:cubicBezTo>
                <a:cubicBezTo>
                  <a:pt x="166" y="138"/>
                  <a:pt x="171" y="130"/>
                  <a:pt x="161" y="124"/>
                </a:cubicBezTo>
                <a:cubicBezTo>
                  <a:pt x="232" y="0"/>
                  <a:pt x="232" y="0"/>
                  <a:pt x="232" y="0"/>
                </a:cubicBezTo>
                <a:cubicBezTo>
                  <a:pt x="203" y="33"/>
                  <a:pt x="176" y="70"/>
                  <a:pt x="149" y="108"/>
                </a:cubicBezTo>
                <a:cubicBezTo>
                  <a:pt x="148" y="113"/>
                  <a:pt x="148" y="117"/>
                  <a:pt x="149" y="121"/>
                </a:cubicBezTo>
                <a:lnTo>
                  <a:pt x="142" y="12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457" name="图片 4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1441802"/>
            <a:ext cx="462210" cy="566208"/>
          </a:xfrm>
          <a:prstGeom prst="rect">
            <a:avLst/>
          </a:prstGeom>
        </p:spPr>
      </p:pic>
      <p:pic>
        <p:nvPicPr>
          <p:cNvPr id="458" name="图片 45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7" y="2163915"/>
            <a:ext cx="425463" cy="543449"/>
          </a:xfrm>
          <a:prstGeom prst="rect">
            <a:avLst/>
          </a:prstGeom>
        </p:spPr>
      </p:pic>
      <p:pic>
        <p:nvPicPr>
          <p:cNvPr id="459" name="图片 4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5" y="932281"/>
            <a:ext cx="430441" cy="530878"/>
          </a:xfrm>
          <a:prstGeom prst="rect">
            <a:avLst/>
          </a:prstGeom>
        </p:spPr>
      </p:pic>
      <p:grpSp>
        <p:nvGrpSpPr>
          <p:cNvPr id="460" name="组合 459"/>
          <p:cNvGrpSpPr/>
          <p:nvPr/>
        </p:nvGrpSpPr>
        <p:grpSpPr>
          <a:xfrm>
            <a:off x="2546841" y="2288069"/>
            <a:ext cx="589955" cy="595894"/>
            <a:chOff x="2643188" y="2322513"/>
            <a:chExt cx="946150" cy="955675"/>
          </a:xfrm>
        </p:grpSpPr>
        <p:sp>
          <p:nvSpPr>
            <p:cNvPr id="461" name="Freeform 273"/>
            <p:cNvSpPr>
              <a:spLocks/>
            </p:cNvSpPr>
            <p:nvPr/>
          </p:nvSpPr>
          <p:spPr bwMode="auto">
            <a:xfrm>
              <a:off x="2998788" y="2727325"/>
              <a:ext cx="234950" cy="192088"/>
            </a:xfrm>
            <a:custGeom>
              <a:avLst/>
              <a:gdLst>
                <a:gd name="T0" fmla="*/ 74 w 148"/>
                <a:gd name="T1" fmla="*/ 0 h 121"/>
                <a:gd name="T2" fmla="*/ 0 w 148"/>
                <a:gd name="T3" fmla="*/ 0 h 121"/>
                <a:gd name="T4" fmla="*/ 11 w 148"/>
                <a:gd name="T5" fmla="*/ 121 h 121"/>
                <a:gd name="T6" fmla="*/ 74 w 148"/>
                <a:gd name="T7" fmla="*/ 121 h 121"/>
                <a:gd name="T8" fmla="*/ 137 w 148"/>
                <a:gd name="T9" fmla="*/ 121 h 121"/>
                <a:gd name="T10" fmla="*/ 148 w 148"/>
                <a:gd name="T11" fmla="*/ 0 h 121"/>
                <a:gd name="T12" fmla="*/ 74 w 148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21">
                  <a:moveTo>
                    <a:pt x="74" y="0"/>
                  </a:moveTo>
                  <a:lnTo>
                    <a:pt x="0" y="0"/>
                  </a:lnTo>
                  <a:lnTo>
                    <a:pt x="11" y="121"/>
                  </a:lnTo>
                  <a:lnTo>
                    <a:pt x="74" y="121"/>
                  </a:lnTo>
                  <a:lnTo>
                    <a:pt x="137" y="121"/>
                  </a:lnTo>
                  <a:lnTo>
                    <a:pt x="148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2" name="Freeform 274"/>
            <p:cNvSpPr>
              <a:spLocks/>
            </p:cNvSpPr>
            <p:nvPr/>
          </p:nvSpPr>
          <p:spPr bwMode="auto">
            <a:xfrm>
              <a:off x="3011488" y="2794000"/>
              <a:ext cx="212725" cy="84138"/>
            </a:xfrm>
            <a:custGeom>
              <a:avLst/>
              <a:gdLst>
                <a:gd name="T0" fmla="*/ 397 w 794"/>
                <a:gd name="T1" fmla="*/ 217 h 314"/>
                <a:gd name="T2" fmla="*/ 0 w 794"/>
                <a:gd name="T3" fmla="*/ 0 h 314"/>
                <a:gd name="T4" fmla="*/ 397 w 794"/>
                <a:gd name="T5" fmla="*/ 314 h 314"/>
                <a:gd name="T6" fmla="*/ 794 w 794"/>
                <a:gd name="T7" fmla="*/ 0 h 314"/>
                <a:gd name="T8" fmla="*/ 397 w 794"/>
                <a:gd name="T9" fmla="*/ 21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4" h="314">
                  <a:moveTo>
                    <a:pt x="397" y="217"/>
                  </a:moveTo>
                  <a:cubicBezTo>
                    <a:pt x="215" y="217"/>
                    <a:pt x="88" y="130"/>
                    <a:pt x="0" y="0"/>
                  </a:cubicBezTo>
                  <a:cubicBezTo>
                    <a:pt x="89" y="192"/>
                    <a:pt x="297" y="314"/>
                    <a:pt x="397" y="314"/>
                  </a:cubicBezTo>
                  <a:cubicBezTo>
                    <a:pt x="498" y="314"/>
                    <a:pt x="706" y="192"/>
                    <a:pt x="794" y="0"/>
                  </a:cubicBezTo>
                  <a:cubicBezTo>
                    <a:pt x="706" y="130"/>
                    <a:pt x="579" y="217"/>
                    <a:pt x="397" y="217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3" name="Freeform 275"/>
            <p:cNvSpPr>
              <a:spLocks/>
            </p:cNvSpPr>
            <p:nvPr/>
          </p:nvSpPr>
          <p:spPr bwMode="auto">
            <a:xfrm>
              <a:off x="2933700" y="2584450"/>
              <a:ext cx="50800" cy="127000"/>
            </a:xfrm>
            <a:custGeom>
              <a:avLst/>
              <a:gdLst>
                <a:gd name="T0" fmla="*/ 176 w 190"/>
                <a:gd name="T1" fmla="*/ 376 h 476"/>
                <a:gd name="T2" fmla="*/ 157 w 190"/>
                <a:gd name="T3" fmla="*/ 452 h 476"/>
                <a:gd name="T4" fmla="*/ 63 w 190"/>
                <a:gd name="T5" fmla="*/ 387 h 476"/>
                <a:gd name="T6" fmla="*/ 5 w 190"/>
                <a:gd name="T7" fmla="*/ 86 h 476"/>
                <a:gd name="T8" fmla="*/ 65 w 190"/>
                <a:gd name="T9" fmla="*/ 5 h 476"/>
                <a:gd name="T10" fmla="*/ 142 w 190"/>
                <a:gd name="T11" fmla="*/ 69 h 476"/>
                <a:gd name="T12" fmla="*/ 176 w 190"/>
                <a:gd name="T13" fmla="*/ 3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476">
                  <a:moveTo>
                    <a:pt x="176" y="376"/>
                  </a:moveTo>
                  <a:cubicBezTo>
                    <a:pt x="180" y="416"/>
                    <a:pt x="190" y="443"/>
                    <a:pt x="157" y="452"/>
                  </a:cubicBezTo>
                  <a:cubicBezTo>
                    <a:pt x="125" y="460"/>
                    <a:pt x="77" y="476"/>
                    <a:pt x="63" y="387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0" y="46"/>
                    <a:pt x="27" y="10"/>
                    <a:pt x="65" y="5"/>
                  </a:cubicBezTo>
                  <a:cubicBezTo>
                    <a:pt x="103" y="0"/>
                    <a:pt x="137" y="29"/>
                    <a:pt x="142" y="69"/>
                  </a:cubicBezTo>
                  <a:cubicBezTo>
                    <a:pt x="176" y="376"/>
                    <a:pt x="176" y="376"/>
                    <a:pt x="176" y="376"/>
                  </a:cubicBezTo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4" name="Freeform 276"/>
            <p:cNvSpPr>
              <a:spLocks/>
            </p:cNvSpPr>
            <p:nvPr/>
          </p:nvSpPr>
          <p:spPr bwMode="auto">
            <a:xfrm>
              <a:off x="3249613" y="2584450"/>
              <a:ext cx="50800" cy="127000"/>
            </a:xfrm>
            <a:custGeom>
              <a:avLst/>
              <a:gdLst>
                <a:gd name="T0" fmla="*/ 14 w 189"/>
                <a:gd name="T1" fmla="*/ 376 h 476"/>
                <a:gd name="T2" fmla="*/ 32 w 189"/>
                <a:gd name="T3" fmla="*/ 452 h 476"/>
                <a:gd name="T4" fmla="*/ 127 w 189"/>
                <a:gd name="T5" fmla="*/ 387 h 476"/>
                <a:gd name="T6" fmla="*/ 185 w 189"/>
                <a:gd name="T7" fmla="*/ 86 h 476"/>
                <a:gd name="T8" fmla="*/ 124 w 189"/>
                <a:gd name="T9" fmla="*/ 5 h 476"/>
                <a:gd name="T10" fmla="*/ 48 w 189"/>
                <a:gd name="T11" fmla="*/ 69 h 476"/>
                <a:gd name="T12" fmla="*/ 14 w 189"/>
                <a:gd name="T13" fmla="*/ 3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476">
                  <a:moveTo>
                    <a:pt x="14" y="376"/>
                  </a:moveTo>
                  <a:cubicBezTo>
                    <a:pt x="9" y="416"/>
                    <a:pt x="0" y="443"/>
                    <a:pt x="32" y="452"/>
                  </a:cubicBezTo>
                  <a:cubicBezTo>
                    <a:pt x="65" y="460"/>
                    <a:pt x="113" y="476"/>
                    <a:pt x="127" y="387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9" y="46"/>
                    <a:pt x="162" y="9"/>
                    <a:pt x="124" y="5"/>
                  </a:cubicBezTo>
                  <a:cubicBezTo>
                    <a:pt x="87" y="0"/>
                    <a:pt x="52" y="29"/>
                    <a:pt x="48" y="69"/>
                  </a:cubicBezTo>
                  <a:lnTo>
                    <a:pt x="14" y="376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5" name="Freeform 277"/>
            <p:cNvSpPr>
              <a:spLocks/>
            </p:cNvSpPr>
            <p:nvPr/>
          </p:nvSpPr>
          <p:spPr bwMode="auto">
            <a:xfrm>
              <a:off x="2898775" y="2322513"/>
              <a:ext cx="420688" cy="468313"/>
            </a:xfrm>
            <a:custGeom>
              <a:avLst/>
              <a:gdLst>
                <a:gd name="T0" fmla="*/ 102 w 1569"/>
                <a:gd name="T1" fmla="*/ 804 h 1745"/>
                <a:gd name="T2" fmla="*/ 404 w 1569"/>
                <a:gd name="T3" fmla="*/ 1439 h 1745"/>
                <a:gd name="T4" fmla="*/ 592 w 1569"/>
                <a:gd name="T5" fmla="*/ 1574 h 1745"/>
                <a:gd name="T6" fmla="*/ 1524 w 1569"/>
                <a:gd name="T7" fmla="*/ 850 h 1745"/>
                <a:gd name="T8" fmla="*/ 956 w 1569"/>
                <a:gd name="T9" fmla="*/ 0 h 1745"/>
                <a:gd name="T10" fmla="*/ 102 w 1569"/>
                <a:gd name="T11" fmla="*/ 804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9" h="1745">
                  <a:moveTo>
                    <a:pt x="102" y="804"/>
                  </a:moveTo>
                  <a:cubicBezTo>
                    <a:pt x="132" y="1037"/>
                    <a:pt x="235" y="1359"/>
                    <a:pt x="404" y="1439"/>
                  </a:cubicBezTo>
                  <a:cubicBezTo>
                    <a:pt x="458" y="1494"/>
                    <a:pt x="521" y="1540"/>
                    <a:pt x="592" y="1574"/>
                  </a:cubicBezTo>
                  <a:cubicBezTo>
                    <a:pt x="947" y="1745"/>
                    <a:pt x="1384" y="1600"/>
                    <a:pt x="1524" y="850"/>
                  </a:cubicBezTo>
                  <a:cubicBezTo>
                    <a:pt x="1569" y="611"/>
                    <a:pt x="1543" y="172"/>
                    <a:pt x="956" y="0"/>
                  </a:cubicBezTo>
                  <a:cubicBezTo>
                    <a:pt x="718" y="168"/>
                    <a:pt x="0" y="33"/>
                    <a:pt x="102" y="804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6" name="Freeform 278"/>
            <p:cNvSpPr>
              <a:spLocks/>
            </p:cNvSpPr>
            <p:nvPr/>
          </p:nvSpPr>
          <p:spPr bwMode="auto">
            <a:xfrm>
              <a:off x="2960688" y="2419350"/>
              <a:ext cx="312738" cy="431800"/>
            </a:xfrm>
            <a:custGeom>
              <a:avLst/>
              <a:gdLst>
                <a:gd name="T0" fmla="*/ 1165 w 1165"/>
                <a:gd name="T1" fmla="*/ 541 h 1609"/>
                <a:gd name="T2" fmla="*/ 582 w 1165"/>
                <a:gd name="T3" fmla="*/ 1609 h 1609"/>
                <a:gd name="T4" fmla="*/ 0 w 1165"/>
                <a:gd name="T5" fmla="*/ 541 h 1609"/>
                <a:gd name="T6" fmla="*/ 582 w 1165"/>
                <a:gd name="T7" fmla="*/ 0 h 1609"/>
                <a:gd name="T8" fmla="*/ 1165 w 1165"/>
                <a:gd name="T9" fmla="*/ 541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5" h="1609">
                  <a:moveTo>
                    <a:pt x="1165" y="541"/>
                  </a:moveTo>
                  <a:cubicBezTo>
                    <a:pt x="1165" y="973"/>
                    <a:pt x="1076" y="1609"/>
                    <a:pt x="582" y="1609"/>
                  </a:cubicBezTo>
                  <a:cubicBezTo>
                    <a:pt x="89" y="1609"/>
                    <a:pt x="0" y="973"/>
                    <a:pt x="0" y="541"/>
                  </a:cubicBezTo>
                  <a:cubicBezTo>
                    <a:pt x="0" y="108"/>
                    <a:pt x="261" y="0"/>
                    <a:pt x="582" y="0"/>
                  </a:cubicBezTo>
                  <a:cubicBezTo>
                    <a:pt x="904" y="0"/>
                    <a:pt x="1165" y="108"/>
                    <a:pt x="1165" y="541"/>
                  </a:cubicBezTo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7" name="Freeform 279"/>
            <p:cNvSpPr>
              <a:spLocks/>
            </p:cNvSpPr>
            <p:nvPr/>
          </p:nvSpPr>
          <p:spPr bwMode="auto">
            <a:xfrm>
              <a:off x="3043238" y="2760663"/>
              <a:ext cx="144463" cy="19050"/>
            </a:xfrm>
            <a:custGeom>
              <a:avLst/>
              <a:gdLst>
                <a:gd name="T0" fmla="*/ 530 w 541"/>
                <a:gd name="T1" fmla="*/ 7 h 71"/>
                <a:gd name="T2" fmla="*/ 502 w 541"/>
                <a:gd name="T3" fmla="*/ 2 h 71"/>
                <a:gd name="T4" fmla="*/ 524 w 541"/>
                <a:gd name="T5" fmla="*/ 11 h 71"/>
                <a:gd name="T6" fmla="*/ 524 w 541"/>
                <a:gd name="T7" fmla="*/ 11 h 71"/>
                <a:gd name="T8" fmla="*/ 468 w 541"/>
                <a:gd name="T9" fmla="*/ 31 h 71"/>
                <a:gd name="T10" fmla="*/ 404 w 541"/>
                <a:gd name="T11" fmla="*/ 44 h 71"/>
                <a:gd name="T12" fmla="*/ 270 w 541"/>
                <a:gd name="T13" fmla="*/ 54 h 71"/>
                <a:gd name="T14" fmla="*/ 136 w 541"/>
                <a:gd name="T15" fmla="*/ 44 h 71"/>
                <a:gd name="T16" fmla="*/ 72 w 541"/>
                <a:gd name="T17" fmla="*/ 31 h 71"/>
                <a:gd name="T18" fmla="*/ 16 w 541"/>
                <a:gd name="T19" fmla="*/ 11 h 71"/>
                <a:gd name="T20" fmla="*/ 16 w 541"/>
                <a:gd name="T21" fmla="*/ 11 h 71"/>
                <a:gd name="T22" fmla="*/ 38 w 541"/>
                <a:gd name="T23" fmla="*/ 2 h 71"/>
                <a:gd name="T24" fmla="*/ 10 w 541"/>
                <a:gd name="T25" fmla="*/ 7 h 71"/>
                <a:gd name="T26" fmla="*/ 3 w 541"/>
                <a:gd name="T27" fmla="*/ 25 h 71"/>
                <a:gd name="T28" fmla="*/ 16 w 541"/>
                <a:gd name="T29" fmla="*/ 11 h 71"/>
                <a:gd name="T30" fmla="*/ 133 w 541"/>
                <a:gd name="T31" fmla="*/ 59 h 71"/>
                <a:gd name="T32" fmla="*/ 270 w 541"/>
                <a:gd name="T33" fmla="*/ 71 h 71"/>
                <a:gd name="T34" fmla="*/ 407 w 541"/>
                <a:gd name="T35" fmla="*/ 59 h 71"/>
                <a:gd name="T36" fmla="*/ 525 w 541"/>
                <a:gd name="T37" fmla="*/ 11 h 71"/>
                <a:gd name="T38" fmla="*/ 537 w 541"/>
                <a:gd name="T39" fmla="*/ 25 h 71"/>
                <a:gd name="T40" fmla="*/ 530 w 541"/>
                <a:gd name="T41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1" h="71">
                  <a:moveTo>
                    <a:pt x="530" y="7"/>
                  </a:moveTo>
                  <a:cubicBezTo>
                    <a:pt x="523" y="2"/>
                    <a:pt x="511" y="0"/>
                    <a:pt x="502" y="2"/>
                  </a:cubicBezTo>
                  <a:cubicBezTo>
                    <a:pt x="511" y="5"/>
                    <a:pt x="518" y="7"/>
                    <a:pt x="524" y="11"/>
                  </a:cubicBezTo>
                  <a:cubicBezTo>
                    <a:pt x="524" y="11"/>
                    <a:pt x="524" y="11"/>
                    <a:pt x="524" y="11"/>
                  </a:cubicBezTo>
                  <a:cubicBezTo>
                    <a:pt x="506" y="19"/>
                    <a:pt x="488" y="26"/>
                    <a:pt x="468" y="31"/>
                  </a:cubicBezTo>
                  <a:cubicBezTo>
                    <a:pt x="447" y="36"/>
                    <a:pt x="425" y="41"/>
                    <a:pt x="404" y="44"/>
                  </a:cubicBezTo>
                  <a:cubicBezTo>
                    <a:pt x="360" y="51"/>
                    <a:pt x="315" y="54"/>
                    <a:pt x="270" y="54"/>
                  </a:cubicBezTo>
                  <a:cubicBezTo>
                    <a:pt x="225" y="54"/>
                    <a:pt x="180" y="51"/>
                    <a:pt x="136" y="44"/>
                  </a:cubicBezTo>
                  <a:cubicBezTo>
                    <a:pt x="114" y="41"/>
                    <a:pt x="93" y="36"/>
                    <a:pt x="72" y="31"/>
                  </a:cubicBezTo>
                  <a:cubicBezTo>
                    <a:pt x="52" y="26"/>
                    <a:pt x="34" y="19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22" y="7"/>
                    <a:pt x="29" y="5"/>
                    <a:pt x="38" y="2"/>
                  </a:cubicBezTo>
                  <a:cubicBezTo>
                    <a:pt x="29" y="0"/>
                    <a:pt x="18" y="2"/>
                    <a:pt x="10" y="7"/>
                  </a:cubicBezTo>
                  <a:cubicBezTo>
                    <a:pt x="3" y="12"/>
                    <a:pt x="0" y="19"/>
                    <a:pt x="3" y="25"/>
                  </a:cubicBezTo>
                  <a:cubicBezTo>
                    <a:pt x="6" y="19"/>
                    <a:pt x="10" y="15"/>
                    <a:pt x="16" y="11"/>
                  </a:cubicBezTo>
                  <a:cubicBezTo>
                    <a:pt x="48" y="31"/>
                    <a:pt x="90" y="50"/>
                    <a:pt x="133" y="59"/>
                  </a:cubicBezTo>
                  <a:cubicBezTo>
                    <a:pt x="177" y="67"/>
                    <a:pt x="224" y="71"/>
                    <a:pt x="270" y="71"/>
                  </a:cubicBezTo>
                  <a:cubicBezTo>
                    <a:pt x="316" y="71"/>
                    <a:pt x="363" y="67"/>
                    <a:pt x="407" y="59"/>
                  </a:cubicBezTo>
                  <a:cubicBezTo>
                    <a:pt x="450" y="50"/>
                    <a:pt x="492" y="31"/>
                    <a:pt x="525" y="11"/>
                  </a:cubicBezTo>
                  <a:cubicBezTo>
                    <a:pt x="530" y="15"/>
                    <a:pt x="534" y="19"/>
                    <a:pt x="537" y="25"/>
                  </a:cubicBezTo>
                  <a:cubicBezTo>
                    <a:pt x="541" y="19"/>
                    <a:pt x="537" y="12"/>
                    <a:pt x="530" y="7"/>
                  </a:cubicBezTo>
                  <a:close/>
                </a:path>
              </a:pathLst>
            </a:custGeom>
            <a:solidFill>
              <a:srgbClr val="C2B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8" name="Freeform 280"/>
            <p:cNvSpPr>
              <a:spLocks/>
            </p:cNvSpPr>
            <p:nvPr/>
          </p:nvSpPr>
          <p:spPr bwMode="auto">
            <a:xfrm>
              <a:off x="3074988" y="2786063"/>
              <a:ext cx="82550" cy="19050"/>
            </a:xfrm>
            <a:custGeom>
              <a:avLst/>
              <a:gdLst>
                <a:gd name="T0" fmla="*/ 309 w 309"/>
                <a:gd name="T1" fmla="*/ 0 h 68"/>
                <a:gd name="T2" fmla="*/ 240 w 309"/>
                <a:gd name="T3" fmla="*/ 51 h 68"/>
                <a:gd name="T4" fmla="*/ 154 w 309"/>
                <a:gd name="T5" fmla="*/ 68 h 68"/>
                <a:gd name="T6" fmla="*/ 69 w 309"/>
                <a:gd name="T7" fmla="*/ 51 h 68"/>
                <a:gd name="T8" fmla="*/ 0 w 309"/>
                <a:gd name="T9" fmla="*/ 0 h 68"/>
                <a:gd name="T10" fmla="*/ 75 w 309"/>
                <a:gd name="T11" fmla="*/ 34 h 68"/>
                <a:gd name="T12" fmla="*/ 154 w 309"/>
                <a:gd name="T13" fmla="*/ 45 h 68"/>
                <a:gd name="T14" fmla="*/ 234 w 309"/>
                <a:gd name="T15" fmla="*/ 34 h 68"/>
                <a:gd name="T16" fmla="*/ 309 w 309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68">
                  <a:moveTo>
                    <a:pt x="309" y="0"/>
                  </a:moveTo>
                  <a:cubicBezTo>
                    <a:pt x="291" y="22"/>
                    <a:pt x="266" y="39"/>
                    <a:pt x="240" y="51"/>
                  </a:cubicBezTo>
                  <a:cubicBezTo>
                    <a:pt x="213" y="62"/>
                    <a:pt x="183" y="68"/>
                    <a:pt x="154" y="68"/>
                  </a:cubicBezTo>
                  <a:cubicBezTo>
                    <a:pt x="125" y="68"/>
                    <a:pt x="96" y="62"/>
                    <a:pt x="69" y="51"/>
                  </a:cubicBezTo>
                  <a:cubicBezTo>
                    <a:pt x="42" y="39"/>
                    <a:pt x="17" y="22"/>
                    <a:pt x="0" y="0"/>
                  </a:cubicBezTo>
                  <a:cubicBezTo>
                    <a:pt x="24" y="15"/>
                    <a:pt x="49" y="27"/>
                    <a:pt x="75" y="34"/>
                  </a:cubicBezTo>
                  <a:cubicBezTo>
                    <a:pt x="101" y="41"/>
                    <a:pt x="127" y="45"/>
                    <a:pt x="154" y="45"/>
                  </a:cubicBezTo>
                  <a:cubicBezTo>
                    <a:pt x="181" y="45"/>
                    <a:pt x="208" y="41"/>
                    <a:pt x="234" y="34"/>
                  </a:cubicBezTo>
                  <a:cubicBezTo>
                    <a:pt x="260" y="27"/>
                    <a:pt x="285" y="15"/>
                    <a:pt x="309" y="0"/>
                  </a:cubicBezTo>
                  <a:close/>
                </a:path>
              </a:pathLst>
            </a:custGeom>
            <a:solidFill>
              <a:srgbClr val="C2B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9" name="Freeform 281"/>
            <p:cNvSpPr>
              <a:spLocks/>
            </p:cNvSpPr>
            <p:nvPr/>
          </p:nvSpPr>
          <p:spPr bwMode="auto">
            <a:xfrm>
              <a:off x="3079750" y="2719388"/>
              <a:ext cx="73025" cy="17463"/>
            </a:xfrm>
            <a:custGeom>
              <a:avLst/>
              <a:gdLst>
                <a:gd name="T0" fmla="*/ 130 w 270"/>
                <a:gd name="T1" fmla="*/ 63 h 63"/>
                <a:gd name="T2" fmla="*/ 72 w 270"/>
                <a:gd name="T3" fmla="*/ 40 h 63"/>
                <a:gd name="T4" fmla="*/ 26 w 270"/>
                <a:gd name="T5" fmla="*/ 16 h 63"/>
                <a:gd name="T6" fmla="*/ 11 w 270"/>
                <a:gd name="T7" fmla="*/ 18 h 63"/>
                <a:gd name="T8" fmla="*/ 9 w 270"/>
                <a:gd name="T9" fmla="*/ 19 h 63"/>
                <a:gd name="T10" fmla="*/ 1 w 270"/>
                <a:gd name="T11" fmla="*/ 13 h 63"/>
                <a:gd name="T12" fmla="*/ 6 w 270"/>
                <a:gd name="T13" fmla="*/ 3 h 63"/>
                <a:gd name="T14" fmla="*/ 26 w 270"/>
                <a:gd name="T15" fmla="*/ 0 h 63"/>
                <a:gd name="T16" fmla="*/ 83 w 270"/>
                <a:gd name="T17" fmla="*/ 29 h 63"/>
                <a:gd name="T18" fmla="*/ 130 w 270"/>
                <a:gd name="T19" fmla="*/ 47 h 63"/>
                <a:gd name="T20" fmla="*/ 130 w 270"/>
                <a:gd name="T21" fmla="*/ 47 h 63"/>
                <a:gd name="T22" fmla="*/ 140 w 270"/>
                <a:gd name="T23" fmla="*/ 47 h 63"/>
                <a:gd name="T24" fmla="*/ 187 w 270"/>
                <a:gd name="T25" fmla="*/ 29 h 63"/>
                <a:gd name="T26" fmla="*/ 244 w 270"/>
                <a:gd name="T27" fmla="*/ 0 h 63"/>
                <a:gd name="T28" fmla="*/ 264 w 270"/>
                <a:gd name="T29" fmla="*/ 3 h 63"/>
                <a:gd name="T30" fmla="*/ 269 w 270"/>
                <a:gd name="T31" fmla="*/ 13 h 63"/>
                <a:gd name="T32" fmla="*/ 262 w 270"/>
                <a:gd name="T33" fmla="*/ 19 h 63"/>
                <a:gd name="T34" fmla="*/ 262 w 270"/>
                <a:gd name="T35" fmla="*/ 19 h 63"/>
                <a:gd name="T36" fmla="*/ 259 w 270"/>
                <a:gd name="T37" fmla="*/ 18 h 63"/>
                <a:gd name="T38" fmla="*/ 244 w 270"/>
                <a:gd name="T39" fmla="*/ 16 h 63"/>
                <a:gd name="T40" fmla="*/ 198 w 270"/>
                <a:gd name="T41" fmla="*/ 40 h 63"/>
                <a:gd name="T42" fmla="*/ 141 w 270"/>
                <a:gd name="T43" fmla="*/ 63 h 63"/>
                <a:gd name="T44" fmla="*/ 130 w 270"/>
                <a:gd name="T4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0" h="63">
                  <a:moveTo>
                    <a:pt x="130" y="63"/>
                  </a:moveTo>
                  <a:cubicBezTo>
                    <a:pt x="106" y="63"/>
                    <a:pt x="85" y="54"/>
                    <a:pt x="72" y="40"/>
                  </a:cubicBezTo>
                  <a:cubicBezTo>
                    <a:pt x="56" y="24"/>
                    <a:pt x="42" y="16"/>
                    <a:pt x="26" y="16"/>
                  </a:cubicBezTo>
                  <a:cubicBezTo>
                    <a:pt x="21" y="16"/>
                    <a:pt x="16" y="17"/>
                    <a:pt x="11" y="18"/>
                  </a:cubicBezTo>
                  <a:cubicBezTo>
                    <a:pt x="10" y="19"/>
                    <a:pt x="9" y="19"/>
                    <a:pt x="9" y="19"/>
                  </a:cubicBezTo>
                  <a:cubicBezTo>
                    <a:pt x="5" y="19"/>
                    <a:pt x="2" y="16"/>
                    <a:pt x="1" y="13"/>
                  </a:cubicBezTo>
                  <a:cubicBezTo>
                    <a:pt x="0" y="9"/>
                    <a:pt x="2" y="4"/>
                    <a:pt x="6" y="3"/>
                  </a:cubicBezTo>
                  <a:cubicBezTo>
                    <a:pt x="13" y="1"/>
                    <a:pt x="20" y="0"/>
                    <a:pt x="26" y="0"/>
                  </a:cubicBezTo>
                  <a:cubicBezTo>
                    <a:pt x="56" y="0"/>
                    <a:pt x="76" y="21"/>
                    <a:pt x="83" y="29"/>
                  </a:cubicBezTo>
                  <a:cubicBezTo>
                    <a:pt x="93" y="40"/>
                    <a:pt x="111" y="47"/>
                    <a:pt x="130" y="47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1" y="47"/>
                    <a:pt x="139" y="47"/>
                    <a:pt x="140" y="47"/>
                  </a:cubicBezTo>
                  <a:cubicBezTo>
                    <a:pt x="159" y="47"/>
                    <a:pt x="177" y="40"/>
                    <a:pt x="187" y="29"/>
                  </a:cubicBezTo>
                  <a:cubicBezTo>
                    <a:pt x="194" y="21"/>
                    <a:pt x="214" y="0"/>
                    <a:pt x="244" y="0"/>
                  </a:cubicBezTo>
                  <a:cubicBezTo>
                    <a:pt x="250" y="0"/>
                    <a:pt x="257" y="1"/>
                    <a:pt x="264" y="3"/>
                  </a:cubicBezTo>
                  <a:cubicBezTo>
                    <a:pt x="268" y="4"/>
                    <a:pt x="270" y="9"/>
                    <a:pt x="269" y="13"/>
                  </a:cubicBezTo>
                  <a:cubicBezTo>
                    <a:pt x="268" y="16"/>
                    <a:pt x="265" y="19"/>
                    <a:pt x="262" y="19"/>
                  </a:cubicBezTo>
                  <a:cubicBezTo>
                    <a:pt x="262" y="19"/>
                    <a:pt x="262" y="19"/>
                    <a:pt x="262" y="19"/>
                  </a:cubicBezTo>
                  <a:cubicBezTo>
                    <a:pt x="261" y="19"/>
                    <a:pt x="260" y="19"/>
                    <a:pt x="259" y="18"/>
                  </a:cubicBezTo>
                  <a:cubicBezTo>
                    <a:pt x="254" y="17"/>
                    <a:pt x="249" y="16"/>
                    <a:pt x="244" y="16"/>
                  </a:cubicBezTo>
                  <a:cubicBezTo>
                    <a:pt x="228" y="16"/>
                    <a:pt x="214" y="24"/>
                    <a:pt x="198" y="40"/>
                  </a:cubicBezTo>
                  <a:cubicBezTo>
                    <a:pt x="185" y="54"/>
                    <a:pt x="164" y="63"/>
                    <a:pt x="141" y="63"/>
                  </a:cubicBezTo>
                  <a:lnTo>
                    <a:pt x="130" y="63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0" name="Freeform 282"/>
            <p:cNvSpPr>
              <a:spLocks/>
            </p:cNvSpPr>
            <p:nvPr/>
          </p:nvSpPr>
          <p:spPr bwMode="auto">
            <a:xfrm>
              <a:off x="3154363" y="2609850"/>
              <a:ext cx="73025" cy="30163"/>
            </a:xfrm>
            <a:custGeom>
              <a:avLst/>
              <a:gdLst>
                <a:gd name="T0" fmla="*/ 136 w 272"/>
                <a:gd name="T1" fmla="*/ 0 h 112"/>
                <a:gd name="T2" fmla="*/ 0 w 272"/>
                <a:gd name="T3" fmla="*/ 112 h 112"/>
                <a:gd name="T4" fmla="*/ 81 w 272"/>
                <a:gd name="T5" fmla="*/ 58 h 112"/>
                <a:gd name="T6" fmla="*/ 136 w 272"/>
                <a:gd name="T7" fmla="*/ 53 h 112"/>
                <a:gd name="T8" fmla="*/ 195 w 272"/>
                <a:gd name="T9" fmla="*/ 59 h 112"/>
                <a:gd name="T10" fmla="*/ 272 w 272"/>
                <a:gd name="T11" fmla="*/ 112 h 112"/>
                <a:gd name="T12" fmla="*/ 136 w 272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112">
                  <a:moveTo>
                    <a:pt x="136" y="0"/>
                  </a:moveTo>
                  <a:cubicBezTo>
                    <a:pt x="61" y="0"/>
                    <a:pt x="0" y="50"/>
                    <a:pt x="0" y="112"/>
                  </a:cubicBezTo>
                  <a:cubicBezTo>
                    <a:pt x="0" y="88"/>
                    <a:pt x="33" y="67"/>
                    <a:pt x="81" y="58"/>
                  </a:cubicBezTo>
                  <a:cubicBezTo>
                    <a:pt x="98" y="55"/>
                    <a:pt x="116" y="53"/>
                    <a:pt x="136" y="53"/>
                  </a:cubicBezTo>
                  <a:cubicBezTo>
                    <a:pt x="157" y="53"/>
                    <a:pt x="177" y="55"/>
                    <a:pt x="195" y="59"/>
                  </a:cubicBezTo>
                  <a:cubicBezTo>
                    <a:pt x="240" y="68"/>
                    <a:pt x="272" y="89"/>
                    <a:pt x="272" y="112"/>
                  </a:cubicBezTo>
                  <a:cubicBezTo>
                    <a:pt x="272" y="50"/>
                    <a:pt x="211" y="0"/>
                    <a:pt x="136" y="0"/>
                  </a:cubicBezTo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1" name="Freeform 283"/>
            <p:cNvSpPr>
              <a:spLocks/>
            </p:cNvSpPr>
            <p:nvPr/>
          </p:nvSpPr>
          <p:spPr bwMode="auto">
            <a:xfrm>
              <a:off x="3206750" y="2625725"/>
              <a:ext cx="20638" cy="28575"/>
            </a:xfrm>
            <a:custGeom>
              <a:avLst/>
              <a:gdLst>
                <a:gd name="T0" fmla="*/ 0 w 77"/>
                <a:gd name="T1" fmla="*/ 0 h 107"/>
                <a:gd name="T2" fmla="*/ 21 w 77"/>
                <a:gd name="T3" fmla="*/ 53 h 107"/>
                <a:gd name="T4" fmla="*/ 0 w 77"/>
                <a:gd name="T5" fmla="*/ 107 h 107"/>
                <a:gd name="T6" fmla="*/ 77 w 77"/>
                <a:gd name="T7" fmla="*/ 53 h 107"/>
                <a:gd name="T8" fmla="*/ 77 w 77"/>
                <a:gd name="T9" fmla="*/ 53 h 107"/>
                <a:gd name="T10" fmla="*/ 0 w 7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07">
                  <a:moveTo>
                    <a:pt x="0" y="0"/>
                  </a:moveTo>
                  <a:cubicBezTo>
                    <a:pt x="13" y="14"/>
                    <a:pt x="21" y="32"/>
                    <a:pt x="21" y="53"/>
                  </a:cubicBezTo>
                  <a:cubicBezTo>
                    <a:pt x="21" y="74"/>
                    <a:pt x="13" y="93"/>
                    <a:pt x="0" y="107"/>
                  </a:cubicBezTo>
                  <a:cubicBezTo>
                    <a:pt x="45" y="97"/>
                    <a:pt x="77" y="77"/>
                    <a:pt x="77" y="53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7" y="30"/>
                    <a:pt x="45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2" name="Freeform 284"/>
            <p:cNvSpPr>
              <a:spLocks/>
            </p:cNvSpPr>
            <p:nvPr/>
          </p:nvSpPr>
          <p:spPr bwMode="auto">
            <a:xfrm>
              <a:off x="3154363" y="2625725"/>
              <a:ext cx="22225" cy="28575"/>
            </a:xfrm>
            <a:custGeom>
              <a:avLst/>
              <a:gdLst>
                <a:gd name="T0" fmla="*/ 81 w 81"/>
                <a:gd name="T1" fmla="*/ 109 h 109"/>
                <a:gd name="T2" fmla="*/ 59 w 81"/>
                <a:gd name="T3" fmla="*/ 54 h 109"/>
                <a:gd name="T4" fmla="*/ 81 w 81"/>
                <a:gd name="T5" fmla="*/ 0 h 109"/>
                <a:gd name="T6" fmla="*/ 0 w 81"/>
                <a:gd name="T7" fmla="*/ 54 h 109"/>
                <a:gd name="T8" fmla="*/ 0 w 81"/>
                <a:gd name="T9" fmla="*/ 54 h 109"/>
                <a:gd name="T10" fmla="*/ 81 w 81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109">
                  <a:moveTo>
                    <a:pt x="81" y="109"/>
                  </a:moveTo>
                  <a:cubicBezTo>
                    <a:pt x="67" y="94"/>
                    <a:pt x="59" y="75"/>
                    <a:pt x="59" y="54"/>
                  </a:cubicBezTo>
                  <a:cubicBezTo>
                    <a:pt x="59" y="33"/>
                    <a:pt x="67" y="14"/>
                    <a:pt x="81" y="0"/>
                  </a:cubicBezTo>
                  <a:cubicBezTo>
                    <a:pt x="33" y="9"/>
                    <a:pt x="0" y="30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8"/>
                    <a:pt x="33" y="99"/>
                    <a:pt x="8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3" name="Freeform 285"/>
            <p:cNvSpPr>
              <a:spLocks/>
            </p:cNvSpPr>
            <p:nvPr/>
          </p:nvSpPr>
          <p:spPr bwMode="auto">
            <a:xfrm>
              <a:off x="3170238" y="2624138"/>
              <a:ext cx="42863" cy="31750"/>
            </a:xfrm>
            <a:custGeom>
              <a:avLst/>
              <a:gdLst>
                <a:gd name="T0" fmla="*/ 136 w 157"/>
                <a:gd name="T1" fmla="*/ 6 h 119"/>
                <a:gd name="T2" fmla="*/ 77 w 157"/>
                <a:gd name="T3" fmla="*/ 0 h 119"/>
                <a:gd name="T4" fmla="*/ 22 w 157"/>
                <a:gd name="T5" fmla="*/ 5 h 119"/>
                <a:gd name="T6" fmla="*/ 0 w 157"/>
                <a:gd name="T7" fmla="*/ 59 h 119"/>
                <a:gd name="T8" fmla="*/ 22 w 157"/>
                <a:gd name="T9" fmla="*/ 114 h 119"/>
                <a:gd name="T10" fmla="*/ 77 w 157"/>
                <a:gd name="T11" fmla="*/ 119 h 119"/>
                <a:gd name="T12" fmla="*/ 136 w 157"/>
                <a:gd name="T13" fmla="*/ 113 h 119"/>
                <a:gd name="T14" fmla="*/ 157 w 157"/>
                <a:gd name="T15" fmla="*/ 59 h 119"/>
                <a:gd name="T16" fmla="*/ 136 w 157"/>
                <a:gd name="T17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19">
                  <a:moveTo>
                    <a:pt x="136" y="6"/>
                  </a:moveTo>
                  <a:cubicBezTo>
                    <a:pt x="118" y="2"/>
                    <a:pt x="98" y="0"/>
                    <a:pt x="77" y="0"/>
                  </a:cubicBezTo>
                  <a:cubicBezTo>
                    <a:pt x="57" y="0"/>
                    <a:pt x="39" y="2"/>
                    <a:pt x="22" y="5"/>
                  </a:cubicBezTo>
                  <a:cubicBezTo>
                    <a:pt x="8" y="19"/>
                    <a:pt x="0" y="38"/>
                    <a:pt x="0" y="59"/>
                  </a:cubicBezTo>
                  <a:cubicBezTo>
                    <a:pt x="0" y="80"/>
                    <a:pt x="8" y="99"/>
                    <a:pt x="22" y="114"/>
                  </a:cubicBezTo>
                  <a:cubicBezTo>
                    <a:pt x="39" y="117"/>
                    <a:pt x="57" y="119"/>
                    <a:pt x="77" y="119"/>
                  </a:cubicBezTo>
                  <a:cubicBezTo>
                    <a:pt x="98" y="119"/>
                    <a:pt x="118" y="116"/>
                    <a:pt x="136" y="113"/>
                  </a:cubicBezTo>
                  <a:cubicBezTo>
                    <a:pt x="149" y="99"/>
                    <a:pt x="157" y="80"/>
                    <a:pt x="157" y="59"/>
                  </a:cubicBezTo>
                  <a:cubicBezTo>
                    <a:pt x="157" y="38"/>
                    <a:pt x="149" y="20"/>
                    <a:pt x="136" y="6"/>
                  </a:cubicBezTo>
                  <a:close/>
                </a:path>
              </a:pathLst>
            </a:custGeom>
            <a:solidFill>
              <a:srgbClr val="42BA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4" name="Freeform 286"/>
            <p:cNvSpPr>
              <a:spLocks/>
            </p:cNvSpPr>
            <p:nvPr/>
          </p:nvSpPr>
          <p:spPr bwMode="auto">
            <a:xfrm>
              <a:off x="3179763" y="2627313"/>
              <a:ext cx="23813" cy="23813"/>
            </a:xfrm>
            <a:custGeom>
              <a:avLst/>
              <a:gdLst>
                <a:gd name="T0" fmla="*/ 87 w 89"/>
                <a:gd name="T1" fmla="*/ 32 h 89"/>
                <a:gd name="T2" fmla="*/ 67 w 89"/>
                <a:gd name="T3" fmla="*/ 44 h 89"/>
                <a:gd name="T4" fmla="*/ 44 w 89"/>
                <a:gd name="T5" fmla="*/ 21 h 89"/>
                <a:gd name="T6" fmla="*/ 56 w 89"/>
                <a:gd name="T7" fmla="*/ 2 h 89"/>
                <a:gd name="T8" fmla="*/ 44 w 89"/>
                <a:gd name="T9" fmla="*/ 0 h 89"/>
                <a:gd name="T10" fmla="*/ 0 w 89"/>
                <a:gd name="T11" fmla="*/ 44 h 89"/>
                <a:gd name="T12" fmla="*/ 44 w 89"/>
                <a:gd name="T13" fmla="*/ 89 h 89"/>
                <a:gd name="T14" fmla="*/ 89 w 89"/>
                <a:gd name="T15" fmla="*/ 44 h 89"/>
                <a:gd name="T16" fmla="*/ 87 w 89"/>
                <a:gd name="T17" fmla="*/ 3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89">
                  <a:moveTo>
                    <a:pt x="87" y="32"/>
                  </a:moveTo>
                  <a:cubicBezTo>
                    <a:pt x="83" y="39"/>
                    <a:pt x="76" y="44"/>
                    <a:pt x="67" y="44"/>
                  </a:cubicBezTo>
                  <a:cubicBezTo>
                    <a:pt x="55" y="44"/>
                    <a:pt x="44" y="34"/>
                    <a:pt x="44" y="21"/>
                  </a:cubicBezTo>
                  <a:cubicBezTo>
                    <a:pt x="44" y="13"/>
                    <a:pt x="49" y="6"/>
                    <a:pt x="56" y="2"/>
                  </a:cubicBezTo>
                  <a:cubicBezTo>
                    <a:pt x="52" y="1"/>
                    <a:pt x="49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9"/>
                    <a:pt x="20" y="89"/>
                    <a:pt x="44" y="89"/>
                  </a:cubicBezTo>
                  <a:cubicBezTo>
                    <a:pt x="69" y="89"/>
                    <a:pt x="89" y="69"/>
                    <a:pt x="89" y="44"/>
                  </a:cubicBezTo>
                  <a:cubicBezTo>
                    <a:pt x="89" y="40"/>
                    <a:pt x="88" y="36"/>
                    <a:pt x="87" y="32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5" name="Freeform 287"/>
            <p:cNvSpPr>
              <a:spLocks/>
            </p:cNvSpPr>
            <p:nvPr/>
          </p:nvSpPr>
          <p:spPr bwMode="auto">
            <a:xfrm>
              <a:off x="3005138" y="2609850"/>
              <a:ext cx="73025" cy="30163"/>
            </a:xfrm>
            <a:custGeom>
              <a:avLst/>
              <a:gdLst>
                <a:gd name="T0" fmla="*/ 136 w 272"/>
                <a:gd name="T1" fmla="*/ 0 h 112"/>
                <a:gd name="T2" fmla="*/ 0 w 272"/>
                <a:gd name="T3" fmla="*/ 112 h 112"/>
                <a:gd name="T4" fmla="*/ 81 w 272"/>
                <a:gd name="T5" fmla="*/ 58 h 112"/>
                <a:gd name="T6" fmla="*/ 136 w 272"/>
                <a:gd name="T7" fmla="*/ 53 h 112"/>
                <a:gd name="T8" fmla="*/ 194 w 272"/>
                <a:gd name="T9" fmla="*/ 59 h 112"/>
                <a:gd name="T10" fmla="*/ 272 w 272"/>
                <a:gd name="T11" fmla="*/ 112 h 112"/>
                <a:gd name="T12" fmla="*/ 136 w 272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112">
                  <a:moveTo>
                    <a:pt x="136" y="0"/>
                  </a:moveTo>
                  <a:cubicBezTo>
                    <a:pt x="60" y="0"/>
                    <a:pt x="0" y="50"/>
                    <a:pt x="0" y="112"/>
                  </a:cubicBezTo>
                  <a:cubicBezTo>
                    <a:pt x="0" y="88"/>
                    <a:pt x="33" y="67"/>
                    <a:pt x="81" y="58"/>
                  </a:cubicBezTo>
                  <a:cubicBezTo>
                    <a:pt x="98" y="55"/>
                    <a:pt x="116" y="53"/>
                    <a:pt x="136" y="53"/>
                  </a:cubicBezTo>
                  <a:cubicBezTo>
                    <a:pt x="157" y="53"/>
                    <a:pt x="177" y="55"/>
                    <a:pt x="194" y="59"/>
                  </a:cubicBezTo>
                  <a:cubicBezTo>
                    <a:pt x="240" y="68"/>
                    <a:pt x="272" y="89"/>
                    <a:pt x="272" y="112"/>
                  </a:cubicBezTo>
                  <a:cubicBezTo>
                    <a:pt x="272" y="50"/>
                    <a:pt x="211" y="0"/>
                    <a:pt x="136" y="0"/>
                  </a:cubicBezTo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6" name="Freeform 288"/>
            <p:cNvSpPr>
              <a:spLocks/>
            </p:cNvSpPr>
            <p:nvPr/>
          </p:nvSpPr>
          <p:spPr bwMode="auto">
            <a:xfrm>
              <a:off x="3057525" y="2625725"/>
              <a:ext cx="20638" cy="28575"/>
            </a:xfrm>
            <a:custGeom>
              <a:avLst/>
              <a:gdLst>
                <a:gd name="T0" fmla="*/ 0 w 78"/>
                <a:gd name="T1" fmla="*/ 0 h 107"/>
                <a:gd name="T2" fmla="*/ 22 w 78"/>
                <a:gd name="T3" fmla="*/ 53 h 107"/>
                <a:gd name="T4" fmla="*/ 0 w 78"/>
                <a:gd name="T5" fmla="*/ 107 h 107"/>
                <a:gd name="T6" fmla="*/ 78 w 78"/>
                <a:gd name="T7" fmla="*/ 53 h 107"/>
                <a:gd name="T8" fmla="*/ 78 w 78"/>
                <a:gd name="T9" fmla="*/ 53 h 107"/>
                <a:gd name="T10" fmla="*/ 0 w 78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07">
                  <a:moveTo>
                    <a:pt x="0" y="0"/>
                  </a:moveTo>
                  <a:cubicBezTo>
                    <a:pt x="14" y="14"/>
                    <a:pt x="22" y="32"/>
                    <a:pt x="22" y="53"/>
                  </a:cubicBezTo>
                  <a:cubicBezTo>
                    <a:pt x="22" y="74"/>
                    <a:pt x="14" y="93"/>
                    <a:pt x="0" y="107"/>
                  </a:cubicBezTo>
                  <a:cubicBezTo>
                    <a:pt x="46" y="97"/>
                    <a:pt x="78" y="77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30"/>
                    <a:pt x="46" y="9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7" name="Freeform 289"/>
            <p:cNvSpPr>
              <a:spLocks/>
            </p:cNvSpPr>
            <p:nvPr/>
          </p:nvSpPr>
          <p:spPr bwMode="auto">
            <a:xfrm>
              <a:off x="3005138" y="2625725"/>
              <a:ext cx="20638" cy="28575"/>
            </a:xfrm>
            <a:custGeom>
              <a:avLst/>
              <a:gdLst>
                <a:gd name="T0" fmla="*/ 81 w 81"/>
                <a:gd name="T1" fmla="*/ 109 h 109"/>
                <a:gd name="T2" fmla="*/ 59 w 81"/>
                <a:gd name="T3" fmla="*/ 54 h 109"/>
                <a:gd name="T4" fmla="*/ 81 w 81"/>
                <a:gd name="T5" fmla="*/ 0 h 109"/>
                <a:gd name="T6" fmla="*/ 0 w 81"/>
                <a:gd name="T7" fmla="*/ 54 h 109"/>
                <a:gd name="T8" fmla="*/ 0 w 81"/>
                <a:gd name="T9" fmla="*/ 54 h 109"/>
                <a:gd name="T10" fmla="*/ 81 w 81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109">
                  <a:moveTo>
                    <a:pt x="81" y="109"/>
                  </a:moveTo>
                  <a:cubicBezTo>
                    <a:pt x="67" y="94"/>
                    <a:pt x="59" y="75"/>
                    <a:pt x="59" y="54"/>
                  </a:cubicBezTo>
                  <a:cubicBezTo>
                    <a:pt x="59" y="33"/>
                    <a:pt x="67" y="14"/>
                    <a:pt x="81" y="0"/>
                  </a:cubicBezTo>
                  <a:cubicBezTo>
                    <a:pt x="33" y="9"/>
                    <a:pt x="0" y="30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8"/>
                    <a:pt x="33" y="99"/>
                    <a:pt x="81" y="10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8" name="Freeform 290"/>
            <p:cNvSpPr>
              <a:spLocks/>
            </p:cNvSpPr>
            <p:nvPr/>
          </p:nvSpPr>
          <p:spPr bwMode="auto">
            <a:xfrm>
              <a:off x="3021013" y="2624138"/>
              <a:ext cx="41275" cy="31750"/>
            </a:xfrm>
            <a:custGeom>
              <a:avLst/>
              <a:gdLst>
                <a:gd name="T0" fmla="*/ 135 w 157"/>
                <a:gd name="T1" fmla="*/ 6 h 119"/>
                <a:gd name="T2" fmla="*/ 77 w 157"/>
                <a:gd name="T3" fmla="*/ 0 h 119"/>
                <a:gd name="T4" fmla="*/ 22 w 157"/>
                <a:gd name="T5" fmla="*/ 5 h 119"/>
                <a:gd name="T6" fmla="*/ 0 w 157"/>
                <a:gd name="T7" fmla="*/ 59 h 119"/>
                <a:gd name="T8" fmla="*/ 22 w 157"/>
                <a:gd name="T9" fmla="*/ 114 h 119"/>
                <a:gd name="T10" fmla="*/ 77 w 157"/>
                <a:gd name="T11" fmla="*/ 119 h 119"/>
                <a:gd name="T12" fmla="*/ 135 w 157"/>
                <a:gd name="T13" fmla="*/ 113 h 119"/>
                <a:gd name="T14" fmla="*/ 157 w 157"/>
                <a:gd name="T15" fmla="*/ 59 h 119"/>
                <a:gd name="T16" fmla="*/ 135 w 157"/>
                <a:gd name="T17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19">
                  <a:moveTo>
                    <a:pt x="135" y="6"/>
                  </a:moveTo>
                  <a:cubicBezTo>
                    <a:pt x="118" y="2"/>
                    <a:pt x="98" y="0"/>
                    <a:pt x="77" y="0"/>
                  </a:cubicBezTo>
                  <a:cubicBezTo>
                    <a:pt x="57" y="0"/>
                    <a:pt x="39" y="2"/>
                    <a:pt x="22" y="5"/>
                  </a:cubicBezTo>
                  <a:cubicBezTo>
                    <a:pt x="8" y="19"/>
                    <a:pt x="0" y="38"/>
                    <a:pt x="0" y="59"/>
                  </a:cubicBezTo>
                  <a:cubicBezTo>
                    <a:pt x="0" y="80"/>
                    <a:pt x="8" y="99"/>
                    <a:pt x="22" y="114"/>
                  </a:cubicBezTo>
                  <a:cubicBezTo>
                    <a:pt x="39" y="117"/>
                    <a:pt x="57" y="119"/>
                    <a:pt x="77" y="119"/>
                  </a:cubicBezTo>
                  <a:cubicBezTo>
                    <a:pt x="98" y="119"/>
                    <a:pt x="118" y="116"/>
                    <a:pt x="135" y="113"/>
                  </a:cubicBezTo>
                  <a:cubicBezTo>
                    <a:pt x="149" y="99"/>
                    <a:pt x="157" y="80"/>
                    <a:pt x="157" y="59"/>
                  </a:cubicBezTo>
                  <a:cubicBezTo>
                    <a:pt x="157" y="38"/>
                    <a:pt x="149" y="20"/>
                    <a:pt x="135" y="6"/>
                  </a:cubicBezTo>
                </a:path>
              </a:pathLst>
            </a:custGeom>
            <a:solidFill>
              <a:srgbClr val="42BA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79" name="Freeform 291"/>
            <p:cNvSpPr>
              <a:spLocks/>
            </p:cNvSpPr>
            <p:nvPr/>
          </p:nvSpPr>
          <p:spPr bwMode="auto">
            <a:xfrm>
              <a:off x="3028950" y="2627313"/>
              <a:ext cx="25400" cy="23813"/>
            </a:xfrm>
            <a:custGeom>
              <a:avLst/>
              <a:gdLst>
                <a:gd name="T0" fmla="*/ 87 w 89"/>
                <a:gd name="T1" fmla="*/ 32 h 89"/>
                <a:gd name="T2" fmla="*/ 67 w 89"/>
                <a:gd name="T3" fmla="*/ 44 h 89"/>
                <a:gd name="T4" fmla="*/ 44 w 89"/>
                <a:gd name="T5" fmla="*/ 21 h 89"/>
                <a:gd name="T6" fmla="*/ 56 w 89"/>
                <a:gd name="T7" fmla="*/ 2 h 89"/>
                <a:gd name="T8" fmla="*/ 44 w 89"/>
                <a:gd name="T9" fmla="*/ 0 h 89"/>
                <a:gd name="T10" fmla="*/ 0 w 89"/>
                <a:gd name="T11" fmla="*/ 44 h 89"/>
                <a:gd name="T12" fmla="*/ 44 w 89"/>
                <a:gd name="T13" fmla="*/ 89 h 89"/>
                <a:gd name="T14" fmla="*/ 89 w 89"/>
                <a:gd name="T15" fmla="*/ 44 h 89"/>
                <a:gd name="T16" fmla="*/ 87 w 89"/>
                <a:gd name="T17" fmla="*/ 3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89">
                  <a:moveTo>
                    <a:pt x="87" y="32"/>
                  </a:moveTo>
                  <a:cubicBezTo>
                    <a:pt x="83" y="39"/>
                    <a:pt x="76" y="44"/>
                    <a:pt x="67" y="44"/>
                  </a:cubicBezTo>
                  <a:cubicBezTo>
                    <a:pt x="55" y="44"/>
                    <a:pt x="44" y="34"/>
                    <a:pt x="44" y="21"/>
                  </a:cubicBezTo>
                  <a:cubicBezTo>
                    <a:pt x="44" y="13"/>
                    <a:pt x="49" y="6"/>
                    <a:pt x="56" y="2"/>
                  </a:cubicBezTo>
                  <a:cubicBezTo>
                    <a:pt x="52" y="1"/>
                    <a:pt x="48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9"/>
                    <a:pt x="20" y="89"/>
                    <a:pt x="44" y="89"/>
                  </a:cubicBezTo>
                  <a:cubicBezTo>
                    <a:pt x="69" y="89"/>
                    <a:pt x="89" y="69"/>
                    <a:pt x="89" y="44"/>
                  </a:cubicBezTo>
                  <a:cubicBezTo>
                    <a:pt x="89" y="40"/>
                    <a:pt x="88" y="36"/>
                    <a:pt x="87" y="32"/>
                  </a:cubicBezTo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0" name="Freeform 292"/>
            <p:cNvSpPr>
              <a:spLocks/>
            </p:cNvSpPr>
            <p:nvPr/>
          </p:nvSpPr>
          <p:spPr bwMode="auto">
            <a:xfrm>
              <a:off x="3143250" y="2579688"/>
              <a:ext cx="115888" cy="33338"/>
            </a:xfrm>
            <a:custGeom>
              <a:avLst/>
              <a:gdLst>
                <a:gd name="T0" fmla="*/ 434 w 437"/>
                <a:gd name="T1" fmla="*/ 120 h 121"/>
                <a:gd name="T2" fmla="*/ 267 w 437"/>
                <a:gd name="T3" fmla="*/ 3 h 121"/>
                <a:gd name="T4" fmla="*/ 257 w 437"/>
                <a:gd name="T5" fmla="*/ 2 h 121"/>
                <a:gd name="T6" fmla="*/ 149 w 437"/>
                <a:gd name="T7" fmla="*/ 8 h 121"/>
                <a:gd name="T8" fmla="*/ 34 w 437"/>
                <a:gd name="T9" fmla="*/ 41 h 121"/>
                <a:gd name="T10" fmla="*/ 9 w 437"/>
                <a:gd name="T11" fmla="*/ 90 h 121"/>
                <a:gd name="T12" fmla="*/ 60 w 437"/>
                <a:gd name="T13" fmla="*/ 104 h 121"/>
                <a:gd name="T14" fmla="*/ 249 w 437"/>
                <a:gd name="T15" fmla="*/ 71 h 121"/>
                <a:gd name="T16" fmla="*/ 434 w 437"/>
                <a:gd name="T17" fmla="*/ 1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121">
                  <a:moveTo>
                    <a:pt x="434" y="120"/>
                  </a:moveTo>
                  <a:cubicBezTo>
                    <a:pt x="391" y="72"/>
                    <a:pt x="334" y="31"/>
                    <a:pt x="267" y="3"/>
                  </a:cubicBezTo>
                  <a:cubicBezTo>
                    <a:pt x="268" y="3"/>
                    <a:pt x="264" y="2"/>
                    <a:pt x="257" y="2"/>
                  </a:cubicBezTo>
                  <a:cubicBezTo>
                    <a:pt x="237" y="1"/>
                    <a:pt x="193" y="0"/>
                    <a:pt x="149" y="8"/>
                  </a:cubicBezTo>
                  <a:cubicBezTo>
                    <a:pt x="91" y="16"/>
                    <a:pt x="34" y="40"/>
                    <a:pt x="34" y="41"/>
                  </a:cubicBezTo>
                  <a:cubicBezTo>
                    <a:pt x="10" y="50"/>
                    <a:pt x="0" y="74"/>
                    <a:pt x="9" y="90"/>
                  </a:cubicBezTo>
                  <a:cubicBezTo>
                    <a:pt x="18" y="107"/>
                    <a:pt x="41" y="112"/>
                    <a:pt x="60" y="104"/>
                  </a:cubicBezTo>
                  <a:cubicBezTo>
                    <a:pt x="58" y="104"/>
                    <a:pt x="154" y="63"/>
                    <a:pt x="249" y="71"/>
                  </a:cubicBezTo>
                  <a:cubicBezTo>
                    <a:pt x="344" y="71"/>
                    <a:pt x="437" y="121"/>
                    <a:pt x="434" y="12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1" name="Freeform 293"/>
            <p:cNvSpPr>
              <a:spLocks/>
            </p:cNvSpPr>
            <p:nvPr/>
          </p:nvSpPr>
          <p:spPr bwMode="auto">
            <a:xfrm>
              <a:off x="2974975" y="2579688"/>
              <a:ext cx="117475" cy="33338"/>
            </a:xfrm>
            <a:custGeom>
              <a:avLst/>
              <a:gdLst>
                <a:gd name="T0" fmla="*/ 3 w 437"/>
                <a:gd name="T1" fmla="*/ 120 h 121"/>
                <a:gd name="T2" fmla="*/ 169 w 437"/>
                <a:gd name="T3" fmla="*/ 3 h 121"/>
                <a:gd name="T4" fmla="*/ 180 w 437"/>
                <a:gd name="T5" fmla="*/ 2 h 121"/>
                <a:gd name="T6" fmla="*/ 287 w 437"/>
                <a:gd name="T7" fmla="*/ 8 h 121"/>
                <a:gd name="T8" fmla="*/ 403 w 437"/>
                <a:gd name="T9" fmla="*/ 41 h 121"/>
                <a:gd name="T10" fmla="*/ 428 w 437"/>
                <a:gd name="T11" fmla="*/ 90 h 121"/>
                <a:gd name="T12" fmla="*/ 376 w 437"/>
                <a:gd name="T13" fmla="*/ 104 h 121"/>
                <a:gd name="T14" fmla="*/ 188 w 437"/>
                <a:gd name="T15" fmla="*/ 71 h 121"/>
                <a:gd name="T16" fmla="*/ 3 w 437"/>
                <a:gd name="T17" fmla="*/ 1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121">
                  <a:moveTo>
                    <a:pt x="3" y="120"/>
                  </a:moveTo>
                  <a:cubicBezTo>
                    <a:pt x="46" y="72"/>
                    <a:pt x="102" y="31"/>
                    <a:pt x="169" y="3"/>
                  </a:cubicBezTo>
                  <a:cubicBezTo>
                    <a:pt x="169" y="3"/>
                    <a:pt x="173" y="2"/>
                    <a:pt x="180" y="2"/>
                  </a:cubicBezTo>
                  <a:cubicBezTo>
                    <a:pt x="199" y="1"/>
                    <a:pt x="244" y="0"/>
                    <a:pt x="287" y="8"/>
                  </a:cubicBezTo>
                  <a:cubicBezTo>
                    <a:pt x="346" y="16"/>
                    <a:pt x="403" y="40"/>
                    <a:pt x="403" y="41"/>
                  </a:cubicBezTo>
                  <a:cubicBezTo>
                    <a:pt x="426" y="50"/>
                    <a:pt x="437" y="74"/>
                    <a:pt x="428" y="90"/>
                  </a:cubicBezTo>
                  <a:cubicBezTo>
                    <a:pt x="418" y="107"/>
                    <a:pt x="396" y="112"/>
                    <a:pt x="376" y="104"/>
                  </a:cubicBezTo>
                  <a:cubicBezTo>
                    <a:pt x="379" y="104"/>
                    <a:pt x="282" y="63"/>
                    <a:pt x="188" y="71"/>
                  </a:cubicBezTo>
                  <a:cubicBezTo>
                    <a:pt x="93" y="71"/>
                    <a:pt x="0" y="121"/>
                    <a:pt x="3" y="12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2" name="Freeform 294"/>
            <p:cNvSpPr>
              <a:spLocks noEditPoints="1"/>
            </p:cNvSpPr>
            <p:nvPr/>
          </p:nvSpPr>
          <p:spPr bwMode="auto">
            <a:xfrm>
              <a:off x="2962275" y="2613025"/>
              <a:ext cx="311150" cy="76200"/>
            </a:xfrm>
            <a:custGeom>
              <a:avLst/>
              <a:gdLst>
                <a:gd name="T0" fmla="*/ 1158 w 1158"/>
                <a:gd name="T1" fmla="*/ 15 h 284"/>
                <a:gd name="T2" fmla="*/ 1145 w 1158"/>
                <a:gd name="T3" fmla="*/ 1 h 284"/>
                <a:gd name="T4" fmla="*/ 1052 w 1158"/>
                <a:gd name="T5" fmla="*/ 0 h 284"/>
                <a:gd name="T6" fmla="*/ 688 w 1158"/>
                <a:gd name="T7" fmla="*/ 17 h 284"/>
                <a:gd name="T8" fmla="*/ 579 w 1158"/>
                <a:gd name="T9" fmla="*/ 32 h 284"/>
                <a:gd name="T10" fmla="*/ 471 w 1158"/>
                <a:gd name="T11" fmla="*/ 17 h 284"/>
                <a:gd name="T12" fmla="*/ 133 w 1158"/>
                <a:gd name="T13" fmla="*/ 0 h 284"/>
                <a:gd name="T14" fmla="*/ 14 w 1158"/>
                <a:gd name="T15" fmla="*/ 1 h 284"/>
                <a:gd name="T16" fmla="*/ 0 w 1158"/>
                <a:gd name="T17" fmla="*/ 15 h 284"/>
                <a:gd name="T18" fmla="*/ 0 w 1158"/>
                <a:gd name="T19" fmla="*/ 48 h 284"/>
                <a:gd name="T20" fmla="*/ 10 w 1158"/>
                <a:gd name="T21" fmla="*/ 70 h 284"/>
                <a:gd name="T22" fmla="*/ 20 w 1158"/>
                <a:gd name="T23" fmla="*/ 80 h 284"/>
                <a:gd name="T24" fmla="*/ 31 w 1158"/>
                <a:gd name="T25" fmla="*/ 102 h 284"/>
                <a:gd name="T26" fmla="*/ 40 w 1158"/>
                <a:gd name="T27" fmla="*/ 186 h 284"/>
                <a:gd name="T28" fmla="*/ 117 w 1158"/>
                <a:gd name="T29" fmla="*/ 267 h 284"/>
                <a:gd name="T30" fmla="*/ 428 w 1158"/>
                <a:gd name="T31" fmla="*/ 280 h 284"/>
                <a:gd name="T32" fmla="*/ 511 w 1158"/>
                <a:gd name="T33" fmla="*/ 206 h 284"/>
                <a:gd name="T34" fmla="*/ 579 w 1158"/>
                <a:gd name="T35" fmla="*/ 93 h 284"/>
                <a:gd name="T36" fmla="*/ 648 w 1158"/>
                <a:gd name="T37" fmla="*/ 206 h 284"/>
                <a:gd name="T38" fmla="*/ 730 w 1158"/>
                <a:gd name="T39" fmla="*/ 280 h 284"/>
                <a:gd name="T40" fmla="*/ 1042 w 1158"/>
                <a:gd name="T41" fmla="*/ 267 h 284"/>
                <a:gd name="T42" fmla="*/ 1119 w 1158"/>
                <a:gd name="T43" fmla="*/ 186 h 284"/>
                <a:gd name="T44" fmla="*/ 1128 w 1158"/>
                <a:gd name="T45" fmla="*/ 102 h 284"/>
                <a:gd name="T46" fmla="*/ 1139 w 1158"/>
                <a:gd name="T47" fmla="*/ 80 h 284"/>
                <a:gd name="T48" fmla="*/ 1149 w 1158"/>
                <a:gd name="T49" fmla="*/ 70 h 284"/>
                <a:gd name="T50" fmla="*/ 1158 w 1158"/>
                <a:gd name="T51" fmla="*/ 48 h 284"/>
                <a:gd name="T52" fmla="*/ 1158 w 1158"/>
                <a:gd name="T53" fmla="*/ 15 h 284"/>
                <a:gd name="T54" fmla="*/ 502 w 1158"/>
                <a:gd name="T55" fmla="*/ 93 h 284"/>
                <a:gd name="T56" fmla="*/ 478 w 1158"/>
                <a:gd name="T57" fmla="*/ 201 h 284"/>
                <a:gd name="T58" fmla="*/ 430 w 1158"/>
                <a:gd name="T59" fmla="*/ 244 h 284"/>
                <a:gd name="T60" fmla="*/ 118 w 1158"/>
                <a:gd name="T61" fmla="*/ 231 h 284"/>
                <a:gd name="T62" fmla="*/ 73 w 1158"/>
                <a:gd name="T63" fmla="*/ 183 h 284"/>
                <a:gd name="T64" fmla="*/ 61 w 1158"/>
                <a:gd name="T65" fmla="*/ 73 h 284"/>
                <a:gd name="T66" fmla="*/ 69 w 1158"/>
                <a:gd name="T67" fmla="*/ 48 h 284"/>
                <a:gd name="T68" fmla="*/ 93 w 1158"/>
                <a:gd name="T69" fmla="*/ 36 h 284"/>
                <a:gd name="T70" fmla="*/ 469 w 1158"/>
                <a:gd name="T71" fmla="*/ 52 h 284"/>
                <a:gd name="T72" fmla="*/ 502 w 1158"/>
                <a:gd name="T73" fmla="*/ 93 h 284"/>
                <a:gd name="T74" fmla="*/ 1097 w 1158"/>
                <a:gd name="T75" fmla="*/ 73 h 284"/>
                <a:gd name="T76" fmla="*/ 1085 w 1158"/>
                <a:gd name="T77" fmla="*/ 183 h 284"/>
                <a:gd name="T78" fmla="*/ 1040 w 1158"/>
                <a:gd name="T79" fmla="*/ 231 h 284"/>
                <a:gd name="T80" fmla="*/ 729 w 1158"/>
                <a:gd name="T81" fmla="*/ 244 h 284"/>
                <a:gd name="T82" fmla="*/ 680 w 1158"/>
                <a:gd name="T83" fmla="*/ 201 h 284"/>
                <a:gd name="T84" fmla="*/ 656 w 1158"/>
                <a:gd name="T85" fmla="*/ 93 h 284"/>
                <a:gd name="T86" fmla="*/ 689 w 1158"/>
                <a:gd name="T87" fmla="*/ 52 h 284"/>
                <a:gd name="T88" fmla="*/ 1066 w 1158"/>
                <a:gd name="T89" fmla="*/ 36 h 284"/>
                <a:gd name="T90" fmla="*/ 1090 w 1158"/>
                <a:gd name="T91" fmla="*/ 48 h 284"/>
                <a:gd name="T92" fmla="*/ 1097 w 1158"/>
                <a:gd name="T93" fmla="*/ 7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58" h="284">
                  <a:moveTo>
                    <a:pt x="1158" y="15"/>
                  </a:moveTo>
                  <a:cubicBezTo>
                    <a:pt x="1158" y="7"/>
                    <a:pt x="1152" y="1"/>
                    <a:pt x="1145" y="1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1045" y="0"/>
                    <a:pt x="804" y="1"/>
                    <a:pt x="688" y="17"/>
                  </a:cubicBezTo>
                  <a:cubicBezTo>
                    <a:pt x="684" y="17"/>
                    <a:pt x="598" y="32"/>
                    <a:pt x="579" y="32"/>
                  </a:cubicBezTo>
                  <a:cubicBezTo>
                    <a:pt x="561" y="32"/>
                    <a:pt x="475" y="17"/>
                    <a:pt x="471" y="17"/>
                  </a:cubicBezTo>
                  <a:cubicBezTo>
                    <a:pt x="355" y="1"/>
                    <a:pt x="133" y="0"/>
                    <a:pt x="133" y="0"/>
                  </a:cubicBezTo>
                  <a:cubicBezTo>
                    <a:pt x="125" y="0"/>
                    <a:pt x="14" y="1"/>
                    <a:pt x="14" y="1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5"/>
                    <a:pt x="5" y="65"/>
                    <a:pt x="10" y="7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5" y="85"/>
                    <a:pt x="30" y="95"/>
                    <a:pt x="31" y="102"/>
                  </a:cubicBezTo>
                  <a:cubicBezTo>
                    <a:pt x="31" y="102"/>
                    <a:pt x="36" y="153"/>
                    <a:pt x="40" y="186"/>
                  </a:cubicBezTo>
                  <a:cubicBezTo>
                    <a:pt x="44" y="224"/>
                    <a:pt x="78" y="262"/>
                    <a:pt x="117" y="267"/>
                  </a:cubicBezTo>
                  <a:cubicBezTo>
                    <a:pt x="220" y="279"/>
                    <a:pt x="324" y="284"/>
                    <a:pt x="428" y="280"/>
                  </a:cubicBezTo>
                  <a:cubicBezTo>
                    <a:pt x="467" y="278"/>
                    <a:pt x="496" y="255"/>
                    <a:pt x="511" y="206"/>
                  </a:cubicBezTo>
                  <a:cubicBezTo>
                    <a:pt x="520" y="177"/>
                    <a:pt x="536" y="93"/>
                    <a:pt x="579" y="93"/>
                  </a:cubicBezTo>
                  <a:cubicBezTo>
                    <a:pt x="623" y="93"/>
                    <a:pt x="639" y="177"/>
                    <a:pt x="648" y="206"/>
                  </a:cubicBezTo>
                  <a:cubicBezTo>
                    <a:pt x="662" y="255"/>
                    <a:pt x="692" y="278"/>
                    <a:pt x="730" y="280"/>
                  </a:cubicBezTo>
                  <a:cubicBezTo>
                    <a:pt x="834" y="284"/>
                    <a:pt x="939" y="279"/>
                    <a:pt x="1042" y="267"/>
                  </a:cubicBezTo>
                  <a:cubicBezTo>
                    <a:pt x="1080" y="262"/>
                    <a:pt x="1114" y="224"/>
                    <a:pt x="1119" y="186"/>
                  </a:cubicBezTo>
                  <a:cubicBezTo>
                    <a:pt x="1122" y="153"/>
                    <a:pt x="1128" y="102"/>
                    <a:pt x="1128" y="102"/>
                  </a:cubicBezTo>
                  <a:cubicBezTo>
                    <a:pt x="1129" y="95"/>
                    <a:pt x="1134" y="85"/>
                    <a:pt x="1139" y="80"/>
                  </a:cubicBezTo>
                  <a:cubicBezTo>
                    <a:pt x="1149" y="70"/>
                    <a:pt x="1149" y="70"/>
                    <a:pt x="1149" y="70"/>
                  </a:cubicBezTo>
                  <a:cubicBezTo>
                    <a:pt x="1154" y="65"/>
                    <a:pt x="1158" y="55"/>
                    <a:pt x="1158" y="48"/>
                  </a:cubicBezTo>
                  <a:cubicBezTo>
                    <a:pt x="1158" y="15"/>
                    <a:pt x="1158" y="15"/>
                    <a:pt x="1158" y="15"/>
                  </a:cubicBezTo>
                  <a:moveTo>
                    <a:pt x="502" y="93"/>
                  </a:moveTo>
                  <a:cubicBezTo>
                    <a:pt x="496" y="124"/>
                    <a:pt x="485" y="174"/>
                    <a:pt x="478" y="201"/>
                  </a:cubicBezTo>
                  <a:cubicBezTo>
                    <a:pt x="471" y="227"/>
                    <a:pt x="452" y="243"/>
                    <a:pt x="430" y="244"/>
                  </a:cubicBezTo>
                  <a:cubicBezTo>
                    <a:pt x="326" y="245"/>
                    <a:pt x="222" y="241"/>
                    <a:pt x="118" y="231"/>
                  </a:cubicBezTo>
                  <a:cubicBezTo>
                    <a:pt x="96" y="228"/>
                    <a:pt x="76" y="206"/>
                    <a:pt x="73" y="183"/>
                  </a:cubicBezTo>
                  <a:cubicBezTo>
                    <a:pt x="69" y="146"/>
                    <a:pt x="65" y="110"/>
                    <a:pt x="61" y="73"/>
                  </a:cubicBezTo>
                  <a:cubicBezTo>
                    <a:pt x="60" y="64"/>
                    <a:pt x="63" y="54"/>
                    <a:pt x="69" y="48"/>
                  </a:cubicBezTo>
                  <a:cubicBezTo>
                    <a:pt x="75" y="41"/>
                    <a:pt x="83" y="37"/>
                    <a:pt x="93" y="36"/>
                  </a:cubicBezTo>
                  <a:cubicBezTo>
                    <a:pt x="219" y="33"/>
                    <a:pt x="345" y="38"/>
                    <a:pt x="469" y="52"/>
                  </a:cubicBezTo>
                  <a:cubicBezTo>
                    <a:pt x="479" y="53"/>
                    <a:pt x="509" y="61"/>
                    <a:pt x="502" y="93"/>
                  </a:cubicBezTo>
                  <a:moveTo>
                    <a:pt x="1097" y="73"/>
                  </a:moveTo>
                  <a:cubicBezTo>
                    <a:pt x="1093" y="110"/>
                    <a:pt x="1089" y="146"/>
                    <a:pt x="1085" y="183"/>
                  </a:cubicBezTo>
                  <a:cubicBezTo>
                    <a:pt x="1083" y="206"/>
                    <a:pt x="1062" y="228"/>
                    <a:pt x="1040" y="231"/>
                  </a:cubicBezTo>
                  <a:cubicBezTo>
                    <a:pt x="937" y="241"/>
                    <a:pt x="833" y="245"/>
                    <a:pt x="729" y="244"/>
                  </a:cubicBezTo>
                  <a:cubicBezTo>
                    <a:pt x="707" y="243"/>
                    <a:pt x="688" y="227"/>
                    <a:pt x="680" y="201"/>
                  </a:cubicBezTo>
                  <a:cubicBezTo>
                    <a:pt x="673" y="174"/>
                    <a:pt x="662" y="124"/>
                    <a:pt x="656" y="93"/>
                  </a:cubicBezTo>
                  <a:cubicBezTo>
                    <a:pt x="650" y="61"/>
                    <a:pt x="679" y="53"/>
                    <a:pt x="689" y="52"/>
                  </a:cubicBezTo>
                  <a:cubicBezTo>
                    <a:pt x="814" y="38"/>
                    <a:pt x="940" y="33"/>
                    <a:pt x="1066" y="36"/>
                  </a:cubicBezTo>
                  <a:cubicBezTo>
                    <a:pt x="1075" y="37"/>
                    <a:pt x="1084" y="41"/>
                    <a:pt x="1090" y="48"/>
                  </a:cubicBezTo>
                  <a:cubicBezTo>
                    <a:pt x="1096" y="54"/>
                    <a:pt x="1098" y="64"/>
                    <a:pt x="1097" y="73"/>
                  </a:cubicBezTo>
                </a:path>
              </a:pathLst>
            </a:custGeom>
            <a:solidFill>
              <a:srgbClr val="DC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3" name="Freeform 295"/>
            <p:cNvSpPr>
              <a:spLocks/>
            </p:cNvSpPr>
            <p:nvPr/>
          </p:nvSpPr>
          <p:spPr bwMode="auto">
            <a:xfrm>
              <a:off x="2955925" y="2405063"/>
              <a:ext cx="323850" cy="180975"/>
            </a:xfrm>
            <a:custGeom>
              <a:avLst/>
              <a:gdLst>
                <a:gd name="T0" fmla="*/ 1195 w 1205"/>
                <a:gd name="T1" fmla="*/ 174 h 674"/>
                <a:gd name="T2" fmla="*/ 1172 w 1205"/>
                <a:gd name="T3" fmla="*/ 171 h 674"/>
                <a:gd name="T4" fmla="*/ 603 w 1205"/>
                <a:gd name="T5" fmla="*/ 0 h 674"/>
                <a:gd name="T6" fmla="*/ 33 w 1205"/>
                <a:gd name="T7" fmla="*/ 171 h 674"/>
                <a:gd name="T8" fmla="*/ 10 w 1205"/>
                <a:gd name="T9" fmla="*/ 174 h 674"/>
                <a:gd name="T10" fmla="*/ 19 w 1205"/>
                <a:gd name="T11" fmla="*/ 674 h 674"/>
                <a:gd name="T12" fmla="*/ 207 w 1205"/>
                <a:gd name="T13" fmla="*/ 358 h 674"/>
                <a:gd name="T14" fmla="*/ 603 w 1205"/>
                <a:gd name="T15" fmla="*/ 412 h 674"/>
                <a:gd name="T16" fmla="*/ 998 w 1205"/>
                <a:gd name="T17" fmla="*/ 358 h 674"/>
                <a:gd name="T18" fmla="*/ 1186 w 1205"/>
                <a:gd name="T19" fmla="*/ 674 h 674"/>
                <a:gd name="T20" fmla="*/ 1195 w 1205"/>
                <a:gd name="T21" fmla="*/ 1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5" h="674">
                  <a:moveTo>
                    <a:pt x="1195" y="174"/>
                  </a:moveTo>
                  <a:cubicBezTo>
                    <a:pt x="1195" y="174"/>
                    <a:pt x="1186" y="173"/>
                    <a:pt x="1172" y="171"/>
                  </a:cubicBezTo>
                  <a:cubicBezTo>
                    <a:pt x="1101" y="73"/>
                    <a:pt x="873" y="0"/>
                    <a:pt x="603" y="0"/>
                  </a:cubicBezTo>
                  <a:cubicBezTo>
                    <a:pt x="332" y="0"/>
                    <a:pt x="104" y="73"/>
                    <a:pt x="33" y="171"/>
                  </a:cubicBezTo>
                  <a:cubicBezTo>
                    <a:pt x="19" y="173"/>
                    <a:pt x="10" y="174"/>
                    <a:pt x="10" y="174"/>
                  </a:cubicBezTo>
                  <a:cubicBezTo>
                    <a:pt x="10" y="174"/>
                    <a:pt x="0" y="349"/>
                    <a:pt x="19" y="674"/>
                  </a:cubicBezTo>
                  <a:cubicBezTo>
                    <a:pt x="37" y="521"/>
                    <a:pt x="119" y="367"/>
                    <a:pt x="207" y="358"/>
                  </a:cubicBezTo>
                  <a:cubicBezTo>
                    <a:pt x="300" y="347"/>
                    <a:pt x="399" y="412"/>
                    <a:pt x="603" y="412"/>
                  </a:cubicBezTo>
                  <a:cubicBezTo>
                    <a:pt x="806" y="412"/>
                    <a:pt x="905" y="347"/>
                    <a:pt x="998" y="358"/>
                  </a:cubicBezTo>
                  <a:cubicBezTo>
                    <a:pt x="1086" y="367"/>
                    <a:pt x="1168" y="521"/>
                    <a:pt x="1186" y="674"/>
                  </a:cubicBezTo>
                  <a:cubicBezTo>
                    <a:pt x="1205" y="349"/>
                    <a:pt x="1195" y="174"/>
                    <a:pt x="1195" y="174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4" name="Freeform 296"/>
            <p:cNvSpPr>
              <a:spLocks/>
            </p:cNvSpPr>
            <p:nvPr/>
          </p:nvSpPr>
          <p:spPr bwMode="auto">
            <a:xfrm>
              <a:off x="2643188" y="2943225"/>
              <a:ext cx="127000" cy="334963"/>
            </a:xfrm>
            <a:custGeom>
              <a:avLst/>
              <a:gdLst>
                <a:gd name="T0" fmla="*/ 39 w 80"/>
                <a:gd name="T1" fmla="*/ 0 h 211"/>
                <a:gd name="T2" fmla="*/ 0 w 80"/>
                <a:gd name="T3" fmla="*/ 211 h 211"/>
                <a:gd name="T4" fmla="*/ 80 w 80"/>
                <a:gd name="T5" fmla="*/ 211 h 211"/>
                <a:gd name="T6" fmla="*/ 39 w 80"/>
                <a:gd name="T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211">
                  <a:moveTo>
                    <a:pt x="39" y="0"/>
                  </a:moveTo>
                  <a:lnTo>
                    <a:pt x="0" y="211"/>
                  </a:lnTo>
                  <a:lnTo>
                    <a:pt x="80" y="21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74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5" name="Freeform 297"/>
            <p:cNvSpPr>
              <a:spLocks/>
            </p:cNvSpPr>
            <p:nvPr/>
          </p:nvSpPr>
          <p:spPr bwMode="auto">
            <a:xfrm>
              <a:off x="3463925" y="2943225"/>
              <a:ext cx="125413" cy="334963"/>
            </a:xfrm>
            <a:custGeom>
              <a:avLst/>
              <a:gdLst>
                <a:gd name="T0" fmla="*/ 40 w 79"/>
                <a:gd name="T1" fmla="*/ 0 h 211"/>
                <a:gd name="T2" fmla="*/ 0 w 79"/>
                <a:gd name="T3" fmla="*/ 211 h 211"/>
                <a:gd name="T4" fmla="*/ 79 w 79"/>
                <a:gd name="T5" fmla="*/ 211 h 211"/>
                <a:gd name="T6" fmla="*/ 40 w 79"/>
                <a:gd name="T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211">
                  <a:moveTo>
                    <a:pt x="40" y="0"/>
                  </a:moveTo>
                  <a:lnTo>
                    <a:pt x="0" y="211"/>
                  </a:lnTo>
                  <a:lnTo>
                    <a:pt x="79" y="21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74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6" name="Freeform 298"/>
            <p:cNvSpPr>
              <a:spLocks/>
            </p:cNvSpPr>
            <p:nvPr/>
          </p:nvSpPr>
          <p:spPr bwMode="auto">
            <a:xfrm>
              <a:off x="2705100" y="2849563"/>
              <a:ext cx="822325" cy="428625"/>
            </a:xfrm>
            <a:custGeom>
              <a:avLst/>
              <a:gdLst>
                <a:gd name="T0" fmla="*/ 3065 w 3065"/>
                <a:gd name="T1" fmla="*/ 351 h 1600"/>
                <a:gd name="T2" fmla="*/ 2166 w 3065"/>
                <a:gd name="T3" fmla="*/ 56 h 1600"/>
                <a:gd name="T4" fmla="*/ 1988 w 3065"/>
                <a:gd name="T5" fmla="*/ 0 h 1600"/>
                <a:gd name="T6" fmla="*/ 1533 w 3065"/>
                <a:gd name="T7" fmla="*/ 262 h 1600"/>
                <a:gd name="T8" fmla="*/ 1077 w 3065"/>
                <a:gd name="T9" fmla="*/ 0 h 1600"/>
                <a:gd name="T10" fmla="*/ 899 w 3065"/>
                <a:gd name="T11" fmla="*/ 56 h 1600"/>
                <a:gd name="T12" fmla="*/ 0 w 3065"/>
                <a:gd name="T13" fmla="*/ 351 h 1600"/>
                <a:gd name="T14" fmla="*/ 225 w 3065"/>
                <a:gd name="T15" fmla="*/ 1600 h 1600"/>
                <a:gd name="T16" fmla="*/ 2840 w 3065"/>
                <a:gd name="T17" fmla="*/ 1600 h 1600"/>
                <a:gd name="T18" fmla="*/ 3065 w 3065"/>
                <a:gd name="T19" fmla="*/ 351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5" h="1600">
                  <a:moveTo>
                    <a:pt x="3065" y="351"/>
                  </a:moveTo>
                  <a:cubicBezTo>
                    <a:pt x="2166" y="56"/>
                    <a:pt x="2166" y="56"/>
                    <a:pt x="2166" y="56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8" y="0"/>
                    <a:pt x="1794" y="262"/>
                    <a:pt x="1533" y="262"/>
                  </a:cubicBezTo>
                  <a:cubicBezTo>
                    <a:pt x="1271" y="262"/>
                    <a:pt x="1077" y="0"/>
                    <a:pt x="1077" y="0"/>
                  </a:cubicBezTo>
                  <a:cubicBezTo>
                    <a:pt x="899" y="56"/>
                    <a:pt x="899" y="56"/>
                    <a:pt x="899" y="56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225" y="1600"/>
                    <a:pt x="225" y="1600"/>
                    <a:pt x="225" y="1600"/>
                  </a:cubicBezTo>
                  <a:cubicBezTo>
                    <a:pt x="2840" y="1600"/>
                    <a:pt x="2840" y="1600"/>
                    <a:pt x="2840" y="1600"/>
                  </a:cubicBezTo>
                  <a:lnTo>
                    <a:pt x="3065" y="351"/>
                  </a:lnTo>
                  <a:close/>
                </a:path>
              </a:pathLst>
            </a:custGeom>
            <a:solidFill>
              <a:srgbClr val="CA5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7" name="Freeform 299"/>
            <p:cNvSpPr>
              <a:spLocks/>
            </p:cNvSpPr>
            <p:nvPr/>
          </p:nvSpPr>
          <p:spPr bwMode="auto">
            <a:xfrm>
              <a:off x="3000375" y="2867025"/>
              <a:ext cx="238125" cy="411163"/>
            </a:xfrm>
            <a:custGeom>
              <a:avLst/>
              <a:gdLst>
                <a:gd name="T0" fmla="*/ 886 w 886"/>
                <a:gd name="T1" fmla="*/ 0 h 1536"/>
                <a:gd name="T2" fmla="*/ 429 w 886"/>
                <a:gd name="T3" fmla="*/ 224 h 1536"/>
                <a:gd name="T4" fmla="*/ 0 w 886"/>
                <a:gd name="T5" fmla="*/ 2 h 1536"/>
                <a:gd name="T6" fmla="*/ 268 w 886"/>
                <a:gd name="T7" fmla="*/ 1536 h 1536"/>
                <a:gd name="T8" fmla="*/ 528 w 886"/>
                <a:gd name="T9" fmla="*/ 1536 h 1536"/>
                <a:gd name="T10" fmla="*/ 886 w 886"/>
                <a:gd name="T11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6" h="1536">
                  <a:moveTo>
                    <a:pt x="886" y="0"/>
                  </a:moveTo>
                  <a:cubicBezTo>
                    <a:pt x="886" y="0"/>
                    <a:pt x="741" y="224"/>
                    <a:pt x="429" y="224"/>
                  </a:cubicBezTo>
                  <a:cubicBezTo>
                    <a:pt x="117" y="224"/>
                    <a:pt x="0" y="2"/>
                    <a:pt x="0" y="2"/>
                  </a:cubicBezTo>
                  <a:cubicBezTo>
                    <a:pt x="268" y="1536"/>
                    <a:pt x="268" y="1536"/>
                    <a:pt x="268" y="1536"/>
                  </a:cubicBezTo>
                  <a:cubicBezTo>
                    <a:pt x="528" y="1536"/>
                    <a:pt x="528" y="1536"/>
                    <a:pt x="528" y="1536"/>
                  </a:cubicBezTo>
                  <a:lnTo>
                    <a:pt x="886" y="0"/>
                  </a:lnTo>
                  <a:close/>
                </a:path>
              </a:pathLst>
            </a:custGeom>
            <a:solidFill>
              <a:srgbClr val="D5B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8" name="Freeform 300"/>
            <p:cNvSpPr>
              <a:spLocks/>
            </p:cNvSpPr>
            <p:nvPr/>
          </p:nvSpPr>
          <p:spPr bwMode="auto">
            <a:xfrm>
              <a:off x="3119438" y="2914650"/>
              <a:ext cx="107950" cy="61913"/>
            </a:xfrm>
            <a:custGeom>
              <a:avLst/>
              <a:gdLst>
                <a:gd name="T0" fmla="*/ 54 w 401"/>
                <a:gd name="T1" fmla="*/ 0 h 228"/>
                <a:gd name="T2" fmla="*/ 0 w 401"/>
                <a:gd name="T3" fmla="*/ 34 h 228"/>
                <a:gd name="T4" fmla="*/ 401 w 401"/>
                <a:gd name="T5" fmla="*/ 228 h 228"/>
                <a:gd name="T6" fmla="*/ 54 w 401"/>
                <a:gd name="T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1" h="228">
                  <a:moveTo>
                    <a:pt x="54" y="0"/>
                  </a:moveTo>
                  <a:cubicBezTo>
                    <a:pt x="21" y="21"/>
                    <a:pt x="0" y="34"/>
                    <a:pt x="0" y="34"/>
                  </a:cubicBezTo>
                  <a:cubicBezTo>
                    <a:pt x="29" y="31"/>
                    <a:pt x="255" y="59"/>
                    <a:pt x="401" y="228"/>
                  </a:cubicBezTo>
                  <a:cubicBezTo>
                    <a:pt x="301" y="73"/>
                    <a:pt x="140" y="17"/>
                    <a:pt x="54" y="0"/>
                  </a:cubicBezTo>
                  <a:close/>
                </a:path>
              </a:pathLst>
            </a:custGeom>
            <a:solidFill>
              <a:srgbClr val="AA9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89" name="Freeform 301"/>
            <p:cNvSpPr>
              <a:spLocks/>
            </p:cNvSpPr>
            <p:nvPr/>
          </p:nvSpPr>
          <p:spPr bwMode="auto">
            <a:xfrm>
              <a:off x="3005138" y="2914650"/>
              <a:ext cx="107950" cy="61913"/>
            </a:xfrm>
            <a:custGeom>
              <a:avLst/>
              <a:gdLst>
                <a:gd name="T0" fmla="*/ 0 w 400"/>
                <a:gd name="T1" fmla="*/ 228 h 228"/>
                <a:gd name="T2" fmla="*/ 400 w 400"/>
                <a:gd name="T3" fmla="*/ 34 h 228"/>
                <a:gd name="T4" fmla="*/ 346 w 400"/>
                <a:gd name="T5" fmla="*/ 0 h 228"/>
                <a:gd name="T6" fmla="*/ 0 w 400"/>
                <a:gd name="T7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0" h="228">
                  <a:moveTo>
                    <a:pt x="0" y="228"/>
                  </a:moveTo>
                  <a:cubicBezTo>
                    <a:pt x="145" y="59"/>
                    <a:pt x="371" y="31"/>
                    <a:pt x="400" y="34"/>
                  </a:cubicBezTo>
                  <a:cubicBezTo>
                    <a:pt x="400" y="34"/>
                    <a:pt x="379" y="21"/>
                    <a:pt x="346" y="0"/>
                  </a:cubicBezTo>
                  <a:cubicBezTo>
                    <a:pt x="260" y="17"/>
                    <a:pt x="99" y="73"/>
                    <a:pt x="0" y="228"/>
                  </a:cubicBezTo>
                  <a:close/>
                </a:path>
              </a:pathLst>
            </a:custGeom>
            <a:solidFill>
              <a:srgbClr val="AA9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0" name="Freeform 302"/>
            <p:cNvSpPr>
              <a:spLocks/>
            </p:cNvSpPr>
            <p:nvPr/>
          </p:nvSpPr>
          <p:spPr bwMode="auto">
            <a:xfrm>
              <a:off x="3038475" y="2894013"/>
              <a:ext cx="153988" cy="95250"/>
            </a:xfrm>
            <a:custGeom>
              <a:avLst/>
              <a:gdLst>
                <a:gd name="T0" fmla="*/ 287 w 573"/>
                <a:gd name="T1" fmla="*/ 70 h 358"/>
                <a:gd name="T2" fmla="*/ 287 w 573"/>
                <a:gd name="T3" fmla="*/ 70 h 358"/>
                <a:gd name="T4" fmla="*/ 287 w 573"/>
                <a:gd name="T5" fmla="*/ 70 h 358"/>
                <a:gd name="T6" fmla="*/ 0 w 573"/>
                <a:gd name="T7" fmla="*/ 0 h 358"/>
                <a:gd name="T8" fmla="*/ 176 w 573"/>
                <a:gd name="T9" fmla="*/ 325 h 358"/>
                <a:gd name="T10" fmla="*/ 287 w 573"/>
                <a:gd name="T11" fmla="*/ 358 h 358"/>
                <a:gd name="T12" fmla="*/ 287 w 573"/>
                <a:gd name="T13" fmla="*/ 358 h 358"/>
                <a:gd name="T14" fmla="*/ 287 w 573"/>
                <a:gd name="T15" fmla="*/ 358 h 358"/>
                <a:gd name="T16" fmla="*/ 398 w 573"/>
                <a:gd name="T17" fmla="*/ 325 h 358"/>
                <a:gd name="T18" fmla="*/ 573 w 573"/>
                <a:gd name="T19" fmla="*/ 0 h 358"/>
                <a:gd name="T20" fmla="*/ 287 w 573"/>
                <a:gd name="T21" fmla="*/ 7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3" h="358">
                  <a:moveTo>
                    <a:pt x="287" y="70"/>
                  </a:moveTo>
                  <a:cubicBezTo>
                    <a:pt x="287" y="70"/>
                    <a:pt x="287" y="70"/>
                    <a:pt x="287" y="70"/>
                  </a:cubicBezTo>
                  <a:cubicBezTo>
                    <a:pt x="287" y="70"/>
                    <a:pt x="287" y="70"/>
                    <a:pt x="287" y="70"/>
                  </a:cubicBezTo>
                  <a:cubicBezTo>
                    <a:pt x="157" y="70"/>
                    <a:pt x="0" y="0"/>
                    <a:pt x="0" y="0"/>
                  </a:cubicBezTo>
                  <a:cubicBezTo>
                    <a:pt x="0" y="0"/>
                    <a:pt x="62" y="145"/>
                    <a:pt x="176" y="325"/>
                  </a:cubicBezTo>
                  <a:cubicBezTo>
                    <a:pt x="188" y="345"/>
                    <a:pt x="249" y="358"/>
                    <a:pt x="287" y="358"/>
                  </a:cubicBezTo>
                  <a:cubicBezTo>
                    <a:pt x="287" y="358"/>
                    <a:pt x="287" y="358"/>
                    <a:pt x="287" y="358"/>
                  </a:cubicBezTo>
                  <a:cubicBezTo>
                    <a:pt x="287" y="358"/>
                    <a:pt x="287" y="358"/>
                    <a:pt x="287" y="358"/>
                  </a:cubicBezTo>
                  <a:cubicBezTo>
                    <a:pt x="324" y="358"/>
                    <a:pt x="385" y="345"/>
                    <a:pt x="398" y="325"/>
                  </a:cubicBezTo>
                  <a:cubicBezTo>
                    <a:pt x="511" y="145"/>
                    <a:pt x="573" y="0"/>
                    <a:pt x="573" y="0"/>
                  </a:cubicBezTo>
                  <a:cubicBezTo>
                    <a:pt x="573" y="0"/>
                    <a:pt x="416" y="70"/>
                    <a:pt x="287" y="70"/>
                  </a:cubicBezTo>
                  <a:close/>
                </a:path>
              </a:pathLst>
            </a:custGeom>
            <a:solidFill>
              <a:srgbClr val="515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1" name="Freeform 303"/>
            <p:cNvSpPr>
              <a:spLocks/>
            </p:cNvSpPr>
            <p:nvPr/>
          </p:nvSpPr>
          <p:spPr bwMode="auto">
            <a:xfrm>
              <a:off x="3046413" y="2981325"/>
              <a:ext cx="138113" cy="296863"/>
            </a:xfrm>
            <a:custGeom>
              <a:avLst/>
              <a:gdLst>
                <a:gd name="T0" fmla="*/ 515 w 515"/>
                <a:gd name="T1" fmla="*/ 764 h 1109"/>
                <a:gd name="T2" fmla="*/ 364 w 515"/>
                <a:gd name="T3" fmla="*/ 0 h 1109"/>
                <a:gd name="T4" fmla="*/ 258 w 515"/>
                <a:gd name="T5" fmla="*/ 0 h 1109"/>
                <a:gd name="T6" fmla="*/ 151 w 515"/>
                <a:gd name="T7" fmla="*/ 0 h 1109"/>
                <a:gd name="T8" fmla="*/ 0 w 515"/>
                <a:gd name="T9" fmla="*/ 764 h 1109"/>
                <a:gd name="T10" fmla="*/ 73 w 515"/>
                <a:gd name="T11" fmla="*/ 1109 h 1109"/>
                <a:gd name="T12" fmla="*/ 442 w 515"/>
                <a:gd name="T13" fmla="*/ 1109 h 1109"/>
                <a:gd name="T14" fmla="*/ 515 w 515"/>
                <a:gd name="T15" fmla="*/ 764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1109">
                  <a:moveTo>
                    <a:pt x="515" y="764"/>
                  </a:moveTo>
                  <a:cubicBezTo>
                    <a:pt x="515" y="491"/>
                    <a:pt x="482" y="287"/>
                    <a:pt x="364" y="0"/>
                  </a:cubicBezTo>
                  <a:cubicBezTo>
                    <a:pt x="350" y="0"/>
                    <a:pt x="305" y="0"/>
                    <a:pt x="258" y="0"/>
                  </a:cubicBezTo>
                  <a:cubicBezTo>
                    <a:pt x="210" y="0"/>
                    <a:pt x="165" y="0"/>
                    <a:pt x="151" y="0"/>
                  </a:cubicBezTo>
                  <a:cubicBezTo>
                    <a:pt x="33" y="287"/>
                    <a:pt x="0" y="491"/>
                    <a:pt x="0" y="764"/>
                  </a:cubicBezTo>
                  <a:cubicBezTo>
                    <a:pt x="73" y="1109"/>
                    <a:pt x="73" y="1109"/>
                    <a:pt x="73" y="1109"/>
                  </a:cubicBezTo>
                  <a:cubicBezTo>
                    <a:pt x="442" y="1109"/>
                    <a:pt x="442" y="1109"/>
                    <a:pt x="442" y="1109"/>
                  </a:cubicBezTo>
                  <a:lnTo>
                    <a:pt x="515" y="764"/>
                  </a:lnTo>
                  <a:close/>
                </a:path>
              </a:pathLst>
            </a:custGeom>
            <a:solidFill>
              <a:srgbClr val="515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2" name="Freeform 304"/>
            <p:cNvSpPr>
              <a:spLocks/>
            </p:cNvSpPr>
            <p:nvPr/>
          </p:nvSpPr>
          <p:spPr bwMode="auto">
            <a:xfrm>
              <a:off x="3086100" y="2981325"/>
              <a:ext cx="60325" cy="19050"/>
            </a:xfrm>
            <a:custGeom>
              <a:avLst/>
              <a:gdLst>
                <a:gd name="T0" fmla="*/ 111 w 222"/>
                <a:gd name="T1" fmla="*/ 33 h 73"/>
                <a:gd name="T2" fmla="*/ 0 w 222"/>
                <a:gd name="T3" fmla="*/ 0 h 73"/>
                <a:gd name="T4" fmla="*/ 111 w 222"/>
                <a:gd name="T5" fmla="*/ 73 h 73"/>
                <a:gd name="T6" fmla="*/ 222 w 222"/>
                <a:gd name="T7" fmla="*/ 0 h 73"/>
                <a:gd name="T8" fmla="*/ 111 w 222"/>
                <a:gd name="T9" fmla="*/ 3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73">
                  <a:moveTo>
                    <a:pt x="111" y="33"/>
                  </a:moveTo>
                  <a:cubicBezTo>
                    <a:pt x="73" y="33"/>
                    <a:pt x="12" y="20"/>
                    <a:pt x="0" y="0"/>
                  </a:cubicBezTo>
                  <a:cubicBezTo>
                    <a:pt x="12" y="20"/>
                    <a:pt x="81" y="73"/>
                    <a:pt x="111" y="73"/>
                  </a:cubicBezTo>
                  <a:cubicBezTo>
                    <a:pt x="140" y="73"/>
                    <a:pt x="209" y="20"/>
                    <a:pt x="222" y="0"/>
                  </a:cubicBezTo>
                  <a:cubicBezTo>
                    <a:pt x="209" y="20"/>
                    <a:pt x="148" y="33"/>
                    <a:pt x="111" y="33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3" name="Freeform 305"/>
            <p:cNvSpPr>
              <a:spLocks/>
            </p:cNvSpPr>
            <p:nvPr/>
          </p:nvSpPr>
          <p:spPr bwMode="auto">
            <a:xfrm>
              <a:off x="3038475" y="2894013"/>
              <a:ext cx="153988" cy="42863"/>
            </a:xfrm>
            <a:custGeom>
              <a:avLst/>
              <a:gdLst>
                <a:gd name="T0" fmla="*/ 287 w 573"/>
                <a:gd name="T1" fmla="*/ 111 h 158"/>
                <a:gd name="T2" fmla="*/ 495 w 573"/>
                <a:gd name="T3" fmla="*/ 158 h 158"/>
                <a:gd name="T4" fmla="*/ 573 w 573"/>
                <a:gd name="T5" fmla="*/ 0 h 158"/>
                <a:gd name="T6" fmla="*/ 287 w 573"/>
                <a:gd name="T7" fmla="*/ 70 h 158"/>
                <a:gd name="T8" fmla="*/ 0 w 573"/>
                <a:gd name="T9" fmla="*/ 0 h 158"/>
                <a:gd name="T10" fmla="*/ 79 w 573"/>
                <a:gd name="T11" fmla="*/ 158 h 158"/>
                <a:gd name="T12" fmla="*/ 287 w 573"/>
                <a:gd name="T13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3" h="158">
                  <a:moveTo>
                    <a:pt x="287" y="111"/>
                  </a:moveTo>
                  <a:cubicBezTo>
                    <a:pt x="394" y="111"/>
                    <a:pt x="495" y="158"/>
                    <a:pt x="495" y="158"/>
                  </a:cubicBezTo>
                  <a:cubicBezTo>
                    <a:pt x="546" y="64"/>
                    <a:pt x="573" y="0"/>
                    <a:pt x="573" y="0"/>
                  </a:cubicBezTo>
                  <a:cubicBezTo>
                    <a:pt x="573" y="0"/>
                    <a:pt x="416" y="70"/>
                    <a:pt x="287" y="70"/>
                  </a:cubicBezTo>
                  <a:cubicBezTo>
                    <a:pt x="157" y="70"/>
                    <a:pt x="0" y="0"/>
                    <a:pt x="0" y="0"/>
                  </a:cubicBezTo>
                  <a:cubicBezTo>
                    <a:pt x="0" y="0"/>
                    <a:pt x="27" y="64"/>
                    <a:pt x="79" y="158"/>
                  </a:cubicBezTo>
                  <a:cubicBezTo>
                    <a:pt x="79" y="158"/>
                    <a:pt x="179" y="111"/>
                    <a:pt x="287" y="111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4" name="Freeform 306"/>
            <p:cNvSpPr>
              <a:spLocks/>
            </p:cNvSpPr>
            <p:nvPr/>
          </p:nvSpPr>
          <p:spPr bwMode="auto">
            <a:xfrm>
              <a:off x="3135313" y="2813050"/>
              <a:ext cx="247650" cy="465138"/>
            </a:xfrm>
            <a:custGeom>
              <a:avLst/>
              <a:gdLst>
                <a:gd name="T0" fmla="*/ 156 w 156"/>
                <a:gd name="T1" fmla="*/ 101 h 293"/>
                <a:gd name="T2" fmla="*/ 106 w 156"/>
                <a:gd name="T3" fmla="*/ 92 h 293"/>
                <a:gd name="T4" fmla="*/ 134 w 156"/>
                <a:gd name="T5" fmla="*/ 86 h 293"/>
                <a:gd name="T6" fmla="*/ 61 w 156"/>
                <a:gd name="T7" fmla="*/ 0 h 293"/>
                <a:gd name="T8" fmla="*/ 0 w 156"/>
                <a:gd name="T9" fmla="*/ 293 h 293"/>
                <a:gd name="T10" fmla="*/ 50 w 156"/>
                <a:gd name="T11" fmla="*/ 293 h 293"/>
                <a:gd name="T12" fmla="*/ 156 w 156"/>
                <a:gd name="T13" fmla="*/ 10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93">
                  <a:moveTo>
                    <a:pt x="156" y="101"/>
                  </a:moveTo>
                  <a:lnTo>
                    <a:pt x="106" y="92"/>
                  </a:lnTo>
                  <a:lnTo>
                    <a:pt x="134" y="86"/>
                  </a:lnTo>
                  <a:lnTo>
                    <a:pt x="61" y="0"/>
                  </a:lnTo>
                  <a:lnTo>
                    <a:pt x="0" y="293"/>
                  </a:lnTo>
                  <a:lnTo>
                    <a:pt x="50" y="293"/>
                  </a:lnTo>
                  <a:lnTo>
                    <a:pt x="156" y="101"/>
                  </a:lnTo>
                  <a:close/>
                </a:path>
              </a:pathLst>
            </a:custGeom>
            <a:solidFill>
              <a:srgbClr val="DC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5" name="Freeform 307"/>
            <p:cNvSpPr>
              <a:spLocks/>
            </p:cNvSpPr>
            <p:nvPr/>
          </p:nvSpPr>
          <p:spPr bwMode="auto">
            <a:xfrm>
              <a:off x="2849563" y="2813050"/>
              <a:ext cx="227013" cy="465138"/>
            </a:xfrm>
            <a:custGeom>
              <a:avLst/>
              <a:gdLst>
                <a:gd name="T0" fmla="*/ 95 w 143"/>
                <a:gd name="T1" fmla="*/ 0 h 293"/>
                <a:gd name="T2" fmla="*/ 23 w 143"/>
                <a:gd name="T3" fmla="*/ 82 h 293"/>
                <a:gd name="T4" fmla="*/ 50 w 143"/>
                <a:gd name="T5" fmla="*/ 89 h 293"/>
                <a:gd name="T6" fmla="*/ 0 w 143"/>
                <a:gd name="T7" fmla="*/ 95 h 293"/>
                <a:gd name="T8" fmla="*/ 94 w 143"/>
                <a:gd name="T9" fmla="*/ 293 h 293"/>
                <a:gd name="T10" fmla="*/ 143 w 143"/>
                <a:gd name="T11" fmla="*/ 293 h 293"/>
                <a:gd name="T12" fmla="*/ 95 w 143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293">
                  <a:moveTo>
                    <a:pt x="95" y="0"/>
                  </a:moveTo>
                  <a:lnTo>
                    <a:pt x="23" y="82"/>
                  </a:lnTo>
                  <a:lnTo>
                    <a:pt x="50" y="89"/>
                  </a:lnTo>
                  <a:lnTo>
                    <a:pt x="0" y="95"/>
                  </a:lnTo>
                  <a:lnTo>
                    <a:pt x="94" y="293"/>
                  </a:lnTo>
                  <a:lnTo>
                    <a:pt x="143" y="293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DC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6" name="Freeform 308"/>
            <p:cNvSpPr>
              <a:spLocks/>
            </p:cNvSpPr>
            <p:nvPr/>
          </p:nvSpPr>
          <p:spPr bwMode="auto">
            <a:xfrm>
              <a:off x="2998788" y="2954338"/>
              <a:ext cx="25400" cy="33338"/>
            </a:xfrm>
            <a:custGeom>
              <a:avLst/>
              <a:gdLst>
                <a:gd name="T0" fmla="*/ 91 w 94"/>
                <a:gd name="T1" fmla="*/ 0 h 126"/>
                <a:gd name="T2" fmla="*/ 0 w 94"/>
                <a:gd name="T3" fmla="*/ 126 h 126"/>
                <a:gd name="T4" fmla="*/ 94 w 94"/>
                <a:gd name="T5" fmla="*/ 21 h 126"/>
                <a:gd name="T6" fmla="*/ 91 w 94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26">
                  <a:moveTo>
                    <a:pt x="91" y="0"/>
                  </a:moveTo>
                  <a:cubicBezTo>
                    <a:pt x="56" y="34"/>
                    <a:pt x="25" y="76"/>
                    <a:pt x="0" y="126"/>
                  </a:cubicBezTo>
                  <a:cubicBezTo>
                    <a:pt x="27" y="85"/>
                    <a:pt x="60" y="50"/>
                    <a:pt x="94" y="21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A54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7" name="Freeform 309"/>
            <p:cNvSpPr>
              <a:spLocks/>
            </p:cNvSpPr>
            <p:nvPr/>
          </p:nvSpPr>
          <p:spPr bwMode="auto">
            <a:xfrm>
              <a:off x="3201988" y="2947988"/>
              <a:ext cx="31750" cy="39688"/>
            </a:xfrm>
            <a:custGeom>
              <a:avLst/>
              <a:gdLst>
                <a:gd name="T0" fmla="*/ 116 w 116"/>
                <a:gd name="T1" fmla="*/ 145 h 145"/>
                <a:gd name="T2" fmla="*/ 5 w 116"/>
                <a:gd name="T3" fmla="*/ 0 h 145"/>
                <a:gd name="T4" fmla="*/ 0 w 116"/>
                <a:gd name="T5" fmla="*/ 24 h 145"/>
                <a:gd name="T6" fmla="*/ 116 w 116"/>
                <a:gd name="T7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45">
                  <a:moveTo>
                    <a:pt x="116" y="145"/>
                  </a:moveTo>
                  <a:cubicBezTo>
                    <a:pt x="86" y="86"/>
                    <a:pt x="47" y="38"/>
                    <a:pt x="5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2" y="55"/>
                    <a:pt x="82" y="95"/>
                    <a:pt x="116" y="145"/>
                  </a:cubicBezTo>
                  <a:close/>
                </a:path>
              </a:pathLst>
            </a:custGeom>
            <a:solidFill>
              <a:srgbClr val="A54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8" name="Freeform 310"/>
            <p:cNvSpPr>
              <a:spLocks/>
            </p:cNvSpPr>
            <p:nvPr/>
          </p:nvSpPr>
          <p:spPr bwMode="auto">
            <a:xfrm>
              <a:off x="3119438" y="2801938"/>
              <a:ext cx="136525" cy="188913"/>
            </a:xfrm>
            <a:custGeom>
              <a:avLst/>
              <a:gdLst>
                <a:gd name="T0" fmla="*/ 0 w 510"/>
                <a:gd name="T1" fmla="*/ 410 h 701"/>
                <a:gd name="T2" fmla="*/ 405 w 510"/>
                <a:gd name="T3" fmla="*/ 0 h 701"/>
                <a:gd name="T4" fmla="*/ 433 w 510"/>
                <a:gd name="T5" fmla="*/ 701 h 701"/>
                <a:gd name="T6" fmla="*/ 0 w 510"/>
                <a:gd name="T7" fmla="*/ 41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0" h="701">
                  <a:moveTo>
                    <a:pt x="0" y="410"/>
                  </a:moveTo>
                  <a:cubicBezTo>
                    <a:pt x="0" y="410"/>
                    <a:pt x="384" y="165"/>
                    <a:pt x="405" y="0"/>
                  </a:cubicBezTo>
                  <a:cubicBezTo>
                    <a:pt x="510" y="263"/>
                    <a:pt x="465" y="563"/>
                    <a:pt x="433" y="701"/>
                  </a:cubicBezTo>
                  <a:cubicBezTo>
                    <a:pt x="312" y="445"/>
                    <a:pt x="32" y="406"/>
                    <a:pt x="0" y="410"/>
                  </a:cubicBezTo>
                  <a:close/>
                </a:path>
              </a:pathLst>
            </a:cu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99" name="Freeform 311"/>
            <p:cNvSpPr>
              <a:spLocks/>
            </p:cNvSpPr>
            <p:nvPr/>
          </p:nvSpPr>
          <p:spPr bwMode="auto">
            <a:xfrm>
              <a:off x="2976563" y="2801938"/>
              <a:ext cx="136525" cy="188913"/>
            </a:xfrm>
            <a:custGeom>
              <a:avLst/>
              <a:gdLst>
                <a:gd name="T0" fmla="*/ 510 w 510"/>
                <a:gd name="T1" fmla="*/ 410 h 701"/>
                <a:gd name="T2" fmla="*/ 105 w 510"/>
                <a:gd name="T3" fmla="*/ 0 h 701"/>
                <a:gd name="T4" fmla="*/ 77 w 510"/>
                <a:gd name="T5" fmla="*/ 701 h 701"/>
                <a:gd name="T6" fmla="*/ 510 w 510"/>
                <a:gd name="T7" fmla="*/ 41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0" h="701">
                  <a:moveTo>
                    <a:pt x="510" y="410"/>
                  </a:moveTo>
                  <a:cubicBezTo>
                    <a:pt x="510" y="410"/>
                    <a:pt x="126" y="165"/>
                    <a:pt x="105" y="0"/>
                  </a:cubicBezTo>
                  <a:cubicBezTo>
                    <a:pt x="0" y="263"/>
                    <a:pt x="45" y="563"/>
                    <a:pt x="77" y="701"/>
                  </a:cubicBezTo>
                  <a:cubicBezTo>
                    <a:pt x="198" y="445"/>
                    <a:pt x="478" y="406"/>
                    <a:pt x="510" y="410"/>
                  </a:cubicBezTo>
                  <a:close/>
                </a:path>
              </a:pathLst>
            </a:cu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0" name="Freeform 314"/>
            <p:cNvSpPr>
              <a:spLocks/>
            </p:cNvSpPr>
            <p:nvPr/>
          </p:nvSpPr>
          <p:spPr bwMode="auto">
            <a:xfrm>
              <a:off x="2935288" y="2595563"/>
              <a:ext cx="39688" cy="111125"/>
            </a:xfrm>
            <a:custGeom>
              <a:avLst/>
              <a:gdLst>
                <a:gd name="T0" fmla="*/ 8 w 148"/>
                <a:gd name="T1" fmla="*/ 0 h 412"/>
                <a:gd name="T2" fmla="*/ 2 w 148"/>
                <a:gd name="T3" fmla="*/ 41 h 412"/>
                <a:gd name="T4" fmla="*/ 60 w 148"/>
                <a:gd name="T5" fmla="*/ 342 h 412"/>
                <a:gd name="T6" fmla="*/ 103 w 148"/>
                <a:gd name="T7" fmla="*/ 412 h 412"/>
                <a:gd name="T8" fmla="*/ 148 w 148"/>
                <a:gd name="T9" fmla="*/ 394 h 412"/>
                <a:gd name="T10" fmla="*/ 127 w 148"/>
                <a:gd name="T11" fmla="*/ 283 h 412"/>
                <a:gd name="T12" fmla="*/ 8 w 148"/>
                <a:gd name="T13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412">
                  <a:moveTo>
                    <a:pt x="8" y="0"/>
                  </a:moveTo>
                  <a:cubicBezTo>
                    <a:pt x="2" y="13"/>
                    <a:pt x="0" y="27"/>
                    <a:pt x="2" y="41"/>
                  </a:cubicBezTo>
                  <a:cubicBezTo>
                    <a:pt x="60" y="342"/>
                    <a:pt x="60" y="342"/>
                    <a:pt x="60" y="342"/>
                  </a:cubicBezTo>
                  <a:cubicBezTo>
                    <a:pt x="67" y="389"/>
                    <a:pt x="84" y="407"/>
                    <a:pt x="103" y="412"/>
                  </a:cubicBezTo>
                  <a:cubicBezTo>
                    <a:pt x="148" y="394"/>
                    <a:pt x="148" y="394"/>
                    <a:pt x="148" y="394"/>
                  </a:cubicBezTo>
                  <a:cubicBezTo>
                    <a:pt x="140" y="357"/>
                    <a:pt x="133" y="320"/>
                    <a:pt x="127" y="283"/>
                  </a:cubicBezTo>
                  <a:cubicBezTo>
                    <a:pt x="76" y="204"/>
                    <a:pt x="37" y="103"/>
                    <a:pt x="8" y="0"/>
                  </a:cubicBezTo>
                </a:path>
              </a:pathLst>
            </a:custGeom>
            <a:solidFill>
              <a:srgbClr val="E9E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1" name="Freeform 315"/>
            <p:cNvSpPr>
              <a:spLocks/>
            </p:cNvSpPr>
            <p:nvPr/>
          </p:nvSpPr>
          <p:spPr bwMode="auto">
            <a:xfrm>
              <a:off x="2898775" y="2322513"/>
              <a:ext cx="420688" cy="349250"/>
            </a:xfrm>
            <a:custGeom>
              <a:avLst/>
              <a:gdLst>
                <a:gd name="T0" fmla="*/ 956 w 1569"/>
                <a:gd name="T1" fmla="*/ 0 h 1303"/>
                <a:gd name="T2" fmla="*/ 102 w 1569"/>
                <a:gd name="T3" fmla="*/ 804 h 1303"/>
                <a:gd name="T4" fmla="*/ 146 w 1569"/>
                <a:gd name="T5" fmla="*/ 1020 h 1303"/>
                <a:gd name="T6" fmla="*/ 265 w 1569"/>
                <a:gd name="T7" fmla="*/ 1303 h 1303"/>
                <a:gd name="T8" fmla="*/ 246 w 1569"/>
                <a:gd name="T9" fmla="*/ 1152 h 1303"/>
                <a:gd name="T10" fmla="*/ 239 w 1569"/>
                <a:gd name="T11" fmla="*/ 1133 h 1303"/>
                <a:gd name="T12" fmla="*/ 239 w 1569"/>
                <a:gd name="T13" fmla="*/ 1100 h 1303"/>
                <a:gd name="T14" fmla="*/ 242 w 1569"/>
                <a:gd name="T15" fmla="*/ 1092 h 1303"/>
                <a:gd name="T16" fmla="*/ 237 w 1569"/>
                <a:gd name="T17" fmla="*/ 971 h 1303"/>
                <a:gd name="T18" fmla="*/ 236 w 1569"/>
                <a:gd name="T19" fmla="*/ 979 h 1303"/>
                <a:gd name="T20" fmla="*/ 227 w 1569"/>
                <a:gd name="T21" fmla="*/ 479 h 1303"/>
                <a:gd name="T22" fmla="*/ 250 w 1569"/>
                <a:gd name="T23" fmla="*/ 476 h 1303"/>
                <a:gd name="T24" fmla="*/ 820 w 1569"/>
                <a:gd name="T25" fmla="*/ 305 h 1303"/>
                <a:gd name="T26" fmla="*/ 1389 w 1569"/>
                <a:gd name="T27" fmla="*/ 476 h 1303"/>
                <a:gd name="T28" fmla="*/ 1412 w 1569"/>
                <a:gd name="T29" fmla="*/ 479 h 1303"/>
                <a:gd name="T30" fmla="*/ 1405 w 1569"/>
                <a:gd name="T31" fmla="*/ 952 h 1303"/>
                <a:gd name="T32" fmla="*/ 1513 w 1569"/>
                <a:gd name="T33" fmla="*/ 907 h 1303"/>
                <a:gd name="T34" fmla="*/ 1524 w 1569"/>
                <a:gd name="T35" fmla="*/ 850 h 1303"/>
                <a:gd name="T36" fmla="*/ 956 w 1569"/>
                <a:gd name="T37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9" h="1303">
                  <a:moveTo>
                    <a:pt x="956" y="0"/>
                  </a:moveTo>
                  <a:cubicBezTo>
                    <a:pt x="718" y="168"/>
                    <a:pt x="0" y="33"/>
                    <a:pt x="102" y="804"/>
                  </a:cubicBezTo>
                  <a:cubicBezTo>
                    <a:pt x="110" y="871"/>
                    <a:pt x="125" y="946"/>
                    <a:pt x="146" y="1020"/>
                  </a:cubicBezTo>
                  <a:cubicBezTo>
                    <a:pt x="175" y="1123"/>
                    <a:pt x="214" y="1224"/>
                    <a:pt x="265" y="1303"/>
                  </a:cubicBezTo>
                  <a:cubicBezTo>
                    <a:pt x="257" y="1253"/>
                    <a:pt x="251" y="1202"/>
                    <a:pt x="246" y="1152"/>
                  </a:cubicBezTo>
                  <a:cubicBezTo>
                    <a:pt x="242" y="1147"/>
                    <a:pt x="239" y="1139"/>
                    <a:pt x="239" y="1133"/>
                  </a:cubicBezTo>
                  <a:cubicBezTo>
                    <a:pt x="239" y="1100"/>
                    <a:pt x="239" y="1100"/>
                    <a:pt x="239" y="1100"/>
                  </a:cubicBezTo>
                  <a:cubicBezTo>
                    <a:pt x="239" y="1097"/>
                    <a:pt x="240" y="1094"/>
                    <a:pt x="242" y="1092"/>
                  </a:cubicBezTo>
                  <a:cubicBezTo>
                    <a:pt x="239" y="1051"/>
                    <a:pt x="237" y="1010"/>
                    <a:pt x="237" y="971"/>
                  </a:cubicBezTo>
                  <a:cubicBezTo>
                    <a:pt x="236" y="973"/>
                    <a:pt x="236" y="976"/>
                    <a:pt x="236" y="979"/>
                  </a:cubicBezTo>
                  <a:cubicBezTo>
                    <a:pt x="217" y="654"/>
                    <a:pt x="227" y="479"/>
                    <a:pt x="227" y="479"/>
                  </a:cubicBezTo>
                  <a:cubicBezTo>
                    <a:pt x="227" y="479"/>
                    <a:pt x="236" y="478"/>
                    <a:pt x="250" y="476"/>
                  </a:cubicBezTo>
                  <a:cubicBezTo>
                    <a:pt x="321" y="378"/>
                    <a:pt x="549" y="305"/>
                    <a:pt x="820" y="305"/>
                  </a:cubicBezTo>
                  <a:cubicBezTo>
                    <a:pt x="1090" y="305"/>
                    <a:pt x="1318" y="378"/>
                    <a:pt x="1389" y="476"/>
                  </a:cubicBezTo>
                  <a:cubicBezTo>
                    <a:pt x="1403" y="478"/>
                    <a:pt x="1412" y="479"/>
                    <a:pt x="1412" y="479"/>
                  </a:cubicBezTo>
                  <a:cubicBezTo>
                    <a:pt x="1412" y="479"/>
                    <a:pt x="1421" y="644"/>
                    <a:pt x="1405" y="952"/>
                  </a:cubicBezTo>
                  <a:cubicBezTo>
                    <a:pt x="1513" y="907"/>
                    <a:pt x="1513" y="907"/>
                    <a:pt x="1513" y="907"/>
                  </a:cubicBezTo>
                  <a:cubicBezTo>
                    <a:pt x="1517" y="889"/>
                    <a:pt x="1521" y="870"/>
                    <a:pt x="1524" y="850"/>
                  </a:cubicBezTo>
                  <a:cubicBezTo>
                    <a:pt x="1569" y="611"/>
                    <a:pt x="1543" y="172"/>
                    <a:pt x="956" y="0"/>
                  </a:cubicBezTo>
                </a:path>
              </a:pathLst>
            </a:custGeom>
            <a:solidFill>
              <a:srgbClr val="8486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2" name="Freeform 316"/>
            <p:cNvSpPr>
              <a:spLocks noEditPoints="1"/>
            </p:cNvSpPr>
            <p:nvPr/>
          </p:nvSpPr>
          <p:spPr bwMode="auto">
            <a:xfrm>
              <a:off x="2962275" y="2500313"/>
              <a:ext cx="311150" cy="201613"/>
            </a:xfrm>
            <a:custGeom>
              <a:avLst/>
              <a:gdLst>
                <a:gd name="T0" fmla="*/ 28 w 1163"/>
                <a:gd name="T1" fmla="*/ 642 h 753"/>
                <a:gd name="T2" fmla="*/ 182 w 1163"/>
                <a:gd name="T3" fmla="*/ 697 h 753"/>
                <a:gd name="T4" fmla="*/ 42 w 1163"/>
                <a:gd name="T5" fmla="*/ 610 h 753"/>
                <a:gd name="T6" fmla="*/ 22 w 1163"/>
                <a:gd name="T7" fmla="*/ 504 h 753"/>
                <a:gd name="T8" fmla="*/ 9 w 1163"/>
                <a:gd name="T9" fmla="*/ 491 h 753"/>
                <a:gd name="T10" fmla="*/ 231 w 1163"/>
                <a:gd name="T11" fmla="*/ 301 h 753"/>
                <a:gd name="T12" fmla="*/ 338 w 1163"/>
                <a:gd name="T13" fmla="*/ 307 h 753"/>
                <a:gd name="T14" fmla="*/ 479 w 1163"/>
                <a:gd name="T15" fmla="*/ 389 h 753"/>
                <a:gd name="T16" fmla="*/ 427 w 1163"/>
                <a:gd name="T17" fmla="*/ 403 h 753"/>
                <a:gd name="T18" fmla="*/ 239 w 1163"/>
                <a:gd name="T19" fmla="*/ 370 h 753"/>
                <a:gd name="T20" fmla="*/ 54 w 1163"/>
                <a:gd name="T21" fmla="*/ 419 h 753"/>
                <a:gd name="T22" fmla="*/ 54 w 1163"/>
                <a:gd name="T23" fmla="*/ 419 h 753"/>
                <a:gd name="T24" fmla="*/ 220 w 1163"/>
                <a:gd name="T25" fmla="*/ 302 h 753"/>
                <a:gd name="T26" fmla="*/ 220 w 1163"/>
                <a:gd name="T27" fmla="*/ 302 h 753"/>
                <a:gd name="T28" fmla="*/ 583 w 1163"/>
                <a:gd name="T29" fmla="*/ 56 h 753"/>
                <a:gd name="T30" fmla="*/ 187 w 1163"/>
                <a:gd name="T31" fmla="*/ 2 h 753"/>
                <a:gd name="T32" fmla="*/ 5 w 1163"/>
                <a:gd name="T33" fmla="*/ 431 h 753"/>
                <a:gd name="T34" fmla="*/ 134 w 1163"/>
                <a:gd name="T35" fmla="*/ 424 h 753"/>
                <a:gd name="T36" fmla="*/ 225 w 1163"/>
                <a:gd name="T37" fmla="*/ 425 h 753"/>
                <a:gd name="T38" fmla="*/ 380 w 1163"/>
                <a:gd name="T39" fmla="*/ 432 h 753"/>
                <a:gd name="T40" fmla="*/ 581 w 1163"/>
                <a:gd name="T41" fmla="*/ 456 h 753"/>
                <a:gd name="T42" fmla="*/ 769 w 1163"/>
                <a:gd name="T43" fmla="*/ 433 h 753"/>
                <a:gd name="T44" fmla="*/ 879 w 1163"/>
                <a:gd name="T45" fmla="*/ 410 h 753"/>
                <a:gd name="T46" fmla="*/ 924 w 1163"/>
                <a:gd name="T47" fmla="*/ 370 h 753"/>
                <a:gd name="T48" fmla="*/ 735 w 1163"/>
                <a:gd name="T49" fmla="*/ 403 h 753"/>
                <a:gd name="T50" fmla="*/ 684 w 1163"/>
                <a:gd name="T51" fmla="*/ 389 h 753"/>
                <a:gd name="T52" fmla="*/ 824 w 1163"/>
                <a:gd name="T53" fmla="*/ 307 h 753"/>
                <a:gd name="T54" fmla="*/ 932 w 1163"/>
                <a:gd name="T55" fmla="*/ 301 h 753"/>
                <a:gd name="T56" fmla="*/ 942 w 1163"/>
                <a:gd name="T57" fmla="*/ 302 h 753"/>
                <a:gd name="T58" fmla="*/ 942 w 1163"/>
                <a:gd name="T59" fmla="*/ 302 h 753"/>
                <a:gd name="T60" fmla="*/ 1163 w 1163"/>
                <a:gd name="T61" fmla="*/ 293 h 753"/>
                <a:gd name="T62" fmla="*/ 957 w 1163"/>
                <a:gd name="T63" fmla="*/ 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63" h="753">
                  <a:moveTo>
                    <a:pt x="9" y="491"/>
                  </a:moveTo>
                  <a:cubicBezTo>
                    <a:pt x="14" y="541"/>
                    <a:pt x="20" y="592"/>
                    <a:pt x="28" y="642"/>
                  </a:cubicBezTo>
                  <a:cubicBezTo>
                    <a:pt x="34" y="679"/>
                    <a:pt x="41" y="716"/>
                    <a:pt x="49" y="753"/>
                  </a:cubicBezTo>
                  <a:cubicBezTo>
                    <a:pt x="182" y="697"/>
                    <a:pt x="182" y="697"/>
                    <a:pt x="182" y="697"/>
                  </a:cubicBezTo>
                  <a:cubicBezTo>
                    <a:pt x="161" y="696"/>
                    <a:pt x="140" y="693"/>
                    <a:pt x="119" y="691"/>
                  </a:cubicBezTo>
                  <a:cubicBezTo>
                    <a:pt x="80" y="686"/>
                    <a:pt x="46" y="648"/>
                    <a:pt x="42" y="610"/>
                  </a:cubicBezTo>
                  <a:cubicBezTo>
                    <a:pt x="38" y="577"/>
                    <a:pt x="33" y="526"/>
                    <a:pt x="33" y="526"/>
                  </a:cubicBezTo>
                  <a:cubicBezTo>
                    <a:pt x="32" y="519"/>
                    <a:pt x="27" y="509"/>
                    <a:pt x="22" y="504"/>
                  </a:cubicBezTo>
                  <a:cubicBezTo>
                    <a:pt x="12" y="494"/>
                    <a:pt x="12" y="494"/>
                    <a:pt x="12" y="494"/>
                  </a:cubicBezTo>
                  <a:cubicBezTo>
                    <a:pt x="11" y="493"/>
                    <a:pt x="10" y="492"/>
                    <a:pt x="9" y="491"/>
                  </a:cubicBezTo>
                  <a:moveTo>
                    <a:pt x="220" y="302"/>
                  </a:moveTo>
                  <a:cubicBezTo>
                    <a:pt x="220" y="302"/>
                    <a:pt x="224" y="301"/>
                    <a:pt x="231" y="301"/>
                  </a:cubicBezTo>
                  <a:cubicBezTo>
                    <a:pt x="237" y="301"/>
                    <a:pt x="247" y="300"/>
                    <a:pt x="258" y="300"/>
                  </a:cubicBezTo>
                  <a:cubicBezTo>
                    <a:pt x="280" y="300"/>
                    <a:pt x="310" y="302"/>
                    <a:pt x="338" y="307"/>
                  </a:cubicBezTo>
                  <a:cubicBezTo>
                    <a:pt x="397" y="315"/>
                    <a:pt x="454" y="339"/>
                    <a:pt x="454" y="340"/>
                  </a:cubicBezTo>
                  <a:cubicBezTo>
                    <a:pt x="477" y="349"/>
                    <a:pt x="488" y="373"/>
                    <a:pt x="479" y="389"/>
                  </a:cubicBezTo>
                  <a:cubicBezTo>
                    <a:pt x="472" y="401"/>
                    <a:pt x="460" y="407"/>
                    <a:pt x="446" y="407"/>
                  </a:cubicBezTo>
                  <a:cubicBezTo>
                    <a:pt x="440" y="407"/>
                    <a:pt x="433" y="405"/>
                    <a:pt x="427" y="403"/>
                  </a:cubicBezTo>
                  <a:cubicBezTo>
                    <a:pt x="430" y="403"/>
                    <a:pt x="350" y="369"/>
                    <a:pt x="264" y="369"/>
                  </a:cubicBezTo>
                  <a:cubicBezTo>
                    <a:pt x="256" y="369"/>
                    <a:pt x="247" y="369"/>
                    <a:pt x="239" y="370"/>
                  </a:cubicBezTo>
                  <a:cubicBezTo>
                    <a:pt x="149" y="370"/>
                    <a:pt x="61" y="414"/>
                    <a:pt x="54" y="419"/>
                  </a:cubicBezTo>
                  <a:cubicBezTo>
                    <a:pt x="54" y="419"/>
                    <a:pt x="54" y="419"/>
                    <a:pt x="54" y="419"/>
                  </a:cubicBezTo>
                  <a:cubicBezTo>
                    <a:pt x="54" y="419"/>
                    <a:pt x="54" y="419"/>
                    <a:pt x="54" y="419"/>
                  </a:cubicBezTo>
                  <a:cubicBezTo>
                    <a:pt x="54" y="419"/>
                    <a:pt x="54" y="419"/>
                    <a:pt x="54" y="419"/>
                  </a:cubicBezTo>
                  <a:cubicBezTo>
                    <a:pt x="97" y="370"/>
                    <a:pt x="154" y="329"/>
                    <a:pt x="220" y="302"/>
                  </a:cubicBezTo>
                  <a:cubicBezTo>
                    <a:pt x="220" y="302"/>
                    <a:pt x="220" y="302"/>
                    <a:pt x="220" y="302"/>
                  </a:cubicBezTo>
                  <a:cubicBezTo>
                    <a:pt x="220" y="302"/>
                    <a:pt x="220" y="302"/>
                    <a:pt x="220" y="302"/>
                  </a:cubicBezTo>
                  <a:cubicBezTo>
                    <a:pt x="220" y="302"/>
                    <a:pt x="220" y="302"/>
                    <a:pt x="220" y="302"/>
                  </a:cubicBezTo>
                  <a:moveTo>
                    <a:pt x="957" y="0"/>
                  </a:moveTo>
                  <a:cubicBezTo>
                    <a:pt x="870" y="0"/>
                    <a:pt x="771" y="56"/>
                    <a:pt x="583" y="56"/>
                  </a:cubicBezTo>
                  <a:cubicBezTo>
                    <a:pt x="394" y="56"/>
                    <a:pt x="295" y="0"/>
                    <a:pt x="208" y="0"/>
                  </a:cubicBezTo>
                  <a:cubicBezTo>
                    <a:pt x="201" y="0"/>
                    <a:pt x="194" y="1"/>
                    <a:pt x="187" y="2"/>
                  </a:cubicBezTo>
                  <a:cubicBezTo>
                    <a:pt x="101" y="11"/>
                    <a:pt x="21" y="160"/>
                    <a:pt x="0" y="310"/>
                  </a:cubicBezTo>
                  <a:cubicBezTo>
                    <a:pt x="0" y="349"/>
                    <a:pt x="2" y="390"/>
                    <a:pt x="5" y="431"/>
                  </a:cubicBezTo>
                  <a:cubicBezTo>
                    <a:pt x="7" y="427"/>
                    <a:pt x="11" y="425"/>
                    <a:pt x="16" y="425"/>
                  </a:cubicBezTo>
                  <a:cubicBezTo>
                    <a:pt x="16" y="425"/>
                    <a:pt x="124" y="424"/>
                    <a:pt x="134" y="424"/>
                  </a:cubicBezTo>
                  <a:cubicBezTo>
                    <a:pt x="134" y="424"/>
                    <a:pt x="135" y="424"/>
                    <a:pt x="135" y="424"/>
                  </a:cubicBezTo>
                  <a:cubicBezTo>
                    <a:pt x="135" y="424"/>
                    <a:pt x="172" y="424"/>
                    <a:pt x="225" y="425"/>
                  </a:cubicBezTo>
                  <a:cubicBezTo>
                    <a:pt x="246" y="415"/>
                    <a:pt x="270" y="408"/>
                    <a:pt x="297" y="408"/>
                  </a:cubicBezTo>
                  <a:cubicBezTo>
                    <a:pt x="328" y="408"/>
                    <a:pt x="357" y="417"/>
                    <a:pt x="380" y="432"/>
                  </a:cubicBezTo>
                  <a:cubicBezTo>
                    <a:pt x="414" y="434"/>
                    <a:pt x="446" y="437"/>
                    <a:pt x="473" y="441"/>
                  </a:cubicBezTo>
                  <a:cubicBezTo>
                    <a:pt x="477" y="441"/>
                    <a:pt x="563" y="456"/>
                    <a:pt x="581" y="456"/>
                  </a:cubicBezTo>
                  <a:cubicBezTo>
                    <a:pt x="600" y="456"/>
                    <a:pt x="686" y="441"/>
                    <a:pt x="690" y="441"/>
                  </a:cubicBezTo>
                  <a:cubicBezTo>
                    <a:pt x="712" y="438"/>
                    <a:pt x="740" y="435"/>
                    <a:pt x="769" y="433"/>
                  </a:cubicBezTo>
                  <a:cubicBezTo>
                    <a:pt x="793" y="418"/>
                    <a:pt x="822" y="408"/>
                    <a:pt x="855" y="408"/>
                  </a:cubicBezTo>
                  <a:cubicBezTo>
                    <a:pt x="863" y="408"/>
                    <a:pt x="871" y="409"/>
                    <a:pt x="879" y="410"/>
                  </a:cubicBezTo>
                  <a:cubicBezTo>
                    <a:pt x="968" y="373"/>
                    <a:pt x="968" y="373"/>
                    <a:pt x="968" y="373"/>
                  </a:cubicBezTo>
                  <a:cubicBezTo>
                    <a:pt x="954" y="371"/>
                    <a:pt x="939" y="370"/>
                    <a:pt x="924" y="370"/>
                  </a:cubicBezTo>
                  <a:cubicBezTo>
                    <a:pt x="915" y="369"/>
                    <a:pt x="907" y="369"/>
                    <a:pt x="898" y="369"/>
                  </a:cubicBezTo>
                  <a:cubicBezTo>
                    <a:pt x="812" y="369"/>
                    <a:pt x="733" y="403"/>
                    <a:pt x="735" y="403"/>
                  </a:cubicBezTo>
                  <a:cubicBezTo>
                    <a:pt x="729" y="405"/>
                    <a:pt x="723" y="407"/>
                    <a:pt x="716" y="407"/>
                  </a:cubicBezTo>
                  <a:cubicBezTo>
                    <a:pt x="703" y="407"/>
                    <a:pt x="690" y="401"/>
                    <a:pt x="684" y="389"/>
                  </a:cubicBezTo>
                  <a:cubicBezTo>
                    <a:pt x="675" y="373"/>
                    <a:pt x="685" y="349"/>
                    <a:pt x="709" y="340"/>
                  </a:cubicBezTo>
                  <a:cubicBezTo>
                    <a:pt x="709" y="339"/>
                    <a:pt x="766" y="315"/>
                    <a:pt x="824" y="307"/>
                  </a:cubicBezTo>
                  <a:cubicBezTo>
                    <a:pt x="853" y="302"/>
                    <a:pt x="882" y="300"/>
                    <a:pt x="904" y="300"/>
                  </a:cubicBezTo>
                  <a:cubicBezTo>
                    <a:pt x="916" y="300"/>
                    <a:pt x="925" y="301"/>
                    <a:pt x="932" y="301"/>
                  </a:cubicBezTo>
                  <a:cubicBezTo>
                    <a:pt x="938" y="301"/>
                    <a:pt x="942" y="302"/>
                    <a:pt x="942" y="302"/>
                  </a:cubicBezTo>
                  <a:cubicBezTo>
                    <a:pt x="942" y="302"/>
                    <a:pt x="942" y="302"/>
                    <a:pt x="942" y="302"/>
                  </a:cubicBezTo>
                  <a:cubicBezTo>
                    <a:pt x="942" y="302"/>
                    <a:pt x="942" y="302"/>
                    <a:pt x="942" y="302"/>
                  </a:cubicBezTo>
                  <a:cubicBezTo>
                    <a:pt x="942" y="302"/>
                    <a:pt x="942" y="302"/>
                    <a:pt x="942" y="302"/>
                  </a:cubicBezTo>
                  <a:cubicBezTo>
                    <a:pt x="973" y="315"/>
                    <a:pt x="1002" y="330"/>
                    <a:pt x="1028" y="348"/>
                  </a:cubicBezTo>
                  <a:cubicBezTo>
                    <a:pt x="1163" y="293"/>
                    <a:pt x="1163" y="293"/>
                    <a:pt x="1163" y="293"/>
                  </a:cubicBezTo>
                  <a:cubicBezTo>
                    <a:pt x="1139" y="149"/>
                    <a:pt x="1061" y="11"/>
                    <a:pt x="978" y="2"/>
                  </a:cubicBezTo>
                  <a:cubicBezTo>
                    <a:pt x="971" y="1"/>
                    <a:pt x="964" y="0"/>
                    <a:pt x="957" y="0"/>
                  </a:cubicBezTo>
                </a:path>
              </a:pathLst>
            </a:custGeom>
            <a:solidFill>
              <a:srgbClr val="F9F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3" name="Freeform 317"/>
            <p:cNvSpPr>
              <a:spLocks/>
            </p:cNvSpPr>
            <p:nvPr/>
          </p:nvSpPr>
          <p:spPr bwMode="auto">
            <a:xfrm>
              <a:off x="3167063" y="2609850"/>
              <a:ext cx="30163" cy="6350"/>
            </a:xfrm>
            <a:custGeom>
              <a:avLst/>
              <a:gdLst>
                <a:gd name="T0" fmla="*/ 86 w 110"/>
                <a:gd name="T1" fmla="*/ 0 h 25"/>
                <a:gd name="T2" fmla="*/ 0 w 110"/>
                <a:gd name="T3" fmla="*/ 25 h 25"/>
                <a:gd name="T4" fmla="*/ 63 w 110"/>
                <a:gd name="T5" fmla="*/ 21 h 25"/>
                <a:gd name="T6" fmla="*/ 110 w 110"/>
                <a:gd name="T7" fmla="*/ 2 h 25"/>
                <a:gd name="T8" fmla="*/ 86 w 11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5">
                  <a:moveTo>
                    <a:pt x="86" y="0"/>
                  </a:moveTo>
                  <a:cubicBezTo>
                    <a:pt x="53" y="0"/>
                    <a:pt x="24" y="10"/>
                    <a:pt x="0" y="25"/>
                  </a:cubicBezTo>
                  <a:cubicBezTo>
                    <a:pt x="21" y="24"/>
                    <a:pt x="42" y="22"/>
                    <a:pt x="63" y="21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02" y="1"/>
                    <a:pt x="94" y="0"/>
                    <a:pt x="86" y="0"/>
                  </a:cubicBezTo>
                </a:path>
              </a:pathLst>
            </a:custGeom>
            <a:solidFill>
              <a:srgbClr val="E9E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4" name="Freeform 318"/>
            <p:cNvSpPr>
              <a:spLocks/>
            </p:cNvSpPr>
            <p:nvPr/>
          </p:nvSpPr>
          <p:spPr bwMode="auto">
            <a:xfrm>
              <a:off x="3022600" y="2609850"/>
              <a:ext cx="41275" cy="6350"/>
            </a:xfrm>
            <a:custGeom>
              <a:avLst/>
              <a:gdLst>
                <a:gd name="T0" fmla="*/ 72 w 155"/>
                <a:gd name="T1" fmla="*/ 0 h 24"/>
                <a:gd name="T2" fmla="*/ 0 w 155"/>
                <a:gd name="T3" fmla="*/ 17 h 24"/>
                <a:gd name="T4" fmla="*/ 155 w 155"/>
                <a:gd name="T5" fmla="*/ 24 h 24"/>
                <a:gd name="T6" fmla="*/ 72 w 155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24">
                  <a:moveTo>
                    <a:pt x="72" y="0"/>
                  </a:moveTo>
                  <a:cubicBezTo>
                    <a:pt x="45" y="0"/>
                    <a:pt x="21" y="7"/>
                    <a:pt x="0" y="17"/>
                  </a:cubicBezTo>
                  <a:cubicBezTo>
                    <a:pt x="45" y="18"/>
                    <a:pt x="102" y="21"/>
                    <a:pt x="155" y="24"/>
                  </a:cubicBezTo>
                  <a:cubicBezTo>
                    <a:pt x="132" y="9"/>
                    <a:pt x="103" y="0"/>
                    <a:pt x="72" y="0"/>
                  </a:cubicBezTo>
                </a:path>
              </a:pathLst>
            </a:custGeom>
            <a:solidFill>
              <a:srgbClr val="E9E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5" name="Freeform 319"/>
            <p:cNvSpPr>
              <a:spLocks noEditPoints="1"/>
            </p:cNvSpPr>
            <p:nvPr/>
          </p:nvSpPr>
          <p:spPr bwMode="auto">
            <a:xfrm>
              <a:off x="3143250" y="2579688"/>
              <a:ext cx="93663" cy="30163"/>
            </a:xfrm>
            <a:custGeom>
              <a:avLst/>
              <a:gdLst>
                <a:gd name="T0" fmla="*/ 267 w 353"/>
                <a:gd name="T1" fmla="*/ 2 h 107"/>
                <a:gd name="T2" fmla="*/ 267 w 353"/>
                <a:gd name="T3" fmla="*/ 2 h 107"/>
                <a:gd name="T4" fmla="*/ 267 w 353"/>
                <a:gd name="T5" fmla="*/ 2 h 107"/>
                <a:gd name="T6" fmla="*/ 267 w 353"/>
                <a:gd name="T7" fmla="*/ 2 h 107"/>
                <a:gd name="T8" fmla="*/ 229 w 353"/>
                <a:gd name="T9" fmla="*/ 0 h 107"/>
                <a:gd name="T10" fmla="*/ 149 w 353"/>
                <a:gd name="T11" fmla="*/ 7 h 107"/>
                <a:gd name="T12" fmla="*/ 34 w 353"/>
                <a:gd name="T13" fmla="*/ 40 h 107"/>
                <a:gd name="T14" fmla="*/ 9 w 353"/>
                <a:gd name="T15" fmla="*/ 89 h 107"/>
                <a:gd name="T16" fmla="*/ 41 w 353"/>
                <a:gd name="T17" fmla="*/ 107 h 107"/>
                <a:gd name="T18" fmla="*/ 60 w 353"/>
                <a:gd name="T19" fmla="*/ 103 h 107"/>
                <a:gd name="T20" fmla="*/ 223 w 353"/>
                <a:gd name="T21" fmla="*/ 69 h 107"/>
                <a:gd name="T22" fmla="*/ 249 w 353"/>
                <a:gd name="T23" fmla="*/ 70 h 107"/>
                <a:gd name="T24" fmla="*/ 293 w 353"/>
                <a:gd name="T25" fmla="*/ 73 h 107"/>
                <a:gd name="T26" fmla="*/ 353 w 353"/>
                <a:gd name="T27" fmla="*/ 48 h 107"/>
                <a:gd name="T28" fmla="*/ 267 w 353"/>
                <a:gd name="T29" fmla="*/ 2 h 107"/>
                <a:gd name="T30" fmla="*/ 257 w 353"/>
                <a:gd name="T31" fmla="*/ 1 h 107"/>
                <a:gd name="T32" fmla="*/ 229 w 353"/>
                <a:gd name="T3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3" h="107">
                  <a:moveTo>
                    <a:pt x="267" y="2"/>
                  </a:moveTo>
                  <a:cubicBezTo>
                    <a:pt x="267" y="2"/>
                    <a:pt x="267" y="2"/>
                    <a:pt x="267" y="2"/>
                  </a:cubicBezTo>
                  <a:cubicBezTo>
                    <a:pt x="267" y="2"/>
                    <a:pt x="267" y="2"/>
                    <a:pt x="267" y="2"/>
                  </a:cubicBezTo>
                  <a:cubicBezTo>
                    <a:pt x="267" y="2"/>
                    <a:pt x="267" y="2"/>
                    <a:pt x="267" y="2"/>
                  </a:cubicBezTo>
                  <a:moveTo>
                    <a:pt x="229" y="0"/>
                  </a:moveTo>
                  <a:cubicBezTo>
                    <a:pt x="207" y="0"/>
                    <a:pt x="178" y="2"/>
                    <a:pt x="149" y="7"/>
                  </a:cubicBezTo>
                  <a:cubicBezTo>
                    <a:pt x="91" y="15"/>
                    <a:pt x="34" y="39"/>
                    <a:pt x="34" y="40"/>
                  </a:cubicBezTo>
                  <a:cubicBezTo>
                    <a:pt x="10" y="49"/>
                    <a:pt x="0" y="73"/>
                    <a:pt x="9" y="89"/>
                  </a:cubicBezTo>
                  <a:cubicBezTo>
                    <a:pt x="15" y="101"/>
                    <a:pt x="28" y="107"/>
                    <a:pt x="41" y="107"/>
                  </a:cubicBezTo>
                  <a:cubicBezTo>
                    <a:pt x="48" y="107"/>
                    <a:pt x="54" y="105"/>
                    <a:pt x="60" y="103"/>
                  </a:cubicBezTo>
                  <a:cubicBezTo>
                    <a:pt x="58" y="103"/>
                    <a:pt x="137" y="69"/>
                    <a:pt x="223" y="69"/>
                  </a:cubicBezTo>
                  <a:cubicBezTo>
                    <a:pt x="232" y="69"/>
                    <a:pt x="240" y="69"/>
                    <a:pt x="249" y="70"/>
                  </a:cubicBezTo>
                  <a:cubicBezTo>
                    <a:pt x="264" y="70"/>
                    <a:pt x="279" y="71"/>
                    <a:pt x="293" y="73"/>
                  </a:cubicBezTo>
                  <a:cubicBezTo>
                    <a:pt x="353" y="48"/>
                    <a:pt x="353" y="48"/>
                    <a:pt x="353" y="48"/>
                  </a:cubicBezTo>
                  <a:cubicBezTo>
                    <a:pt x="327" y="30"/>
                    <a:pt x="298" y="15"/>
                    <a:pt x="267" y="2"/>
                  </a:cubicBezTo>
                  <a:cubicBezTo>
                    <a:pt x="267" y="2"/>
                    <a:pt x="263" y="1"/>
                    <a:pt x="257" y="1"/>
                  </a:cubicBezTo>
                  <a:cubicBezTo>
                    <a:pt x="250" y="1"/>
                    <a:pt x="241" y="0"/>
                    <a:pt x="229" y="0"/>
                  </a:cubicBezTo>
                </a:path>
              </a:pathLst>
            </a:custGeom>
            <a:solidFill>
              <a:srgbClr val="8486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6" name="Freeform 320"/>
            <p:cNvSpPr>
              <a:spLocks noEditPoints="1"/>
            </p:cNvSpPr>
            <p:nvPr/>
          </p:nvSpPr>
          <p:spPr bwMode="auto">
            <a:xfrm>
              <a:off x="2976563" y="2579688"/>
              <a:ext cx="115888" cy="33338"/>
            </a:xfrm>
            <a:custGeom>
              <a:avLst/>
              <a:gdLst>
                <a:gd name="T0" fmla="*/ 0 w 434"/>
                <a:gd name="T1" fmla="*/ 119 h 119"/>
                <a:gd name="T2" fmla="*/ 0 w 434"/>
                <a:gd name="T3" fmla="*/ 119 h 119"/>
                <a:gd name="T4" fmla="*/ 0 w 434"/>
                <a:gd name="T5" fmla="*/ 119 h 119"/>
                <a:gd name="T6" fmla="*/ 0 w 434"/>
                <a:gd name="T7" fmla="*/ 119 h 119"/>
                <a:gd name="T8" fmla="*/ 166 w 434"/>
                <a:gd name="T9" fmla="*/ 2 h 119"/>
                <a:gd name="T10" fmla="*/ 166 w 434"/>
                <a:gd name="T11" fmla="*/ 2 h 119"/>
                <a:gd name="T12" fmla="*/ 166 w 434"/>
                <a:gd name="T13" fmla="*/ 2 h 119"/>
                <a:gd name="T14" fmla="*/ 166 w 434"/>
                <a:gd name="T15" fmla="*/ 2 h 119"/>
                <a:gd name="T16" fmla="*/ 204 w 434"/>
                <a:gd name="T17" fmla="*/ 0 h 119"/>
                <a:gd name="T18" fmla="*/ 177 w 434"/>
                <a:gd name="T19" fmla="*/ 1 h 119"/>
                <a:gd name="T20" fmla="*/ 166 w 434"/>
                <a:gd name="T21" fmla="*/ 2 h 119"/>
                <a:gd name="T22" fmla="*/ 0 w 434"/>
                <a:gd name="T23" fmla="*/ 119 h 119"/>
                <a:gd name="T24" fmla="*/ 185 w 434"/>
                <a:gd name="T25" fmla="*/ 70 h 119"/>
                <a:gd name="T26" fmla="*/ 210 w 434"/>
                <a:gd name="T27" fmla="*/ 69 h 119"/>
                <a:gd name="T28" fmla="*/ 373 w 434"/>
                <a:gd name="T29" fmla="*/ 103 h 119"/>
                <a:gd name="T30" fmla="*/ 392 w 434"/>
                <a:gd name="T31" fmla="*/ 107 h 119"/>
                <a:gd name="T32" fmla="*/ 425 w 434"/>
                <a:gd name="T33" fmla="*/ 89 h 119"/>
                <a:gd name="T34" fmla="*/ 400 w 434"/>
                <a:gd name="T35" fmla="*/ 40 h 119"/>
                <a:gd name="T36" fmla="*/ 284 w 434"/>
                <a:gd name="T37" fmla="*/ 7 h 119"/>
                <a:gd name="T38" fmla="*/ 204 w 434"/>
                <a:gd name="T3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4" h="119"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166" y="2"/>
                  </a:moveTo>
                  <a:cubicBezTo>
                    <a:pt x="166" y="2"/>
                    <a:pt x="166" y="2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moveTo>
                    <a:pt x="204" y="0"/>
                  </a:moveTo>
                  <a:cubicBezTo>
                    <a:pt x="193" y="0"/>
                    <a:pt x="183" y="1"/>
                    <a:pt x="177" y="1"/>
                  </a:cubicBezTo>
                  <a:cubicBezTo>
                    <a:pt x="170" y="1"/>
                    <a:pt x="166" y="2"/>
                    <a:pt x="166" y="2"/>
                  </a:cubicBezTo>
                  <a:cubicBezTo>
                    <a:pt x="100" y="29"/>
                    <a:pt x="43" y="70"/>
                    <a:pt x="0" y="119"/>
                  </a:cubicBezTo>
                  <a:cubicBezTo>
                    <a:pt x="7" y="114"/>
                    <a:pt x="95" y="70"/>
                    <a:pt x="185" y="70"/>
                  </a:cubicBezTo>
                  <a:cubicBezTo>
                    <a:pt x="193" y="69"/>
                    <a:pt x="202" y="69"/>
                    <a:pt x="210" y="69"/>
                  </a:cubicBezTo>
                  <a:cubicBezTo>
                    <a:pt x="296" y="69"/>
                    <a:pt x="376" y="103"/>
                    <a:pt x="373" y="103"/>
                  </a:cubicBezTo>
                  <a:cubicBezTo>
                    <a:pt x="379" y="105"/>
                    <a:pt x="386" y="107"/>
                    <a:pt x="392" y="107"/>
                  </a:cubicBezTo>
                  <a:cubicBezTo>
                    <a:pt x="406" y="107"/>
                    <a:pt x="418" y="101"/>
                    <a:pt x="425" y="89"/>
                  </a:cubicBezTo>
                  <a:cubicBezTo>
                    <a:pt x="434" y="73"/>
                    <a:pt x="423" y="49"/>
                    <a:pt x="400" y="40"/>
                  </a:cubicBezTo>
                  <a:cubicBezTo>
                    <a:pt x="400" y="39"/>
                    <a:pt x="343" y="15"/>
                    <a:pt x="284" y="7"/>
                  </a:cubicBezTo>
                  <a:cubicBezTo>
                    <a:pt x="256" y="2"/>
                    <a:pt x="226" y="0"/>
                    <a:pt x="204" y="0"/>
                  </a:cubicBezTo>
                </a:path>
              </a:pathLst>
            </a:custGeom>
            <a:solidFill>
              <a:srgbClr val="8486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7" name="Freeform 321"/>
            <p:cNvSpPr>
              <a:spLocks/>
            </p:cNvSpPr>
            <p:nvPr/>
          </p:nvSpPr>
          <p:spPr bwMode="auto">
            <a:xfrm>
              <a:off x="2978150" y="2622550"/>
              <a:ext cx="120650" cy="55563"/>
            </a:xfrm>
            <a:custGeom>
              <a:avLst/>
              <a:gdLst>
                <a:gd name="T0" fmla="*/ 104 w 449"/>
                <a:gd name="T1" fmla="*/ 0 h 206"/>
                <a:gd name="T2" fmla="*/ 33 w 449"/>
                <a:gd name="T3" fmla="*/ 1 h 206"/>
                <a:gd name="T4" fmla="*/ 9 w 449"/>
                <a:gd name="T5" fmla="*/ 13 h 206"/>
                <a:gd name="T6" fmla="*/ 1 w 449"/>
                <a:gd name="T7" fmla="*/ 38 h 206"/>
                <a:gd name="T8" fmla="*/ 13 w 449"/>
                <a:gd name="T9" fmla="*/ 148 h 206"/>
                <a:gd name="T10" fmla="*/ 58 w 449"/>
                <a:gd name="T11" fmla="*/ 196 h 206"/>
                <a:gd name="T12" fmla="*/ 199 w 449"/>
                <a:gd name="T13" fmla="*/ 206 h 206"/>
                <a:gd name="T14" fmla="*/ 431 w 449"/>
                <a:gd name="T15" fmla="*/ 110 h 206"/>
                <a:gd name="T16" fmla="*/ 442 w 449"/>
                <a:gd name="T17" fmla="*/ 58 h 206"/>
                <a:gd name="T18" fmla="*/ 409 w 449"/>
                <a:gd name="T19" fmla="*/ 17 h 206"/>
                <a:gd name="T20" fmla="*/ 357 w 449"/>
                <a:gd name="T21" fmla="*/ 12 h 206"/>
                <a:gd name="T22" fmla="*/ 371 w 449"/>
                <a:gd name="T23" fmla="*/ 61 h 206"/>
                <a:gd name="T24" fmla="*/ 371 w 449"/>
                <a:gd name="T25" fmla="*/ 61 h 206"/>
                <a:gd name="T26" fmla="*/ 371 w 449"/>
                <a:gd name="T27" fmla="*/ 61 h 206"/>
                <a:gd name="T28" fmla="*/ 293 w 449"/>
                <a:gd name="T29" fmla="*/ 115 h 206"/>
                <a:gd name="T30" fmla="*/ 315 w 449"/>
                <a:gd name="T31" fmla="*/ 61 h 206"/>
                <a:gd name="T32" fmla="*/ 315 w 449"/>
                <a:gd name="T33" fmla="*/ 61 h 206"/>
                <a:gd name="T34" fmla="*/ 293 w 449"/>
                <a:gd name="T35" fmla="*/ 115 h 206"/>
                <a:gd name="T36" fmla="*/ 235 w 449"/>
                <a:gd name="T37" fmla="*/ 121 h 206"/>
                <a:gd name="T38" fmla="*/ 180 w 449"/>
                <a:gd name="T39" fmla="*/ 116 h 206"/>
                <a:gd name="T40" fmla="*/ 158 w 449"/>
                <a:gd name="T41" fmla="*/ 61 h 206"/>
                <a:gd name="T42" fmla="*/ 158 w 449"/>
                <a:gd name="T43" fmla="*/ 61 h 206"/>
                <a:gd name="T44" fmla="*/ 180 w 449"/>
                <a:gd name="T45" fmla="*/ 116 h 206"/>
                <a:gd name="T46" fmla="*/ 99 w 449"/>
                <a:gd name="T47" fmla="*/ 61 h 206"/>
                <a:gd name="T48" fmla="*/ 99 w 449"/>
                <a:gd name="T49" fmla="*/ 61 h 206"/>
                <a:gd name="T50" fmla="*/ 99 w 449"/>
                <a:gd name="T51" fmla="*/ 61 h 206"/>
                <a:gd name="T52" fmla="*/ 120 w 449"/>
                <a:gd name="T53" fmla="*/ 0 h 206"/>
                <a:gd name="T54" fmla="*/ 104 w 449"/>
                <a:gd name="T5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49" h="206">
                  <a:moveTo>
                    <a:pt x="104" y="0"/>
                  </a:moveTo>
                  <a:cubicBezTo>
                    <a:pt x="80" y="0"/>
                    <a:pt x="57" y="1"/>
                    <a:pt x="33" y="1"/>
                  </a:cubicBezTo>
                  <a:cubicBezTo>
                    <a:pt x="23" y="2"/>
                    <a:pt x="15" y="6"/>
                    <a:pt x="9" y="13"/>
                  </a:cubicBezTo>
                  <a:cubicBezTo>
                    <a:pt x="3" y="19"/>
                    <a:pt x="0" y="29"/>
                    <a:pt x="1" y="38"/>
                  </a:cubicBezTo>
                  <a:cubicBezTo>
                    <a:pt x="5" y="75"/>
                    <a:pt x="9" y="111"/>
                    <a:pt x="13" y="148"/>
                  </a:cubicBezTo>
                  <a:cubicBezTo>
                    <a:pt x="16" y="171"/>
                    <a:pt x="36" y="193"/>
                    <a:pt x="58" y="196"/>
                  </a:cubicBezTo>
                  <a:cubicBezTo>
                    <a:pt x="105" y="200"/>
                    <a:pt x="152" y="204"/>
                    <a:pt x="199" y="206"/>
                  </a:cubicBezTo>
                  <a:cubicBezTo>
                    <a:pt x="431" y="110"/>
                    <a:pt x="431" y="110"/>
                    <a:pt x="431" y="110"/>
                  </a:cubicBezTo>
                  <a:cubicBezTo>
                    <a:pt x="435" y="91"/>
                    <a:pt x="439" y="72"/>
                    <a:pt x="442" y="58"/>
                  </a:cubicBezTo>
                  <a:cubicBezTo>
                    <a:pt x="449" y="26"/>
                    <a:pt x="419" y="18"/>
                    <a:pt x="409" y="17"/>
                  </a:cubicBezTo>
                  <a:cubicBezTo>
                    <a:pt x="392" y="15"/>
                    <a:pt x="374" y="14"/>
                    <a:pt x="357" y="12"/>
                  </a:cubicBezTo>
                  <a:cubicBezTo>
                    <a:pt x="366" y="27"/>
                    <a:pt x="371" y="44"/>
                    <a:pt x="371" y="61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71" y="85"/>
                    <a:pt x="339" y="105"/>
                    <a:pt x="293" y="115"/>
                  </a:cubicBezTo>
                  <a:cubicBezTo>
                    <a:pt x="307" y="101"/>
                    <a:pt x="315" y="82"/>
                    <a:pt x="315" y="61"/>
                  </a:cubicBezTo>
                  <a:cubicBezTo>
                    <a:pt x="315" y="61"/>
                    <a:pt x="315" y="61"/>
                    <a:pt x="315" y="61"/>
                  </a:cubicBezTo>
                  <a:cubicBezTo>
                    <a:pt x="315" y="82"/>
                    <a:pt x="307" y="101"/>
                    <a:pt x="293" y="115"/>
                  </a:cubicBezTo>
                  <a:cubicBezTo>
                    <a:pt x="276" y="118"/>
                    <a:pt x="256" y="121"/>
                    <a:pt x="235" y="121"/>
                  </a:cubicBezTo>
                  <a:cubicBezTo>
                    <a:pt x="215" y="121"/>
                    <a:pt x="197" y="119"/>
                    <a:pt x="180" y="116"/>
                  </a:cubicBezTo>
                  <a:cubicBezTo>
                    <a:pt x="166" y="101"/>
                    <a:pt x="158" y="82"/>
                    <a:pt x="158" y="61"/>
                  </a:cubicBezTo>
                  <a:cubicBezTo>
                    <a:pt x="158" y="61"/>
                    <a:pt x="158" y="61"/>
                    <a:pt x="158" y="61"/>
                  </a:cubicBezTo>
                  <a:cubicBezTo>
                    <a:pt x="158" y="82"/>
                    <a:pt x="166" y="101"/>
                    <a:pt x="180" y="116"/>
                  </a:cubicBezTo>
                  <a:cubicBezTo>
                    <a:pt x="132" y="106"/>
                    <a:pt x="99" y="85"/>
                    <a:pt x="99" y="61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9" y="39"/>
                    <a:pt x="107" y="18"/>
                    <a:pt x="120" y="0"/>
                  </a:cubicBezTo>
                  <a:cubicBezTo>
                    <a:pt x="115" y="0"/>
                    <a:pt x="110" y="0"/>
                    <a:pt x="104" y="0"/>
                  </a:cubicBezTo>
                </a:path>
              </a:pathLst>
            </a:custGeom>
            <a:solidFill>
              <a:srgbClr val="F9F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8" name="Freeform 322"/>
            <p:cNvSpPr>
              <a:spLocks noEditPoints="1"/>
            </p:cNvSpPr>
            <p:nvPr/>
          </p:nvSpPr>
          <p:spPr bwMode="auto">
            <a:xfrm>
              <a:off x="3005138" y="2622550"/>
              <a:ext cx="73025" cy="17463"/>
            </a:xfrm>
            <a:custGeom>
              <a:avLst/>
              <a:gdLst>
                <a:gd name="T0" fmla="*/ 189 w 272"/>
                <a:gd name="T1" fmla="*/ 7 h 61"/>
                <a:gd name="T2" fmla="*/ 194 w 272"/>
                <a:gd name="T3" fmla="*/ 8 h 61"/>
                <a:gd name="T4" fmla="*/ 194 w 272"/>
                <a:gd name="T5" fmla="*/ 8 h 61"/>
                <a:gd name="T6" fmla="*/ 272 w 272"/>
                <a:gd name="T7" fmla="*/ 61 h 61"/>
                <a:gd name="T8" fmla="*/ 258 w 272"/>
                <a:gd name="T9" fmla="*/ 12 h 61"/>
                <a:gd name="T10" fmla="*/ 189 w 272"/>
                <a:gd name="T11" fmla="*/ 7 h 61"/>
                <a:gd name="T12" fmla="*/ 21 w 272"/>
                <a:gd name="T13" fmla="*/ 0 h 61"/>
                <a:gd name="T14" fmla="*/ 0 w 272"/>
                <a:gd name="T15" fmla="*/ 61 h 61"/>
                <a:gd name="T16" fmla="*/ 81 w 272"/>
                <a:gd name="T17" fmla="*/ 7 h 61"/>
                <a:gd name="T18" fmla="*/ 81 w 272"/>
                <a:gd name="T19" fmla="*/ 7 h 61"/>
                <a:gd name="T20" fmla="*/ 113 w 272"/>
                <a:gd name="T21" fmla="*/ 3 h 61"/>
                <a:gd name="T22" fmla="*/ 21 w 272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2" h="61">
                  <a:moveTo>
                    <a:pt x="189" y="7"/>
                  </a:moveTo>
                  <a:cubicBezTo>
                    <a:pt x="191" y="7"/>
                    <a:pt x="193" y="7"/>
                    <a:pt x="194" y="8"/>
                  </a:cubicBezTo>
                  <a:cubicBezTo>
                    <a:pt x="194" y="8"/>
                    <a:pt x="194" y="8"/>
                    <a:pt x="194" y="8"/>
                  </a:cubicBezTo>
                  <a:cubicBezTo>
                    <a:pt x="240" y="17"/>
                    <a:pt x="272" y="38"/>
                    <a:pt x="272" y="61"/>
                  </a:cubicBezTo>
                  <a:cubicBezTo>
                    <a:pt x="272" y="44"/>
                    <a:pt x="267" y="27"/>
                    <a:pt x="258" y="12"/>
                  </a:cubicBezTo>
                  <a:cubicBezTo>
                    <a:pt x="235" y="10"/>
                    <a:pt x="212" y="8"/>
                    <a:pt x="189" y="7"/>
                  </a:cubicBezTo>
                  <a:moveTo>
                    <a:pt x="21" y="0"/>
                  </a:moveTo>
                  <a:cubicBezTo>
                    <a:pt x="8" y="18"/>
                    <a:pt x="0" y="39"/>
                    <a:pt x="0" y="61"/>
                  </a:cubicBezTo>
                  <a:cubicBezTo>
                    <a:pt x="0" y="37"/>
                    <a:pt x="33" y="16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91" y="5"/>
                    <a:pt x="102" y="3"/>
                    <a:pt x="113" y="3"/>
                  </a:cubicBezTo>
                  <a:cubicBezTo>
                    <a:pt x="83" y="1"/>
                    <a:pt x="52" y="1"/>
                    <a:pt x="21" y="0"/>
                  </a:cubicBezTo>
                </a:path>
              </a:pathLst>
            </a:custGeom>
            <a:solidFill>
              <a:srgbClr val="E9E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09" name="Freeform 323"/>
            <p:cNvSpPr>
              <a:spLocks/>
            </p:cNvSpPr>
            <p:nvPr/>
          </p:nvSpPr>
          <p:spPr bwMode="auto">
            <a:xfrm>
              <a:off x="3057525" y="2625725"/>
              <a:ext cx="20638" cy="28575"/>
            </a:xfrm>
            <a:custGeom>
              <a:avLst/>
              <a:gdLst>
                <a:gd name="T0" fmla="*/ 0 w 78"/>
                <a:gd name="T1" fmla="*/ 0 h 107"/>
                <a:gd name="T2" fmla="*/ 22 w 78"/>
                <a:gd name="T3" fmla="*/ 53 h 107"/>
                <a:gd name="T4" fmla="*/ 22 w 78"/>
                <a:gd name="T5" fmla="*/ 53 h 107"/>
                <a:gd name="T6" fmla="*/ 22 w 78"/>
                <a:gd name="T7" fmla="*/ 53 h 107"/>
                <a:gd name="T8" fmla="*/ 0 w 78"/>
                <a:gd name="T9" fmla="*/ 107 h 107"/>
                <a:gd name="T10" fmla="*/ 78 w 78"/>
                <a:gd name="T11" fmla="*/ 53 h 107"/>
                <a:gd name="T12" fmla="*/ 78 w 78"/>
                <a:gd name="T13" fmla="*/ 53 h 107"/>
                <a:gd name="T14" fmla="*/ 78 w 78"/>
                <a:gd name="T15" fmla="*/ 53 h 107"/>
                <a:gd name="T16" fmla="*/ 0 w 78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07">
                  <a:moveTo>
                    <a:pt x="0" y="0"/>
                  </a:moveTo>
                  <a:cubicBezTo>
                    <a:pt x="14" y="14"/>
                    <a:pt x="22" y="32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74"/>
                    <a:pt x="14" y="93"/>
                    <a:pt x="0" y="107"/>
                  </a:cubicBezTo>
                  <a:cubicBezTo>
                    <a:pt x="46" y="97"/>
                    <a:pt x="78" y="77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30"/>
                    <a:pt x="46" y="9"/>
                    <a:pt x="0" y="0"/>
                  </a:cubicBezTo>
                </a:path>
              </a:pathLst>
            </a:custGeom>
            <a:solidFill>
              <a:srgbClr val="FC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10" name="Freeform 324"/>
            <p:cNvSpPr>
              <a:spLocks/>
            </p:cNvSpPr>
            <p:nvPr/>
          </p:nvSpPr>
          <p:spPr bwMode="auto">
            <a:xfrm>
              <a:off x="3005138" y="2625725"/>
              <a:ext cx="20638" cy="28575"/>
            </a:xfrm>
            <a:custGeom>
              <a:avLst/>
              <a:gdLst>
                <a:gd name="T0" fmla="*/ 81 w 81"/>
                <a:gd name="T1" fmla="*/ 0 h 109"/>
                <a:gd name="T2" fmla="*/ 0 w 81"/>
                <a:gd name="T3" fmla="*/ 54 h 109"/>
                <a:gd name="T4" fmla="*/ 0 w 81"/>
                <a:gd name="T5" fmla="*/ 54 h 109"/>
                <a:gd name="T6" fmla="*/ 0 w 81"/>
                <a:gd name="T7" fmla="*/ 54 h 109"/>
                <a:gd name="T8" fmla="*/ 81 w 81"/>
                <a:gd name="T9" fmla="*/ 109 h 109"/>
                <a:gd name="T10" fmla="*/ 59 w 81"/>
                <a:gd name="T11" fmla="*/ 54 h 109"/>
                <a:gd name="T12" fmla="*/ 59 w 81"/>
                <a:gd name="T13" fmla="*/ 54 h 109"/>
                <a:gd name="T14" fmla="*/ 59 w 81"/>
                <a:gd name="T15" fmla="*/ 54 h 109"/>
                <a:gd name="T16" fmla="*/ 81 w 81"/>
                <a:gd name="T1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09">
                  <a:moveTo>
                    <a:pt x="81" y="0"/>
                  </a:moveTo>
                  <a:cubicBezTo>
                    <a:pt x="33" y="9"/>
                    <a:pt x="0" y="30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8"/>
                    <a:pt x="33" y="99"/>
                    <a:pt x="81" y="109"/>
                  </a:cubicBezTo>
                  <a:cubicBezTo>
                    <a:pt x="67" y="94"/>
                    <a:pt x="59" y="75"/>
                    <a:pt x="59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33"/>
                    <a:pt x="67" y="14"/>
                    <a:pt x="81" y="0"/>
                  </a:cubicBezTo>
                </a:path>
              </a:pathLst>
            </a:custGeom>
            <a:solidFill>
              <a:srgbClr val="FC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11" name="Freeform 325"/>
            <p:cNvSpPr>
              <a:spLocks noEditPoints="1"/>
            </p:cNvSpPr>
            <p:nvPr/>
          </p:nvSpPr>
          <p:spPr bwMode="auto">
            <a:xfrm>
              <a:off x="3021013" y="2624138"/>
              <a:ext cx="41275" cy="31750"/>
            </a:xfrm>
            <a:custGeom>
              <a:avLst/>
              <a:gdLst>
                <a:gd name="T0" fmla="*/ 78 w 157"/>
                <a:gd name="T1" fmla="*/ 103 h 118"/>
                <a:gd name="T2" fmla="*/ 34 w 157"/>
                <a:gd name="T3" fmla="*/ 58 h 118"/>
                <a:gd name="T4" fmla="*/ 78 w 157"/>
                <a:gd name="T5" fmla="*/ 14 h 118"/>
                <a:gd name="T6" fmla="*/ 90 w 157"/>
                <a:gd name="T7" fmla="*/ 16 h 118"/>
                <a:gd name="T8" fmla="*/ 78 w 157"/>
                <a:gd name="T9" fmla="*/ 35 h 118"/>
                <a:gd name="T10" fmla="*/ 101 w 157"/>
                <a:gd name="T11" fmla="*/ 58 h 118"/>
                <a:gd name="T12" fmla="*/ 121 w 157"/>
                <a:gd name="T13" fmla="*/ 46 h 118"/>
                <a:gd name="T14" fmla="*/ 123 w 157"/>
                <a:gd name="T15" fmla="*/ 58 h 118"/>
                <a:gd name="T16" fmla="*/ 78 w 157"/>
                <a:gd name="T17" fmla="*/ 103 h 118"/>
                <a:gd name="T18" fmla="*/ 54 w 157"/>
                <a:gd name="T19" fmla="*/ 0 h 118"/>
                <a:gd name="T20" fmla="*/ 22 w 157"/>
                <a:gd name="T21" fmla="*/ 4 h 118"/>
                <a:gd name="T22" fmla="*/ 22 w 157"/>
                <a:gd name="T23" fmla="*/ 4 h 118"/>
                <a:gd name="T24" fmla="*/ 0 w 157"/>
                <a:gd name="T25" fmla="*/ 58 h 118"/>
                <a:gd name="T26" fmla="*/ 0 w 157"/>
                <a:gd name="T27" fmla="*/ 58 h 118"/>
                <a:gd name="T28" fmla="*/ 22 w 157"/>
                <a:gd name="T29" fmla="*/ 113 h 118"/>
                <a:gd name="T30" fmla="*/ 77 w 157"/>
                <a:gd name="T31" fmla="*/ 118 h 118"/>
                <a:gd name="T32" fmla="*/ 135 w 157"/>
                <a:gd name="T33" fmla="*/ 112 h 118"/>
                <a:gd name="T34" fmla="*/ 157 w 157"/>
                <a:gd name="T35" fmla="*/ 58 h 118"/>
                <a:gd name="T36" fmla="*/ 157 w 157"/>
                <a:gd name="T37" fmla="*/ 58 h 118"/>
                <a:gd name="T38" fmla="*/ 135 w 157"/>
                <a:gd name="T39" fmla="*/ 5 h 118"/>
                <a:gd name="T40" fmla="*/ 135 w 157"/>
                <a:gd name="T41" fmla="*/ 5 h 118"/>
                <a:gd name="T42" fmla="*/ 130 w 157"/>
                <a:gd name="T43" fmla="*/ 4 h 118"/>
                <a:gd name="T44" fmla="*/ 54 w 157"/>
                <a:gd name="T4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7" h="118">
                  <a:moveTo>
                    <a:pt x="78" y="103"/>
                  </a:moveTo>
                  <a:cubicBezTo>
                    <a:pt x="54" y="103"/>
                    <a:pt x="34" y="83"/>
                    <a:pt x="34" y="58"/>
                  </a:cubicBezTo>
                  <a:cubicBezTo>
                    <a:pt x="34" y="34"/>
                    <a:pt x="54" y="14"/>
                    <a:pt x="78" y="14"/>
                  </a:cubicBezTo>
                  <a:cubicBezTo>
                    <a:pt x="82" y="14"/>
                    <a:pt x="86" y="15"/>
                    <a:pt x="90" y="16"/>
                  </a:cubicBezTo>
                  <a:cubicBezTo>
                    <a:pt x="83" y="20"/>
                    <a:pt x="78" y="27"/>
                    <a:pt x="78" y="35"/>
                  </a:cubicBezTo>
                  <a:cubicBezTo>
                    <a:pt x="78" y="48"/>
                    <a:pt x="89" y="58"/>
                    <a:pt x="101" y="58"/>
                  </a:cubicBezTo>
                  <a:cubicBezTo>
                    <a:pt x="110" y="58"/>
                    <a:pt x="117" y="53"/>
                    <a:pt x="121" y="46"/>
                  </a:cubicBezTo>
                  <a:cubicBezTo>
                    <a:pt x="122" y="50"/>
                    <a:pt x="123" y="54"/>
                    <a:pt x="123" y="58"/>
                  </a:cubicBezTo>
                  <a:cubicBezTo>
                    <a:pt x="123" y="83"/>
                    <a:pt x="103" y="103"/>
                    <a:pt x="78" y="103"/>
                  </a:cubicBezTo>
                  <a:moveTo>
                    <a:pt x="54" y="0"/>
                  </a:moveTo>
                  <a:cubicBezTo>
                    <a:pt x="43" y="0"/>
                    <a:pt x="32" y="2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8" y="18"/>
                    <a:pt x="0" y="3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9"/>
                    <a:pt x="8" y="98"/>
                    <a:pt x="22" y="113"/>
                  </a:cubicBezTo>
                  <a:cubicBezTo>
                    <a:pt x="39" y="116"/>
                    <a:pt x="57" y="118"/>
                    <a:pt x="77" y="118"/>
                  </a:cubicBezTo>
                  <a:cubicBezTo>
                    <a:pt x="98" y="118"/>
                    <a:pt x="118" y="115"/>
                    <a:pt x="135" y="112"/>
                  </a:cubicBezTo>
                  <a:cubicBezTo>
                    <a:pt x="149" y="98"/>
                    <a:pt x="157" y="79"/>
                    <a:pt x="157" y="58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7" y="37"/>
                    <a:pt x="149" y="19"/>
                    <a:pt x="135" y="5"/>
                  </a:cubicBezTo>
                  <a:cubicBezTo>
                    <a:pt x="135" y="5"/>
                    <a:pt x="135" y="5"/>
                    <a:pt x="135" y="5"/>
                  </a:cubicBezTo>
                  <a:cubicBezTo>
                    <a:pt x="134" y="4"/>
                    <a:pt x="132" y="4"/>
                    <a:pt x="130" y="4"/>
                  </a:cubicBezTo>
                  <a:cubicBezTo>
                    <a:pt x="105" y="2"/>
                    <a:pt x="80" y="1"/>
                    <a:pt x="54" y="0"/>
                  </a:cubicBezTo>
                </a:path>
              </a:pathLst>
            </a:custGeom>
            <a:solidFill>
              <a:srgbClr val="6CC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12" name="Freeform 326"/>
            <p:cNvSpPr>
              <a:spLocks/>
            </p:cNvSpPr>
            <p:nvPr/>
          </p:nvSpPr>
          <p:spPr bwMode="auto">
            <a:xfrm>
              <a:off x="3028950" y="2627313"/>
              <a:ext cx="25400" cy="23813"/>
            </a:xfrm>
            <a:custGeom>
              <a:avLst/>
              <a:gdLst>
                <a:gd name="T0" fmla="*/ 44 w 89"/>
                <a:gd name="T1" fmla="*/ 0 h 89"/>
                <a:gd name="T2" fmla="*/ 0 w 89"/>
                <a:gd name="T3" fmla="*/ 44 h 89"/>
                <a:gd name="T4" fmla="*/ 44 w 89"/>
                <a:gd name="T5" fmla="*/ 89 h 89"/>
                <a:gd name="T6" fmla="*/ 89 w 89"/>
                <a:gd name="T7" fmla="*/ 44 h 89"/>
                <a:gd name="T8" fmla="*/ 87 w 89"/>
                <a:gd name="T9" fmla="*/ 32 h 89"/>
                <a:gd name="T10" fmla="*/ 67 w 89"/>
                <a:gd name="T11" fmla="*/ 44 h 89"/>
                <a:gd name="T12" fmla="*/ 44 w 89"/>
                <a:gd name="T13" fmla="*/ 21 h 89"/>
                <a:gd name="T14" fmla="*/ 56 w 89"/>
                <a:gd name="T15" fmla="*/ 2 h 89"/>
                <a:gd name="T16" fmla="*/ 44 w 89"/>
                <a:gd name="T1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89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9"/>
                    <a:pt x="20" y="89"/>
                    <a:pt x="44" y="89"/>
                  </a:cubicBezTo>
                  <a:cubicBezTo>
                    <a:pt x="69" y="89"/>
                    <a:pt x="89" y="69"/>
                    <a:pt x="89" y="44"/>
                  </a:cubicBezTo>
                  <a:cubicBezTo>
                    <a:pt x="89" y="40"/>
                    <a:pt x="88" y="36"/>
                    <a:pt x="87" y="32"/>
                  </a:cubicBezTo>
                  <a:cubicBezTo>
                    <a:pt x="83" y="39"/>
                    <a:pt x="76" y="44"/>
                    <a:pt x="67" y="44"/>
                  </a:cubicBezTo>
                  <a:cubicBezTo>
                    <a:pt x="55" y="44"/>
                    <a:pt x="44" y="34"/>
                    <a:pt x="44" y="21"/>
                  </a:cubicBezTo>
                  <a:cubicBezTo>
                    <a:pt x="44" y="13"/>
                    <a:pt x="49" y="6"/>
                    <a:pt x="56" y="2"/>
                  </a:cubicBezTo>
                  <a:cubicBezTo>
                    <a:pt x="52" y="1"/>
                    <a:pt x="48" y="0"/>
                    <a:pt x="44" y="0"/>
                  </a:cubicBezTo>
                </a:path>
              </a:pathLst>
            </a:custGeom>
            <a:solidFill>
              <a:srgbClr val="7274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13" name="Freeform 327"/>
            <p:cNvSpPr>
              <a:spLocks noEditPoints="1"/>
            </p:cNvSpPr>
            <p:nvPr/>
          </p:nvSpPr>
          <p:spPr bwMode="auto">
            <a:xfrm>
              <a:off x="3106738" y="2627313"/>
              <a:ext cx="50800" cy="20638"/>
            </a:xfrm>
            <a:custGeom>
              <a:avLst/>
              <a:gdLst>
                <a:gd name="T0" fmla="*/ 41 w 188"/>
                <a:gd name="T1" fmla="*/ 44 h 77"/>
                <a:gd name="T2" fmla="*/ 0 w 188"/>
                <a:gd name="T3" fmla="*/ 77 h 77"/>
                <a:gd name="T4" fmla="*/ 62 w 188"/>
                <a:gd name="T5" fmla="*/ 51 h 77"/>
                <a:gd name="T6" fmla="*/ 41 w 188"/>
                <a:gd name="T7" fmla="*/ 44 h 77"/>
                <a:gd name="T8" fmla="*/ 41 w 188"/>
                <a:gd name="T9" fmla="*/ 44 h 77"/>
                <a:gd name="T10" fmla="*/ 188 w 188"/>
                <a:gd name="T11" fmla="*/ 0 h 77"/>
                <a:gd name="T12" fmla="*/ 151 w 188"/>
                <a:gd name="T13" fmla="*/ 3 h 77"/>
                <a:gd name="T14" fmla="*/ 118 w 188"/>
                <a:gd name="T15" fmla="*/ 28 h 77"/>
                <a:gd name="T16" fmla="*/ 188 w 188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77">
                  <a:moveTo>
                    <a:pt x="41" y="44"/>
                  </a:moveTo>
                  <a:cubicBezTo>
                    <a:pt x="23" y="44"/>
                    <a:pt x="10" y="58"/>
                    <a:pt x="0" y="77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56" y="47"/>
                    <a:pt x="49" y="44"/>
                    <a:pt x="41" y="44"/>
                  </a:cubicBezTo>
                  <a:cubicBezTo>
                    <a:pt x="41" y="44"/>
                    <a:pt x="41" y="44"/>
                    <a:pt x="41" y="44"/>
                  </a:cubicBezTo>
                  <a:moveTo>
                    <a:pt x="188" y="0"/>
                  </a:moveTo>
                  <a:cubicBezTo>
                    <a:pt x="175" y="1"/>
                    <a:pt x="163" y="2"/>
                    <a:pt x="151" y="3"/>
                  </a:cubicBezTo>
                  <a:cubicBezTo>
                    <a:pt x="143" y="4"/>
                    <a:pt x="122" y="9"/>
                    <a:pt x="118" y="28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F9F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14" name="Freeform 328"/>
            <p:cNvSpPr>
              <a:spLocks/>
            </p:cNvSpPr>
            <p:nvPr/>
          </p:nvSpPr>
          <p:spPr bwMode="auto">
            <a:xfrm>
              <a:off x="2962275" y="2613025"/>
              <a:ext cx="222250" cy="74613"/>
            </a:xfrm>
            <a:custGeom>
              <a:avLst/>
              <a:gdLst>
                <a:gd name="T0" fmla="*/ 132 w 830"/>
                <a:gd name="T1" fmla="*/ 0 h 273"/>
                <a:gd name="T2" fmla="*/ 14 w 830"/>
                <a:gd name="T3" fmla="*/ 1 h 273"/>
                <a:gd name="T4" fmla="*/ 3 w 830"/>
                <a:gd name="T5" fmla="*/ 7 h 273"/>
                <a:gd name="T6" fmla="*/ 0 w 830"/>
                <a:gd name="T7" fmla="*/ 15 h 273"/>
                <a:gd name="T8" fmla="*/ 0 w 830"/>
                <a:gd name="T9" fmla="*/ 48 h 273"/>
                <a:gd name="T10" fmla="*/ 7 w 830"/>
                <a:gd name="T11" fmla="*/ 67 h 273"/>
                <a:gd name="T12" fmla="*/ 10 w 830"/>
                <a:gd name="T13" fmla="*/ 70 h 273"/>
                <a:gd name="T14" fmla="*/ 20 w 830"/>
                <a:gd name="T15" fmla="*/ 80 h 273"/>
                <a:gd name="T16" fmla="*/ 31 w 830"/>
                <a:gd name="T17" fmla="*/ 102 h 273"/>
                <a:gd name="T18" fmla="*/ 40 w 830"/>
                <a:gd name="T19" fmla="*/ 186 h 273"/>
                <a:gd name="T20" fmla="*/ 117 w 830"/>
                <a:gd name="T21" fmla="*/ 267 h 273"/>
                <a:gd name="T22" fmla="*/ 180 w 830"/>
                <a:gd name="T23" fmla="*/ 273 h 273"/>
                <a:gd name="T24" fmla="*/ 259 w 830"/>
                <a:gd name="T25" fmla="*/ 241 h 273"/>
                <a:gd name="T26" fmla="*/ 118 w 830"/>
                <a:gd name="T27" fmla="*/ 231 h 273"/>
                <a:gd name="T28" fmla="*/ 73 w 830"/>
                <a:gd name="T29" fmla="*/ 183 h 273"/>
                <a:gd name="T30" fmla="*/ 61 w 830"/>
                <a:gd name="T31" fmla="*/ 73 h 273"/>
                <a:gd name="T32" fmla="*/ 69 w 830"/>
                <a:gd name="T33" fmla="*/ 48 h 273"/>
                <a:gd name="T34" fmla="*/ 93 w 830"/>
                <a:gd name="T35" fmla="*/ 36 h 273"/>
                <a:gd name="T36" fmla="*/ 164 w 830"/>
                <a:gd name="T37" fmla="*/ 35 h 273"/>
                <a:gd name="T38" fmla="*/ 180 w 830"/>
                <a:gd name="T39" fmla="*/ 35 h 273"/>
                <a:gd name="T40" fmla="*/ 272 w 830"/>
                <a:gd name="T41" fmla="*/ 38 h 273"/>
                <a:gd name="T42" fmla="*/ 348 w 830"/>
                <a:gd name="T43" fmla="*/ 42 h 273"/>
                <a:gd name="T44" fmla="*/ 417 w 830"/>
                <a:gd name="T45" fmla="*/ 47 h 273"/>
                <a:gd name="T46" fmla="*/ 469 w 830"/>
                <a:gd name="T47" fmla="*/ 52 h 273"/>
                <a:gd name="T48" fmla="*/ 502 w 830"/>
                <a:gd name="T49" fmla="*/ 93 h 273"/>
                <a:gd name="T50" fmla="*/ 491 w 830"/>
                <a:gd name="T51" fmla="*/ 145 h 273"/>
                <a:gd name="T52" fmla="*/ 538 w 830"/>
                <a:gd name="T53" fmla="*/ 126 h 273"/>
                <a:gd name="T54" fmla="*/ 579 w 830"/>
                <a:gd name="T55" fmla="*/ 93 h 273"/>
                <a:gd name="T56" fmla="*/ 579 w 830"/>
                <a:gd name="T57" fmla="*/ 93 h 273"/>
                <a:gd name="T58" fmla="*/ 600 w 830"/>
                <a:gd name="T59" fmla="*/ 100 h 273"/>
                <a:gd name="T60" fmla="*/ 656 w 830"/>
                <a:gd name="T61" fmla="*/ 77 h 273"/>
                <a:gd name="T62" fmla="*/ 689 w 830"/>
                <a:gd name="T63" fmla="*/ 52 h 273"/>
                <a:gd name="T64" fmla="*/ 726 w 830"/>
                <a:gd name="T65" fmla="*/ 49 h 273"/>
                <a:gd name="T66" fmla="*/ 830 w 830"/>
                <a:gd name="T67" fmla="*/ 5 h 273"/>
                <a:gd name="T68" fmla="*/ 767 w 830"/>
                <a:gd name="T69" fmla="*/ 9 h 273"/>
                <a:gd name="T70" fmla="*/ 688 w 830"/>
                <a:gd name="T71" fmla="*/ 17 h 273"/>
                <a:gd name="T72" fmla="*/ 579 w 830"/>
                <a:gd name="T73" fmla="*/ 32 h 273"/>
                <a:gd name="T74" fmla="*/ 471 w 830"/>
                <a:gd name="T75" fmla="*/ 17 h 273"/>
                <a:gd name="T76" fmla="*/ 378 w 830"/>
                <a:gd name="T77" fmla="*/ 8 h 273"/>
                <a:gd name="T78" fmla="*/ 223 w 830"/>
                <a:gd name="T79" fmla="*/ 1 h 273"/>
                <a:gd name="T80" fmla="*/ 133 w 830"/>
                <a:gd name="T81" fmla="*/ 0 h 273"/>
                <a:gd name="T82" fmla="*/ 132 w 830"/>
                <a:gd name="T8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30" h="273">
                  <a:moveTo>
                    <a:pt x="132" y="0"/>
                  </a:moveTo>
                  <a:cubicBezTo>
                    <a:pt x="122" y="0"/>
                    <a:pt x="14" y="1"/>
                    <a:pt x="14" y="1"/>
                  </a:cubicBezTo>
                  <a:cubicBezTo>
                    <a:pt x="9" y="1"/>
                    <a:pt x="5" y="3"/>
                    <a:pt x="3" y="7"/>
                  </a:cubicBezTo>
                  <a:cubicBezTo>
                    <a:pt x="1" y="9"/>
                    <a:pt x="0" y="12"/>
                    <a:pt x="0" y="15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4"/>
                    <a:pt x="3" y="62"/>
                    <a:pt x="7" y="67"/>
                  </a:cubicBezTo>
                  <a:cubicBezTo>
                    <a:pt x="8" y="68"/>
                    <a:pt x="9" y="69"/>
                    <a:pt x="10" y="7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5" y="85"/>
                    <a:pt x="30" y="95"/>
                    <a:pt x="31" y="102"/>
                  </a:cubicBezTo>
                  <a:cubicBezTo>
                    <a:pt x="31" y="102"/>
                    <a:pt x="36" y="153"/>
                    <a:pt x="40" y="186"/>
                  </a:cubicBezTo>
                  <a:cubicBezTo>
                    <a:pt x="44" y="224"/>
                    <a:pt x="78" y="262"/>
                    <a:pt x="117" y="267"/>
                  </a:cubicBezTo>
                  <a:cubicBezTo>
                    <a:pt x="138" y="269"/>
                    <a:pt x="159" y="272"/>
                    <a:pt x="180" y="273"/>
                  </a:cubicBezTo>
                  <a:cubicBezTo>
                    <a:pt x="259" y="241"/>
                    <a:pt x="259" y="241"/>
                    <a:pt x="259" y="241"/>
                  </a:cubicBezTo>
                  <a:cubicBezTo>
                    <a:pt x="212" y="239"/>
                    <a:pt x="165" y="235"/>
                    <a:pt x="118" y="231"/>
                  </a:cubicBezTo>
                  <a:cubicBezTo>
                    <a:pt x="96" y="228"/>
                    <a:pt x="76" y="206"/>
                    <a:pt x="73" y="183"/>
                  </a:cubicBezTo>
                  <a:cubicBezTo>
                    <a:pt x="69" y="146"/>
                    <a:pt x="65" y="110"/>
                    <a:pt x="61" y="73"/>
                  </a:cubicBezTo>
                  <a:cubicBezTo>
                    <a:pt x="60" y="64"/>
                    <a:pt x="63" y="54"/>
                    <a:pt x="69" y="48"/>
                  </a:cubicBezTo>
                  <a:cubicBezTo>
                    <a:pt x="75" y="41"/>
                    <a:pt x="83" y="37"/>
                    <a:pt x="93" y="36"/>
                  </a:cubicBezTo>
                  <a:cubicBezTo>
                    <a:pt x="117" y="36"/>
                    <a:pt x="140" y="35"/>
                    <a:pt x="164" y="35"/>
                  </a:cubicBezTo>
                  <a:cubicBezTo>
                    <a:pt x="170" y="35"/>
                    <a:pt x="175" y="35"/>
                    <a:pt x="180" y="35"/>
                  </a:cubicBezTo>
                  <a:cubicBezTo>
                    <a:pt x="211" y="36"/>
                    <a:pt x="242" y="36"/>
                    <a:pt x="272" y="38"/>
                  </a:cubicBezTo>
                  <a:cubicBezTo>
                    <a:pt x="298" y="39"/>
                    <a:pt x="323" y="40"/>
                    <a:pt x="348" y="42"/>
                  </a:cubicBezTo>
                  <a:cubicBezTo>
                    <a:pt x="371" y="43"/>
                    <a:pt x="394" y="45"/>
                    <a:pt x="417" y="47"/>
                  </a:cubicBezTo>
                  <a:cubicBezTo>
                    <a:pt x="434" y="49"/>
                    <a:pt x="452" y="50"/>
                    <a:pt x="469" y="52"/>
                  </a:cubicBezTo>
                  <a:cubicBezTo>
                    <a:pt x="479" y="53"/>
                    <a:pt x="509" y="61"/>
                    <a:pt x="502" y="93"/>
                  </a:cubicBezTo>
                  <a:cubicBezTo>
                    <a:pt x="499" y="107"/>
                    <a:pt x="495" y="126"/>
                    <a:pt x="491" y="145"/>
                  </a:cubicBezTo>
                  <a:cubicBezTo>
                    <a:pt x="538" y="126"/>
                    <a:pt x="538" y="126"/>
                    <a:pt x="538" y="126"/>
                  </a:cubicBezTo>
                  <a:cubicBezTo>
                    <a:pt x="548" y="107"/>
                    <a:pt x="561" y="93"/>
                    <a:pt x="579" y="93"/>
                  </a:cubicBezTo>
                  <a:cubicBezTo>
                    <a:pt x="579" y="93"/>
                    <a:pt x="579" y="93"/>
                    <a:pt x="579" y="93"/>
                  </a:cubicBezTo>
                  <a:cubicBezTo>
                    <a:pt x="587" y="93"/>
                    <a:pt x="594" y="96"/>
                    <a:pt x="600" y="100"/>
                  </a:cubicBezTo>
                  <a:cubicBezTo>
                    <a:pt x="656" y="77"/>
                    <a:pt x="656" y="77"/>
                    <a:pt x="656" y="77"/>
                  </a:cubicBezTo>
                  <a:cubicBezTo>
                    <a:pt x="660" y="58"/>
                    <a:pt x="681" y="53"/>
                    <a:pt x="689" y="52"/>
                  </a:cubicBezTo>
                  <a:cubicBezTo>
                    <a:pt x="701" y="51"/>
                    <a:pt x="713" y="50"/>
                    <a:pt x="726" y="49"/>
                  </a:cubicBezTo>
                  <a:cubicBezTo>
                    <a:pt x="830" y="5"/>
                    <a:pt x="830" y="5"/>
                    <a:pt x="830" y="5"/>
                  </a:cubicBezTo>
                  <a:cubicBezTo>
                    <a:pt x="809" y="6"/>
                    <a:pt x="788" y="8"/>
                    <a:pt x="767" y="9"/>
                  </a:cubicBezTo>
                  <a:cubicBezTo>
                    <a:pt x="738" y="11"/>
                    <a:pt x="710" y="14"/>
                    <a:pt x="688" y="17"/>
                  </a:cubicBezTo>
                  <a:cubicBezTo>
                    <a:pt x="684" y="17"/>
                    <a:pt x="598" y="32"/>
                    <a:pt x="579" y="32"/>
                  </a:cubicBezTo>
                  <a:cubicBezTo>
                    <a:pt x="561" y="32"/>
                    <a:pt x="475" y="17"/>
                    <a:pt x="471" y="17"/>
                  </a:cubicBezTo>
                  <a:cubicBezTo>
                    <a:pt x="444" y="13"/>
                    <a:pt x="412" y="10"/>
                    <a:pt x="378" y="8"/>
                  </a:cubicBezTo>
                  <a:cubicBezTo>
                    <a:pt x="325" y="5"/>
                    <a:pt x="268" y="2"/>
                    <a:pt x="223" y="1"/>
                  </a:cubicBezTo>
                  <a:cubicBezTo>
                    <a:pt x="170" y="0"/>
                    <a:pt x="133" y="0"/>
                    <a:pt x="133" y="0"/>
                  </a:cubicBezTo>
                  <a:cubicBezTo>
                    <a:pt x="133" y="0"/>
                    <a:pt x="132" y="0"/>
                    <a:pt x="132" y="0"/>
                  </a:cubicBezTo>
                </a:path>
              </a:pathLst>
            </a:custGeom>
            <a:solidFill>
              <a:srgbClr val="E284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15" name="Freeform 329"/>
            <p:cNvSpPr>
              <a:spLocks/>
            </p:cNvSpPr>
            <p:nvPr/>
          </p:nvSpPr>
          <p:spPr bwMode="auto">
            <a:xfrm>
              <a:off x="2955925" y="2405063"/>
              <a:ext cx="323850" cy="180975"/>
            </a:xfrm>
            <a:custGeom>
              <a:avLst/>
              <a:gdLst>
                <a:gd name="T0" fmla="*/ 603 w 1204"/>
                <a:gd name="T1" fmla="*/ 0 h 674"/>
                <a:gd name="T2" fmla="*/ 33 w 1204"/>
                <a:gd name="T3" fmla="*/ 171 h 674"/>
                <a:gd name="T4" fmla="*/ 10 w 1204"/>
                <a:gd name="T5" fmla="*/ 174 h 674"/>
                <a:gd name="T6" fmla="*/ 19 w 1204"/>
                <a:gd name="T7" fmla="*/ 674 h 674"/>
                <a:gd name="T8" fmla="*/ 20 w 1204"/>
                <a:gd name="T9" fmla="*/ 666 h 674"/>
                <a:gd name="T10" fmla="*/ 207 w 1204"/>
                <a:gd name="T11" fmla="*/ 358 h 674"/>
                <a:gd name="T12" fmla="*/ 228 w 1204"/>
                <a:gd name="T13" fmla="*/ 356 h 674"/>
                <a:gd name="T14" fmla="*/ 603 w 1204"/>
                <a:gd name="T15" fmla="*/ 412 h 674"/>
                <a:gd name="T16" fmla="*/ 977 w 1204"/>
                <a:gd name="T17" fmla="*/ 356 h 674"/>
                <a:gd name="T18" fmla="*/ 998 w 1204"/>
                <a:gd name="T19" fmla="*/ 358 h 674"/>
                <a:gd name="T20" fmla="*/ 1183 w 1204"/>
                <a:gd name="T21" fmla="*/ 649 h 674"/>
                <a:gd name="T22" fmla="*/ 1188 w 1204"/>
                <a:gd name="T23" fmla="*/ 647 h 674"/>
                <a:gd name="T24" fmla="*/ 1195 w 1204"/>
                <a:gd name="T25" fmla="*/ 174 h 674"/>
                <a:gd name="T26" fmla="*/ 1172 w 1204"/>
                <a:gd name="T27" fmla="*/ 171 h 674"/>
                <a:gd name="T28" fmla="*/ 603 w 1204"/>
                <a:gd name="T29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4" h="674">
                  <a:moveTo>
                    <a:pt x="603" y="0"/>
                  </a:moveTo>
                  <a:cubicBezTo>
                    <a:pt x="332" y="0"/>
                    <a:pt x="104" y="73"/>
                    <a:pt x="33" y="171"/>
                  </a:cubicBezTo>
                  <a:cubicBezTo>
                    <a:pt x="19" y="173"/>
                    <a:pt x="10" y="174"/>
                    <a:pt x="10" y="174"/>
                  </a:cubicBezTo>
                  <a:cubicBezTo>
                    <a:pt x="10" y="174"/>
                    <a:pt x="0" y="349"/>
                    <a:pt x="19" y="674"/>
                  </a:cubicBezTo>
                  <a:cubicBezTo>
                    <a:pt x="19" y="671"/>
                    <a:pt x="19" y="668"/>
                    <a:pt x="20" y="666"/>
                  </a:cubicBezTo>
                  <a:cubicBezTo>
                    <a:pt x="41" y="516"/>
                    <a:pt x="121" y="367"/>
                    <a:pt x="207" y="358"/>
                  </a:cubicBezTo>
                  <a:cubicBezTo>
                    <a:pt x="214" y="357"/>
                    <a:pt x="221" y="356"/>
                    <a:pt x="228" y="356"/>
                  </a:cubicBezTo>
                  <a:cubicBezTo>
                    <a:pt x="315" y="356"/>
                    <a:pt x="414" y="412"/>
                    <a:pt x="603" y="412"/>
                  </a:cubicBezTo>
                  <a:cubicBezTo>
                    <a:pt x="791" y="412"/>
                    <a:pt x="890" y="356"/>
                    <a:pt x="977" y="356"/>
                  </a:cubicBezTo>
                  <a:cubicBezTo>
                    <a:pt x="984" y="356"/>
                    <a:pt x="991" y="357"/>
                    <a:pt x="998" y="358"/>
                  </a:cubicBezTo>
                  <a:cubicBezTo>
                    <a:pt x="1081" y="367"/>
                    <a:pt x="1159" y="505"/>
                    <a:pt x="1183" y="649"/>
                  </a:cubicBezTo>
                  <a:cubicBezTo>
                    <a:pt x="1188" y="647"/>
                    <a:pt x="1188" y="647"/>
                    <a:pt x="1188" y="647"/>
                  </a:cubicBezTo>
                  <a:cubicBezTo>
                    <a:pt x="1204" y="339"/>
                    <a:pt x="1195" y="174"/>
                    <a:pt x="1195" y="174"/>
                  </a:cubicBezTo>
                  <a:cubicBezTo>
                    <a:pt x="1195" y="174"/>
                    <a:pt x="1186" y="173"/>
                    <a:pt x="1172" y="171"/>
                  </a:cubicBezTo>
                  <a:cubicBezTo>
                    <a:pt x="1101" y="73"/>
                    <a:pt x="873" y="0"/>
                    <a:pt x="603" y="0"/>
                  </a:cubicBezTo>
                </a:path>
              </a:pathLst>
            </a:custGeom>
            <a:solidFill>
              <a:srgbClr val="8486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grpSp>
        <p:nvGrpSpPr>
          <p:cNvPr id="516" name="组合 515"/>
          <p:cNvGrpSpPr/>
          <p:nvPr/>
        </p:nvGrpSpPr>
        <p:grpSpPr>
          <a:xfrm>
            <a:off x="4067944" y="721722"/>
            <a:ext cx="592822" cy="612716"/>
            <a:chOff x="5875338" y="2300288"/>
            <a:chExt cx="946150" cy="977900"/>
          </a:xfrm>
        </p:grpSpPr>
        <p:sp>
          <p:nvSpPr>
            <p:cNvPr id="517" name="Freeform 214"/>
            <p:cNvSpPr>
              <a:spLocks/>
            </p:cNvSpPr>
            <p:nvPr/>
          </p:nvSpPr>
          <p:spPr bwMode="auto">
            <a:xfrm>
              <a:off x="6230938" y="2727325"/>
              <a:ext cx="236538" cy="192088"/>
            </a:xfrm>
            <a:custGeom>
              <a:avLst/>
              <a:gdLst>
                <a:gd name="T0" fmla="*/ 74 w 149"/>
                <a:gd name="T1" fmla="*/ 0 h 121"/>
                <a:gd name="T2" fmla="*/ 0 w 149"/>
                <a:gd name="T3" fmla="*/ 0 h 121"/>
                <a:gd name="T4" fmla="*/ 11 w 149"/>
                <a:gd name="T5" fmla="*/ 121 h 121"/>
                <a:gd name="T6" fmla="*/ 74 w 149"/>
                <a:gd name="T7" fmla="*/ 121 h 121"/>
                <a:gd name="T8" fmla="*/ 138 w 149"/>
                <a:gd name="T9" fmla="*/ 121 h 121"/>
                <a:gd name="T10" fmla="*/ 149 w 149"/>
                <a:gd name="T11" fmla="*/ 0 h 121"/>
                <a:gd name="T12" fmla="*/ 74 w 14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21">
                  <a:moveTo>
                    <a:pt x="74" y="0"/>
                  </a:moveTo>
                  <a:lnTo>
                    <a:pt x="0" y="0"/>
                  </a:lnTo>
                  <a:lnTo>
                    <a:pt x="11" y="121"/>
                  </a:lnTo>
                  <a:lnTo>
                    <a:pt x="74" y="121"/>
                  </a:lnTo>
                  <a:lnTo>
                    <a:pt x="138" y="121"/>
                  </a:lnTo>
                  <a:lnTo>
                    <a:pt x="149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18" name="Freeform 215"/>
            <p:cNvSpPr>
              <a:spLocks/>
            </p:cNvSpPr>
            <p:nvPr/>
          </p:nvSpPr>
          <p:spPr bwMode="auto">
            <a:xfrm>
              <a:off x="6243638" y="2794000"/>
              <a:ext cx="214313" cy="84138"/>
            </a:xfrm>
            <a:custGeom>
              <a:avLst/>
              <a:gdLst>
                <a:gd name="T0" fmla="*/ 397 w 794"/>
                <a:gd name="T1" fmla="*/ 217 h 314"/>
                <a:gd name="T2" fmla="*/ 0 w 794"/>
                <a:gd name="T3" fmla="*/ 0 h 314"/>
                <a:gd name="T4" fmla="*/ 397 w 794"/>
                <a:gd name="T5" fmla="*/ 314 h 314"/>
                <a:gd name="T6" fmla="*/ 794 w 794"/>
                <a:gd name="T7" fmla="*/ 0 h 314"/>
                <a:gd name="T8" fmla="*/ 397 w 794"/>
                <a:gd name="T9" fmla="*/ 21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4" h="314">
                  <a:moveTo>
                    <a:pt x="397" y="217"/>
                  </a:moveTo>
                  <a:cubicBezTo>
                    <a:pt x="215" y="217"/>
                    <a:pt x="88" y="130"/>
                    <a:pt x="0" y="0"/>
                  </a:cubicBezTo>
                  <a:cubicBezTo>
                    <a:pt x="88" y="192"/>
                    <a:pt x="296" y="314"/>
                    <a:pt x="397" y="314"/>
                  </a:cubicBezTo>
                  <a:cubicBezTo>
                    <a:pt x="497" y="314"/>
                    <a:pt x="705" y="192"/>
                    <a:pt x="794" y="0"/>
                  </a:cubicBezTo>
                  <a:cubicBezTo>
                    <a:pt x="706" y="130"/>
                    <a:pt x="579" y="217"/>
                    <a:pt x="397" y="217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19" name="Freeform 216"/>
            <p:cNvSpPr>
              <a:spLocks/>
            </p:cNvSpPr>
            <p:nvPr/>
          </p:nvSpPr>
          <p:spPr bwMode="auto">
            <a:xfrm>
              <a:off x="6167438" y="2584450"/>
              <a:ext cx="50800" cy="127000"/>
            </a:xfrm>
            <a:custGeom>
              <a:avLst/>
              <a:gdLst>
                <a:gd name="T0" fmla="*/ 175 w 189"/>
                <a:gd name="T1" fmla="*/ 376 h 476"/>
                <a:gd name="T2" fmla="*/ 157 w 189"/>
                <a:gd name="T3" fmla="*/ 452 h 476"/>
                <a:gd name="T4" fmla="*/ 62 w 189"/>
                <a:gd name="T5" fmla="*/ 387 h 476"/>
                <a:gd name="T6" fmla="*/ 4 w 189"/>
                <a:gd name="T7" fmla="*/ 86 h 476"/>
                <a:gd name="T8" fmla="*/ 64 w 189"/>
                <a:gd name="T9" fmla="*/ 5 h 476"/>
                <a:gd name="T10" fmla="*/ 141 w 189"/>
                <a:gd name="T11" fmla="*/ 69 h 476"/>
                <a:gd name="T12" fmla="*/ 175 w 189"/>
                <a:gd name="T13" fmla="*/ 3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476">
                  <a:moveTo>
                    <a:pt x="175" y="376"/>
                  </a:moveTo>
                  <a:cubicBezTo>
                    <a:pt x="180" y="416"/>
                    <a:pt x="189" y="443"/>
                    <a:pt x="157" y="452"/>
                  </a:cubicBezTo>
                  <a:cubicBezTo>
                    <a:pt x="124" y="460"/>
                    <a:pt x="76" y="476"/>
                    <a:pt x="62" y="387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0" y="46"/>
                    <a:pt x="27" y="10"/>
                    <a:pt x="64" y="5"/>
                  </a:cubicBezTo>
                  <a:cubicBezTo>
                    <a:pt x="102" y="0"/>
                    <a:pt x="137" y="29"/>
                    <a:pt x="141" y="69"/>
                  </a:cubicBezTo>
                  <a:cubicBezTo>
                    <a:pt x="175" y="376"/>
                    <a:pt x="175" y="376"/>
                    <a:pt x="175" y="376"/>
                  </a:cubicBezTo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0" name="Freeform 217"/>
            <p:cNvSpPr>
              <a:spLocks/>
            </p:cNvSpPr>
            <p:nvPr/>
          </p:nvSpPr>
          <p:spPr bwMode="auto">
            <a:xfrm>
              <a:off x="6483350" y="2584450"/>
              <a:ext cx="50800" cy="127000"/>
            </a:xfrm>
            <a:custGeom>
              <a:avLst/>
              <a:gdLst>
                <a:gd name="T0" fmla="*/ 14 w 190"/>
                <a:gd name="T1" fmla="*/ 376 h 476"/>
                <a:gd name="T2" fmla="*/ 33 w 190"/>
                <a:gd name="T3" fmla="*/ 452 h 476"/>
                <a:gd name="T4" fmla="*/ 127 w 190"/>
                <a:gd name="T5" fmla="*/ 387 h 476"/>
                <a:gd name="T6" fmla="*/ 185 w 190"/>
                <a:gd name="T7" fmla="*/ 86 h 476"/>
                <a:gd name="T8" fmla="*/ 125 w 190"/>
                <a:gd name="T9" fmla="*/ 5 h 476"/>
                <a:gd name="T10" fmla="*/ 48 w 190"/>
                <a:gd name="T11" fmla="*/ 69 h 476"/>
                <a:gd name="T12" fmla="*/ 14 w 190"/>
                <a:gd name="T13" fmla="*/ 3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476">
                  <a:moveTo>
                    <a:pt x="14" y="376"/>
                  </a:moveTo>
                  <a:cubicBezTo>
                    <a:pt x="10" y="416"/>
                    <a:pt x="0" y="443"/>
                    <a:pt x="33" y="452"/>
                  </a:cubicBezTo>
                  <a:cubicBezTo>
                    <a:pt x="65" y="460"/>
                    <a:pt x="113" y="476"/>
                    <a:pt x="127" y="387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90" y="46"/>
                    <a:pt x="163" y="9"/>
                    <a:pt x="125" y="5"/>
                  </a:cubicBezTo>
                  <a:cubicBezTo>
                    <a:pt x="87" y="0"/>
                    <a:pt x="53" y="29"/>
                    <a:pt x="48" y="69"/>
                  </a:cubicBezTo>
                  <a:lnTo>
                    <a:pt x="14" y="376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1" name="Freeform 218"/>
            <p:cNvSpPr>
              <a:spLocks/>
            </p:cNvSpPr>
            <p:nvPr/>
          </p:nvSpPr>
          <p:spPr bwMode="auto">
            <a:xfrm>
              <a:off x="6143625" y="2300288"/>
              <a:ext cx="423863" cy="490538"/>
            </a:xfrm>
            <a:custGeom>
              <a:avLst/>
              <a:gdLst>
                <a:gd name="T0" fmla="*/ 374 w 1581"/>
                <a:gd name="T1" fmla="*/ 241 h 1828"/>
                <a:gd name="T2" fmla="*/ 55 w 1581"/>
                <a:gd name="T3" fmla="*/ 887 h 1828"/>
                <a:gd name="T4" fmla="*/ 357 w 1581"/>
                <a:gd name="T5" fmla="*/ 1522 h 1828"/>
                <a:gd name="T6" fmla="*/ 545 w 1581"/>
                <a:gd name="T7" fmla="*/ 1657 h 1828"/>
                <a:gd name="T8" fmla="*/ 1478 w 1581"/>
                <a:gd name="T9" fmla="*/ 933 h 1828"/>
                <a:gd name="T10" fmla="*/ 374 w 1581"/>
                <a:gd name="T11" fmla="*/ 241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1" h="1828">
                  <a:moveTo>
                    <a:pt x="374" y="241"/>
                  </a:moveTo>
                  <a:cubicBezTo>
                    <a:pt x="232" y="234"/>
                    <a:pt x="0" y="410"/>
                    <a:pt x="55" y="887"/>
                  </a:cubicBezTo>
                  <a:cubicBezTo>
                    <a:pt x="82" y="1121"/>
                    <a:pt x="188" y="1442"/>
                    <a:pt x="357" y="1522"/>
                  </a:cubicBezTo>
                  <a:cubicBezTo>
                    <a:pt x="411" y="1577"/>
                    <a:pt x="474" y="1623"/>
                    <a:pt x="545" y="1657"/>
                  </a:cubicBezTo>
                  <a:cubicBezTo>
                    <a:pt x="901" y="1828"/>
                    <a:pt x="1416" y="1481"/>
                    <a:pt x="1478" y="933"/>
                  </a:cubicBezTo>
                  <a:cubicBezTo>
                    <a:pt x="1581" y="13"/>
                    <a:pt x="636" y="0"/>
                    <a:pt x="374" y="241"/>
                  </a:cubicBezTo>
                </a:path>
              </a:pathLst>
            </a:custGeom>
            <a:solidFill>
              <a:srgbClr val="705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2" name="Freeform 219"/>
            <p:cNvSpPr>
              <a:spLocks/>
            </p:cNvSpPr>
            <p:nvPr/>
          </p:nvSpPr>
          <p:spPr bwMode="auto">
            <a:xfrm>
              <a:off x="6194425" y="2419350"/>
              <a:ext cx="312738" cy="431800"/>
            </a:xfrm>
            <a:custGeom>
              <a:avLst/>
              <a:gdLst>
                <a:gd name="T0" fmla="*/ 1165 w 1165"/>
                <a:gd name="T1" fmla="*/ 541 h 1609"/>
                <a:gd name="T2" fmla="*/ 583 w 1165"/>
                <a:gd name="T3" fmla="*/ 1609 h 1609"/>
                <a:gd name="T4" fmla="*/ 0 w 1165"/>
                <a:gd name="T5" fmla="*/ 541 h 1609"/>
                <a:gd name="T6" fmla="*/ 583 w 1165"/>
                <a:gd name="T7" fmla="*/ 0 h 1609"/>
                <a:gd name="T8" fmla="*/ 1165 w 1165"/>
                <a:gd name="T9" fmla="*/ 541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5" h="1609">
                  <a:moveTo>
                    <a:pt x="1165" y="541"/>
                  </a:moveTo>
                  <a:cubicBezTo>
                    <a:pt x="1165" y="973"/>
                    <a:pt x="1076" y="1609"/>
                    <a:pt x="583" y="1609"/>
                  </a:cubicBezTo>
                  <a:cubicBezTo>
                    <a:pt x="89" y="1609"/>
                    <a:pt x="0" y="973"/>
                    <a:pt x="0" y="541"/>
                  </a:cubicBezTo>
                  <a:cubicBezTo>
                    <a:pt x="0" y="108"/>
                    <a:pt x="261" y="0"/>
                    <a:pt x="583" y="0"/>
                  </a:cubicBezTo>
                  <a:cubicBezTo>
                    <a:pt x="904" y="0"/>
                    <a:pt x="1165" y="108"/>
                    <a:pt x="1165" y="541"/>
                  </a:cubicBezTo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3" name="Freeform 220"/>
            <p:cNvSpPr>
              <a:spLocks/>
            </p:cNvSpPr>
            <p:nvPr/>
          </p:nvSpPr>
          <p:spPr bwMode="auto">
            <a:xfrm>
              <a:off x="6307138" y="2786063"/>
              <a:ext cx="82550" cy="19050"/>
            </a:xfrm>
            <a:custGeom>
              <a:avLst/>
              <a:gdLst>
                <a:gd name="T0" fmla="*/ 309 w 309"/>
                <a:gd name="T1" fmla="*/ 0 h 68"/>
                <a:gd name="T2" fmla="*/ 240 w 309"/>
                <a:gd name="T3" fmla="*/ 51 h 68"/>
                <a:gd name="T4" fmla="*/ 155 w 309"/>
                <a:gd name="T5" fmla="*/ 68 h 68"/>
                <a:gd name="T6" fmla="*/ 69 w 309"/>
                <a:gd name="T7" fmla="*/ 51 h 68"/>
                <a:gd name="T8" fmla="*/ 0 w 309"/>
                <a:gd name="T9" fmla="*/ 0 h 68"/>
                <a:gd name="T10" fmla="*/ 75 w 309"/>
                <a:gd name="T11" fmla="*/ 34 h 68"/>
                <a:gd name="T12" fmla="*/ 155 w 309"/>
                <a:gd name="T13" fmla="*/ 45 h 68"/>
                <a:gd name="T14" fmla="*/ 234 w 309"/>
                <a:gd name="T15" fmla="*/ 34 h 68"/>
                <a:gd name="T16" fmla="*/ 309 w 309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68">
                  <a:moveTo>
                    <a:pt x="309" y="0"/>
                  </a:moveTo>
                  <a:cubicBezTo>
                    <a:pt x="291" y="22"/>
                    <a:pt x="267" y="39"/>
                    <a:pt x="240" y="51"/>
                  </a:cubicBezTo>
                  <a:cubicBezTo>
                    <a:pt x="213" y="62"/>
                    <a:pt x="184" y="68"/>
                    <a:pt x="155" y="68"/>
                  </a:cubicBezTo>
                  <a:cubicBezTo>
                    <a:pt x="125" y="68"/>
                    <a:pt x="96" y="62"/>
                    <a:pt x="69" y="51"/>
                  </a:cubicBezTo>
                  <a:cubicBezTo>
                    <a:pt x="42" y="39"/>
                    <a:pt x="18" y="22"/>
                    <a:pt x="0" y="0"/>
                  </a:cubicBezTo>
                  <a:cubicBezTo>
                    <a:pt x="24" y="15"/>
                    <a:pt x="49" y="27"/>
                    <a:pt x="75" y="34"/>
                  </a:cubicBezTo>
                  <a:cubicBezTo>
                    <a:pt x="101" y="41"/>
                    <a:pt x="128" y="45"/>
                    <a:pt x="155" y="45"/>
                  </a:cubicBezTo>
                  <a:cubicBezTo>
                    <a:pt x="181" y="45"/>
                    <a:pt x="208" y="41"/>
                    <a:pt x="234" y="34"/>
                  </a:cubicBezTo>
                  <a:cubicBezTo>
                    <a:pt x="260" y="27"/>
                    <a:pt x="285" y="15"/>
                    <a:pt x="309" y="0"/>
                  </a:cubicBezTo>
                  <a:close/>
                </a:path>
              </a:pathLst>
            </a:custGeom>
            <a:solidFill>
              <a:srgbClr val="C2B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4" name="Freeform 221"/>
            <p:cNvSpPr>
              <a:spLocks/>
            </p:cNvSpPr>
            <p:nvPr/>
          </p:nvSpPr>
          <p:spPr bwMode="auto">
            <a:xfrm>
              <a:off x="6276975" y="2760663"/>
              <a:ext cx="144463" cy="19050"/>
            </a:xfrm>
            <a:custGeom>
              <a:avLst/>
              <a:gdLst>
                <a:gd name="T0" fmla="*/ 531 w 541"/>
                <a:gd name="T1" fmla="*/ 7 h 71"/>
                <a:gd name="T2" fmla="*/ 503 w 541"/>
                <a:gd name="T3" fmla="*/ 2 h 71"/>
                <a:gd name="T4" fmla="*/ 524 w 541"/>
                <a:gd name="T5" fmla="*/ 11 h 71"/>
                <a:gd name="T6" fmla="*/ 525 w 541"/>
                <a:gd name="T7" fmla="*/ 11 h 71"/>
                <a:gd name="T8" fmla="*/ 468 w 541"/>
                <a:gd name="T9" fmla="*/ 31 h 71"/>
                <a:gd name="T10" fmla="*/ 404 w 541"/>
                <a:gd name="T11" fmla="*/ 44 h 71"/>
                <a:gd name="T12" fmla="*/ 270 w 541"/>
                <a:gd name="T13" fmla="*/ 54 h 71"/>
                <a:gd name="T14" fmla="*/ 137 w 541"/>
                <a:gd name="T15" fmla="*/ 44 h 71"/>
                <a:gd name="T16" fmla="*/ 73 w 541"/>
                <a:gd name="T17" fmla="*/ 31 h 71"/>
                <a:gd name="T18" fmla="*/ 16 w 541"/>
                <a:gd name="T19" fmla="*/ 11 h 71"/>
                <a:gd name="T20" fmla="*/ 17 w 541"/>
                <a:gd name="T21" fmla="*/ 11 h 71"/>
                <a:gd name="T22" fmla="*/ 39 w 541"/>
                <a:gd name="T23" fmla="*/ 2 h 71"/>
                <a:gd name="T24" fmla="*/ 11 w 541"/>
                <a:gd name="T25" fmla="*/ 7 h 71"/>
                <a:gd name="T26" fmla="*/ 4 w 541"/>
                <a:gd name="T27" fmla="*/ 25 h 71"/>
                <a:gd name="T28" fmla="*/ 16 w 541"/>
                <a:gd name="T29" fmla="*/ 11 h 71"/>
                <a:gd name="T30" fmla="*/ 133 w 541"/>
                <a:gd name="T31" fmla="*/ 59 h 71"/>
                <a:gd name="T32" fmla="*/ 270 w 541"/>
                <a:gd name="T33" fmla="*/ 71 h 71"/>
                <a:gd name="T34" fmla="*/ 408 w 541"/>
                <a:gd name="T35" fmla="*/ 59 h 71"/>
                <a:gd name="T36" fmla="*/ 525 w 541"/>
                <a:gd name="T37" fmla="*/ 11 h 71"/>
                <a:gd name="T38" fmla="*/ 538 w 541"/>
                <a:gd name="T39" fmla="*/ 25 h 71"/>
                <a:gd name="T40" fmla="*/ 531 w 541"/>
                <a:gd name="T41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1" h="71">
                  <a:moveTo>
                    <a:pt x="531" y="7"/>
                  </a:moveTo>
                  <a:cubicBezTo>
                    <a:pt x="523" y="2"/>
                    <a:pt x="512" y="0"/>
                    <a:pt x="503" y="2"/>
                  </a:cubicBezTo>
                  <a:cubicBezTo>
                    <a:pt x="512" y="5"/>
                    <a:pt x="519" y="7"/>
                    <a:pt x="524" y="11"/>
                  </a:cubicBezTo>
                  <a:cubicBezTo>
                    <a:pt x="525" y="11"/>
                    <a:pt x="525" y="11"/>
                    <a:pt x="525" y="11"/>
                  </a:cubicBezTo>
                  <a:cubicBezTo>
                    <a:pt x="507" y="19"/>
                    <a:pt x="488" y="26"/>
                    <a:pt x="468" y="31"/>
                  </a:cubicBezTo>
                  <a:cubicBezTo>
                    <a:pt x="447" y="36"/>
                    <a:pt x="426" y="41"/>
                    <a:pt x="404" y="44"/>
                  </a:cubicBezTo>
                  <a:cubicBezTo>
                    <a:pt x="360" y="51"/>
                    <a:pt x="315" y="54"/>
                    <a:pt x="270" y="54"/>
                  </a:cubicBezTo>
                  <a:cubicBezTo>
                    <a:pt x="225" y="54"/>
                    <a:pt x="181" y="51"/>
                    <a:pt x="137" y="44"/>
                  </a:cubicBezTo>
                  <a:cubicBezTo>
                    <a:pt x="115" y="41"/>
                    <a:pt x="93" y="36"/>
                    <a:pt x="73" y="31"/>
                  </a:cubicBezTo>
                  <a:cubicBezTo>
                    <a:pt x="53" y="26"/>
                    <a:pt x="34" y="19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3" y="7"/>
                    <a:pt x="29" y="5"/>
                    <a:pt x="39" y="2"/>
                  </a:cubicBezTo>
                  <a:cubicBezTo>
                    <a:pt x="29" y="0"/>
                    <a:pt x="18" y="2"/>
                    <a:pt x="11" y="7"/>
                  </a:cubicBezTo>
                  <a:cubicBezTo>
                    <a:pt x="4" y="12"/>
                    <a:pt x="0" y="19"/>
                    <a:pt x="4" y="25"/>
                  </a:cubicBezTo>
                  <a:cubicBezTo>
                    <a:pt x="7" y="19"/>
                    <a:pt x="11" y="15"/>
                    <a:pt x="16" y="11"/>
                  </a:cubicBezTo>
                  <a:cubicBezTo>
                    <a:pt x="49" y="31"/>
                    <a:pt x="90" y="50"/>
                    <a:pt x="133" y="59"/>
                  </a:cubicBezTo>
                  <a:cubicBezTo>
                    <a:pt x="178" y="67"/>
                    <a:pt x="224" y="71"/>
                    <a:pt x="270" y="71"/>
                  </a:cubicBezTo>
                  <a:cubicBezTo>
                    <a:pt x="317" y="71"/>
                    <a:pt x="363" y="67"/>
                    <a:pt x="408" y="59"/>
                  </a:cubicBezTo>
                  <a:cubicBezTo>
                    <a:pt x="450" y="50"/>
                    <a:pt x="493" y="31"/>
                    <a:pt x="525" y="11"/>
                  </a:cubicBezTo>
                  <a:cubicBezTo>
                    <a:pt x="530" y="15"/>
                    <a:pt x="534" y="19"/>
                    <a:pt x="538" y="25"/>
                  </a:cubicBezTo>
                  <a:cubicBezTo>
                    <a:pt x="541" y="19"/>
                    <a:pt x="538" y="12"/>
                    <a:pt x="531" y="7"/>
                  </a:cubicBezTo>
                  <a:close/>
                </a:path>
              </a:pathLst>
            </a:custGeom>
            <a:solidFill>
              <a:srgbClr val="C2B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5" name="Freeform 222"/>
            <p:cNvSpPr>
              <a:spLocks/>
            </p:cNvSpPr>
            <p:nvPr/>
          </p:nvSpPr>
          <p:spPr bwMode="auto">
            <a:xfrm>
              <a:off x="6311900" y="2719388"/>
              <a:ext cx="73025" cy="17463"/>
            </a:xfrm>
            <a:custGeom>
              <a:avLst/>
              <a:gdLst>
                <a:gd name="T0" fmla="*/ 130 w 271"/>
                <a:gd name="T1" fmla="*/ 63 h 63"/>
                <a:gd name="T2" fmla="*/ 72 w 271"/>
                <a:gd name="T3" fmla="*/ 40 h 63"/>
                <a:gd name="T4" fmla="*/ 27 w 271"/>
                <a:gd name="T5" fmla="*/ 16 h 63"/>
                <a:gd name="T6" fmla="*/ 11 w 271"/>
                <a:gd name="T7" fmla="*/ 18 h 63"/>
                <a:gd name="T8" fmla="*/ 9 w 271"/>
                <a:gd name="T9" fmla="*/ 19 h 63"/>
                <a:gd name="T10" fmla="*/ 2 w 271"/>
                <a:gd name="T11" fmla="*/ 13 h 63"/>
                <a:gd name="T12" fmla="*/ 7 w 271"/>
                <a:gd name="T13" fmla="*/ 3 h 63"/>
                <a:gd name="T14" fmla="*/ 27 w 271"/>
                <a:gd name="T15" fmla="*/ 0 h 63"/>
                <a:gd name="T16" fmla="*/ 84 w 271"/>
                <a:gd name="T17" fmla="*/ 29 h 63"/>
                <a:gd name="T18" fmla="*/ 130 w 271"/>
                <a:gd name="T19" fmla="*/ 47 h 63"/>
                <a:gd name="T20" fmla="*/ 130 w 271"/>
                <a:gd name="T21" fmla="*/ 47 h 63"/>
                <a:gd name="T22" fmla="*/ 141 w 271"/>
                <a:gd name="T23" fmla="*/ 47 h 63"/>
                <a:gd name="T24" fmla="*/ 187 w 271"/>
                <a:gd name="T25" fmla="*/ 29 h 63"/>
                <a:gd name="T26" fmla="*/ 244 w 271"/>
                <a:gd name="T27" fmla="*/ 0 h 63"/>
                <a:gd name="T28" fmla="*/ 264 w 271"/>
                <a:gd name="T29" fmla="*/ 3 h 63"/>
                <a:gd name="T30" fmla="*/ 270 w 271"/>
                <a:gd name="T31" fmla="*/ 13 h 63"/>
                <a:gd name="T32" fmla="*/ 262 w 271"/>
                <a:gd name="T33" fmla="*/ 19 h 63"/>
                <a:gd name="T34" fmla="*/ 262 w 271"/>
                <a:gd name="T35" fmla="*/ 19 h 63"/>
                <a:gd name="T36" fmla="*/ 260 w 271"/>
                <a:gd name="T37" fmla="*/ 18 h 63"/>
                <a:gd name="T38" fmla="*/ 244 w 271"/>
                <a:gd name="T39" fmla="*/ 16 h 63"/>
                <a:gd name="T40" fmla="*/ 199 w 271"/>
                <a:gd name="T41" fmla="*/ 40 h 63"/>
                <a:gd name="T42" fmla="*/ 141 w 271"/>
                <a:gd name="T43" fmla="*/ 63 h 63"/>
                <a:gd name="T44" fmla="*/ 130 w 271"/>
                <a:gd name="T4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1" h="63">
                  <a:moveTo>
                    <a:pt x="130" y="63"/>
                  </a:moveTo>
                  <a:cubicBezTo>
                    <a:pt x="107" y="63"/>
                    <a:pt x="85" y="54"/>
                    <a:pt x="72" y="40"/>
                  </a:cubicBezTo>
                  <a:cubicBezTo>
                    <a:pt x="57" y="24"/>
                    <a:pt x="42" y="16"/>
                    <a:pt x="27" y="16"/>
                  </a:cubicBezTo>
                  <a:cubicBezTo>
                    <a:pt x="22" y="16"/>
                    <a:pt x="17" y="17"/>
                    <a:pt x="11" y="18"/>
                  </a:cubicBezTo>
                  <a:cubicBezTo>
                    <a:pt x="11" y="19"/>
                    <a:pt x="10" y="19"/>
                    <a:pt x="9" y="19"/>
                  </a:cubicBezTo>
                  <a:cubicBezTo>
                    <a:pt x="6" y="19"/>
                    <a:pt x="3" y="16"/>
                    <a:pt x="2" y="13"/>
                  </a:cubicBezTo>
                  <a:cubicBezTo>
                    <a:pt x="0" y="9"/>
                    <a:pt x="3" y="4"/>
                    <a:pt x="7" y="3"/>
                  </a:cubicBezTo>
                  <a:cubicBezTo>
                    <a:pt x="14" y="1"/>
                    <a:pt x="20" y="0"/>
                    <a:pt x="27" y="0"/>
                  </a:cubicBezTo>
                  <a:cubicBezTo>
                    <a:pt x="56" y="0"/>
                    <a:pt x="76" y="21"/>
                    <a:pt x="84" y="29"/>
                  </a:cubicBezTo>
                  <a:cubicBezTo>
                    <a:pt x="94" y="40"/>
                    <a:pt x="112" y="47"/>
                    <a:pt x="130" y="47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2" y="47"/>
                    <a:pt x="139" y="47"/>
                    <a:pt x="141" y="47"/>
                  </a:cubicBezTo>
                  <a:cubicBezTo>
                    <a:pt x="159" y="47"/>
                    <a:pt x="177" y="40"/>
                    <a:pt x="187" y="29"/>
                  </a:cubicBezTo>
                  <a:cubicBezTo>
                    <a:pt x="195" y="21"/>
                    <a:pt x="215" y="0"/>
                    <a:pt x="244" y="0"/>
                  </a:cubicBezTo>
                  <a:cubicBezTo>
                    <a:pt x="251" y="0"/>
                    <a:pt x="258" y="1"/>
                    <a:pt x="264" y="3"/>
                  </a:cubicBezTo>
                  <a:cubicBezTo>
                    <a:pt x="269" y="4"/>
                    <a:pt x="271" y="9"/>
                    <a:pt x="270" y="13"/>
                  </a:cubicBezTo>
                  <a:cubicBezTo>
                    <a:pt x="269" y="16"/>
                    <a:pt x="265" y="19"/>
                    <a:pt x="262" y="19"/>
                  </a:cubicBezTo>
                  <a:cubicBezTo>
                    <a:pt x="262" y="19"/>
                    <a:pt x="262" y="19"/>
                    <a:pt x="262" y="19"/>
                  </a:cubicBezTo>
                  <a:cubicBezTo>
                    <a:pt x="261" y="19"/>
                    <a:pt x="260" y="19"/>
                    <a:pt x="260" y="18"/>
                  </a:cubicBezTo>
                  <a:cubicBezTo>
                    <a:pt x="254" y="17"/>
                    <a:pt x="249" y="16"/>
                    <a:pt x="244" y="16"/>
                  </a:cubicBezTo>
                  <a:cubicBezTo>
                    <a:pt x="229" y="16"/>
                    <a:pt x="214" y="24"/>
                    <a:pt x="199" y="40"/>
                  </a:cubicBezTo>
                  <a:cubicBezTo>
                    <a:pt x="186" y="54"/>
                    <a:pt x="164" y="63"/>
                    <a:pt x="141" y="63"/>
                  </a:cubicBezTo>
                  <a:lnTo>
                    <a:pt x="130" y="63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6" name="Freeform 223"/>
            <p:cNvSpPr>
              <a:spLocks/>
            </p:cNvSpPr>
            <p:nvPr/>
          </p:nvSpPr>
          <p:spPr bwMode="auto">
            <a:xfrm>
              <a:off x="6388100" y="2609850"/>
              <a:ext cx="73025" cy="30163"/>
            </a:xfrm>
            <a:custGeom>
              <a:avLst/>
              <a:gdLst>
                <a:gd name="T0" fmla="*/ 136 w 272"/>
                <a:gd name="T1" fmla="*/ 0 h 112"/>
                <a:gd name="T2" fmla="*/ 0 w 272"/>
                <a:gd name="T3" fmla="*/ 112 h 112"/>
                <a:gd name="T4" fmla="*/ 82 w 272"/>
                <a:gd name="T5" fmla="*/ 58 h 112"/>
                <a:gd name="T6" fmla="*/ 136 w 272"/>
                <a:gd name="T7" fmla="*/ 53 h 112"/>
                <a:gd name="T8" fmla="*/ 195 w 272"/>
                <a:gd name="T9" fmla="*/ 59 h 112"/>
                <a:gd name="T10" fmla="*/ 272 w 272"/>
                <a:gd name="T11" fmla="*/ 112 h 112"/>
                <a:gd name="T12" fmla="*/ 136 w 272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112">
                  <a:moveTo>
                    <a:pt x="136" y="0"/>
                  </a:moveTo>
                  <a:cubicBezTo>
                    <a:pt x="61" y="0"/>
                    <a:pt x="0" y="50"/>
                    <a:pt x="0" y="112"/>
                  </a:cubicBezTo>
                  <a:cubicBezTo>
                    <a:pt x="0" y="88"/>
                    <a:pt x="34" y="67"/>
                    <a:pt x="82" y="58"/>
                  </a:cubicBezTo>
                  <a:cubicBezTo>
                    <a:pt x="98" y="55"/>
                    <a:pt x="117" y="53"/>
                    <a:pt x="136" y="53"/>
                  </a:cubicBezTo>
                  <a:cubicBezTo>
                    <a:pt x="157" y="53"/>
                    <a:pt x="177" y="55"/>
                    <a:pt x="195" y="59"/>
                  </a:cubicBezTo>
                  <a:cubicBezTo>
                    <a:pt x="241" y="68"/>
                    <a:pt x="272" y="89"/>
                    <a:pt x="272" y="112"/>
                  </a:cubicBezTo>
                  <a:cubicBezTo>
                    <a:pt x="272" y="50"/>
                    <a:pt x="211" y="0"/>
                    <a:pt x="136" y="0"/>
                  </a:cubicBezTo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7" name="Freeform 224"/>
            <p:cNvSpPr>
              <a:spLocks/>
            </p:cNvSpPr>
            <p:nvPr/>
          </p:nvSpPr>
          <p:spPr bwMode="auto">
            <a:xfrm>
              <a:off x="6440488" y="2625725"/>
              <a:ext cx="20638" cy="28575"/>
            </a:xfrm>
            <a:custGeom>
              <a:avLst/>
              <a:gdLst>
                <a:gd name="T0" fmla="*/ 0 w 77"/>
                <a:gd name="T1" fmla="*/ 0 h 107"/>
                <a:gd name="T2" fmla="*/ 21 w 77"/>
                <a:gd name="T3" fmla="*/ 53 h 107"/>
                <a:gd name="T4" fmla="*/ 0 w 77"/>
                <a:gd name="T5" fmla="*/ 107 h 107"/>
                <a:gd name="T6" fmla="*/ 77 w 77"/>
                <a:gd name="T7" fmla="*/ 53 h 107"/>
                <a:gd name="T8" fmla="*/ 77 w 77"/>
                <a:gd name="T9" fmla="*/ 53 h 107"/>
                <a:gd name="T10" fmla="*/ 0 w 7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07">
                  <a:moveTo>
                    <a:pt x="0" y="0"/>
                  </a:moveTo>
                  <a:cubicBezTo>
                    <a:pt x="13" y="14"/>
                    <a:pt x="21" y="32"/>
                    <a:pt x="21" y="53"/>
                  </a:cubicBezTo>
                  <a:cubicBezTo>
                    <a:pt x="21" y="74"/>
                    <a:pt x="13" y="93"/>
                    <a:pt x="0" y="107"/>
                  </a:cubicBezTo>
                  <a:cubicBezTo>
                    <a:pt x="46" y="97"/>
                    <a:pt x="77" y="77"/>
                    <a:pt x="77" y="53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7" y="30"/>
                    <a:pt x="46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8" name="Freeform 225"/>
            <p:cNvSpPr>
              <a:spLocks/>
            </p:cNvSpPr>
            <p:nvPr/>
          </p:nvSpPr>
          <p:spPr bwMode="auto">
            <a:xfrm>
              <a:off x="6388100" y="2625725"/>
              <a:ext cx="20638" cy="28575"/>
            </a:xfrm>
            <a:custGeom>
              <a:avLst/>
              <a:gdLst>
                <a:gd name="T0" fmla="*/ 82 w 82"/>
                <a:gd name="T1" fmla="*/ 109 h 109"/>
                <a:gd name="T2" fmla="*/ 59 w 82"/>
                <a:gd name="T3" fmla="*/ 54 h 109"/>
                <a:gd name="T4" fmla="*/ 82 w 82"/>
                <a:gd name="T5" fmla="*/ 0 h 109"/>
                <a:gd name="T6" fmla="*/ 0 w 82"/>
                <a:gd name="T7" fmla="*/ 54 h 109"/>
                <a:gd name="T8" fmla="*/ 0 w 82"/>
                <a:gd name="T9" fmla="*/ 54 h 109"/>
                <a:gd name="T10" fmla="*/ 82 w 82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09">
                  <a:moveTo>
                    <a:pt x="82" y="109"/>
                  </a:moveTo>
                  <a:cubicBezTo>
                    <a:pt x="68" y="94"/>
                    <a:pt x="59" y="75"/>
                    <a:pt x="59" y="54"/>
                  </a:cubicBezTo>
                  <a:cubicBezTo>
                    <a:pt x="59" y="33"/>
                    <a:pt x="68" y="14"/>
                    <a:pt x="82" y="0"/>
                  </a:cubicBezTo>
                  <a:cubicBezTo>
                    <a:pt x="34" y="9"/>
                    <a:pt x="0" y="30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8"/>
                    <a:pt x="34" y="99"/>
                    <a:pt x="82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29" name="Freeform 226"/>
            <p:cNvSpPr>
              <a:spLocks/>
            </p:cNvSpPr>
            <p:nvPr/>
          </p:nvSpPr>
          <p:spPr bwMode="auto">
            <a:xfrm>
              <a:off x="6403975" y="2624138"/>
              <a:ext cx="41275" cy="31750"/>
            </a:xfrm>
            <a:custGeom>
              <a:avLst/>
              <a:gdLst>
                <a:gd name="T0" fmla="*/ 136 w 157"/>
                <a:gd name="T1" fmla="*/ 6 h 119"/>
                <a:gd name="T2" fmla="*/ 77 w 157"/>
                <a:gd name="T3" fmla="*/ 0 h 119"/>
                <a:gd name="T4" fmla="*/ 23 w 157"/>
                <a:gd name="T5" fmla="*/ 5 h 119"/>
                <a:gd name="T6" fmla="*/ 0 w 157"/>
                <a:gd name="T7" fmla="*/ 59 h 119"/>
                <a:gd name="T8" fmla="*/ 23 w 157"/>
                <a:gd name="T9" fmla="*/ 114 h 119"/>
                <a:gd name="T10" fmla="*/ 77 w 157"/>
                <a:gd name="T11" fmla="*/ 119 h 119"/>
                <a:gd name="T12" fmla="*/ 136 w 157"/>
                <a:gd name="T13" fmla="*/ 113 h 119"/>
                <a:gd name="T14" fmla="*/ 157 w 157"/>
                <a:gd name="T15" fmla="*/ 59 h 119"/>
                <a:gd name="T16" fmla="*/ 136 w 157"/>
                <a:gd name="T17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19">
                  <a:moveTo>
                    <a:pt x="136" y="6"/>
                  </a:moveTo>
                  <a:cubicBezTo>
                    <a:pt x="118" y="2"/>
                    <a:pt x="98" y="0"/>
                    <a:pt x="77" y="0"/>
                  </a:cubicBezTo>
                  <a:cubicBezTo>
                    <a:pt x="58" y="0"/>
                    <a:pt x="39" y="2"/>
                    <a:pt x="23" y="5"/>
                  </a:cubicBezTo>
                  <a:cubicBezTo>
                    <a:pt x="9" y="19"/>
                    <a:pt x="0" y="38"/>
                    <a:pt x="0" y="59"/>
                  </a:cubicBezTo>
                  <a:cubicBezTo>
                    <a:pt x="0" y="80"/>
                    <a:pt x="9" y="99"/>
                    <a:pt x="23" y="114"/>
                  </a:cubicBezTo>
                  <a:cubicBezTo>
                    <a:pt x="39" y="117"/>
                    <a:pt x="58" y="119"/>
                    <a:pt x="77" y="119"/>
                  </a:cubicBezTo>
                  <a:cubicBezTo>
                    <a:pt x="98" y="119"/>
                    <a:pt x="118" y="116"/>
                    <a:pt x="136" y="113"/>
                  </a:cubicBezTo>
                  <a:cubicBezTo>
                    <a:pt x="149" y="99"/>
                    <a:pt x="157" y="80"/>
                    <a:pt x="157" y="59"/>
                  </a:cubicBezTo>
                  <a:cubicBezTo>
                    <a:pt x="157" y="38"/>
                    <a:pt x="149" y="20"/>
                    <a:pt x="136" y="6"/>
                  </a:cubicBezTo>
                  <a:close/>
                </a:path>
              </a:pathLst>
            </a:cu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0" name="Freeform 227"/>
            <p:cNvSpPr>
              <a:spLocks/>
            </p:cNvSpPr>
            <p:nvPr/>
          </p:nvSpPr>
          <p:spPr bwMode="auto">
            <a:xfrm>
              <a:off x="6411913" y="2627313"/>
              <a:ext cx="23813" cy="23813"/>
            </a:xfrm>
            <a:custGeom>
              <a:avLst/>
              <a:gdLst>
                <a:gd name="T0" fmla="*/ 86 w 88"/>
                <a:gd name="T1" fmla="*/ 32 h 89"/>
                <a:gd name="T2" fmla="*/ 67 w 88"/>
                <a:gd name="T3" fmla="*/ 44 h 89"/>
                <a:gd name="T4" fmla="*/ 44 w 88"/>
                <a:gd name="T5" fmla="*/ 21 h 89"/>
                <a:gd name="T6" fmla="*/ 56 w 88"/>
                <a:gd name="T7" fmla="*/ 2 h 89"/>
                <a:gd name="T8" fmla="*/ 44 w 88"/>
                <a:gd name="T9" fmla="*/ 0 h 89"/>
                <a:gd name="T10" fmla="*/ 0 w 88"/>
                <a:gd name="T11" fmla="*/ 44 h 89"/>
                <a:gd name="T12" fmla="*/ 44 w 88"/>
                <a:gd name="T13" fmla="*/ 89 h 89"/>
                <a:gd name="T14" fmla="*/ 88 w 88"/>
                <a:gd name="T15" fmla="*/ 44 h 89"/>
                <a:gd name="T16" fmla="*/ 86 w 88"/>
                <a:gd name="T17" fmla="*/ 3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89">
                  <a:moveTo>
                    <a:pt x="86" y="32"/>
                  </a:moveTo>
                  <a:cubicBezTo>
                    <a:pt x="83" y="39"/>
                    <a:pt x="75" y="44"/>
                    <a:pt x="67" y="44"/>
                  </a:cubicBezTo>
                  <a:cubicBezTo>
                    <a:pt x="54" y="44"/>
                    <a:pt x="44" y="34"/>
                    <a:pt x="44" y="21"/>
                  </a:cubicBezTo>
                  <a:cubicBezTo>
                    <a:pt x="44" y="13"/>
                    <a:pt x="49" y="6"/>
                    <a:pt x="56" y="2"/>
                  </a:cubicBezTo>
                  <a:cubicBezTo>
                    <a:pt x="52" y="1"/>
                    <a:pt x="48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69"/>
                    <a:pt x="19" y="89"/>
                    <a:pt x="44" y="89"/>
                  </a:cubicBezTo>
                  <a:cubicBezTo>
                    <a:pt x="68" y="89"/>
                    <a:pt x="88" y="69"/>
                    <a:pt x="88" y="44"/>
                  </a:cubicBezTo>
                  <a:cubicBezTo>
                    <a:pt x="88" y="40"/>
                    <a:pt x="88" y="36"/>
                    <a:pt x="86" y="32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1" name="Freeform 228"/>
            <p:cNvSpPr>
              <a:spLocks/>
            </p:cNvSpPr>
            <p:nvPr/>
          </p:nvSpPr>
          <p:spPr bwMode="auto">
            <a:xfrm>
              <a:off x="6237288" y="2609850"/>
              <a:ext cx="73025" cy="30163"/>
            </a:xfrm>
            <a:custGeom>
              <a:avLst/>
              <a:gdLst>
                <a:gd name="T0" fmla="*/ 136 w 272"/>
                <a:gd name="T1" fmla="*/ 0 h 112"/>
                <a:gd name="T2" fmla="*/ 0 w 272"/>
                <a:gd name="T3" fmla="*/ 112 h 112"/>
                <a:gd name="T4" fmla="*/ 82 w 272"/>
                <a:gd name="T5" fmla="*/ 58 h 112"/>
                <a:gd name="T6" fmla="*/ 136 w 272"/>
                <a:gd name="T7" fmla="*/ 53 h 112"/>
                <a:gd name="T8" fmla="*/ 195 w 272"/>
                <a:gd name="T9" fmla="*/ 59 h 112"/>
                <a:gd name="T10" fmla="*/ 272 w 272"/>
                <a:gd name="T11" fmla="*/ 112 h 112"/>
                <a:gd name="T12" fmla="*/ 136 w 272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112">
                  <a:moveTo>
                    <a:pt x="136" y="0"/>
                  </a:moveTo>
                  <a:cubicBezTo>
                    <a:pt x="61" y="0"/>
                    <a:pt x="0" y="50"/>
                    <a:pt x="0" y="112"/>
                  </a:cubicBezTo>
                  <a:cubicBezTo>
                    <a:pt x="0" y="88"/>
                    <a:pt x="34" y="67"/>
                    <a:pt x="82" y="58"/>
                  </a:cubicBezTo>
                  <a:cubicBezTo>
                    <a:pt x="98" y="55"/>
                    <a:pt x="117" y="53"/>
                    <a:pt x="136" y="53"/>
                  </a:cubicBezTo>
                  <a:cubicBezTo>
                    <a:pt x="157" y="53"/>
                    <a:pt x="177" y="55"/>
                    <a:pt x="195" y="59"/>
                  </a:cubicBezTo>
                  <a:cubicBezTo>
                    <a:pt x="241" y="68"/>
                    <a:pt x="272" y="89"/>
                    <a:pt x="272" y="112"/>
                  </a:cubicBezTo>
                  <a:cubicBezTo>
                    <a:pt x="272" y="50"/>
                    <a:pt x="211" y="0"/>
                    <a:pt x="136" y="0"/>
                  </a:cubicBezTo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2" name="Freeform 229"/>
            <p:cNvSpPr>
              <a:spLocks/>
            </p:cNvSpPr>
            <p:nvPr/>
          </p:nvSpPr>
          <p:spPr bwMode="auto">
            <a:xfrm>
              <a:off x="6289675" y="2625725"/>
              <a:ext cx="20638" cy="28575"/>
            </a:xfrm>
            <a:custGeom>
              <a:avLst/>
              <a:gdLst>
                <a:gd name="T0" fmla="*/ 0 w 77"/>
                <a:gd name="T1" fmla="*/ 0 h 107"/>
                <a:gd name="T2" fmla="*/ 21 w 77"/>
                <a:gd name="T3" fmla="*/ 53 h 107"/>
                <a:gd name="T4" fmla="*/ 0 w 77"/>
                <a:gd name="T5" fmla="*/ 107 h 107"/>
                <a:gd name="T6" fmla="*/ 77 w 77"/>
                <a:gd name="T7" fmla="*/ 53 h 107"/>
                <a:gd name="T8" fmla="*/ 77 w 77"/>
                <a:gd name="T9" fmla="*/ 53 h 107"/>
                <a:gd name="T10" fmla="*/ 0 w 7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07">
                  <a:moveTo>
                    <a:pt x="0" y="0"/>
                  </a:moveTo>
                  <a:cubicBezTo>
                    <a:pt x="13" y="14"/>
                    <a:pt x="21" y="32"/>
                    <a:pt x="21" y="53"/>
                  </a:cubicBezTo>
                  <a:cubicBezTo>
                    <a:pt x="21" y="74"/>
                    <a:pt x="13" y="93"/>
                    <a:pt x="0" y="107"/>
                  </a:cubicBezTo>
                  <a:cubicBezTo>
                    <a:pt x="46" y="97"/>
                    <a:pt x="77" y="77"/>
                    <a:pt x="77" y="53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7" y="30"/>
                    <a:pt x="46" y="9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3" name="Freeform 230"/>
            <p:cNvSpPr>
              <a:spLocks/>
            </p:cNvSpPr>
            <p:nvPr/>
          </p:nvSpPr>
          <p:spPr bwMode="auto">
            <a:xfrm>
              <a:off x="6237288" y="2625725"/>
              <a:ext cx="22225" cy="28575"/>
            </a:xfrm>
            <a:custGeom>
              <a:avLst/>
              <a:gdLst>
                <a:gd name="T0" fmla="*/ 82 w 82"/>
                <a:gd name="T1" fmla="*/ 109 h 109"/>
                <a:gd name="T2" fmla="*/ 59 w 82"/>
                <a:gd name="T3" fmla="*/ 54 h 109"/>
                <a:gd name="T4" fmla="*/ 82 w 82"/>
                <a:gd name="T5" fmla="*/ 0 h 109"/>
                <a:gd name="T6" fmla="*/ 0 w 82"/>
                <a:gd name="T7" fmla="*/ 54 h 109"/>
                <a:gd name="T8" fmla="*/ 0 w 82"/>
                <a:gd name="T9" fmla="*/ 54 h 109"/>
                <a:gd name="T10" fmla="*/ 82 w 82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09">
                  <a:moveTo>
                    <a:pt x="82" y="109"/>
                  </a:moveTo>
                  <a:cubicBezTo>
                    <a:pt x="68" y="94"/>
                    <a:pt x="59" y="75"/>
                    <a:pt x="59" y="54"/>
                  </a:cubicBezTo>
                  <a:cubicBezTo>
                    <a:pt x="59" y="33"/>
                    <a:pt x="68" y="14"/>
                    <a:pt x="82" y="0"/>
                  </a:cubicBezTo>
                  <a:cubicBezTo>
                    <a:pt x="34" y="9"/>
                    <a:pt x="0" y="30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8"/>
                    <a:pt x="34" y="99"/>
                    <a:pt x="82" y="10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4" name="Freeform 231"/>
            <p:cNvSpPr>
              <a:spLocks/>
            </p:cNvSpPr>
            <p:nvPr/>
          </p:nvSpPr>
          <p:spPr bwMode="auto">
            <a:xfrm>
              <a:off x="6253163" y="2624138"/>
              <a:ext cx="42863" cy="31750"/>
            </a:xfrm>
            <a:custGeom>
              <a:avLst/>
              <a:gdLst>
                <a:gd name="T0" fmla="*/ 136 w 157"/>
                <a:gd name="T1" fmla="*/ 6 h 119"/>
                <a:gd name="T2" fmla="*/ 77 w 157"/>
                <a:gd name="T3" fmla="*/ 0 h 119"/>
                <a:gd name="T4" fmla="*/ 23 w 157"/>
                <a:gd name="T5" fmla="*/ 5 h 119"/>
                <a:gd name="T6" fmla="*/ 0 w 157"/>
                <a:gd name="T7" fmla="*/ 59 h 119"/>
                <a:gd name="T8" fmla="*/ 23 w 157"/>
                <a:gd name="T9" fmla="*/ 114 h 119"/>
                <a:gd name="T10" fmla="*/ 77 w 157"/>
                <a:gd name="T11" fmla="*/ 119 h 119"/>
                <a:gd name="T12" fmla="*/ 136 w 157"/>
                <a:gd name="T13" fmla="*/ 113 h 119"/>
                <a:gd name="T14" fmla="*/ 157 w 157"/>
                <a:gd name="T15" fmla="*/ 59 h 119"/>
                <a:gd name="T16" fmla="*/ 136 w 157"/>
                <a:gd name="T17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19">
                  <a:moveTo>
                    <a:pt x="136" y="6"/>
                  </a:moveTo>
                  <a:cubicBezTo>
                    <a:pt x="118" y="2"/>
                    <a:pt x="98" y="0"/>
                    <a:pt x="77" y="0"/>
                  </a:cubicBezTo>
                  <a:cubicBezTo>
                    <a:pt x="58" y="0"/>
                    <a:pt x="39" y="2"/>
                    <a:pt x="23" y="5"/>
                  </a:cubicBezTo>
                  <a:cubicBezTo>
                    <a:pt x="9" y="19"/>
                    <a:pt x="0" y="38"/>
                    <a:pt x="0" y="59"/>
                  </a:cubicBezTo>
                  <a:cubicBezTo>
                    <a:pt x="0" y="80"/>
                    <a:pt x="9" y="99"/>
                    <a:pt x="23" y="114"/>
                  </a:cubicBezTo>
                  <a:cubicBezTo>
                    <a:pt x="39" y="117"/>
                    <a:pt x="58" y="119"/>
                    <a:pt x="77" y="119"/>
                  </a:cubicBezTo>
                  <a:cubicBezTo>
                    <a:pt x="98" y="119"/>
                    <a:pt x="118" y="116"/>
                    <a:pt x="136" y="113"/>
                  </a:cubicBezTo>
                  <a:cubicBezTo>
                    <a:pt x="149" y="99"/>
                    <a:pt x="157" y="80"/>
                    <a:pt x="157" y="59"/>
                  </a:cubicBezTo>
                  <a:cubicBezTo>
                    <a:pt x="157" y="38"/>
                    <a:pt x="149" y="20"/>
                    <a:pt x="136" y="6"/>
                  </a:cubicBezTo>
                </a:path>
              </a:pathLst>
            </a:cu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5" name="Freeform 232"/>
            <p:cNvSpPr>
              <a:spLocks/>
            </p:cNvSpPr>
            <p:nvPr/>
          </p:nvSpPr>
          <p:spPr bwMode="auto">
            <a:xfrm>
              <a:off x="6262688" y="2627313"/>
              <a:ext cx="23813" cy="23813"/>
            </a:xfrm>
            <a:custGeom>
              <a:avLst/>
              <a:gdLst>
                <a:gd name="T0" fmla="*/ 87 w 89"/>
                <a:gd name="T1" fmla="*/ 32 h 89"/>
                <a:gd name="T2" fmla="*/ 68 w 89"/>
                <a:gd name="T3" fmla="*/ 44 h 89"/>
                <a:gd name="T4" fmla="*/ 45 w 89"/>
                <a:gd name="T5" fmla="*/ 21 h 89"/>
                <a:gd name="T6" fmla="*/ 57 w 89"/>
                <a:gd name="T7" fmla="*/ 2 h 89"/>
                <a:gd name="T8" fmla="*/ 45 w 89"/>
                <a:gd name="T9" fmla="*/ 0 h 89"/>
                <a:gd name="T10" fmla="*/ 0 w 89"/>
                <a:gd name="T11" fmla="*/ 44 h 89"/>
                <a:gd name="T12" fmla="*/ 45 w 89"/>
                <a:gd name="T13" fmla="*/ 89 h 89"/>
                <a:gd name="T14" fmla="*/ 89 w 89"/>
                <a:gd name="T15" fmla="*/ 44 h 89"/>
                <a:gd name="T16" fmla="*/ 87 w 89"/>
                <a:gd name="T17" fmla="*/ 3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89">
                  <a:moveTo>
                    <a:pt x="87" y="32"/>
                  </a:moveTo>
                  <a:cubicBezTo>
                    <a:pt x="83" y="39"/>
                    <a:pt x="76" y="44"/>
                    <a:pt x="68" y="44"/>
                  </a:cubicBezTo>
                  <a:cubicBezTo>
                    <a:pt x="55" y="44"/>
                    <a:pt x="45" y="34"/>
                    <a:pt x="45" y="21"/>
                  </a:cubicBezTo>
                  <a:cubicBezTo>
                    <a:pt x="45" y="13"/>
                    <a:pt x="50" y="6"/>
                    <a:pt x="57" y="2"/>
                  </a:cubicBezTo>
                  <a:cubicBezTo>
                    <a:pt x="53" y="1"/>
                    <a:pt x="49" y="0"/>
                    <a:pt x="45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9"/>
                    <a:pt x="20" y="89"/>
                    <a:pt x="45" y="89"/>
                  </a:cubicBezTo>
                  <a:cubicBezTo>
                    <a:pt x="69" y="89"/>
                    <a:pt x="89" y="69"/>
                    <a:pt x="89" y="44"/>
                  </a:cubicBezTo>
                  <a:cubicBezTo>
                    <a:pt x="89" y="40"/>
                    <a:pt x="88" y="36"/>
                    <a:pt x="87" y="32"/>
                  </a:cubicBezTo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6" name="Freeform 233"/>
            <p:cNvSpPr>
              <a:spLocks/>
            </p:cNvSpPr>
            <p:nvPr/>
          </p:nvSpPr>
          <p:spPr bwMode="auto">
            <a:xfrm>
              <a:off x="6188075" y="2413000"/>
              <a:ext cx="323850" cy="168275"/>
            </a:xfrm>
            <a:custGeom>
              <a:avLst/>
              <a:gdLst>
                <a:gd name="T0" fmla="*/ 604 w 1207"/>
                <a:gd name="T1" fmla="*/ 0 h 630"/>
                <a:gd name="T2" fmla="*/ 0 w 1207"/>
                <a:gd name="T3" fmla="*/ 561 h 630"/>
                <a:gd name="T4" fmla="*/ 0 w 1207"/>
                <a:gd name="T5" fmla="*/ 612 h 630"/>
                <a:gd name="T6" fmla="*/ 223 w 1207"/>
                <a:gd name="T7" fmla="*/ 304 h 630"/>
                <a:gd name="T8" fmla="*/ 622 w 1207"/>
                <a:gd name="T9" fmla="*/ 551 h 630"/>
                <a:gd name="T10" fmla="*/ 1207 w 1207"/>
                <a:gd name="T11" fmla="*/ 544 h 630"/>
                <a:gd name="T12" fmla="*/ 604 w 1207"/>
                <a:gd name="T13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7" h="630">
                  <a:moveTo>
                    <a:pt x="604" y="0"/>
                  </a:moveTo>
                  <a:cubicBezTo>
                    <a:pt x="270" y="0"/>
                    <a:pt x="0" y="112"/>
                    <a:pt x="0" y="561"/>
                  </a:cubicBezTo>
                  <a:cubicBezTo>
                    <a:pt x="0" y="578"/>
                    <a:pt x="0" y="595"/>
                    <a:pt x="0" y="612"/>
                  </a:cubicBezTo>
                  <a:cubicBezTo>
                    <a:pt x="223" y="304"/>
                    <a:pt x="223" y="304"/>
                    <a:pt x="223" y="304"/>
                  </a:cubicBezTo>
                  <a:cubicBezTo>
                    <a:pt x="311" y="403"/>
                    <a:pt x="452" y="494"/>
                    <a:pt x="622" y="551"/>
                  </a:cubicBezTo>
                  <a:cubicBezTo>
                    <a:pt x="857" y="630"/>
                    <a:pt x="1081" y="622"/>
                    <a:pt x="1207" y="544"/>
                  </a:cubicBezTo>
                  <a:cubicBezTo>
                    <a:pt x="1200" y="110"/>
                    <a:pt x="933" y="0"/>
                    <a:pt x="604" y="0"/>
                  </a:cubicBezTo>
                </a:path>
              </a:pathLst>
            </a:custGeom>
            <a:solidFill>
              <a:srgbClr val="705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7" name="Freeform 234"/>
            <p:cNvSpPr>
              <a:spLocks noEditPoints="1"/>
            </p:cNvSpPr>
            <p:nvPr/>
          </p:nvSpPr>
          <p:spPr bwMode="auto">
            <a:xfrm>
              <a:off x="6194425" y="2595563"/>
              <a:ext cx="312738" cy="101600"/>
            </a:xfrm>
            <a:custGeom>
              <a:avLst/>
              <a:gdLst>
                <a:gd name="T0" fmla="*/ 864 w 1170"/>
                <a:gd name="T1" fmla="*/ 381 h 381"/>
                <a:gd name="T2" fmla="*/ 714 w 1170"/>
                <a:gd name="T3" fmla="*/ 325 h 381"/>
                <a:gd name="T4" fmla="*/ 644 w 1170"/>
                <a:gd name="T5" fmla="*/ 194 h 381"/>
                <a:gd name="T6" fmla="*/ 619 w 1170"/>
                <a:gd name="T7" fmla="*/ 141 h 381"/>
                <a:gd name="T8" fmla="*/ 585 w 1170"/>
                <a:gd name="T9" fmla="*/ 129 h 381"/>
                <a:gd name="T10" fmla="*/ 550 w 1170"/>
                <a:gd name="T11" fmla="*/ 141 h 381"/>
                <a:gd name="T12" fmla="*/ 525 w 1170"/>
                <a:gd name="T13" fmla="*/ 194 h 381"/>
                <a:gd name="T14" fmla="*/ 456 w 1170"/>
                <a:gd name="T15" fmla="*/ 325 h 381"/>
                <a:gd name="T16" fmla="*/ 306 w 1170"/>
                <a:gd name="T17" fmla="*/ 381 h 381"/>
                <a:gd name="T18" fmla="*/ 271 w 1170"/>
                <a:gd name="T19" fmla="*/ 379 h 381"/>
                <a:gd name="T20" fmla="*/ 55 w 1170"/>
                <a:gd name="T21" fmla="*/ 180 h 381"/>
                <a:gd name="T22" fmla="*/ 5 w 1170"/>
                <a:gd name="T23" fmla="*/ 87 h 381"/>
                <a:gd name="T24" fmla="*/ 4 w 1170"/>
                <a:gd name="T25" fmla="*/ 87 h 381"/>
                <a:gd name="T26" fmla="*/ 0 w 1170"/>
                <a:gd name="T27" fmla="*/ 78 h 381"/>
                <a:gd name="T28" fmla="*/ 0 w 1170"/>
                <a:gd name="T29" fmla="*/ 17 h 381"/>
                <a:gd name="T30" fmla="*/ 180 w 1170"/>
                <a:gd name="T31" fmla="*/ 0 h 381"/>
                <a:gd name="T32" fmla="*/ 505 w 1170"/>
                <a:gd name="T33" fmla="*/ 37 h 381"/>
                <a:gd name="T34" fmla="*/ 585 w 1170"/>
                <a:gd name="T35" fmla="*/ 49 h 381"/>
                <a:gd name="T36" fmla="*/ 665 w 1170"/>
                <a:gd name="T37" fmla="*/ 37 h 381"/>
                <a:gd name="T38" fmla="*/ 990 w 1170"/>
                <a:gd name="T39" fmla="*/ 0 h 381"/>
                <a:gd name="T40" fmla="*/ 1169 w 1170"/>
                <a:gd name="T41" fmla="*/ 17 h 381"/>
                <a:gd name="T42" fmla="*/ 1169 w 1170"/>
                <a:gd name="T43" fmla="*/ 78 h 381"/>
                <a:gd name="T44" fmla="*/ 1165 w 1170"/>
                <a:gd name="T45" fmla="*/ 87 h 381"/>
                <a:gd name="T46" fmla="*/ 1165 w 1170"/>
                <a:gd name="T47" fmla="*/ 87 h 381"/>
                <a:gd name="T48" fmla="*/ 1115 w 1170"/>
                <a:gd name="T49" fmla="*/ 180 h 381"/>
                <a:gd name="T50" fmla="*/ 898 w 1170"/>
                <a:gd name="T51" fmla="*/ 379 h 381"/>
                <a:gd name="T52" fmla="*/ 864 w 1170"/>
                <a:gd name="T53" fmla="*/ 381 h 381"/>
                <a:gd name="T54" fmla="*/ 912 w 1170"/>
                <a:gd name="T55" fmla="*/ 30 h 381"/>
                <a:gd name="T56" fmla="*/ 879 w 1170"/>
                <a:gd name="T57" fmla="*/ 31 h 381"/>
                <a:gd name="T58" fmla="*/ 691 w 1170"/>
                <a:gd name="T59" fmla="*/ 88 h 381"/>
                <a:gd name="T60" fmla="*/ 694 w 1170"/>
                <a:gd name="T61" fmla="*/ 254 h 381"/>
                <a:gd name="T62" fmla="*/ 871 w 1170"/>
                <a:gd name="T63" fmla="*/ 355 h 381"/>
                <a:gd name="T64" fmla="*/ 888 w 1170"/>
                <a:gd name="T65" fmla="*/ 355 h 381"/>
                <a:gd name="T66" fmla="*/ 1044 w 1170"/>
                <a:gd name="T67" fmla="*/ 277 h 381"/>
                <a:gd name="T68" fmla="*/ 1080 w 1170"/>
                <a:gd name="T69" fmla="*/ 76 h 381"/>
                <a:gd name="T70" fmla="*/ 912 w 1170"/>
                <a:gd name="T71" fmla="*/ 30 h 381"/>
                <a:gd name="T72" fmla="*/ 257 w 1170"/>
                <a:gd name="T73" fmla="*/ 30 h 381"/>
                <a:gd name="T74" fmla="*/ 90 w 1170"/>
                <a:gd name="T75" fmla="*/ 76 h 381"/>
                <a:gd name="T76" fmla="*/ 125 w 1170"/>
                <a:gd name="T77" fmla="*/ 277 h 381"/>
                <a:gd name="T78" fmla="*/ 282 w 1170"/>
                <a:gd name="T79" fmla="*/ 355 h 381"/>
                <a:gd name="T80" fmla="*/ 298 w 1170"/>
                <a:gd name="T81" fmla="*/ 355 h 381"/>
                <a:gd name="T82" fmla="*/ 475 w 1170"/>
                <a:gd name="T83" fmla="*/ 254 h 381"/>
                <a:gd name="T84" fmla="*/ 479 w 1170"/>
                <a:gd name="T85" fmla="*/ 88 h 381"/>
                <a:gd name="T86" fmla="*/ 290 w 1170"/>
                <a:gd name="T87" fmla="*/ 31 h 381"/>
                <a:gd name="T88" fmla="*/ 257 w 1170"/>
                <a:gd name="T89" fmla="*/ 3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0" h="381">
                  <a:moveTo>
                    <a:pt x="864" y="381"/>
                  </a:moveTo>
                  <a:cubicBezTo>
                    <a:pt x="821" y="381"/>
                    <a:pt x="761" y="371"/>
                    <a:pt x="714" y="325"/>
                  </a:cubicBezTo>
                  <a:cubicBezTo>
                    <a:pt x="665" y="278"/>
                    <a:pt x="653" y="229"/>
                    <a:pt x="644" y="194"/>
                  </a:cubicBezTo>
                  <a:cubicBezTo>
                    <a:pt x="638" y="170"/>
                    <a:pt x="633" y="151"/>
                    <a:pt x="619" y="141"/>
                  </a:cubicBezTo>
                  <a:cubicBezTo>
                    <a:pt x="607" y="133"/>
                    <a:pt x="596" y="129"/>
                    <a:pt x="585" y="129"/>
                  </a:cubicBezTo>
                  <a:cubicBezTo>
                    <a:pt x="573" y="129"/>
                    <a:pt x="562" y="133"/>
                    <a:pt x="550" y="141"/>
                  </a:cubicBezTo>
                  <a:cubicBezTo>
                    <a:pt x="536" y="151"/>
                    <a:pt x="531" y="170"/>
                    <a:pt x="525" y="194"/>
                  </a:cubicBezTo>
                  <a:cubicBezTo>
                    <a:pt x="517" y="229"/>
                    <a:pt x="505" y="278"/>
                    <a:pt x="456" y="325"/>
                  </a:cubicBezTo>
                  <a:cubicBezTo>
                    <a:pt x="409" y="371"/>
                    <a:pt x="348" y="381"/>
                    <a:pt x="306" y="381"/>
                  </a:cubicBezTo>
                  <a:cubicBezTo>
                    <a:pt x="294" y="381"/>
                    <a:pt x="283" y="380"/>
                    <a:pt x="271" y="379"/>
                  </a:cubicBezTo>
                  <a:cubicBezTo>
                    <a:pt x="98" y="358"/>
                    <a:pt x="74" y="259"/>
                    <a:pt x="55" y="180"/>
                  </a:cubicBezTo>
                  <a:cubicBezTo>
                    <a:pt x="44" y="137"/>
                    <a:pt x="35" y="101"/>
                    <a:pt x="5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2" y="86"/>
                    <a:pt x="1" y="86"/>
                    <a:pt x="0" y="78"/>
                  </a:cubicBezTo>
                  <a:cubicBezTo>
                    <a:pt x="0" y="69"/>
                    <a:pt x="0" y="52"/>
                    <a:pt x="0" y="17"/>
                  </a:cubicBezTo>
                  <a:cubicBezTo>
                    <a:pt x="55" y="5"/>
                    <a:pt x="115" y="0"/>
                    <a:pt x="180" y="0"/>
                  </a:cubicBezTo>
                  <a:cubicBezTo>
                    <a:pt x="308" y="0"/>
                    <a:pt x="426" y="22"/>
                    <a:pt x="505" y="37"/>
                  </a:cubicBezTo>
                  <a:cubicBezTo>
                    <a:pt x="543" y="44"/>
                    <a:pt x="570" y="49"/>
                    <a:pt x="585" y="49"/>
                  </a:cubicBezTo>
                  <a:cubicBezTo>
                    <a:pt x="599" y="49"/>
                    <a:pt x="627" y="44"/>
                    <a:pt x="665" y="37"/>
                  </a:cubicBezTo>
                  <a:cubicBezTo>
                    <a:pt x="743" y="22"/>
                    <a:pt x="861" y="0"/>
                    <a:pt x="990" y="0"/>
                  </a:cubicBezTo>
                  <a:cubicBezTo>
                    <a:pt x="1054" y="0"/>
                    <a:pt x="1114" y="5"/>
                    <a:pt x="1169" y="17"/>
                  </a:cubicBezTo>
                  <a:cubicBezTo>
                    <a:pt x="1170" y="52"/>
                    <a:pt x="1170" y="69"/>
                    <a:pt x="1169" y="78"/>
                  </a:cubicBezTo>
                  <a:cubicBezTo>
                    <a:pt x="1168" y="86"/>
                    <a:pt x="1167" y="86"/>
                    <a:pt x="1165" y="87"/>
                  </a:cubicBezTo>
                  <a:cubicBezTo>
                    <a:pt x="1165" y="87"/>
                    <a:pt x="1165" y="87"/>
                    <a:pt x="1165" y="87"/>
                  </a:cubicBezTo>
                  <a:cubicBezTo>
                    <a:pt x="1134" y="101"/>
                    <a:pt x="1125" y="137"/>
                    <a:pt x="1115" y="180"/>
                  </a:cubicBezTo>
                  <a:cubicBezTo>
                    <a:pt x="1096" y="259"/>
                    <a:pt x="1071" y="358"/>
                    <a:pt x="898" y="379"/>
                  </a:cubicBezTo>
                  <a:cubicBezTo>
                    <a:pt x="887" y="380"/>
                    <a:pt x="875" y="381"/>
                    <a:pt x="864" y="381"/>
                  </a:cubicBezTo>
                  <a:moveTo>
                    <a:pt x="912" y="30"/>
                  </a:moveTo>
                  <a:cubicBezTo>
                    <a:pt x="901" y="30"/>
                    <a:pt x="889" y="31"/>
                    <a:pt x="879" y="31"/>
                  </a:cubicBezTo>
                  <a:cubicBezTo>
                    <a:pt x="793" y="36"/>
                    <a:pt x="729" y="44"/>
                    <a:pt x="691" y="88"/>
                  </a:cubicBezTo>
                  <a:cubicBezTo>
                    <a:pt x="672" y="111"/>
                    <a:pt x="665" y="190"/>
                    <a:pt x="694" y="254"/>
                  </a:cubicBezTo>
                  <a:cubicBezTo>
                    <a:pt x="716" y="300"/>
                    <a:pt x="764" y="355"/>
                    <a:pt x="871" y="355"/>
                  </a:cubicBezTo>
                  <a:cubicBezTo>
                    <a:pt x="877" y="355"/>
                    <a:pt x="882" y="355"/>
                    <a:pt x="888" y="355"/>
                  </a:cubicBezTo>
                  <a:cubicBezTo>
                    <a:pt x="958" y="351"/>
                    <a:pt x="1010" y="325"/>
                    <a:pt x="1044" y="277"/>
                  </a:cubicBezTo>
                  <a:cubicBezTo>
                    <a:pt x="1095" y="205"/>
                    <a:pt x="1088" y="103"/>
                    <a:pt x="1080" y="76"/>
                  </a:cubicBezTo>
                  <a:cubicBezTo>
                    <a:pt x="1067" y="34"/>
                    <a:pt x="948" y="30"/>
                    <a:pt x="912" y="30"/>
                  </a:cubicBezTo>
                  <a:moveTo>
                    <a:pt x="257" y="30"/>
                  </a:moveTo>
                  <a:cubicBezTo>
                    <a:pt x="221" y="30"/>
                    <a:pt x="102" y="34"/>
                    <a:pt x="90" y="76"/>
                  </a:cubicBezTo>
                  <a:cubicBezTo>
                    <a:pt x="81" y="103"/>
                    <a:pt x="74" y="205"/>
                    <a:pt x="125" y="277"/>
                  </a:cubicBezTo>
                  <a:cubicBezTo>
                    <a:pt x="159" y="325"/>
                    <a:pt x="212" y="351"/>
                    <a:pt x="282" y="355"/>
                  </a:cubicBezTo>
                  <a:cubicBezTo>
                    <a:pt x="287" y="355"/>
                    <a:pt x="293" y="355"/>
                    <a:pt x="298" y="355"/>
                  </a:cubicBezTo>
                  <a:cubicBezTo>
                    <a:pt x="405" y="355"/>
                    <a:pt x="454" y="300"/>
                    <a:pt x="475" y="254"/>
                  </a:cubicBezTo>
                  <a:cubicBezTo>
                    <a:pt x="505" y="190"/>
                    <a:pt x="498" y="111"/>
                    <a:pt x="479" y="88"/>
                  </a:cubicBezTo>
                  <a:cubicBezTo>
                    <a:pt x="441" y="44"/>
                    <a:pt x="377" y="36"/>
                    <a:pt x="290" y="31"/>
                  </a:cubicBezTo>
                  <a:cubicBezTo>
                    <a:pt x="280" y="31"/>
                    <a:pt x="269" y="30"/>
                    <a:pt x="257" y="30"/>
                  </a:cubicBezTo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8" name="Freeform 235"/>
            <p:cNvSpPr>
              <a:spLocks/>
            </p:cNvSpPr>
            <p:nvPr/>
          </p:nvSpPr>
          <p:spPr bwMode="auto">
            <a:xfrm>
              <a:off x="5875338" y="2943225"/>
              <a:ext cx="127000" cy="334963"/>
            </a:xfrm>
            <a:custGeom>
              <a:avLst/>
              <a:gdLst>
                <a:gd name="T0" fmla="*/ 39 w 80"/>
                <a:gd name="T1" fmla="*/ 0 h 211"/>
                <a:gd name="T2" fmla="*/ 0 w 80"/>
                <a:gd name="T3" fmla="*/ 211 h 211"/>
                <a:gd name="T4" fmla="*/ 80 w 80"/>
                <a:gd name="T5" fmla="*/ 211 h 211"/>
                <a:gd name="T6" fmla="*/ 39 w 80"/>
                <a:gd name="T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211">
                  <a:moveTo>
                    <a:pt x="39" y="0"/>
                  </a:moveTo>
                  <a:lnTo>
                    <a:pt x="0" y="211"/>
                  </a:lnTo>
                  <a:lnTo>
                    <a:pt x="80" y="21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39" name="Freeform 236"/>
            <p:cNvSpPr>
              <a:spLocks/>
            </p:cNvSpPr>
            <p:nvPr/>
          </p:nvSpPr>
          <p:spPr bwMode="auto">
            <a:xfrm>
              <a:off x="6697663" y="2943225"/>
              <a:ext cx="123825" cy="334963"/>
            </a:xfrm>
            <a:custGeom>
              <a:avLst/>
              <a:gdLst>
                <a:gd name="T0" fmla="*/ 39 w 78"/>
                <a:gd name="T1" fmla="*/ 0 h 211"/>
                <a:gd name="T2" fmla="*/ 0 w 78"/>
                <a:gd name="T3" fmla="*/ 211 h 211"/>
                <a:gd name="T4" fmla="*/ 78 w 78"/>
                <a:gd name="T5" fmla="*/ 211 h 211"/>
                <a:gd name="T6" fmla="*/ 39 w 78"/>
                <a:gd name="T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211">
                  <a:moveTo>
                    <a:pt x="39" y="0"/>
                  </a:moveTo>
                  <a:lnTo>
                    <a:pt x="0" y="211"/>
                  </a:lnTo>
                  <a:lnTo>
                    <a:pt x="78" y="21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0" name="Freeform 237"/>
            <p:cNvSpPr>
              <a:spLocks/>
            </p:cNvSpPr>
            <p:nvPr/>
          </p:nvSpPr>
          <p:spPr bwMode="auto">
            <a:xfrm>
              <a:off x="5938838" y="2849563"/>
              <a:ext cx="820738" cy="428625"/>
            </a:xfrm>
            <a:custGeom>
              <a:avLst/>
              <a:gdLst>
                <a:gd name="T0" fmla="*/ 3065 w 3065"/>
                <a:gd name="T1" fmla="*/ 351 h 1600"/>
                <a:gd name="T2" fmla="*/ 2166 w 3065"/>
                <a:gd name="T3" fmla="*/ 56 h 1600"/>
                <a:gd name="T4" fmla="*/ 1988 w 3065"/>
                <a:gd name="T5" fmla="*/ 0 h 1600"/>
                <a:gd name="T6" fmla="*/ 1532 w 3065"/>
                <a:gd name="T7" fmla="*/ 262 h 1600"/>
                <a:gd name="T8" fmla="*/ 1077 w 3065"/>
                <a:gd name="T9" fmla="*/ 0 h 1600"/>
                <a:gd name="T10" fmla="*/ 898 w 3065"/>
                <a:gd name="T11" fmla="*/ 56 h 1600"/>
                <a:gd name="T12" fmla="*/ 0 w 3065"/>
                <a:gd name="T13" fmla="*/ 351 h 1600"/>
                <a:gd name="T14" fmla="*/ 224 w 3065"/>
                <a:gd name="T15" fmla="*/ 1600 h 1600"/>
                <a:gd name="T16" fmla="*/ 2840 w 3065"/>
                <a:gd name="T17" fmla="*/ 1600 h 1600"/>
                <a:gd name="T18" fmla="*/ 3065 w 3065"/>
                <a:gd name="T19" fmla="*/ 351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5" h="1600">
                  <a:moveTo>
                    <a:pt x="3065" y="351"/>
                  </a:moveTo>
                  <a:cubicBezTo>
                    <a:pt x="2166" y="56"/>
                    <a:pt x="2166" y="56"/>
                    <a:pt x="2166" y="56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8" y="0"/>
                    <a:pt x="1794" y="262"/>
                    <a:pt x="1532" y="262"/>
                  </a:cubicBezTo>
                  <a:cubicBezTo>
                    <a:pt x="1270" y="262"/>
                    <a:pt x="1077" y="0"/>
                    <a:pt x="1077" y="0"/>
                  </a:cubicBezTo>
                  <a:cubicBezTo>
                    <a:pt x="898" y="56"/>
                    <a:pt x="898" y="56"/>
                    <a:pt x="898" y="56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224" y="1600"/>
                    <a:pt x="224" y="1600"/>
                    <a:pt x="224" y="1600"/>
                  </a:cubicBezTo>
                  <a:cubicBezTo>
                    <a:pt x="2840" y="1600"/>
                    <a:pt x="2840" y="1600"/>
                    <a:pt x="2840" y="1600"/>
                  </a:cubicBezTo>
                  <a:lnTo>
                    <a:pt x="3065" y="351"/>
                  </a:lnTo>
                  <a:close/>
                </a:path>
              </a:pathLst>
            </a:custGeom>
            <a:solidFill>
              <a:srgbClr val="515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1" name="Freeform 238"/>
            <p:cNvSpPr>
              <a:spLocks/>
            </p:cNvSpPr>
            <p:nvPr/>
          </p:nvSpPr>
          <p:spPr bwMode="auto">
            <a:xfrm>
              <a:off x="6234113" y="2867025"/>
              <a:ext cx="236538" cy="411163"/>
            </a:xfrm>
            <a:custGeom>
              <a:avLst/>
              <a:gdLst>
                <a:gd name="T0" fmla="*/ 887 w 887"/>
                <a:gd name="T1" fmla="*/ 0 h 1536"/>
                <a:gd name="T2" fmla="*/ 430 w 887"/>
                <a:gd name="T3" fmla="*/ 224 h 1536"/>
                <a:gd name="T4" fmla="*/ 0 w 887"/>
                <a:gd name="T5" fmla="*/ 2 h 1536"/>
                <a:gd name="T6" fmla="*/ 268 w 887"/>
                <a:gd name="T7" fmla="*/ 1536 h 1536"/>
                <a:gd name="T8" fmla="*/ 528 w 887"/>
                <a:gd name="T9" fmla="*/ 1536 h 1536"/>
                <a:gd name="T10" fmla="*/ 887 w 887"/>
                <a:gd name="T11" fmla="*/ 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7" h="1536">
                  <a:moveTo>
                    <a:pt x="887" y="0"/>
                  </a:moveTo>
                  <a:cubicBezTo>
                    <a:pt x="887" y="0"/>
                    <a:pt x="742" y="224"/>
                    <a:pt x="430" y="224"/>
                  </a:cubicBezTo>
                  <a:cubicBezTo>
                    <a:pt x="118" y="224"/>
                    <a:pt x="0" y="2"/>
                    <a:pt x="0" y="2"/>
                  </a:cubicBezTo>
                  <a:cubicBezTo>
                    <a:pt x="268" y="1536"/>
                    <a:pt x="268" y="1536"/>
                    <a:pt x="268" y="1536"/>
                  </a:cubicBezTo>
                  <a:cubicBezTo>
                    <a:pt x="528" y="1536"/>
                    <a:pt x="528" y="1536"/>
                    <a:pt x="528" y="1536"/>
                  </a:cubicBezTo>
                  <a:lnTo>
                    <a:pt x="887" y="0"/>
                  </a:lnTo>
                  <a:close/>
                </a:path>
              </a:pathLst>
            </a:custGeom>
            <a:solidFill>
              <a:srgbClr val="BF94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2" name="Freeform 239"/>
            <p:cNvSpPr>
              <a:spLocks/>
            </p:cNvSpPr>
            <p:nvPr/>
          </p:nvSpPr>
          <p:spPr bwMode="auto">
            <a:xfrm>
              <a:off x="6351588" y="2914650"/>
              <a:ext cx="107950" cy="61913"/>
            </a:xfrm>
            <a:custGeom>
              <a:avLst/>
              <a:gdLst>
                <a:gd name="T0" fmla="*/ 55 w 401"/>
                <a:gd name="T1" fmla="*/ 0 h 228"/>
                <a:gd name="T2" fmla="*/ 0 w 401"/>
                <a:gd name="T3" fmla="*/ 34 h 228"/>
                <a:gd name="T4" fmla="*/ 401 w 401"/>
                <a:gd name="T5" fmla="*/ 228 h 228"/>
                <a:gd name="T6" fmla="*/ 55 w 401"/>
                <a:gd name="T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1" h="228">
                  <a:moveTo>
                    <a:pt x="55" y="0"/>
                  </a:moveTo>
                  <a:cubicBezTo>
                    <a:pt x="22" y="21"/>
                    <a:pt x="0" y="34"/>
                    <a:pt x="0" y="34"/>
                  </a:cubicBezTo>
                  <a:cubicBezTo>
                    <a:pt x="30" y="31"/>
                    <a:pt x="255" y="59"/>
                    <a:pt x="401" y="228"/>
                  </a:cubicBezTo>
                  <a:cubicBezTo>
                    <a:pt x="301" y="73"/>
                    <a:pt x="140" y="17"/>
                    <a:pt x="55" y="0"/>
                  </a:cubicBezTo>
                  <a:close/>
                </a:path>
              </a:pathLst>
            </a:custGeom>
            <a:solidFill>
              <a:srgbClr val="9C7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3" name="Freeform 240"/>
            <p:cNvSpPr>
              <a:spLocks/>
            </p:cNvSpPr>
            <p:nvPr/>
          </p:nvSpPr>
          <p:spPr bwMode="auto">
            <a:xfrm>
              <a:off x="6238875" y="2914650"/>
              <a:ext cx="106363" cy="61913"/>
            </a:xfrm>
            <a:custGeom>
              <a:avLst/>
              <a:gdLst>
                <a:gd name="T0" fmla="*/ 0 w 401"/>
                <a:gd name="T1" fmla="*/ 228 h 228"/>
                <a:gd name="T2" fmla="*/ 401 w 401"/>
                <a:gd name="T3" fmla="*/ 34 h 228"/>
                <a:gd name="T4" fmla="*/ 346 w 401"/>
                <a:gd name="T5" fmla="*/ 0 h 228"/>
                <a:gd name="T6" fmla="*/ 0 w 401"/>
                <a:gd name="T7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1" h="228">
                  <a:moveTo>
                    <a:pt x="0" y="228"/>
                  </a:moveTo>
                  <a:cubicBezTo>
                    <a:pt x="146" y="59"/>
                    <a:pt x="371" y="31"/>
                    <a:pt x="401" y="34"/>
                  </a:cubicBezTo>
                  <a:cubicBezTo>
                    <a:pt x="401" y="34"/>
                    <a:pt x="379" y="21"/>
                    <a:pt x="346" y="0"/>
                  </a:cubicBezTo>
                  <a:cubicBezTo>
                    <a:pt x="261" y="17"/>
                    <a:pt x="100" y="73"/>
                    <a:pt x="0" y="228"/>
                  </a:cubicBezTo>
                  <a:close/>
                </a:path>
              </a:pathLst>
            </a:custGeom>
            <a:solidFill>
              <a:srgbClr val="9C7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4" name="Freeform 241"/>
            <p:cNvSpPr>
              <a:spLocks/>
            </p:cNvSpPr>
            <p:nvPr/>
          </p:nvSpPr>
          <p:spPr bwMode="auto">
            <a:xfrm>
              <a:off x="6280150" y="2981325"/>
              <a:ext cx="138113" cy="296863"/>
            </a:xfrm>
            <a:custGeom>
              <a:avLst/>
              <a:gdLst>
                <a:gd name="T0" fmla="*/ 515 w 515"/>
                <a:gd name="T1" fmla="*/ 764 h 1109"/>
                <a:gd name="T2" fmla="*/ 363 w 515"/>
                <a:gd name="T3" fmla="*/ 0 h 1109"/>
                <a:gd name="T4" fmla="*/ 257 w 515"/>
                <a:gd name="T5" fmla="*/ 0 h 1109"/>
                <a:gd name="T6" fmla="*/ 151 w 515"/>
                <a:gd name="T7" fmla="*/ 0 h 1109"/>
                <a:gd name="T8" fmla="*/ 0 w 515"/>
                <a:gd name="T9" fmla="*/ 764 h 1109"/>
                <a:gd name="T10" fmla="*/ 73 w 515"/>
                <a:gd name="T11" fmla="*/ 1109 h 1109"/>
                <a:gd name="T12" fmla="*/ 441 w 515"/>
                <a:gd name="T13" fmla="*/ 1109 h 1109"/>
                <a:gd name="T14" fmla="*/ 515 w 515"/>
                <a:gd name="T15" fmla="*/ 764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1109">
                  <a:moveTo>
                    <a:pt x="515" y="764"/>
                  </a:moveTo>
                  <a:cubicBezTo>
                    <a:pt x="515" y="491"/>
                    <a:pt x="482" y="287"/>
                    <a:pt x="363" y="0"/>
                  </a:cubicBezTo>
                  <a:cubicBezTo>
                    <a:pt x="349" y="0"/>
                    <a:pt x="305" y="0"/>
                    <a:pt x="257" y="0"/>
                  </a:cubicBezTo>
                  <a:cubicBezTo>
                    <a:pt x="209" y="0"/>
                    <a:pt x="165" y="0"/>
                    <a:pt x="151" y="0"/>
                  </a:cubicBezTo>
                  <a:cubicBezTo>
                    <a:pt x="32" y="287"/>
                    <a:pt x="0" y="491"/>
                    <a:pt x="0" y="764"/>
                  </a:cubicBezTo>
                  <a:cubicBezTo>
                    <a:pt x="73" y="1109"/>
                    <a:pt x="73" y="1109"/>
                    <a:pt x="73" y="1109"/>
                  </a:cubicBezTo>
                  <a:cubicBezTo>
                    <a:pt x="441" y="1109"/>
                    <a:pt x="441" y="1109"/>
                    <a:pt x="441" y="1109"/>
                  </a:cubicBezTo>
                  <a:lnTo>
                    <a:pt x="515" y="764"/>
                  </a:lnTo>
                  <a:close/>
                </a:path>
              </a:pathLst>
            </a:custGeom>
            <a:solidFill>
              <a:srgbClr val="CA5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5" name="Freeform 242"/>
            <p:cNvSpPr>
              <a:spLocks/>
            </p:cNvSpPr>
            <p:nvPr/>
          </p:nvSpPr>
          <p:spPr bwMode="auto">
            <a:xfrm>
              <a:off x="6272213" y="2894013"/>
              <a:ext cx="153988" cy="95250"/>
            </a:xfrm>
            <a:custGeom>
              <a:avLst/>
              <a:gdLst>
                <a:gd name="T0" fmla="*/ 286 w 572"/>
                <a:gd name="T1" fmla="*/ 70 h 358"/>
                <a:gd name="T2" fmla="*/ 286 w 572"/>
                <a:gd name="T3" fmla="*/ 70 h 358"/>
                <a:gd name="T4" fmla="*/ 286 w 572"/>
                <a:gd name="T5" fmla="*/ 70 h 358"/>
                <a:gd name="T6" fmla="*/ 0 w 572"/>
                <a:gd name="T7" fmla="*/ 0 h 358"/>
                <a:gd name="T8" fmla="*/ 175 w 572"/>
                <a:gd name="T9" fmla="*/ 325 h 358"/>
                <a:gd name="T10" fmla="*/ 286 w 572"/>
                <a:gd name="T11" fmla="*/ 358 h 358"/>
                <a:gd name="T12" fmla="*/ 286 w 572"/>
                <a:gd name="T13" fmla="*/ 358 h 358"/>
                <a:gd name="T14" fmla="*/ 286 w 572"/>
                <a:gd name="T15" fmla="*/ 358 h 358"/>
                <a:gd name="T16" fmla="*/ 397 w 572"/>
                <a:gd name="T17" fmla="*/ 325 h 358"/>
                <a:gd name="T18" fmla="*/ 572 w 572"/>
                <a:gd name="T19" fmla="*/ 0 h 358"/>
                <a:gd name="T20" fmla="*/ 286 w 572"/>
                <a:gd name="T21" fmla="*/ 7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2" h="358">
                  <a:moveTo>
                    <a:pt x="286" y="70"/>
                  </a:moveTo>
                  <a:cubicBezTo>
                    <a:pt x="286" y="70"/>
                    <a:pt x="286" y="70"/>
                    <a:pt x="286" y="70"/>
                  </a:cubicBezTo>
                  <a:cubicBezTo>
                    <a:pt x="286" y="70"/>
                    <a:pt x="286" y="70"/>
                    <a:pt x="286" y="70"/>
                  </a:cubicBezTo>
                  <a:cubicBezTo>
                    <a:pt x="157" y="70"/>
                    <a:pt x="0" y="0"/>
                    <a:pt x="0" y="0"/>
                  </a:cubicBezTo>
                  <a:cubicBezTo>
                    <a:pt x="0" y="0"/>
                    <a:pt x="62" y="145"/>
                    <a:pt x="175" y="325"/>
                  </a:cubicBezTo>
                  <a:cubicBezTo>
                    <a:pt x="188" y="345"/>
                    <a:pt x="249" y="358"/>
                    <a:pt x="286" y="358"/>
                  </a:cubicBezTo>
                  <a:cubicBezTo>
                    <a:pt x="286" y="358"/>
                    <a:pt x="286" y="358"/>
                    <a:pt x="286" y="358"/>
                  </a:cubicBezTo>
                  <a:cubicBezTo>
                    <a:pt x="286" y="358"/>
                    <a:pt x="286" y="358"/>
                    <a:pt x="286" y="358"/>
                  </a:cubicBezTo>
                  <a:cubicBezTo>
                    <a:pt x="323" y="358"/>
                    <a:pt x="384" y="345"/>
                    <a:pt x="397" y="325"/>
                  </a:cubicBezTo>
                  <a:cubicBezTo>
                    <a:pt x="511" y="145"/>
                    <a:pt x="572" y="0"/>
                    <a:pt x="572" y="0"/>
                  </a:cubicBezTo>
                  <a:cubicBezTo>
                    <a:pt x="572" y="0"/>
                    <a:pt x="415" y="70"/>
                    <a:pt x="286" y="70"/>
                  </a:cubicBezTo>
                  <a:close/>
                </a:path>
              </a:pathLst>
            </a:custGeom>
            <a:solidFill>
              <a:srgbClr val="DC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6" name="Freeform 243"/>
            <p:cNvSpPr>
              <a:spLocks/>
            </p:cNvSpPr>
            <p:nvPr/>
          </p:nvSpPr>
          <p:spPr bwMode="auto">
            <a:xfrm>
              <a:off x="6319838" y="2981325"/>
              <a:ext cx="58738" cy="19050"/>
            </a:xfrm>
            <a:custGeom>
              <a:avLst/>
              <a:gdLst>
                <a:gd name="T0" fmla="*/ 111 w 222"/>
                <a:gd name="T1" fmla="*/ 33 h 73"/>
                <a:gd name="T2" fmla="*/ 0 w 222"/>
                <a:gd name="T3" fmla="*/ 0 h 73"/>
                <a:gd name="T4" fmla="*/ 111 w 222"/>
                <a:gd name="T5" fmla="*/ 73 h 73"/>
                <a:gd name="T6" fmla="*/ 222 w 222"/>
                <a:gd name="T7" fmla="*/ 0 h 73"/>
                <a:gd name="T8" fmla="*/ 111 w 222"/>
                <a:gd name="T9" fmla="*/ 3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73">
                  <a:moveTo>
                    <a:pt x="111" y="33"/>
                  </a:moveTo>
                  <a:cubicBezTo>
                    <a:pt x="74" y="33"/>
                    <a:pt x="13" y="20"/>
                    <a:pt x="0" y="0"/>
                  </a:cubicBezTo>
                  <a:cubicBezTo>
                    <a:pt x="13" y="20"/>
                    <a:pt x="81" y="73"/>
                    <a:pt x="111" y="73"/>
                  </a:cubicBezTo>
                  <a:cubicBezTo>
                    <a:pt x="141" y="73"/>
                    <a:pt x="209" y="20"/>
                    <a:pt x="222" y="0"/>
                  </a:cubicBezTo>
                  <a:cubicBezTo>
                    <a:pt x="209" y="20"/>
                    <a:pt x="148" y="33"/>
                    <a:pt x="111" y="33"/>
                  </a:cubicBezTo>
                  <a:close/>
                </a:path>
              </a:pathLst>
            </a:custGeom>
            <a:solidFill>
              <a:srgbClr val="B74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7" name="Freeform 244"/>
            <p:cNvSpPr>
              <a:spLocks/>
            </p:cNvSpPr>
            <p:nvPr/>
          </p:nvSpPr>
          <p:spPr bwMode="auto">
            <a:xfrm>
              <a:off x="6272213" y="2894013"/>
              <a:ext cx="153988" cy="42863"/>
            </a:xfrm>
            <a:custGeom>
              <a:avLst/>
              <a:gdLst>
                <a:gd name="T0" fmla="*/ 286 w 572"/>
                <a:gd name="T1" fmla="*/ 111 h 158"/>
                <a:gd name="T2" fmla="*/ 494 w 572"/>
                <a:gd name="T3" fmla="*/ 158 h 158"/>
                <a:gd name="T4" fmla="*/ 572 w 572"/>
                <a:gd name="T5" fmla="*/ 0 h 158"/>
                <a:gd name="T6" fmla="*/ 286 w 572"/>
                <a:gd name="T7" fmla="*/ 70 h 158"/>
                <a:gd name="T8" fmla="*/ 0 w 572"/>
                <a:gd name="T9" fmla="*/ 0 h 158"/>
                <a:gd name="T10" fmla="*/ 78 w 572"/>
                <a:gd name="T11" fmla="*/ 158 h 158"/>
                <a:gd name="T12" fmla="*/ 286 w 572"/>
                <a:gd name="T13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158">
                  <a:moveTo>
                    <a:pt x="286" y="111"/>
                  </a:moveTo>
                  <a:cubicBezTo>
                    <a:pt x="394" y="111"/>
                    <a:pt x="494" y="158"/>
                    <a:pt x="494" y="158"/>
                  </a:cubicBezTo>
                  <a:cubicBezTo>
                    <a:pt x="545" y="64"/>
                    <a:pt x="572" y="0"/>
                    <a:pt x="572" y="0"/>
                  </a:cubicBezTo>
                  <a:cubicBezTo>
                    <a:pt x="572" y="0"/>
                    <a:pt x="415" y="70"/>
                    <a:pt x="286" y="70"/>
                  </a:cubicBezTo>
                  <a:cubicBezTo>
                    <a:pt x="157" y="70"/>
                    <a:pt x="0" y="0"/>
                    <a:pt x="0" y="0"/>
                  </a:cubicBezTo>
                  <a:cubicBezTo>
                    <a:pt x="0" y="0"/>
                    <a:pt x="27" y="64"/>
                    <a:pt x="78" y="158"/>
                  </a:cubicBezTo>
                  <a:cubicBezTo>
                    <a:pt x="78" y="158"/>
                    <a:pt x="178" y="111"/>
                    <a:pt x="286" y="111"/>
                  </a:cubicBezTo>
                  <a:close/>
                </a:path>
              </a:pathLst>
            </a:custGeom>
            <a:solidFill>
              <a:srgbClr val="B74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8" name="Freeform 245"/>
            <p:cNvSpPr>
              <a:spLocks/>
            </p:cNvSpPr>
            <p:nvPr/>
          </p:nvSpPr>
          <p:spPr bwMode="auto">
            <a:xfrm>
              <a:off x="6369050" y="2813050"/>
              <a:ext cx="246063" cy="465138"/>
            </a:xfrm>
            <a:custGeom>
              <a:avLst/>
              <a:gdLst>
                <a:gd name="T0" fmla="*/ 155 w 155"/>
                <a:gd name="T1" fmla="*/ 101 h 293"/>
                <a:gd name="T2" fmla="*/ 106 w 155"/>
                <a:gd name="T3" fmla="*/ 92 h 293"/>
                <a:gd name="T4" fmla="*/ 133 w 155"/>
                <a:gd name="T5" fmla="*/ 86 h 293"/>
                <a:gd name="T6" fmla="*/ 61 w 155"/>
                <a:gd name="T7" fmla="*/ 0 h 293"/>
                <a:gd name="T8" fmla="*/ 0 w 155"/>
                <a:gd name="T9" fmla="*/ 293 h 293"/>
                <a:gd name="T10" fmla="*/ 50 w 155"/>
                <a:gd name="T11" fmla="*/ 293 h 293"/>
                <a:gd name="T12" fmla="*/ 155 w 155"/>
                <a:gd name="T13" fmla="*/ 10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93">
                  <a:moveTo>
                    <a:pt x="155" y="101"/>
                  </a:moveTo>
                  <a:lnTo>
                    <a:pt x="106" y="92"/>
                  </a:lnTo>
                  <a:lnTo>
                    <a:pt x="133" y="86"/>
                  </a:lnTo>
                  <a:lnTo>
                    <a:pt x="61" y="0"/>
                  </a:lnTo>
                  <a:lnTo>
                    <a:pt x="0" y="293"/>
                  </a:lnTo>
                  <a:lnTo>
                    <a:pt x="50" y="293"/>
                  </a:lnTo>
                  <a:lnTo>
                    <a:pt x="155" y="101"/>
                  </a:lnTo>
                  <a:close/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49" name="Freeform 246"/>
            <p:cNvSpPr>
              <a:spLocks/>
            </p:cNvSpPr>
            <p:nvPr/>
          </p:nvSpPr>
          <p:spPr bwMode="auto">
            <a:xfrm>
              <a:off x="6081713" y="2813050"/>
              <a:ext cx="227013" cy="465138"/>
            </a:xfrm>
            <a:custGeom>
              <a:avLst/>
              <a:gdLst>
                <a:gd name="T0" fmla="*/ 95 w 143"/>
                <a:gd name="T1" fmla="*/ 0 h 293"/>
                <a:gd name="T2" fmla="*/ 24 w 143"/>
                <a:gd name="T3" fmla="*/ 82 h 293"/>
                <a:gd name="T4" fmla="*/ 50 w 143"/>
                <a:gd name="T5" fmla="*/ 89 h 293"/>
                <a:gd name="T6" fmla="*/ 0 w 143"/>
                <a:gd name="T7" fmla="*/ 95 h 293"/>
                <a:gd name="T8" fmla="*/ 94 w 143"/>
                <a:gd name="T9" fmla="*/ 293 h 293"/>
                <a:gd name="T10" fmla="*/ 143 w 143"/>
                <a:gd name="T11" fmla="*/ 293 h 293"/>
                <a:gd name="T12" fmla="*/ 95 w 143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293">
                  <a:moveTo>
                    <a:pt x="95" y="0"/>
                  </a:moveTo>
                  <a:lnTo>
                    <a:pt x="24" y="82"/>
                  </a:lnTo>
                  <a:lnTo>
                    <a:pt x="50" y="89"/>
                  </a:lnTo>
                  <a:lnTo>
                    <a:pt x="0" y="95"/>
                  </a:lnTo>
                  <a:lnTo>
                    <a:pt x="94" y="293"/>
                  </a:lnTo>
                  <a:lnTo>
                    <a:pt x="143" y="293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0" name="Freeform 247"/>
            <p:cNvSpPr>
              <a:spLocks/>
            </p:cNvSpPr>
            <p:nvPr/>
          </p:nvSpPr>
          <p:spPr bwMode="auto">
            <a:xfrm>
              <a:off x="6230938" y="2954338"/>
              <a:ext cx="25400" cy="33338"/>
            </a:xfrm>
            <a:custGeom>
              <a:avLst/>
              <a:gdLst>
                <a:gd name="T0" fmla="*/ 91 w 95"/>
                <a:gd name="T1" fmla="*/ 0 h 126"/>
                <a:gd name="T2" fmla="*/ 0 w 95"/>
                <a:gd name="T3" fmla="*/ 126 h 126"/>
                <a:gd name="T4" fmla="*/ 95 w 95"/>
                <a:gd name="T5" fmla="*/ 21 h 126"/>
                <a:gd name="T6" fmla="*/ 91 w 95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126">
                  <a:moveTo>
                    <a:pt x="91" y="0"/>
                  </a:moveTo>
                  <a:cubicBezTo>
                    <a:pt x="57" y="34"/>
                    <a:pt x="25" y="76"/>
                    <a:pt x="0" y="126"/>
                  </a:cubicBezTo>
                  <a:cubicBezTo>
                    <a:pt x="28" y="85"/>
                    <a:pt x="60" y="50"/>
                    <a:pt x="95" y="21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1" name="Freeform 248"/>
            <p:cNvSpPr>
              <a:spLocks/>
            </p:cNvSpPr>
            <p:nvPr/>
          </p:nvSpPr>
          <p:spPr bwMode="auto">
            <a:xfrm>
              <a:off x="6435725" y="2947988"/>
              <a:ext cx="31750" cy="39688"/>
            </a:xfrm>
            <a:custGeom>
              <a:avLst/>
              <a:gdLst>
                <a:gd name="T0" fmla="*/ 115 w 115"/>
                <a:gd name="T1" fmla="*/ 145 h 145"/>
                <a:gd name="T2" fmla="*/ 4 w 115"/>
                <a:gd name="T3" fmla="*/ 0 h 145"/>
                <a:gd name="T4" fmla="*/ 0 w 115"/>
                <a:gd name="T5" fmla="*/ 24 h 145"/>
                <a:gd name="T6" fmla="*/ 115 w 115"/>
                <a:gd name="T7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" h="145">
                  <a:moveTo>
                    <a:pt x="115" y="145"/>
                  </a:moveTo>
                  <a:cubicBezTo>
                    <a:pt x="85" y="85"/>
                    <a:pt x="46" y="38"/>
                    <a:pt x="4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2" y="55"/>
                    <a:pt x="82" y="95"/>
                    <a:pt x="115" y="145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2" name="Freeform 249"/>
            <p:cNvSpPr>
              <a:spLocks/>
            </p:cNvSpPr>
            <p:nvPr/>
          </p:nvSpPr>
          <p:spPr bwMode="auto">
            <a:xfrm>
              <a:off x="6351588" y="2801938"/>
              <a:ext cx="138113" cy="188913"/>
            </a:xfrm>
            <a:custGeom>
              <a:avLst/>
              <a:gdLst>
                <a:gd name="T0" fmla="*/ 0 w 510"/>
                <a:gd name="T1" fmla="*/ 410 h 701"/>
                <a:gd name="T2" fmla="*/ 405 w 510"/>
                <a:gd name="T3" fmla="*/ 0 h 701"/>
                <a:gd name="T4" fmla="*/ 433 w 510"/>
                <a:gd name="T5" fmla="*/ 701 h 701"/>
                <a:gd name="T6" fmla="*/ 0 w 510"/>
                <a:gd name="T7" fmla="*/ 41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0" h="701">
                  <a:moveTo>
                    <a:pt x="0" y="410"/>
                  </a:moveTo>
                  <a:cubicBezTo>
                    <a:pt x="0" y="410"/>
                    <a:pt x="383" y="165"/>
                    <a:pt x="405" y="0"/>
                  </a:cubicBezTo>
                  <a:cubicBezTo>
                    <a:pt x="510" y="263"/>
                    <a:pt x="465" y="563"/>
                    <a:pt x="433" y="701"/>
                  </a:cubicBezTo>
                  <a:cubicBezTo>
                    <a:pt x="312" y="445"/>
                    <a:pt x="32" y="406"/>
                    <a:pt x="0" y="410"/>
                  </a:cubicBezTo>
                  <a:close/>
                </a:path>
              </a:pathLst>
            </a:cu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3" name="Freeform 250"/>
            <p:cNvSpPr>
              <a:spLocks/>
            </p:cNvSpPr>
            <p:nvPr/>
          </p:nvSpPr>
          <p:spPr bwMode="auto">
            <a:xfrm>
              <a:off x="6208713" y="2801938"/>
              <a:ext cx="138113" cy="188913"/>
            </a:xfrm>
            <a:custGeom>
              <a:avLst/>
              <a:gdLst>
                <a:gd name="T0" fmla="*/ 511 w 511"/>
                <a:gd name="T1" fmla="*/ 410 h 701"/>
                <a:gd name="T2" fmla="*/ 106 w 511"/>
                <a:gd name="T3" fmla="*/ 0 h 701"/>
                <a:gd name="T4" fmla="*/ 77 w 511"/>
                <a:gd name="T5" fmla="*/ 701 h 701"/>
                <a:gd name="T6" fmla="*/ 511 w 511"/>
                <a:gd name="T7" fmla="*/ 41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1" h="701">
                  <a:moveTo>
                    <a:pt x="511" y="410"/>
                  </a:moveTo>
                  <a:cubicBezTo>
                    <a:pt x="511" y="410"/>
                    <a:pt x="127" y="165"/>
                    <a:pt x="106" y="0"/>
                  </a:cubicBezTo>
                  <a:cubicBezTo>
                    <a:pt x="0" y="263"/>
                    <a:pt x="46" y="563"/>
                    <a:pt x="77" y="701"/>
                  </a:cubicBezTo>
                  <a:cubicBezTo>
                    <a:pt x="198" y="445"/>
                    <a:pt x="479" y="406"/>
                    <a:pt x="511" y="410"/>
                  </a:cubicBezTo>
                  <a:close/>
                </a:path>
              </a:pathLst>
            </a:cu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4" name="Freeform 253"/>
            <p:cNvSpPr>
              <a:spLocks/>
            </p:cNvSpPr>
            <p:nvPr/>
          </p:nvSpPr>
          <p:spPr bwMode="auto">
            <a:xfrm>
              <a:off x="6169025" y="2597150"/>
              <a:ext cx="38100" cy="109538"/>
            </a:xfrm>
            <a:custGeom>
              <a:avLst/>
              <a:gdLst>
                <a:gd name="T0" fmla="*/ 7 w 147"/>
                <a:gd name="T1" fmla="*/ 0 h 409"/>
                <a:gd name="T2" fmla="*/ 1 w 147"/>
                <a:gd name="T3" fmla="*/ 38 h 409"/>
                <a:gd name="T4" fmla="*/ 59 w 147"/>
                <a:gd name="T5" fmla="*/ 339 h 409"/>
                <a:gd name="T6" fmla="*/ 103 w 147"/>
                <a:gd name="T7" fmla="*/ 409 h 409"/>
                <a:gd name="T8" fmla="*/ 147 w 147"/>
                <a:gd name="T9" fmla="*/ 391 h 409"/>
                <a:gd name="T10" fmla="*/ 126 w 147"/>
                <a:gd name="T11" fmla="*/ 281 h 409"/>
                <a:gd name="T12" fmla="*/ 7 w 147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7" h="409">
                  <a:moveTo>
                    <a:pt x="7" y="0"/>
                  </a:moveTo>
                  <a:cubicBezTo>
                    <a:pt x="2" y="11"/>
                    <a:pt x="0" y="25"/>
                    <a:pt x="1" y="38"/>
                  </a:cubicBezTo>
                  <a:cubicBezTo>
                    <a:pt x="59" y="339"/>
                    <a:pt x="59" y="339"/>
                    <a:pt x="59" y="339"/>
                  </a:cubicBezTo>
                  <a:cubicBezTo>
                    <a:pt x="67" y="386"/>
                    <a:pt x="84" y="404"/>
                    <a:pt x="103" y="409"/>
                  </a:cubicBezTo>
                  <a:cubicBezTo>
                    <a:pt x="147" y="391"/>
                    <a:pt x="147" y="391"/>
                    <a:pt x="147" y="391"/>
                  </a:cubicBezTo>
                  <a:cubicBezTo>
                    <a:pt x="139" y="355"/>
                    <a:pt x="132" y="318"/>
                    <a:pt x="126" y="281"/>
                  </a:cubicBezTo>
                  <a:cubicBezTo>
                    <a:pt x="75" y="203"/>
                    <a:pt x="35" y="102"/>
                    <a:pt x="7" y="0"/>
                  </a:cubicBezTo>
                </a:path>
              </a:pathLst>
            </a:custGeom>
            <a:solidFill>
              <a:srgbClr val="E9E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5" name="Freeform 254"/>
            <p:cNvSpPr>
              <a:spLocks/>
            </p:cNvSpPr>
            <p:nvPr/>
          </p:nvSpPr>
          <p:spPr bwMode="auto">
            <a:xfrm>
              <a:off x="6143625" y="2328863"/>
              <a:ext cx="414338" cy="342900"/>
            </a:xfrm>
            <a:custGeom>
              <a:avLst/>
              <a:gdLst>
                <a:gd name="T0" fmla="*/ 797 w 1546"/>
                <a:gd name="T1" fmla="*/ 0 h 1278"/>
                <a:gd name="T2" fmla="*/ 373 w 1546"/>
                <a:gd name="T3" fmla="*/ 132 h 1278"/>
                <a:gd name="T4" fmla="*/ 366 w 1546"/>
                <a:gd name="T5" fmla="*/ 131 h 1278"/>
                <a:gd name="T6" fmla="*/ 54 w 1546"/>
                <a:gd name="T7" fmla="*/ 778 h 1278"/>
                <a:gd name="T8" fmla="*/ 98 w 1546"/>
                <a:gd name="T9" fmla="*/ 997 h 1278"/>
                <a:gd name="T10" fmla="*/ 217 w 1546"/>
                <a:gd name="T11" fmla="*/ 1278 h 1278"/>
                <a:gd name="T12" fmla="*/ 195 w 1546"/>
                <a:gd name="T13" fmla="*/ 1079 h 1278"/>
                <a:gd name="T14" fmla="*/ 191 w 1546"/>
                <a:gd name="T15" fmla="*/ 1077 h 1278"/>
                <a:gd name="T16" fmla="*/ 190 w 1546"/>
                <a:gd name="T17" fmla="*/ 1077 h 1278"/>
                <a:gd name="T18" fmla="*/ 186 w 1546"/>
                <a:gd name="T19" fmla="*/ 1068 h 1278"/>
                <a:gd name="T20" fmla="*/ 186 w 1546"/>
                <a:gd name="T21" fmla="*/ 1007 h 1278"/>
                <a:gd name="T22" fmla="*/ 191 w 1546"/>
                <a:gd name="T23" fmla="*/ 1006 h 1278"/>
                <a:gd name="T24" fmla="*/ 188 w 1546"/>
                <a:gd name="T25" fmla="*/ 890 h 1278"/>
                <a:gd name="T26" fmla="*/ 167 w 1546"/>
                <a:gd name="T27" fmla="*/ 920 h 1278"/>
                <a:gd name="T28" fmla="*/ 167 w 1546"/>
                <a:gd name="T29" fmla="*/ 869 h 1278"/>
                <a:gd name="T30" fmla="*/ 771 w 1546"/>
                <a:gd name="T31" fmla="*/ 308 h 1278"/>
                <a:gd name="T32" fmla="*/ 1374 w 1546"/>
                <a:gd name="T33" fmla="*/ 852 h 1278"/>
                <a:gd name="T34" fmla="*/ 1353 w 1546"/>
                <a:gd name="T35" fmla="*/ 864 h 1278"/>
                <a:gd name="T36" fmla="*/ 1353 w 1546"/>
                <a:gd name="T37" fmla="*/ 878 h 1278"/>
                <a:gd name="T38" fmla="*/ 1353 w 1546"/>
                <a:gd name="T39" fmla="*/ 928 h 1278"/>
                <a:gd name="T40" fmla="*/ 1469 w 1546"/>
                <a:gd name="T41" fmla="*/ 880 h 1278"/>
                <a:gd name="T42" fmla="*/ 1477 w 1546"/>
                <a:gd name="T43" fmla="*/ 824 h 1278"/>
                <a:gd name="T44" fmla="*/ 797 w 1546"/>
                <a:gd name="T45" fmla="*/ 0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46" h="1278">
                  <a:moveTo>
                    <a:pt x="797" y="0"/>
                  </a:moveTo>
                  <a:cubicBezTo>
                    <a:pt x="623" y="0"/>
                    <a:pt x="460" y="52"/>
                    <a:pt x="373" y="132"/>
                  </a:cubicBezTo>
                  <a:cubicBezTo>
                    <a:pt x="371" y="132"/>
                    <a:pt x="368" y="131"/>
                    <a:pt x="366" y="131"/>
                  </a:cubicBezTo>
                  <a:cubicBezTo>
                    <a:pt x="223" y="131"/>
                    <a:pt x="0" y="309"/>
                    <a:pt x="54" y="778"/>
                  </a:cubicBezTo>
                  <a:cubicBezTo>
                    <a:pt x="62" y="846"/>
                    <a:pt x="77" y="922"/>
                    <a:pt x="98" y="997"/>
                  </a:cubicBezTo>
                  <a:cubicBezTo>
                    <a:pt x="126" y="1099"/>
                    <a:pt x="166" y="1200"/>
                    <a:pt x="217" y="1278"/>
                  </a:cubicBezTo>
                  <a:cubicBezTo>
                    <a:pt x="207" y="1212"/>
                    <a:pt x="200" y="1145"/>
                    <a:pt x="195" y="1079"/>
                  </a:cubicBezTo>
                  <a:cubicBezTo>
                    <a:pt x="194" y="1079"/>
                    <a:pt x="192" y="1078"/>
                    <a:pt x="191" y="1077"/>
                  </a:cubicBezTo>
                  <a:cubicBezTo>
                    <a:pt x="190" y="1077"/>
                    <a:pt x="190" y="1077"/>
                    <a:pt x="190" y="1077"/>
                  </a:cubicBezTo>
                  <a:cubicBezTo>
                    <a:pt x="188" y="1076"/>
                    <a:pt x="187" y="1076"/>
                    <a:pt x="186" y="1068"/>
                  </a:cubicBezTo>
                  <a:cubicBezTo>
                    <a:pt x="186" y="1059"/>
                    <a:pt x="186" y="1042"/>
                    <a:pt x="186" y="1007"/>
                  </a:cubicBezTo>
                  <a:cubicBezTo>
                    <a:pt x="188" y="1006"/>
                    <a:pt x="189" y="1006"/>
                    <a:pt x="191" y="1006"/>
                  </a:cubicBezTo>
                  <a:cubicBezTo>
                    <a:pt x="189" y="966"/>
                    <a:pt x="189" y="928"/>
                    <a:pt x="188" y="890"/>
                  </a:cubicBezTo>
                  <a:cubicBezTo>
                    <a:pt x="167" y="920"/>
                    <a:pt x="167" y="920"/>
                    <a:pt x="167" y="920"/>
                  </a:cubicBezTo>
                  <a:cubicBezTo>
                    <a:pt x="167" y="903"/>
                    <a:pt x="167" y="886"/>
                    <a:pt x="167" y="869"/>
                  </a:cubicBezTo>
                  <a:cubicBezTo>
                    <a:pt x="167" y="420"/>
                    <a:pt x="437" y="308"/>
                    <a:pt x="771" y="308"/>
                  </a:cubicBezTo>
                  <a:cubicBezTo>
                    <a:pt x="1100" y="308"/>
                    <a:pt x="1367" y="418"/>
                    <a:pt x="1374" y="852"/>
                  </a:cubicBezTo>
                  <a:cubicBezTo>
                    <a:pt x="1367" y="856"/>
                    <a:pt x="1360" y="860"/>
                    <a:pt x="1353" y="864"/>
                  </a:cubicBezTo>
                  <a:cubicBezTo>
                    <a:pt x="1353" y="869"/>
                    <a:pt x="1353" y="873"/>
                    <a:pt x="1353" y="878"/>
                  </a:cubicBezTo>
                  <a:cubicBezTo>
                    <a:pt x="1353" y="894"/>
                    <a:pt x="1353" y="911"/>
                    <a:pt x="1353" y="928"/>
                  </a:cubicBezTo>
                  <a:cubicBezTo>
                    <a:pt x="1469" y="880"/>
                    <a:pt x="1469" y="880"/>
                    <a:pt x="1469" y="880"/>
                  </a:cubicBezTo>
                  <a:cubicBezTo>
                    <a:pt x="1472" y="862"/>
                    <a:pt x="1475" y="843"/>
                    <a:pt x="1477" y="824"/>
                  </a:cubicBezTo>
                  <a:cubicBezTo>
                    <a:pt x="1546" y="210"/>
                    <a:pt x="1147" y="0"/>
                    <a:pt x="797" y="0"/>
                  </a:cubicBezTo>
                </a:path>
              </a:pathLst>
            </a:custGeom>
            <a:solidFill>
              <a:srgbClr val="8F80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6" name="Freeform 255"/>
            <p:cNvSpPr>
              <a:spLocks noEditPoints="1"/>
            </p:cNvSpPr>
            <p:nvPr/>
          </p:nvSpPr>
          <p:spPr bwMode="auto">
            <a:xfrm>
              <a:off x="6194425" y="2493963"/>
              <a:ext cx="312738" cy="207963"/>
            </a:xfrm>
            <a:custGeom>
              <a:avLst/>
              <a:gdLst>
                <a:gd name="T0" fmla="*/ 7 w 1165"/>
                <a:gd name="T1" fmla="*/ 467 h 776"/>
                <a:gd name="T2" fmla="*/ 29 w 1165"/>
                <a:gd name="T3" fmla="*/ 666 h 776"/>
                <a:gd name="T4" fmla="*/ 50 w 1165"/>
                <a:gd name="T5" fmla="*/ 776 h 776"/>
                <a:gd name="T6" fmla="*/ 165 w 1165"/>
                <a:gd name="T7" fmla="*/ 728 h 776"/>
                <a:gd name="T8" fmla="*/ 53 w 1165"/>
                <a:gd name="T9" fmla="*/ 558 h 776"/>
                <a:gd name="T10" fmla="*/ 7 w 1165"/>
                <a:gd name="T11" fmla="*/ 467 h 776"/>
                <a:gd name="T12" fmla="*/ 910 w 1165"/>
                <a:gd name="T13" fmla="*/ 408 h 776"/>
                <a:gd name="T14" fmla="*/ 877 w 1165"/>
                <a:gd name="T15" fmla="*/ 409 h 776"/>
                <a:gd name="T16" fmla="*/ 689 w 1165"/>
                <a:gd name="T17" fmla="*/ 466 h 776"/>
                <a:gd name="T18" fmla="*/ 673 w 1165"/>
                <a:gd name="T19" fmla="*/ 519 h 776"/>
                <a:gd name="T20" fmla="*/ 734 w 1165"/>
                <a:gd name="T21" fmla="*/ 493 h 776"/>
                <a:gd name="T22" fmla="*/ 856 w 1165"/>
                <a:gd name="T23" fmla="*/ 431 h 776"/>
                <a:gd name="T24" fmla="*/ 880 w 1165"/>
                <a:gd name="T25" fmla="*/ 433 h 776"/>
                <a:gd name="T26" fmla="*/ 939 w 1165"/>
                <a:gd name="T27" fmla="*/ 409 h 776"/>
                <a:gd name="T28" fmla="*/ 910 w 1165"/>
                <a:gd name="T29" fmla="*/ 408 h 776"/>
                <a:gd name="T30" fmla="*/ 202 w 1165"/>
                <a:gd name="T31" fmla="*/ 0 h 776"/>
                <a:gd name="T32" fmla="*/ 0 w 1165"/>
                <a:gd name="T33" fmla="*/ 278 h 776"/>
                <a:gd name="T34" fmla="*/ 3 w 1165"/>
                <a:gd name="T35" fmla="*/ 394 h 776"/>
                <a:gd name="T36" fmla="*/ 178 w 1165"/>
                <a:gd name="T37" fmla="*/ 378 h 776"/>
                <a:gd name="T38" fmla="*/ 503 w 1165"/>
                <a:gd name="T39" fmla="*/ 415 h 776"/>
                <a:gd name="T40" fmla="*/ 583 w 1165"/>
                <a:gd name="T41" fmla="*/ 427 h 776"/>
                <a:gd name="T42" fmla="*/ 663 w 1165"/>
                <a:gd name="T43" fmla="*/ 415 h 776"/>
                <a:gd name="T44" fmla="*/ 988 w 1165"/>
                <a:gd name="T45" fmla="*/ 378 h 776"/>
                <a:gd name="T46" fmla="*/ 1014 w 1165"/>
                <a:gd name="T47" fmla="*/ 378 h 776"/>
                <a:gd name="T48" fmla="*/ 1165 w 1165"/>
                <a:gd name="T49" fmla="*/ 316 h 776"/>
                <a:gd name="T50" fmla="*/ 1165 w 1165"/>
                <a:gd name="T51" fmla="*/ 266 h 776"/>
                <a:gd name="T52" fmla="*/ 1165 w 1165"/>
                <a:gd name="T53" fmla="*/ 252 h 776"/>
                <a:gd name="T54" fmla="*/ 920 w 1165"/>
                <a:gd name="T55" fmla="*/ 302 h 776"/>
                <a:gd name="T56" fmla="*/ 601 w 1165"/>
                <a:gd name="T57" fmla="*/ 247 h 776"/>
                <a:gd name="T58" fmla="*/ 202 w 1165"/>
                <a:gd name="T59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5" h="776">
                  <a:moveTo>
                    <a:pt x="7" y="467"/>
                  </a:moveTo>
                  <a:cubicBezTo>
                    <a:pt x="12" y="533"/>
                    <a:pt x="19" y="600"/>
                    <a:pt x="29" y="666"/>
                  </a:cubicBezTo>
                  <a:cubicBezTo>
                    <a:pt x="35" y="703"/>
                    <a:pt x="42" y="740"/>
                    <a:pt x="50" y="776"/>
                  </a:cubicBezTo>
                  <a:cubicBezTo>
                    <a:pt x="165" y="728"/>
                    <a:pt x="165" y="728"/>
                    <a:pt x="165" y="728"/>
                  </a:cubicBezTo>
                  <a:cubicBezTo>
                    <a:pt x="84" y="688"/>
                    <a:pt x="67" y="617"/>
                    <a:pt x="53" y="558"/>
                  </a:cubicBezTo>
                  <a:cubicBezTo>
                    <a:pt x="43" y="518"/>
                    <a:pt x="34" y="483"/>
                    <a:pt x="7" y="467"/>
                  </a:cubicBezTo>
                  <a:moveTo>
                    <a:pt x="910" y="408"/>
                  </a:moveTo>
                  <a:cubicBezTo>
                    <a:pt x="899" y="408"/>
                    <a:pt x="887" y="409"/>
                    <a:pt x="877" y="409"/>
                  </a:cubicBezTo>
                  <a:cubicBezTo>
                    <a:pt x="791" y="414"/>
                    <a:pt x="727" y="422"/>
                    <a:pt x="689" y="466"/>
                  </a:cubicBezTo>
                  <a:cubicBezTo>
                    <a:pt x="681" y="476"/>
                    <a:pt x="675" y="495"/>
                    <a:pt x="673" y="519"/>
                  </a:cubicBezTo>
                  <a:cubicBezTo>
                    <a:pt x="734" y="493"/>
                    <a:pt x="734" y="493"/>
                    <a:pt x="734" y="493"/>
                  </a:cubicBezTo>
                  <a:cubicBezTo>
                    <a:pt x="757" y="457"/>
                    <a:pt x="803" y="431"/>
                    <a:pt x="856" y="431"/>
                  </a:cubicBezTo>
                  <a:cubicBezTo>
                    <a:pt x="864" y="431"/>
                    <a:pt x="872" y="432"/>
                    <a:pt x="880" y="433"/>
                  </a:cubicBezTo>
                  <a:cubicBezTo>
                    <a:pt x="939" y="409"/>
                    <a:pt x="939" y="409"/>
                    <a:pt x="939" y="409"/>
                  </a:cubicBezTo>
                  <a:cubicBezTo>
                    <a:pt x="927" y="408"/>
                    <a:pt x="917" y="408"/>
                    <a:pt x="910" y="408"/>
                  </a:cubicBezTo>
                  <a:moveTo>
                    <a:pt x="202" y="0"/>
                  </a:moveTo>
                  <a:cubicBezTo>
                    <a:pt x="0" y="278"/>
                    <a:pt x="0" y="278"/>
                    <a:pt x="0" y="278"/>
                  </a:cubicBezTo>
                  <a:cubicBezTo>
                    <a:pt x="1" y="316"/>
                    <a:pt x="1" y="354"/>
                    <a:pt x="3" y="394"/>
                  </a:cubicBezTo>
                  <a:cubicBezTo>
                    <a:pt x="57" y="383"/>
                    <a:pt x="115" y="378"/>
                    <a:pt x="178" y="378"/>
                  </a:cubicBezTo>
                  <a:cubicBezTo>
                    <a:pt x="306" y="378"/>
                    <a:pt x="424" y="400"/>
                    <a:pt x="503" y="415"/>
                  </a:cubicBezTo>
                  <a:cubicBezTo>
                    <a:pt x="541" y="422"/>
                    <a:pt x="568" y="427"/>
                    <a:pt x="583" y="427"/>
                  </a:cubicBezTo>
                  <a:cubicBezTo>
                    <a:pt x="597" y="427"/>
                    <a:pt x="625" y="422"/>
                    <a:pt x="663" y="415"/>
                  </a:cubicBezTo>
                  <a:cubicBezTo>
                    <a:pt x="741" y="400"/>
                    <a:pt x="859" y="378"/>
                    <a:pt x="988" y="378"/>
                  </a:cubicBezTo>
                  <a:cubicBezTo>
                    <a:pt x="997" y="378"/>
                    <a:pt x="1005" y="378"/>
                    <a:pt x="1014" y="378"/>
                  </a:cubicBezTo>
                  <a:cubicBezTo>
                    <a:pt x="1165" y="316"/>
                    <a:pt x="1165" y="316"/>
                    <a:pt x="1165" y="316"/>
                  </a:cubicBezTo>
                  <a:cubicBezTo>
                    <a:pt x="1165" y="299"/>
                    <a:pt x="1165" y="282"/>
                    <a:pt x="1165" y="266"/>
                  </a:cubicBezTo>
                  <a:cubicBezTo>
                    <a:pt x="1165" y="261"/>
                    <a:pt x="1165" y="257"/>
                    <a:pt x="1165" y="252"/>
                  </a:cubicBezTo>
                  <a:cubicBezTo>
                    <a:pt x="1101" y="285"/>
                    <a:pt x="1016" y="302"/>
                    <a:pt x="920" y="302"/>
                  </a:cubicBezTo>
                  <a:cubicBezTo>
                    <a:pt x="823" y="302"/>
                    <a:pt x="713" y="284"/>
                    <a:pt x="601" y="247"/>
                  </a:cubicBezTo>
                  <a:cubicBezTo>
                    <a:pt x="431" y="190"/>
                    <a:pt x="290" y="99"/>
                    <a:pt x="202" y="0"/>
                  </a:cubicBezTo>
                </a:path>
              </a:pathLst>
            </a:custGeom>
            <a:solidFill>
              <a:srgbClr val="F9F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7" name="Freeform 256"/>
            <p:cNvSpPr>
              <a:spLocks/>
            </p:cNvSpPr>
            <p:nvPr/>
          </p:nvSpPr>
          <p:spPr bwMode="auto">
            <a:xfrm>
              <a:off x="6391275" y="2609850"/>
              <a:ext cx="39688" cy="15875"/>
            </a:xfrm>
            <a:custGeom>
              <a:avLst/>
              <a:gdLst>
                <a:gd name="T0" fmla="*/ 122 w 146"/>
                <a:gd name="T1" fmla="*/ 0 h 62"/>
                <a:gd name="T2" fmla="*/ 0 w 146"/>
                <a:gd name="T3" fmla="*/ 62 h 62"/>
                <a:gd name="T4" fmla="*/ 146 w 146"/>
                <a:gd name="T5" fmla="*/ 2 h 62"/>
                <a:gd name="T6" fmla="*/ 122 w 146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62">
                  <a:moveTo>
                    <a:pt x="122" y="0"/>
                  </a:moveTo>
                  <a:cubicBezTo>
                    <a:pt x="69" y="0"/>
                    <a:pt x="23" y="26"/>
                    <a:pt x="0" y="62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38" y="1"/>
                    <a:pt x="130" y="0"/>
                    <a:pt x="122" y="0"/>
                  </a:cubicBezTo>
                </a:path>
              </a:pathLst>
            </a:custGeom>
            <a:solidFill>
              <a:srgbClr val="E9E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8" name="Freeform 257"/>
            <p:cNvSpPr>
              <a:spLocks noEditPoints="1"/>
            </p:cNvSpPr>
            <p:nvPr/>
          </p:nvSpPr>
          <p:spPr bwMode="auto">
            <a:xfrm>
              <a:off x="6213475" y="2603500"/>
              <a:ext cx="114300" cy="82550"/>
            </a:xfrm>
            <a:custGeom>
              <a:avLst/>
              <a:gdLst>
                <a:gd name="T0" fmla="*/ 90 w 428"/>
                <a:gd name="T1" fmla="*/ 135 h 307"/>
                <a:gd name="T2" fmla="*/ 226 w 428"/>
                <a:gd name="T3" fmla="*/ 23 h 307"/>
                <a:gd name="T4" fmla="*/ 362 w 428"/>
                <a:gd name="T5" fmla="*/ 135 h 307"/>
                <a:gd name="T6" fmla="*/ 362 w 428"/>
                <a:gd name="T7" fmla="*/ 135 h 307"/>
                <a:gd name="T8" fmla="*/ 362 w 428"/>
                <a:gd name="T9" fmla="*/ 135 h 307"/>
                <a:gd name="T10" fmla="*/ 285 w 428"/>
                <a:gd name="T11" fmla="*/ 189 h 307"/>
                <a:gd name="T12" fmla="*/ 306 w 428"/>
                <a:gd name="T13" fmla="*/ 135 h 307"/>
                <a:gd name="T14" fmla="*/ 306 w 428"/>
                <a:gd name="T15" fmla="*/ 135 h 307"/>
                <a:gd name="T16" fmla="*/ 285 w 428"/>
                <a:gd name="T17" fmla="*/ 189 h 307"/>
                <a:gd name="T18" fmla="*/ 226 w 428"/>
                <a:gd name="T19" fmla="*/ 195 h 307"/>
                <a:gd name="T20" fmla="*/ 172 w 428"/>
                <a:gd name="T21" fmla="*/ 190 h 307"/>
                <a:gd name="T22" fmla="*/ 149 w 428"/>
                <a:gd name="T23" fmla="*/ 135 h 307"/>
                <a:gd name="T24" fmla="*/ 149 w 428"/>
                <a:gd name="T25" fmla="*/ 135 h 307"/>
                <a:gd name="T26" fmla="*/ 172 w 428"/>
                <a:gd name="T27" fmla="*/ 190 h 307"/>
                <a:gd name="T28" fmla="*/ 90 w 428"/>
                <a:gd name="T29" fmla="*/ 135 h 307"/>
                <a:gd name="T30" fmla="*/ 90 w 428"/>
                <a:gd name="T31" fmla="*/ 135 h 307"/>
                <a:gd name="T32" fmla="*/ 90 w 428"/>
                <a:gd name="T33" fmla="*/ 135 h 307"/>
                <a:gd name="T34" fmla="*/ 183 w 428"/>
                <a:gd name="T35" fmla="*/ 0 h 307"/>
                <a:gd name="T36" fmla="*/ 16 w 428"/>
                <a:gd name="T37" fmla="*/ 46 h 307"/>
                <a:gd name="T38" fmla="*/ 51 w 428"/>
                <a:gd name="T39" fmla="*/ 247 h 307"/>
                <a:gd name="T40" fmla="*/ 125 w 428"/>
                <a:gd name="T41" fmla="*/ 307 h 307"/>
                <a:gd name="T42" fmla="*/ 414 w 428"/>
                <a:gd name="T43" fmla="*/ 188 h 307"/>
                <a:gd name="T44" fmla="*/ 405 w 428"/>
                <a:gd name="T45" fmla="*/ 58 h 307"/>
                <a:gd name="T46" fmla="*/ 216 w 428"/>
                <a:gd name="T47" fmla="*/ 1 h 307"/>
                <a:gd name="T48" fmla="*/ 183 w 428"/>
                <a:gd name="T49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8" h="307">
                  <a:moveTo>
                    <a:pt x="90" y="135"/>
                  </a:moveTo>
                  <a:cubicBezTo>
                    <a:pt x="90" y="73"/>
                    <a:pt x="151" y="23"/>
                    <a:pt x="226" y="23"/>
                  </a:cubicBezTo>
                  <a:cubicBezTo>
                    <a:pt x="301" y="23"/>
                    <a:pt x="362" y="73"/>
                    <a:pt x="362" y="135"/>
                  </a:cubicBezTo>
                  <a:cubicBezTo>
                    <a:pt x="362" y="135"/>
                    <a:pt x="362" y="135"/>
                    <a:pt x="362" y="135"/>
                  </a:cubicBezTo>
                  <a:cubicBezTo>
                    <a:pt x="362" y="135"/>
                    <a:pt x="362" y="135"/>
                    <a:pt x="362" y="135"/>
                  </a:cubicBezTo>
                  <a:cubicBezTo>
                    <a:pt x="362" y="159"/>
                    <a:pt x="331" y="179"/>
                    <a:pt x="285" y="189"/>
                  </a:cubicBezTo>
                  <a:cubicBezTo>
                    <a:pt x="298" y="175"/>
                    <a:pt x="306" y="156"/>
                    <a:pt x="306" y="135"/>
                  </a:cubicBezTo>
                  <a:cubicBezTo>
                    <a:pt x="306" y="135"/>
                    <a:pt x="306" y="135"/>
                    <a:pt x="306" y="135"/>
                  </a:cubicBezTo>
                  <a:cubicBezTo>
                    <a:pt x="306" y="156"/>
                    <a:pt x="298" y="175"/>
                    <a:pt x="285" y="189"/>
                  </a:cubicBezTo>
                  <a:cubicBezTo>
                    <a:pt x="267" y="192"/>
                    <a:pt x="247" y="195"/>
                    <a:pt x="226" y="195"/>
                  </a:cubicBezTo>
                  <a:cubicBezTo>
                    <a:pt x="207" y="195"/>
                    <a:pt x="188" y="193"/>
                    <a:pt x="172" y="190"/>
                  </a:cubicBezTo>
                  <a:cubicBezTo>
                    <a:pt x="158" y="175"/>
                    <a:pt x="149" y="156"/>
                    <a:pt x="149" y="135"/>
                  </a:cubicBezTo>
                  <a:cubicBezTo>
                    <a:pt x="149" y="135"/>
                    <a:pt x="149" y="135"/>
                    <a:pt x="149" y="135"/>
                  </a:cubicBezTo>
                  <a:cubicBezTo>
                    <a:pt x="149" y="156"/>
                    <a:pt x="158" y="175"/>
                    <a:pt x="172" y="190"/>
                  </a:cubicBezTo>
                  <a:cubicBezTo>
                    <a:pt x="124" y="180"/>
                    <a:pt x="90" y="159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moveTo>
                    <a:pt x="183" y="0"/>
                  </a:moveTo>
                  <a:cubicBezTo>
                    <a:pt x="147" y="0"/>
                    <a:pt x="28" y="4"/>
                    <a:pt x="16" y="46"/>
                  </a:cubicBezTo>
                  <a:cubicBezTo>
                    <a:pt x="7" y="73"/>
                    <a:pt x="0" y="175"/>
                    <a:pt x="51" y="247"/>
                  </a:cubicBezTo>
                  <a:cubicBezTo>
                    <a:pt x="70" y="274"/>
                    <a:pt x="95" y="294"/>
                    <a:pt x="125" y="307"/>
                  </a:cubicBezTo>
                  <a:cubicBezTo>
                    <a:pt x="414" y="188"/>
                    <a:pt x="414" y="188"/>
                    <a:pt x="414" y="188"/>
                  </a:cubicBezTo>
                  <a:cubicBezTo>
                    <a:pt x="428" y="133"/>
                    <a:pt x="420" y="77"/>
                    <a:pt x="405" y="58"/>
                  </a:cubicBezTo>
                  <a:cubicBezTo>
                    <a:pt x="367" y="14"/>
                    <a:pt x="303" y="6"/>
                    <a:pt x="216" y="1"/>
                  </a:cubicBezTo>
                  <a:cubicBezTo>
                    <a:pt x="206" y="1"/>
                    <a:pt x="195" y="0"/>
                    <a:pt x="183" y="0"/>
                  </a:cubicBezTo>
                </a:path>
              </a:pathLst>
            </a:custGeom>
            <a:solidFill>
              <a:srgbClr val="F9F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59" name="Freeform 258"/>
            <p:cNvSpPr>
              <a:spLocks/>
            </p:cNvSpPr>
            <p:nvPr/>
          </p:nvSpPr>
          <p:spPr bwMode="auto">
            <a:xfrm>
              <a:off x="6237288" y="2609850"/>
              <a:ext cx="73025" cy="30163"/>
            </a:xfrm>
            <a:custGeom>
              <a:avLst/>
              <a:gdLst>
                <a:gd name="T0" fmla="*/ 136 w 272"/>
                <a:gd name="T1" fmla="*/ 0 h 112"/>
                <a:gd name="T2" fmla="*/ 0 w 272"/>
                <a:gd name="T3" fmla="*/ 112 h 112"/>
                <a:gd name="T4" fmla="*/ 82 w 272"/>
                <a:gd name="T5" fmla="*/ 58 h 112"/>
                <a:gd name="T6" fmla="*/ 82 w 272"/>
                <a:gd name="T7" fmla="*/ 58 h 112"/>
                <a:gd name="T8" fmla="*/ 136 w 272"/>
                <a:gd name="T9" fmla="*/ 53 h 112"/>
                <a:gd name="T10" fmla="*/ 195 w 272"/>
                <a:gd name="T11" fmla="*/ 59 h 112"/>
                <a:gd name="T12" fmla="*/ 195 w 272"/>
                <a:gd name="T13" fmla="*/ 59 h 112"/>
                <a:gd name="T14" fmla="*/ 272 w 272"/>
                <a:gd name="T15" fmla="*/ 112 h 112"/>
                <a:gd name="T16" fmla="*/ 136 w 272"/>
                <a:gd name="T1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12">
                  <a:moveTo>
                    <a:pt x="136" y="0"/>
                  </a:moveTo>
                  <a:cubicBezTo>
                    <a:pt x="61" y="0"/>
                    <a:pt x="0" y="50"/>
                    <a:pt x="0" y="112"/>
                  </a:cubicBezTo>
                  <a:cubicBezTo>
                    <a:pt x="0" y="88"/>
                    <a:pt x="34" y="67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98" y="55"/>
                    <a:pt x="117" y="53"/>
                    <a:pt x="136" y="53"/>
                  </a:cubicBezTo>
                  <a:cubicBezTo>
                    <a:pt x="157" y="53"/>
                    <a:pt x="177" y="55"/>
                    <a:pt x="195" y="59"/>
                  </a:cubicBezTo>
                  <a:cubicBezTo>
                    <a:pt x="195" y="59"/>
                    <a:pt x="195" y="59"/>
                    <a:pt x="195" y="59"/>
                  </a:cubicBezTo>
                  <a:cubicBezTo>
                    <a:pt x="241" y="68"/>
                    <a:pt x="272" y="89"/>
                    <a:pt x="272" y="112"/>
                  </a:cubicBezTo>
                  <a:cubicBezTo>
                    <a:pt x="272" y="50"/>
                    <a:pt x="211" y="0"/>
                    <a:pt x="136" y="0"/>
                  </a:cubicBezTo>
                </a:path>
              </a:pathLst>
            </a:custGeom>
            <a:solidFill>
              <a:srgbClr val="E9E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60" name="Freeform 259"/>
            <p:cNvSpPr>
              <a:spLocks/>
            </p:cNvSpPr>
            <p:nvPr/>
          </p:nvSpPr>
          <p:spPr bwMode="auto">
            <a:xfrm>
              <a:off x="6289675" y="2625725"/>
              <a:ext cx="20638" cy="28575"/>
            </a:xfrm>
            <a:custGeom>
              <a:avLst/>
              <a:gdLst>
                <a:gd name="T0" fmla="*/ 0 w 77"/>
                <a:gd name="T1" fmla="*/ 0 h 107"/>
                <a:gd name="T2" fmla="*/ 21 w 77"/>
                <a:gd name="T3" fmla="*/ 53 h 107"/>
                <a:gd name="T4" fmla="*/ 21 w 77"/>
                <a:gd name="T5" fmla="*/ 53 h 107"/>
                <a:gd name="T6" fmla="*/ 21 w 77"/>
                <a:gd name="T7" fmla="*/ 53 h 107"/>
                <a:gd name="T8" fmla="*/ 0 w 77"/>
                <a:gd name="T9" fmla="*/ 107 h 107"/>
                <a:gd name="T10" fmla="*/ 77 w 77"/>
                <a:gd name="T11" fmla="*/ 53 h 107"/>
                <a:gd name="T12" fmla="*/ 77 w 77"/>
                <a:gd name="T13" fmla="*/ 53 h 107"/>
                <a:gd name="T14" fmla="*/ 77 w 77"/>
                <a:gd name="T15" fmla="*/ 53 h 107"/>
                <a:gd name="T16" fmla="*/ 0 w 7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107">
                  <a:moveTo>
                    <a:pt x="0" y="0"/>
                  </a:moveTo>
                  <a:cubicBezTo>
                    <a:pt x="13" y="14"/>
                    <a:pt x="21" y="32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74"/>
                    <a:pt x="13" y="93"/>
                    <a:pt x="0" y="107"/>
                  </a:cubicBezTo>
                  <a:cubicBezTo>
                    <a:pt x="46" y="97"/>
                    <a:pt x="77" y="77"/>
                    <a:pt x="77" y="53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7" y="30"/>
                    <a:pt x="46" y="9"/>
                    <a:pt x="0" y="0"/>
                  </a:cubicBezTo>
                </a:path>
              </a:pathLst>
            </a:custGeom>
            <a:solidFill>
              <a:srgbClr val="FC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61" name="Freeform 260"/>
            <p:cNvSpPr>
              <a:spLocks/>
            </p:cNvSpPr>
            <p:nvPr/>
          </p:nvSpPr>
          <p:spPr bwMode="auto">
            <a:xfrm>
              <a:off x="6237288" y="2625725"/>
              <a:ext cx="22225" cy="28575"/>
            </a:xfrm>
            <a:custGeom>
              <a:avLst/>
              <a:gdLst>
                <a:gd name="T0" fmla="*/ 82 w 82"/>
                <a:gd name="T1" fmla="*/ 0 h 109"/>
                <a:gd name="T2" fmla="*/ 0 w 82"/>
                <a:gd name="T3" fmla="*/ 54 h 109"/>
                <a:gd name="T4" fmla="*/ 0 w 82"/>
                <a:gd name="T5" fmla="*/ 54 h 109"/>
                <a:gd name="T6" fmla="*/ 0 w 82"/>
                <a:gd name="T7" fmla="*/ 54 h 109"/>
                <a:gd name="T8" fmla="*/ 82 w 82"/>
                <a:gd name="T9" fmla="*/ 109 h 109"/>
                <a:gd name="T10" fmla="*/ 59 w 82"/>
                <a:gd name="T11" fmla="*/ 54 h 109"/>
                <a:gd name="T12" fmla="*/ 59 w 82"/>
                <a:gd name="T13" fmla="*/ 54 h 109"/>
                <a:gd name="T14" fmla="*/ 59 w 82"/>
                <a:gd name="T15" fmla="*/ 54 h 109"/>
                <a:gd name="T16" fmla="*/ 82 w 82"/>
                <a:gd name="T1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109">
                  <a:moveTo>
                    <a:pt x="82" y="0"/>
                  </a:moveTo>
                  <a:cubicBezTo>
                    <a:pt x="34" y="9"/>
                    <a:pt x="0" y="30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8"/>
                    <a:pt x="34" y="99"/>
                    <a:pt x="82" y="109"/>
                  </a:cubicBezTo>
                  <a:cubicBezTo>
                    <a:pt x="68" y="94"/>
                    <a:pt x="59" y="75"/>
                    <a:pt x="59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33"/>
                    <a:pt x="68" y="14"/>
                    <a:pt x="82" y="0"/>
                  </a:cubicBezTo>
                </a:path>
              </a:pathLst>
            </a:custGeom>
            <a:solidFill>
              <a:srgbClr val="FC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62" name="Freeform 261"/>
            <p:cNvSpPr>
              <a:spLocks noEditPoints="1"/>
            </p:cNvSpPr>
            <p:nvPr/>
          </p:nvSpPr>
          <p:spPr bwMode="auto">
            <a:xfrm>
              <a:off x="6253163" y="2624138"/>
              <a:ext cx="42863" cy="31750"/>
            </a:xfrm>
            <a:custGeom>
              <a:avLst/>
              <a:gdLst>
                <a:gd name="T0" fmla="*/ 79 w 157"/>
                <a:gd name="T1" fmla="*/ 104 h 119"/>
                <a:gd name="T2" fmla="*/ 34 w 157"/>
                <a:gd name="T3" fmla="*/ 59 h 119"/>
                <a:gd name="T4" fmla="*/ 79 w 157"/>
                <a:gd name="T5" fmla="*/ 15 h 119"/>
                <a:gd name="T6" fmla="*/ 91 w 157"/>
                <a:gd name="T7" fmla="*/ 17 h 119"/>
                <a:gd name="T8" fmla="*/ 79 w 157"/>
                <a:gd name="T9" fmla="*/ 36 h 119"/>
                <a:gd name="T10" fmla="*/ 102 w 157"/>
                <a:gd name="T11" fmla="*/ 59 h 119"/>
                <a:gd name="T12" fmla="*/ 121 w 157"/>
                <a:gd name="T13" fmla="*/ 47 h 119"/>
                <a:gd name="T14" fmla="*/ 123 w 157"/>
                <a:gd name="T15" fmla="*/ 59 h 119"/>
                <a:gd name="T16" fmla="*/ 79 w 157"/>
                <a:gd name="T17" fmla="*/ 104 h 119"/>
                <a:gd name="T18" fmla="*/ 77 w 157"/>
                <a:gd name="T19" fmla="*/ 0 h 119"/>
                <a:gd name="T20" fmla="*/ 23 w 157"/>
                <a:gd name="T21" fmla="*/ 5 h 119"/>
                <a:gd name="T22" fmla="*/ 23 w 157"/>
                <a:gd name="T23" fmla="*/ 5 h 119"/>
                <a:gd name="T24" fmla="*/ 0 w 157"/>
                <a:gd name="T25" fmla="*/ 59 h 119"/>
                <a:gd name="T26" fmla="*/ 0 w 157"/>
                <a:gd name="T27" fmla="*/ 59 h 119"/>
                <a:gd name="T28" fmla="*/ 23 w 157"/>
                <a:gd name="T29" fmla="*/ 114 h 119"/>
                <a:gd name="T30" fmla="*/ 77 w 157"/>
                <a:gd name="T31" fmla="*/ 119 h 119"/>
                <a:gd name="T32" fmla="*/ 136 w 157"/>
                <a:gd name="T33" fmla="*/ 113 h 119"/>
                <a:gd name="T34" fmla="*/ 157 w 157"/>
                <a:gd name="T35" fmla="*/ 59 h 119"/>
                <a:gd name="T36" fmla="*/ 157 w 157"/>
                <a:gd name="T37" fmla="*/ 59 h 119"/>
                <a:gd name="T38" fmla="*/ 136 w 157"/>
                <a:gd name="T39" fmla="*/ 6 h 119"/>
                <a:gd name="T40" fmla="*/ 136 w 157"/>
                <a:gd name="T41" fmla="*/ 6 h 119"/>
                <a:gd name="T42" fmla="*/ 77 w 157"/>
                <a:gd name="T4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7" h="119">
                  <a:moveTo>
                    <a:pt x="79" y="104"/>
                  </a:moveTo>
                  <a:cubicBezTo>
                    <a:pt x="54" y="104"/>
                    <a:pt x="34" y="84"/>
                    <a:pt x="34" y="59"/>
                  </a:cubicBezTo>
                  <a:cubicBezTo>
                    <a:pt x="34" y="35"/>
                    <a:pt x="54" y="15"/>
                    <a:pt x="79" y="15"/>
                  </a:cubicBezTo>
                  <a:cubicBezTo>
                    <a:pt x="83" y="15"/>
                    <a:pt x="87" y="16"/>
                    <a:pt x="91" y="17"/>
                  </a:cubicBezTo>
                  <a:cubicBezTo>
                    <a:pt x="84" y="21"/>
                    <a:pt x="79" y="28"/>
                    <a:pt x="79" y="36"/>
                  </a:cubicBezTo>
                  <a:cubicBezTo>
                    <a:pt x="79" y="49"/>
                    <a:pt x="89" y="59"/>
                    <a:pt x="102" y="59"/>
                  </a:cubicBezTo>
                  <a:cubicBezTo>
                    <a:pt x="110" y="59"/>
                    <a:pt x="117" y="54"/>
                    <a:pt x="121" y="47"/>
                  </a:cubicBezTo>
                  <a:cubicBezTo>
                    <a:pt x="122" y="51"/>
                    <a:pt x="123" y="55"/>
                    <a:pt x="123" y="59"/>
                  </a:cubicBezTo>
                  <a:cubicBezTo>
                    <a:pt x="123" y="84"/>
                    <a:pt x="103" y="104"/>
                    <a:pt x="79" y="104"/>
                  </a:cubicBezTo>
                  <a:moveTo>
                    <a:pt x="77" y="0"/>
                  </a:moveTo>
                  <a:cubicBezTo>
                    <a:pt x="58" y="0"/>
                    <a:pt x="39" y="2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9" y="19"/>
                    <a:pt x="0" y="3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80"/>
                    <a:pt x="9" y="99"/>
                    <a:pt x="23" y="114"/>
                  </a:cubicBezTo>
                  <a:cubicBezTo>
                    <a:pt x="39" y="117"/>
                    <a:pt x="58" y="119"/>
                    <a:pt x="77" y="119"/>
                  </a:cubicBezTo>
                  <a:cubicBezTo>
                    <a:pt x="98" y="119"/>
                    <a:pt x="118" y="116"/>
                    <a:pt x="136" y="113"/>
                  </a:cubicBezTo>
                  <a:cubicBezTo>
                    <a:pt x="149" y="99"/>
                    <a:pt x="157" y="80"/>
                    <a:pt x="157" y="59"/>
                  </a:cubicBezTo>
                  <a:cubicBezTo>
                    <a:pt x="157" y="59"/>
                    <a:pt x="157" y="59"/>
                    <a:pt x="157" y="59"/>
                  </a:cubicBezTo>
                  <a:cubicBezTo>
                    <a:pt x="157" y="38"/>
                    <a:pt x="149" y="20"/>
                    <a:pt x="136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18" y="2"/>
                    <a:pt x="98" y="0"/>
                    <a:pt x="77" y="0"/>
                  </a:cubicBezTo>
                </a:path>
              </a:pathLst>
            </a:custGeom>
            <a:solidFill>
              <a:srgbClr val="D8B7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63" name="Freeform 262"/>
            <p:cNvSpPr>
              <a:spLocks/>
            </p:cNvSpPr>
            <p:nvPr/>
          </p:nvSpPr>
          <p:spPr bwMode="auto">
            <a:xfrm>
              <a:off x="6262688" y="2627313"/>
              <a:ext cx="23813" cy="23813"/>
            </a:xfrm>
            <a:custGeom>
              <a:avLst/>
              <a:gdLst>
                <a:gd name="T0" fmla="*/ 45 w 89"/>
                <a:gd name="T1" fmla="*/ 0 h 89"/>
                <a:gd name="T2" fmla="*/ 0 w 89"/>
                <a:gd name="T3" fmla="*/ 44 h 89"/>
                <a:gd name="T4" fmla="*/ 45 w 89"/>
                <a:gd name="T5" fmla="*/ 89 h 89"/>
                <a:gd name="T6" fmla="*/ 89 w 89"/>
                <a:gd name="T7" fmla="*/ 44 h 89"/>
                <a:gd name="T8" fmla="*/ 87 w 89"/>
                <a:gd name="T9" fmla="*/ 32 h 89"/>
                <a:gd name="T10" fmla="*/ 68 w 89"/>
                <a:gd name="T11" fmla="*/ 44 h 89"/>
                <a:gd name="T12" fmla="*/ 45 w 89"/>
                <a:gd name="T13" fmla="*/ 21 h 89"/>
                <a:gd name="T14" fmla="*/ 57 w 89"/>
                <a:gd name="T15" fmla="*/ 2 h 89"/>
                <a:gd name="T16" fmla="*/ 45 w 89"/>
                <a:gd name="T1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89">
                  <a:moveTo>
                    <a:pt x="45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9"/>
                    <a:pt x="20" y="89"/>
                    <a:pt x="45" y="89"/>
                  </a:cubicBezTo>
                  <a:cubicBezTo>
                    <a:pt x="69" y="89"/>
                    <a:pt x="89" y="69"/>
                    <a:pt x="89" y="44"/>
                  </a:cubicBezTo>
                  <a:cubicBezTo>
                    <a:pt x="89" y="40"/>
                    <a:pt x="88" y="36"/>
                    <a:pt x="87" y="32"/>
                  </a:cubicBezTo>
                  <a:cubicBezTo>
                    <a:pt x="83" y="39"/>
                    <a:pt x="76" y="44"/>
                    <a:pt x="68" y="44"/>
                  </a:cubicBezTo>
                  <a:cubicBezTo>
                    <a:pt x="55" y="44"/>
                    <a:pt x="45" y="34"/>
                    <a:pt x="45" y="21"/>
                  </a:cubicBezTo>
                  <a:cubicBezTo>
                    <a:pt x="45" y="13"/>
                    <a:pt x="50" y="6"/>
                    <a:pt x="57" y="2"/>
                  </a:cubicBezTo>
                  <a:cubicBezTo>
                    <a:pt x="53" y="1"/>
                    <a:pt x="49" y="0"/>
                    <a:pt x="45" y="0"/>
                  </a:cubicBezTo>
                </a:path>
              </a:pathLst>
            </a:custGeom>
            <a:solidFill>
              <a:srgbClr val="7274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64" name="Freeform 263"/>
            <p:cNvSpPr>
              <a:spLocks/>
            </p:cNvSpPr>
            <p:nvPr/>
          </p:nvSpPr>
          <p:spPr bwMode="auto">
            <a:xfrm>
              <a:off x="6334125" y="2630488"/>
              <a:ext cx="30163" cy="19050"/>
            </a:xfrm>
            <a:custGeom>
              <a:avLst/>
              <a:gdLst>
                <a:gd name="T0" fmla="*/ 62 w 110"/>
                <a:gd name="T1" fmla="*/ 0 h 74"/>
                <a:gd name="T2" fmla="*/ 27 w 110"/>
                <a:gd name="T3" fmla="*/ 12 h 74"/>
                <a:gd name="T4" fmla="*/ 2 w 110"/>
                <a:gd name="T5" fmla="*/ 65 h 74"/>
                <a:gd name="T6" fmla="*/ 0 w 110"/>
                <a:gd name="T7" fmla="*/ 74 h 74"/>
                <a:gd name="T8" fmla="*/ 110 w 110"/>
                <a:gd name="T9" fmla="*/ 29 h 74"/>
                <a:gd name="T10" fmla="*/ 96 w 110"/>
                <a:gd name="T11" fmla="*/ 12 h 74"/>
                <a:gd name="T12" fmla="*/ 62 w 110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74">
                  <a:moveTo>
                    <a:pt x="62" y="0"/>
                  </a:moveTo>
                  <a:cubicBezTo>
                    <a:pt x="50" y="0"/>
                    <a:pt x="39" y="4"/>
                    <a:pt x="27" y="12"/>
                  </a:cubicBezTo>
                  <a:cubicBezTo>
                    <a:pt x="13" y="22"/>
                    <a:pt x="8" y="41"/>
                    <a:pt x="2" y="65"/>
                  </a:cubicBezTo>
                  <a:cubicBezTo>
                    <a:pt x="2" y="68"/>
                    <a:pt x="1" y="71"/>
                    <a:pt x="0" y="7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6" y="22"/>
                    <a:pt x="102" y="16"/>
                    <a:pt x="96" y="12"/>
                  </a:cubicBezTo>
                  <a:cubicBezTo>
                    <a:pt x="84" y="4"/>
                    <a:pt x="73" y="0"/>
                    <a:pt x="62" y="0"/>
                  </a:cubicBezTo>
                </a:path>
              </a:pathLst>
            </a:custGeom>
            <a:solidFill>
              <a:srgbClr val="F9F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65" name="Freeform 264"/>
            <p:cNvSpPr>
              <a:spLocks/>
            </p:cNvSpPr>
            <p:nvPr/>
          </p:nvSpPr>
          <p:spPr bwMode="auto">
            <a:xfrm>
              <a:off x="6188075" y="2413000"/>
              <a:ext cx="323850" cy="163513"/>
            </a:xfrm>
            <a:custGeom>
              <a:avLst/>
              <a:gdLst>
                <a:gd name="T0" fmla="*/ 604 w 1207"/>
                <a:gd name="T1" fmla="*/ 0 h 612"/>
                <a:gd name="T2" fmla="*/ 0 w 1207"/>
                <a:gd name="T3" fmla="*/ 561 h 612"/>
                <a:gd name="T4" fmla="*/ 0 w 1207"/>
                <a:gd name="T5" fmla="*/ 612 h 612"/>
                <a:gd name="T6" fmla="*/ 21 w 1207"/>
                <a:gd name="T7" fmla="*/ 582 h 612"/>
                <a:gd name="T8" fmla="*/ 223 w 1207"/>
                <a:gd name="T9" fmla="*/ 304 h 612"/>
                <a:gd name="T10" fmla="*/ 622 w 1207"/>
                <a:gd name="T11" fmla="*/ 551 h 612"/>
                <a:gd name="T12" fmla="*/ 941 w 1207"/>
                <a:gd name="T13" fmla="*/ 606 h 612"/>
                <a:gd name="T14" fmla="*/ 1186 w 1207"/>
                <a:gd name="T15" fmla="*/ 556 h 612"/>
                <a:gd name="T16" fmla="*/ 1207 w 1207"/>
                <a:gd name="T17" fmla="*/ 544 h 612"/>
                <a:gd name="T18" fmla="*/ 604 w 1207"/>
                <a:gd name="T19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7" h="612">
                  <a:moveTo>
                    <a:pt x="604" y="0"/>
                  </a:moveTo>
                  <a:cubicBezTo>
                    <a:pt x="270" y="0"/>
                    <a:pt x="0" y="112"/>
                    <a:pt x="0" y="561"/>
                  </a:cubicBezTo>
                  <a:cubicBezTo>
                    <a:pt x="0" y="578"/>
                    <a:pt x="0" y="595"/>
                    <a:pt x="0" y="612"/>
                  </a:cubicBezTo>
                  <a:cubicBezTo>
                    <a:pt x="21" y="582"/>
                    <a:pt x="21" y="582"/>
                    <a:pt x="21" y="582"/>
                  </a:cubicBezTo>
                  <a:cubicBezTo>
                    <a:pt x="223" y="304"/>
                    <a:pt x="223" y="304"/>
                    <a:pt x="223" y="304"/>
                  </a:cubicBezTo>
                  <a:cubicBezTo>
                    <a:pt x="311" y="403"/>
                    <a:pt x="452" y="494"/>
                    <a:pt x="622" y="551"/>
                  </a:cubicBezTo>
                  <a:cubicBezTo>
                    <a:pt x="734" y="588"/>
                    <a:pt x="844" y="606"/>
                    <a:pt x="941" y="606"/>
                  </a:cubicBezTo>
                  <a:cubicBezTo>
                    <a:pt x="1037" y="606"/>
                    <a:pt x="1122" y="589"/>
                    <a:pt x="1186" y="556"/>
                  </a:cubicBezTo>
                  <a:cubicBezTo>
                    <a:pt x="1193" y="552"/>
                    <a:pt x="1200" y="548"/>
                    <a:pt x="1207" y="544"/>
                  </a:cubicBezTo>
                  <a:cubicBezTo>
                    <a:pt x="1200" y="110"/>
                    <a:pt x="933" y="0"/>
                    <a:pt x="604" y="0"/>
                  </a:cubicBezTo>
                </a:path>
              </a:pathLst>
            </a:custGeom>
            <a:solidFill>
              <a:srgbClr val="8F80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66" name="Freeform 265"/>
            <p:cNvSpPr>
              <a:spLocks/>
            </p:cNvSpPr>
            <p:nvPr/>
          </p:nvSpPr>
          <p:spPr bwMode="auto">
            <a:xfrm>
              <a:off x="6194425" y="2595563"/>
              <a:ext cx="271463" cy="93663"/>
            </a:xfrm>
            <a:custGeom>
              <a:avLst/>
              <a:gdLst>
                <a:gd name="T0" fmla="*/ 990 w 1016"/>
                <a:gd name="T1" fmla="*/ 0 h 350"/>
                <a:gd name="T2" fmla="*/ 665 w 1016"/>
                <a:gd name="T3" fmla="*/ 37 h 350"/>
                <a:gd name="T4" fmla="*/ 585 w 1016"/>
                <a:gd name="T5" fmla="*/ 49 h 350"/>
                <a:gd name="T6" fmla="*/ 505 w 1016"/>
                <a:gd name="T7" fmla="*/ 37 h 350"/>
                <a:gd name="T8" fmla="*/ 180 w 1016"/>
                <a:gd name="T9" fmla="*/ 0 h 350"/>
                <a:gd name="T10" fmla="*/ 5 w 1016"/>
                <a:gd name="T11" fmla="*/ 16 h 350"/>
                <a:gd name="T12" fmla="*/ 0 w 1016"/>
                <a:gd name="T13" fmla="*/ 17 h 350"/>
                <a:gd name="T14" fmla="*/ 0 w 1016"/>
                <a:gd name="T15" fmla="*/ 78 h 350"/>
                <a:gd name="T16" fmla="*/ 4 w 1016"/>
                <a:gd name="T17" fmla="*/ 87 h 350"/>
                <a:gd name="T18" fmla="*/ 5 w 1016"/>
                <a:gd name="T19" fmla="*/ 87 h 350"/>
                <a:gd name="T20" fmla="*/ 9 w 1016"/>
                <a:gd name="T21" fmla="*/ 89 h 350"/>
                <a:gd name="T22" fmla="*/ 55 w 1016"/>
                <a:gd name="T23" fmla="*/ 180 h 350"/>
                <a:gd name="T24" fmla="*/ 167 w 1016"/>
                <a:gd name="T25" fmla="*/ 350 h 350"/>
                <a:gd name="T26" fmla="*/ 199 w 1016"/>
                <a:gd name="T27" fmla="*/ 337 h 350"/>
                <a:gd name="T28" fmla="*/ 125 w 1016"/>
                <a:gd name="T29" fmla="*/ 277 h 350"/>
                <a:gd name="T30" fmla="*/ 90 w 1016"/>
                <a:gd name="T31" fmla="*/ 76 h 350"/>
                <a:gd name="T32" fmla="*/ 257 w 1016"/>
                <a:gd name="T33" fmla="*/ 30 h 350"/>
                <a:gd name="T34" fmla="*/ 290 w 1016"/>
                <a:gd name="T35" fmla="*/ 31 h 350"/>
                <a:gd name="T36" fmla="*/ 479 w 1016"/>
                <a:gd name="T37" fmla="*/ 88 h 350"/>
                <a:gd name="T38" fmla="*/ 488 w 1016"/>
                <a:gd name="T39" fmla="*/ 218 h 350"/>
                <a:gd name="T40" fmla="*/ 523 w 1016"/>
                <a:gd name="T41" fmla="*/ 203 h 350"/>
                <a:gd name="T42" fmla="*/ 525 w 1016"/>
                <a:gd name="T43" fmla="*/ 194 h 350"/>
                <a:gd name="T44" fmla="*/ 550 w 1016"/>
                <a:gd name="T45" fmla="*/ 141 h 350"/>
                <a:gd name="T46" fmla="*/ 585 w 1016"/>
                <a:gd name="T47" fmla="*/ 129 h 350"/>
                <a:gd name="T48" fmla="*/ 619 w 1016"/>
                <a:gd name="T49" fmla="*/ 141 h 350"/>
                <a:gd name="T50" fmla="*/ 633 w 1016"/>
                <a:gd name="T51" fmla="*/ 158 h 350"/>
                <a:gd name="T52" fmla="*/ 675 w 1016"/>
                <a:gd name="T53" fmla="*/ 141 h 350"/>
                <a:gd name="T54" fmla="*/ 691 w 1016"/>
                <a:gd name="T55" fmla="*/ 88 h 350"/>
                <a:gd name="T56" fmla="*/ 879 w 1016"/>
                <a:gd name="T57" fmla="*/ 31 h 350"/>
                <a:gd name="T58" fmla="*/ 912 w 1016"/>
                <a:gd name="T59" fmla="*/ 30 h 350"/>
                <a:gd name="T60" fmla="*/ 941 w 1016"/>
                <a:gd name="T61" fmla="*/ 31 h 350"/>
                <a:gd name="T62" fmla="*/ 1016 w 1016"/>
                <a:gd name="T63" fmla="*/ 0 h 350"/>
                <a:gd name="T64" fmla="*/ 990 w 1016"/>
                <a:gd name="T65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6" h="350">
                  <a:moveTo>
                    <a:pt x="990" y="0"/>
                  </a:moveTo>
                  <a:cubicBezTo>
                    <a:pt x="861" y="0"/>
                    <a:pt x="743" y="22"/>
                    <a:pt x="665" y="37"/>
                  </a:cubicBezTo>
                  <a:cubicBezTo>
                    <a:pt x="627" y="44"/>
                    <a:pt x="599" y="49"/>
                    <a:pt x="585" y="49"/>
                  </a:cubicBezTo>
                  <a:cubicBezTo>
                    <a:pt x="570" y="49"/>
                    <a:pt x="543" y="44"/>
                    <a:pt x="505" y="37"/>
                  </a:cubicBezTo>
                  <a:cubicBezTo>
                    <a:pt x="426" y="22"/>
                    <a:pt x="308" y="0"/>
                    <a:pt x="180" y="0"/>
                  </a:cubicBezTo>
                  <a:cubicBezTo>
                    <a:pt x="117" y="0"/>
                    <a:pt x="59" y="5"/>
                    <a:pt x="5" y="16"/>
                  </a:cubicBezTo>
                  <a:cubicBezTo>
                    <a:pt x="3" y="16"/>
                    <a:pt x="2" y="16"/>
                    <a:pt x="0" y="17"/>
                  </a:cubicBezTo>
                  <a:cubicBezTo>
                    <a:pt x="0" y="52"/>
                    <a:pt x="0" y="69"/>
                    <a:pt x="0" y="78"/>
                  </a:cubicBezTo>
                  <a:cubicBezTo>
                    <a:pt x="1" y="86"/>
                    <a:pt x="2" y="86"/>
                    <a:pt x="4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8"/>
                    <a:pt x="8" y="89"/>
                    <a:pt x="9" y="89"/>
                  </a:cubicBezTo>
                  <a:cubicBezTo>
                    <a:pt x="36" y="105"/>
                    <a:pt x="45" y="140"/>
                    <a:pt x="55" y="180"/>
                  </a:cubicBezTo>
                  <a:cubicBezTo>
                    <a:pt x="69" y="239"/>
                    <a:pt x="86" y="310"/>
                    <a:pt x="167" y="350"/>
                  </a:cubicBezTo>
                  <a:cubicBezTo>
                    <a:pt x="199" y="337"/>
                    <a:pt x="199" y="337"/>
                    <a:pt x="199" y="337"/>
                  </a:cubicBezTo>
                  <a:cubicBezTo>
                    <a:pt x="169" y="324"/>
                    <a:pt x="144" y="304"/>
                    <a:pt x="125" y="277"/>
                  </a:cubicBezTo>
                  <a:cubicBezTo>
                    <a:pt x="74" y="205"/>
                    <a:pt x="81" y="103"/>
                    <a:pt x="90" y="76"/>
                  </a:cubicBezTo>
                  <a:cubicBezTo>
                    <a:pt x="102" y="34"/>
                    <a:pt x="221" y="30"/>
                    <a:pt x="257" y="30"/>
                  </a:cubicBezTo>
                  <a:cubicBezTo>
                    <a:pt x="269" y="30"/>
                    <a:pt x="280" y="31"/>
                    <a:pt x="290" y="31"/>
                  </a:cubicBezTo>
                  <a:cubicBezTo>
                    <a:pt x="377" y="36"/>
                    <a:pt x="441" y="44"/>
                    <a:pt x="479" y="88"/>
                  </a:cubicBezTo>
                  <a:cubicBezTo>
                    <a:pt x="494" y="107"/>
                    <a:pt x="502" y="163"/>
                    <a:pt x="488" y="218"/>
                  </a:cubicBezTo>
                  <a:cubicBezTo>
                    <a:pt x="523" y="203"/>
                    <a:pt x="523" y="203"/>
                    <a:pt x="523" y="203"/>
                  </a:cubicBezTo>
                  <a:cubicBezTo>
                    <a:pt x="524" y="200"/>
                    <a:pt x="525" y="197"/>
                    <a:pt x="525" y="194"/>
                  </a:cubicBezTo>
                  <a:cubicBezTo>
                    <a:pt x="531" y="170"/>
                    <a:pt x="536" y="151"/>
                    <a:pt x="550" y="141"/>
                  </a:cubicBezTo>
                  <a:cubicBezTo>
                    <a:pt x="562" y="133"/>
                    <a:pt x="573" y="129"/>
                    <a:pt x="585" y="129"/>
                  </a:cubicBezTo>
                  <a:cubicBezTo>
                    <a:pt x="596" y="129"/>
                    <a:pt x="607" y="133"/>
                    <a:pt x="619" y="141"/>
                  </a:cubicBezTo>
                  <a:cubicBezTo>
                    <a:pt x="625" y="145"/>
                    <a:pt x="629" y="151"/>
                    <a:pt x="633" y="158"/>
                  </a:cubicBezTo>
                  <a:cubicBezTo>
                    <a:pt x="675" y="141"/>
                    <a:pt x="675" y="141"/>
                    <a:pt x="675" y="141"/>
                  </a:cubicBezTo>
                  <a:cubicBezTo>
                    <a:pt x="677" y="117"/>
                    <a:pt x="683" y="98"/>
                    <a:pt x="691" y="88"/>
                  </a:cubicBezTo>
                  <a:cubicBezTo>
                    <a:pt x="729" y="44"/>
                    <a:pt x="793" y="36"/>
                    <a:pt x="879" y="31"/>
                  </a:cubicBezTo>
                  <a:cubicBezTo>
                    <a:pt x="889" y="31"/>
                    <a:pt x="901" y="30"/>
                    <a:pt x="912" y="30"/>
                  </a:cubicBezTo>
                  <a:cubicBezTo>
                    <a:pt x="919" y="30"/>
                    <a:pt x="929" y="30"/>
                    <a:pt x="941" y="31"/>
                  </a:cubicBezTo>
                  <a:cubicBezTo>
                    <a:pt x="1016" y="0"/>
                    <a:pt x="1016" y="0"/>
                    <a:pt x="1016" y="0"/>
                  </a:cubicBezTo>
                  <a:cubicBezTo>
                    <a:pt x="1007" y="0"/>
                    <a:pt x="999" y="0"/>
                    <a:pt x="990" y="0"/>
                  </a:cubicBezTo>
                </a:path>
              </a:pathLst>
            </a:custGeom>
            <a:solidFill>
              <a:srgbClr val="8486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420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1.23457E-7 L 0.07934 -0.00031 " pathEditMode="relative" rAng="0" ptsTypes="AA">
                                      <p:cBhvr>
                                        <p:cTn id="39" dur="3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3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4444E-6 3.7037E-7 L 0.07934 -0.00031 " pathEditMode="relative" rAng="0" ptsTypes="AA">
                                      <p:cBhvr>
                                        <p:cTn id="44" dur="31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3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1.7284E-6 L 0.07934 -0.00031 " pathEditMode="relative" rAng="0" ptsTypes="AA">
                                      <p:cBhvr>
                                        <p:cTn id="49" dur="31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6" grpId="1" animBg="1"/>
      <p:bldP spid="88" grpId="0" animBg="1"/>
      <p:bldP spid="88" grpId="1" animBg="1"/>
      <p:bldP spid="89" grpId="0" animBg="1"/>
      <p:bldP spid="8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Placeholder 1"/>
          <p:cNvSpPr txBox="1">
            <a:spLocks/>
          </p:cNvSpPr>
          <p:nvPr/>
        </p:nvSpPr>
        <p:spPr>
          <a:xfrm>
            <a:off x="312057" y="0"/>
            <a:ext cx="6373052" cy="3809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  <a:ea typeface="Open Sans" pitchFamily="34" charset="0"/>
                <a:cs typeface="Open Sans" pitchFamily="34" charset="0"/>
              </a:rPr>
              <a:t>02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工作目标及成果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本月客户构成及人均销售情况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3" name="组合 622"/>
          <p:cNvGrpSpPr/>
          <p:nvPr/>
        </p:nvGrpSpPr>
        <p:grpSpPr>
          <a:xfrm>
            <a:off x="2430745" y="2401455"/>
            <a:ext cx="3775963" cy="2253215"/>
            <a:chOff x="2932309" y="1721245"/>
            <a:chExt cx="6235942" cy="3721149"/>
          </a:xfrm>
        </p:grpSpPr>
        <p:pic>
          <p:nvPicPr>
            <p:cNvPr id="624" name="图片 6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2309" y="3427286"/>
              <a:ext cx="6235942" cy="2015108"/>
            </a:xfrm>
            <a:prstGeom prst="rect">
              <a:avLst/>
            </a:prstGeom>
          </p:spPr>
        </p:pic>
        <p:pic>
          <p:nvPicPr>
            <p:cNvPr id="625" name="图片 6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48801" y="1721245"/>
              <a:ext cx="3909643" cy="2478433"/>
            </a:xfrm>
            <a:prstGeom prst="rect">
              <a:avLst/>
            </a:prstGeom>
          </p:spPr>
        </p:pic>
      </p:grpSp>
      <p:cxnSp>
        <p:nvCxnSpPr>
          <p:cNvPr id="626" name="直接连接符 625"/>
          <p:cNvCxnSpPr/>
          <p:nvPr/>
        </p:nvCxnSpPr>
        <p:spPr>
          <a:xfrm flipH="1">
            <a:off x="315384" y="1329546"/>
            <a:ext cx="3433827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628" name="直接连接符 627"/>
          <p:cNvCxnSpPr/>
          <p:nvPr/>
        </p:nvCxnSpPr>
        <p:spPr>
          <a:xfrm>
            <a:off x="3752854" y="1323837"/>
            <a:ext cx="0" cy="1117544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629" name="文本框 628"/>
          <p:cNvSpPr txBox="1"/>
          <p:nvPr/>
        </p:nvSpPr>
        <p:spPr>
          <a:xfrm>
            <a:off x="398009" y="683609"/>
            <a:ext cx="2271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40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A </a:t>
            </a:r>
            <a:r>
              <a:rPr lang="zh-CN" altLang="en-US" sz="1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自然人</a:t>
            </a:r>
            <a:endParaRPr lang="zh-CN" altLang="en-US" sz="1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30" name="图片 62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9"/>
          <a:stretch/>
        </p:blipFill>
        <p:spPr>
          <a:xfrm>
            <a:off x="6634808" y="4156452"/>
            <a:ext cx="733652" cy="612693"/>
          </a:xfrm>
          <a:prstGeom prst="rect">
            <a:avLst/>
          </a:prstGeom>
        </p:spPr>
      </p:pic>
      <p:cxnSp>
        <p:nvCxnSpPr>
          <p:cNvPr id="631" name="直接连接符 630"/>
          <p:cNvCxnSpPr/>
          <p:nvPr/>
        </p:nvCxnSpPr>
        <p:spPr>
          <a:xfrm>
            <a:off x="5307020" y="2930047"/>
            <a:ext cx="0" cy="666034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632" name="直接连接符 631"/>
          <p:cNvCxnSpPr/>
          <p:nvPr/>
        </p:nvCxnSpPr>
        <p:spPr>
          <a:xfrm>
            <a:off x="5307021" y="2923285"/>
            <a:ext cx="3704207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633" name="文本框 632"/>
          <p:cNvSpPr txBox="1"/>
          <p:nvPr/>
        </p:nvSpPr>
        <p:spPr>
          <a:xfrm>
            <a:off x="6279544" y="2305110"/>
            <a:ext cx="1531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40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B </a:t>
            </a:r>
            <a:r>
              <a:rPr lang="zh-CN" altLang="en-US" sz="1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机构</a:t>
            </a:r>
            <a:endParaRPr lang="zh-CN" altLang="en-US" sz="1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4" name="矩形 36"/>
          <p:cNvSpPr>
            <a:spLocks noChangeArrowheads="1"/>
          </p:cNvSpPr>
          <p:nvPr/>
        </p:nvSpPr>
        <p:spPr bwMode="auto">
          <a:xfrm>
            <a:off x="7565533" y="4201943"/>
            <a:ext cx="1374394" cy="39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平均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每家机构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投资</a:t>
            </a:r>
            <a:r>
              <a:rPr lang="en-US" altLang="zh-CN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2022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万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5" name="矩形 634"/>
          <p:cNvSpPr/>
          <p:nvPr/>
        </p:nvSpPr>
        <p:spPr>
          <a:xfrm>
            <a:off x="7547922" y="2892801"/>
            <a:ext cx="11295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4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9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家</a:t>
            </a:r>
            <a:endParaRPr lang="en-US" altLang="zh-CN" sz="1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914400"/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共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认购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金额</a:t>
            </a:r>
            <a:endParaRPr lang="en-US" altLang="zh-CN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914400"/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18200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万</a:t>
            </a:r>
            <a:endParaRPr lang="en-US" altLang="zh-CN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6" name="椭圆 635"/>
          <p:cNvSpPr/>
          <p:nvPr/>
        </p:nvSpPr>
        <p:spPr>
          <a:xfrm>
            <a:off x="6571858" y="3114983"/>
            <a:ext cx="799971" cy="799970"/>
          </a:xfrm>
          <a:prstGeom prst="ellipse">
            <a:avLst/>
          </a:prstGeom>
          <a:noFill/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637" name="图片 6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438" y="3258374"/>
            <a:ext cx="643249" cy="471680"/>
          </a:xfrm>
          <a:prstGeom prst="rect">
            <a:avLst/>
          </a:prstGeom>
        </p:spPr>
      </p:pic>
      <p:sp>
        <p:nvSpPr>
          <p:cNvPr id="638" name="椭圆 637"/>
          <p:cNvSpPr/>
          <p:nvPr/>
        </p:nvSpPr>
        <p:spPr>
          <a:xfrm>
            <a:off x="6579405" y="4065889"/>
            <a:ext cx="799971" cy="799970"/>
          </a:xfrm>
          <a:prstGeom prst="ellipse">
            <a:avLst/>
          </a:prstGeom>
          <a:noFill/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639" name="图片 63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9"/>
          <a:stretch/>
        </p:blipFill>
        <p:spPr>
          <a:xfrm>
            <a:off x="2209089" y="1562234"/>
            <a:ext cx="733652" cy="612693"/>
          </a:xfrm>
          <a:prstGeom prst="rect">
            <a:avLst/>
          </a:prstGeom>
        </p:spPr>
      </p:pic>
      <p:sp>
        <p:nvSpPr>
          <p:cNvPr id="640" name="矩形 36"/>
          <p:cNvSpPr>
            <a:spLocks noChangeArrowheads="1"/>
          </p:cNvSpPr>
          <p:nvPr/>
        </p:nvSpPr>
        <p:spPr bwMode="auto">
          <a:xfrm>
            <a:off x="1645629" y="2267665"/>
            <a:ext cx="1730750" cy="39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/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平均每人投资</a:t>
            </a:r>
            <a:endParaRPr lang="en-US" altLang="zh-CN" sz="1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defTabSz="914400"/>
            <a:r>
              <a:rPr lang="en-US" altLang="zh-CN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257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万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41" name="矩形 640"/>
          <p:cNvSpPr/>
          <p:nvPr/>
        </p:nvSpPr>
        <p:spPr>
          <a:xfrm>
            <a:off x="601545" y="2257217"/>
            <a:ext cx="1129515" cy="392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共认购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金额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defTabSz="914400"/>
            <a:r>
              <a:rPr lang="en-US" altLang="zh-CN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146541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万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42" name="椭圆 641"/>
          <p:cNvSpPr/>
          <p:nvPr/>
        </p:nvSpPr>
        <p:spPr>
          <a:xfrm>
            <a:off x="810337" y="1471669"/>
            <a:ext cx="799971" cy="799970"/>
          </a:xfrm>
          <a:prstGeom prst="ellipse">
            <a:avLst/>
          </a:prstGeom>
          <a:noFill/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643" name="图片 6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17" y="1615061"/>
            <a:ext cx="643249" cy="471680"/>
          </a:xfrm>
          <a:prstGeom prst="rect">
            <a:avLst/>
          </a:prstGeom>
        </p:spPr>
      </p:pic>
      <p:sp>
        <p:nvSpPr>
          <p:cNvPr id="644" name="椭圆 643"/>
          <p:cNvSpPr/>
          <p:nvPr/>
        </p:nvSpPr>
        <p:spPr>
          <a:xfrm>
            <a:off x="2153685" y="1471671"/>
            <a:ext cx="799971" cy="799970"/>
          </a:xfrm>
          <a:prstGeom prst="ellipse">
            <a:avLst/>
          </a:prstGeom>
          <a:noFill/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66" name="TextBox 39"/>
          <p:cNvSpPr txBox="1">
            <a:spLocks noChangeArrowheads="1"/>
          </p:cNvSpPr>
          <p:nvPr/>
        </p:nvSpPr>
        <p:spPr bwMode="auto">
          <a:xfrm>
            <a:off x="6358557" y="1338783"/>
            <a:ext cx="744279" cy="25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64131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万</a:t>
            </a:r>
            <a:endParaRPr lang="en-US" altLang="zh-CN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67" name="矩形 666"/>
          <p:cNvSpPr/>
          <p:nvPr/>
        </p:nvSpPr>
        <p:spPr>
          <a:xfrm>
            <a:off x="5895623" y="1022474"/>
            <a:ext cx="1872375" cy="2773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本月财管人均销售量：</a:t>
            </a:r>
            <a:endParaRPr lang="en-US" altLang="zh-CN" sz="1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668" name="直接连接符 667"/>
          <p:cNvCxnSpPr/>
          <p:nvPr/>
        </p:nvCxnSpPr>
        <p:spPr>
          <a:xfrm>
            <a:off x="5966994" y="1615929"/>
            <a:ext cx="1437121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669" name="TextBox 39"/>
          <p:cNvSpPr txBox="1">
            <a:spLocks noChangeArrowheads="1"/>
          </p:cNvSpPr>
          <p:nvPr/>
        </p:nvSpPr>
        <p:spPr bwMode="auto">
          <a:xfrm>
            <a:off x="6185791" y="1679966"/>
            <a:ext cx="1089811" cy="25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41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位理财经理</a:t>
            </a:r>
            <a:endParaRPr lang="en-US" altLang="zh-CN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670" name="图片 669"/>
          <p:cNvPicPr>
            <a:picLocks noChangeAspect="1"/>
          </p:cNvPicPr>
          <p:nvPr/>
        </p:nvPicPr>
        <p:blipFill>
          <a:blip r:embed="rId6">
            <a:duotone>
              <a:srgbClr val="FFC000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5466793" y="1110964"/>
            <a:ext cx="211234" cy="430918"/>
          </a:xfrm>
          <a:prstGeom prst="rect">
            <a:avLst/>
          </a:prstGeom>
        </p:spPr>
      </p:pic>
      <p:sp>
        <p:nvSpPr>
          <p:cNvPr id="671" name="椭圆 670"/>
          <p:cNvSpPr/>
          <p:nvPr/>
        </p:nvSpPr>
        <p:spPr>
          <a:xfrm>
            <a:off x="5526832" y="985126"/>
            <a:ext cx="92945" cy="92945"/>
          </a:xfrm>
          <a:prstGeom prst="ellipse">
            <a:avLst/>
          </a:prstGeom>
          <a:solidFill>
            <a:srgbClr val="ECD29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672" name="图片 67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654" y="1404484"/>
            <a:ext cx="643249" cy="471680"/>
          </a:xfrm>
          <a:prstGeom prst="rect">
            <a:avLst/>
          </a:prstGeom>
        </p:spPr>
      </p:pic>
      <p:sp>
        <p:nvSpPr>
          <p:cNvPr id="673" name="等于号 672"/>
          <p:cNvSpPr/>
          <p:nvPr/>
        </p:nvSpPr>
        <p:spPr>
          <a:xfrm>
            <a:off x="7461345" y="1571416"/>
            <a:ext cx="209845" cy="101743"/>
          </a:xfrm>
          <a:prstGeom prst="mathEqual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74" name="TextBox 39"/>
          <p:cNvSpPr txBox="1">
            <a:spLocks noChangeArrowheads="1"/>
          </p:cNvSpPr>
          <p:nvPr/>
        </p:nvSpPr>
        <p:spPr bwMode="auto">
          <a:xfrm>
            <a:off x="7753816" y="1495527"/>
            <a:ext cx="711772" cy="25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1564</a:t>
            </a:r>
            <a:r>
              <a:rPr lang="zh-CN" altLang="en-US" sz="11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万元</a:t>
            </a:r>
            <a:endParaRPr lang="en-US" altLang="zh-CN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675" name="图片 67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12" y="2285175"/>
            <a:ext cx="684530" cy="684530"/>
          </a:xfrm>
          <a:prstGeom prst="rect">
            <a:avLst/>
          </a:prstGeom>
        </p:spPr>
      </p:pic>
      <p:grpSp>
        <p:nvGrpSpPr>
          <p:cNvPr id="676" name="组合 675"/>
          <p:cNvGrpSpPr/>
          <p:nvPr/>
        </p:nvGrpSpPr>
        <p:grpSpPr>
          <a:xfrm>
            <a:off x="2084498" y="738756"/>
            <a:ext cx="211234" cy="556756"/>
            <a:chOff x="270034" y="4447674"/>
            <a:chExt cx="281250" cy="741298"/>
          </a:xfrm>
        </p:grpSpPr>
        <p:pic>
          <p:nvPicPr>
            <p:cNvPr id="677" name="图片 67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0034" y="4615222"/>
              <a:ext cx="281250" cy="573750"/>
            </a:xfrm>
            <a:prstGeom prst="rect">
              <a:avLst/>
            </a:prstGeom>
          </p:spPr>
        </p:pic>
        <p:sp>
          <p:nvSpPr>
            <p:cNvPr id="678" name="椭圆 677"/>
            <p:cNvSpPr/>
            <p:nvPr/>
          </p:nvSpPr>
          <p:spPr>
            <a:xfrm>
              <a:off x="349974" y="4447674"/>
              <a:ext cx="123752" cy="123752"/>
            </a:xfrm>
            <a:prstGeom prst="ellipse">
              <a:avLst/>
            </a:prstGeom>
            <a:solidFill>
              <a:srgbClr val="F187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6843" y="3023254"/>
            <a:ext cx="2010898" cy="1771065"/>
            <a:chOff x="326843" y="3023254"/>
            <a:chExt cx="2010898" cy="1771065"/>
          </a:xfrm>
        </p:grpSpPr>
        <p:sp>
          <p:nvSpPr>
            <p:cNvPr id="627" name="TextBox 26"/>
            <p:cNvSpPr txBox="1">
              <a:spLocks noChangeArrowheads="1"/>
            </p:cNvSpPr>
            <p:nvPr/>
          </p:nvSpPr>
          <p:spPr bwMode="auto">
            <a:xfrm>
              <a:off x="549280" y="3023254"/>
              <a:ext cx="15600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/>
              <a:r>
                <a:rPr lang="en-US" altLang="zh-CN" sz="2000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570</a:t>
              </a:r>
              <a:r>
                <a:rPr lang="zh-CN" altLang="en-US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个自然人购买</a:t>
              </a:r>
              <a:endPara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aphicFrame>
          <p:nvGraphicFramePr>
            <p:cNvPr id="645" name="图表 644"/>
            <p:cNvGraphicFramePr/>
            <p:nvPr>
              <p:extLst>
                <p:ext uri="{D42A27DB-BD31-4B8C-83A1-F6EECF244321}">
                  <p14:modId xmlns:p14="http://schemas.microsoft.com/office/powerpoint/2010/main" val="4189010397"/>
                </p:ext>
              </p:extLst>
            </p:nvPr>
          </p:nvGraphicFramePr>
          <p:xfrm>
            <a:off x="326843" y="3771003"/>
            <a:ext cx="756465" cy="10233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646" name="矩形 645"/>
            <p:cNvSpPr/>
            <p:nvPr/>
          </p:nvSpPr>
          <p:spPr>
            <a:xfrm>
              <a:off x="862657" y="4105731"/>
              <a:ext cx="147508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defTabSz="914400"/>
              <a:r>
                <a:rPr lang="zh-CN" altLang="en-US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其中</a:t>
              </a:r>
              <a:r>
                <a:rPr lang="en-US" altLang="zh-CN" sz="1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42%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的自然人</a:t>
              </a:r>
              <a:endParaRPr lang="en-US" altLang="zh-CN" sz="1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 defTabSz="914400"/>
              <a:r>
                <a:rPr lang="zh-CN" altLang="en-US" sz="1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投资金额为</a:t>
              </a:r>
              <a:r>
                <a:rPr lang="en-US" altLang="zh-CN" sz="1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300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万以上</a:t>
              </a:r>
              <a:endParaRPr lang="en-US" altLang="zh-CN" sz="1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7" name="圆角矩形 646"/>
            <p:cNvSpPr/>
            <p:nvPr/>
          </p:nvSpPr>
          <p:spPr>
            <a:xfrm>
              <a:off x="417501" y="3065396"/>
              <a:ext cx="1847335" cy="1507525"/>
            </a:xfrm>
            <a:prstGeom prst="roundRect">
              <a:avLst>
                <a:gd name="adj" fmla="val 6098"/>
              </a:avLst>
            </a:prstGeom>
            <a:noFill/>
            <a:ln w="12700" cap="flat" cmpd="sng" algn="ctr">
              <a:solidFill>
                <a:sysClr val="window" lastClr="FFFFFF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658934" y="3450345"/>
              <a:ext cx="1379934" cy="525986"/>
              <a:chOff x="599778" y="3387009"/>
              <a:chExt cx="1478847" cy="563688"/>
            </a:xfrm>
          </p:grpSpPr>
          <p:grpSp>
            <p:nvGrpSpPr>
              <p:cNvPr id="648" name="组合 647"/>
              <p:cNvGrpSpPr/>
              <p:nvPr/>
            </p:nvGrpSpPr>
            <p:grpSpPr>
              <a:xfrm>
                <a:off x="599778" y="3392074"/>
                <a:ext cx="211234" cy="556756"/>
                <a:chOff x="270034" y="4447674"/>
                <a:chExt cx="281250" cy="741298"/>
              </a:xfrm>
            </p:grpSpPr>
            <p:pic>
              <p:nvPicPr>
                <p:cNvPr id="649" name="图片 648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0034" y="4615222"/>
                  <a:ext cx="281250" cy="573750"/>
                </a:xfrm>
                <a:prstGeom prst="rect">
                  <a:avLst/>
                </a:prstGeom>
              </p:spPr>
            </p:pic>
            <p:sp>
              <p:nvSpPr>
                <p:cNvPr id="650" name="椭圆 649"/>
                <p:cNvSpPr/>
                <p:nvPr/>
              </p:nvSpPr>
              <p:spPr>
                <a:xfrm>
                  <a:off x="349974" y="4447674"/>
                  <a:ext cx="123752" cy="123752"/>
                </a:xfrm>
                <a:prstGeom prst="ellipse">
                  <a:avLst/>
                </a:prstGeom>
                <a:solidFill>
                  <a:srgbClr val="F187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651" name="组合 650"/>
              <p:cNvGrpSpPr/>
              <p:nvPr/>
            </p:nvGrpSpPr>
            <p:grpSpPr>
              <a:xfrm>
                <a:off x="857262" y="3392074"/>
                <a:ext cx="211234" cy="556756"/>
                <a:chOff x="270034" y="4447674"/>
                <a:chExt cx="281250" cy="741298"/>
              </a:xfrm>
            </p:grpSpPr>
            <p:pic>
              <p:nvPicPr>
                <p:cNvPr id="652" name="图片 65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0034" y="4615222"/>
                  <a:ext cx="281250" cy="573750"/>
                </a:xfrm>
                <a:prstGeom prst="rect">
                  <a:avLst/>
                </a:prstGeom>
              </p:spPr>
            </p:pic>
            <p:sp>
              <p:nvSpPr>
                <p:cNvPr id="653" name="椭圆 652"/>
                <p:cNvSpPr/>
                <p:nvPr/>
              </p:nvSpPr>
              <p:spPr>
                <a:xfrm>
                  <a:off x="349974" y="4447674"/>
                  <a:ext cx="123752" cy="123752"/>
                </a:xfrm>
                <a:prstGeom prst="ellipse">
                  <a:avLst/>
                </a:prstGeom>
                <a:solidFill>
                  <a:srgbClr val="F187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654" name="组合 653"/>
              <p:cNvGrpSpPr/>
              <p:nvPr/>
            </p:nvGrpSpPr>
            <p:grpSpPr>
              <a:xfrm>
                <a:off x="1114746" y="3392074"/>
                <a:ext cx="211234" cy="556756"/>
                <a:chOff x="270034" y="4447674"/>
                <a:chExt cx="281250" cy="741298"/>
              </a:xfrm>
            </p:grpSpPr>
            <p:pic>
              <p:nvPicPr>
                <p:cNvPr id="655" name="图片 65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0034" y="4615222"/>
                  <a:ext cx="281250" cy="573750"/>
                </a:xfrm>
                <a:prstGeom prst="rect">
                  <a:avLst/>
                </a:prstGeom>
              </p:spPr>
            </p:pic>
            <p:sp>
              <p:nvSpPr>
                <p:cNvPr id="656" name="椭圆 655"/>
                <p:cNvSpPr/>
                <p:nvPr/>
              </p:nvSpPr>
              <p:spPr>
                <a:xfrm>
                  <a:off x="349974" y="4447674"/>
                  <a:ext cx="123752" cy="123752"/>
                </a:xfrm>
                <a:prstGeom prst="ellipse">
                  <a:avLst/>
                </a:prstGeom>
                <a:solidFill>
                  <a:srgbClr val="F187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657" name="组合 656"/>
              <p:cNvGrpSpPr/>
              <p:nvPr/>
            </p:nvGrpSpPr>
            <p:grpSpPr>
              <a:xfrm>
                <a:off x="1366205" y="3392074"/>
                <a:ext cx="211234" cy="556756"/>
                <a:chOff x="270034" y="4447674"/>
                <a:chExt cx="281250" cy="741298"/>
              </a:xfrm>
            </p:grpSpPr>
            <p:pic>
              <p:nvPicPr>
                <p:cNvPr id="658" name="图片 657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0034" y="4615222"/>
                  <a:ext cx="281250" cy="573750"/>
                </a:xfrm>
                <a:prstGeom prst="rect">
                  <a:avLst/>
                </a:prstGeom>
              </p:spPr>
            </p:pic>
            <p:sp>
              <p:nvSpPr>
                <p:cNvPr id="659" name="椭圆 658"/>
                <p:cNvSpPr/>
                <p:nvPr/>
              </p:nvSpPr>
              <p:spPr>
                <a:xfrm>
                  <a:off x="349974" y="4447674"/>
                  <a:ext cx="123752" cy="123752"/>
                </a:xfrm>
                <a:prstGeom prst="ellipse">
                  <a:avLst/>
                </a:prstGeom>
                <a:solidFill>
                  <a:srgbClr val="F187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660" name="组合 659"/>
              <p:cNvGrpSpPr/>
              <p:nvPr/>
            </p:nvGrpSpPr>
            <p:grpSpPr>
              <a:xfrm>
                <a:off x="1609775" y="3392074"/>
                <a:ext cx="211234" cy="556756"/>
                <a:chOff x="270034" y="4447674"/>
                <a:chExt cx="281250" cy="741298"/>
              </a:xfrm>
            </p:grpSpPr>
            <p:pic>
              <p:nvPicPr>
                <p:cNvPr id="661" name="图片 660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0034" y="4615222"/>
                  <a:ext cx="281250" cy="573750"/>
                </a:xfrm>
                <a:prstGeom prst="rect">
                  <a:avLst/>
                </a:prstGeom>
              </p:spPr>
            </p:pic>
            <p:sp>
              <p:nvSpPr>
                <p:cNvPr id="662" name="椭圆 661"/>
                <p:cNvSpPr/>
                <p:nvPr/>
              </p:nvSpPr>
              <p:spPr>
                <a:xfrm>
                  <a:off x="349974" y="4447674"/>
                  <a:ext cx="123752" cy="123752"/>
                </a:xfrm>
                <a:prstGeom prst="ellipse">
                  <a:avLst/>
                </a:prstGeom>
                <a:solidFill>
                  <a:srgbClr val="F187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1867488" y="3387009"/>
                <a:ext cx="211137" cy="563688"/>
                <a:chOff x="2005480" y="3435747"/>
                <a:chExt cx="211137" cy="563688"/>
              </a:xfrm>
            </p:grpSpPr>
            <p:grpSp>
              <p:nvGrpSpPr>
                <p:cNvPr id="9" name="组合 8"/>
                <p:cNvGrpSpPr/>
                <p:nvPr/>
              </p:nvGrpSpPr>
              <p:grpSpPr>
                <a:xfrm>
                  <a:off x="2005480" y="3439747"/>
                  <a:ext cx="211137" cy="559688"/>
                  <a:chOff x="2005480" y="3439747"/>
                  <a:chExt cx="211137" cy="559688"/>
                </a:xfrm>
              </p:grpSpPr>
              <p:sp>
                <p:nvSpPr>
                  <p:cNvPr id="681" name="椭圆 680"/>
                  <p:cNvSpPr/>
                  <p:nvPr/>
                </p:nvSpPr>
                <p:spPr>
                  <a:xfrm>
                    <a:off x="2065770" y="3439747"/>
                    <a:ext cx="92944" cy="92945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6" name="Freeform 5"/>
                  <p:cNvSpPr>
                    <a:spLocks/>
                  </p:cNvSpPr>
                  <p:nvPr/>
                </p:nvSpPr>
                <p:spPr bwMode="auto">
                  <a:xfrm>
                    <a:off x="2005480" y="3562873"/>
                    <a:ext cx="211137" cy="436562"/>
                  </a:xfrm>
                  <a:custGeom>
                    <a:avLst/>
                    <a:gdLst>
                      <a:gd name="T0" fmla="*/ 55 w 72"/>
                      <a:gd name="T1" fmla="*/ 0 h 152"/>
                      <a:gd name="T2" fmla="*/ 17 w 72"/>
                      <a:gd name="T3" fmla="*/ 0 h 152"/>
                      <a:gd name="T4" fmla="*/ 0 w 72"/>
                      <a:gd name="T5" fmla="*/ 17 h 152"/>
                      <a:gd name="T6" fmla="*/ 0 w 72"/>
                      <a:gd name="T7" fmla="*/ 67 h 152"/>
                      <a:gd name="T8" fmla="*/ 6 w 72"/>
                      <a:gd name="T9" fmla="*/ 72 h 152"/>
                      <a:gd name="T10" fmla="*/ 12 w 72"/>
                      <a:gd name="T11" fmla="*/ 67 h 152"/>
                      <a:gd name="T12" fmla="*/ 12 w 72"/>
                      <a:gd name="T13" fmla="*/ 28 h 152"/>
                      <a:gd name="T14" fmla="*/ 16 w 72"/>
                      <a:gd name="T15" fmla="*/ 28 h 152"/>
                      <a:gd name="T16" fmla="*/ 16 w 72"/>
                      <a:gd name="T17" fmla="*/ 75 h 152"/>
                      <a:gd name="T18" fmla="*/ 16 w 72"/>
                      <a:gd name="T19" fmla="*/ 83 h 152"/>
                      <a:gd name="T20" fmla="*/ 16 w 72"/>
                      <a:gd name="T21" fmla="*/ 142 h 152"/>
                      <a:gd name="T22" fmla="*/ 25 w 72"/>
                      <a:gd name="T23" fmla="*/ 152 h 152"/>
                      <a:gd name="T24" fmla="*/ 25 w 72"/>
                      <a:gd name="T25" fmla="*/ 152 h 152"/>
                      <a:gd name="T26" fmla="*/ 32 w 72"/>
                      <a:gd name="T27" fmla="*/ 142 h 152"/>
                      <a:gd name="T28" fmla="*/ 32 w 72"/>
                      <a:gd name="T29" fmla="*/ 84 h 152"/>
                      <a:gd name="T30" fmla="*/ 40 w 72"/>
                      <a:gd name="T31" fmla="*/ 84 h 152"/>
                      <a:gd name="T32" fmla="*/ 40 w 72"/>
                      <a:gd name="T33" fmla="*/ 142 h 152"/>
                      <a:gd name="T34" fmla="*/ 47 w 72"/>
                      <a:gd name="T35" fmla="*/ 152 h 152"/>
                      <a:gd name="T36" fmla="*/ 47 w 72"/>
                      <a:gd name="T37" fmla="*/ 152 h 152"/>
                      <a:gd name="T38" fmla="*/ 56 w 72"/>
                      <a:gd name="T39" fmla="*/ 142 h 152"/>
                      <a:gd name="T40" fmla="*/ 56 w 72"/>
                      <a:gd name="T41" fmla="*/ 83 h 152"/>
                      <a:gd name="T42" fmla="*/ 56 w 72"/>
                      <a:gd name="T43" fmla="*/ 75 h 152"/>
                      <a:gd name="T44" fmla="*/ 56 w 72"/>
                      <a:gd name="T45" fmla="*/ 28 h 152"/>
                      <a:gd name="T46" fmla="*/ 60 w 72"/>
                      <a:gd name="T47" fmla="*/ 28 h 152"/>
                      <a:gd name="T48" fmla="*/ 60 w 72"/>
                      <a:gd name="T49" fmla="*/ 67 h 152"/>
                      <a:gd name="T50" fmla="*/ 66 w 72"/>
                      <a:gd name="T51" fmla="*/ 72 h 152"/>
                      <a:gd name="T52" fmla="*/ 72 w 72"/>
                      <a:gd name="T53" fmla="*/ 67 h 152"/>
                      <a:gd name="T54" fmla="*/ 72 w 72"/>
                      <a:gd name="T55" fmla="*/ 17 h 152"/>
                      <a:gd name="T56" fmla="*/ 55 w 72"/>
                      <a:gd name="T57" fmla="*/ 0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2" h="152">
                        <a:moveTo>
                          <a:pt x="55" y="0"/>
                        </a:move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6" y="0"/>
                          <a:pt x="0" y="6"/>
                          <a:pt x="0" y="17"/>
                        </a:cubicBezTo>
                        <a:cubicBezTo>
                          <a:pt x="0" y="67"/>
                          <a:pt x="0" y="67"/>
                          <a:pt x="0" y="67"/>
                        </a:cubicBezTo>
                        <a:cubicBezTo>
                          <a:pt x="0" y="70"/>
                          <a:pt x="3" y="72"/>
                          <a:pt x="6" y="72"/>
                        </a:cubicBezTo>
                        <a:cubicBezTo>
                          <a:pt x="9" y="72"/>
                          <a:pt x="12" y="70"/>
                          <a:pt x="12" y="67"/>
                        </a:cubicBezTo>
                        <a:cubicBezTo>
                          <a:pt x="12" y="67"/>
                          <a:pt x="12" y="32"/>
                          <a:pt x="12" y="28"/>
                        </a:cubicBezTo>
                        <a:cubicBezTo>
                          <a:pt x="12" y="24"/>
                          <a:pt x="16" y="24"/>
                          <a:pt x="16" y="28"/>
                        </a:cubicBezTo>
                        <a:cubicBezTo>
                          <a:pt x="16" y="32"/>
                          <a:pt x="16" y="60"/>
                          <a:pt x="16" y="75"/>
                        </a:cubicBezTo>
                        <a:cubicBezTo>
                          <a:pt x="16" y="83"/>
                          <a:pt x="16" y="83"/>
                          <a:pt x="16" y="83"/>
                        </a:cubicBezTo>
                        <a:cubicBezTo>
                          <a:pt x="16" y="142"/>
                          <a:pt x="16" y="142"/>
                          <a:pt x="16" y="142"/>
                        </a:cubicBezTo>
                        <a:cubicBezTo>
                          <a:pt x="16" y="146"/>
                          <a:pt x="20" y="152"/>
                          <a:pt x="25" y="152"/>
                        </a:cubicBezTo>
                        <a:cubicBezTo>
                          <a:pt x="25" y="152"/>
                          <a:pt x="25" y="152"/>
                          <a:pt x="25" y="152"/>
                        </a:cubicBezTo>
                        <a:cubicBezTo>
                          <a:pt x="30" y="152"/>
                          <a:pt x="32" y="146"/>
                          <a:pt x="32" y="142"/>
                        </a:cubicBezTo>
                        <a:cubicBezTo>
                          <a:pt x="32" y="142"/>
                          <a:pt x="32" y="88"/>
                          <a:pt x="32" y="84"/>
                        </a:cubicBezTo>
                        <a:cubicBezTo>
                          <a:pt x="32" y="80"/>
                          <a:pt x="40" y="80"/>
                          <a:pt x="40" y="84"/>
                        </a:cubicBezTo>
                        <a:cubicBezTo>
                          <a:pt x="40" y="88"/>
                          <a:pt x="40" y="142"/>
                          <a:pt x="40" y="142"/>
                        </a:cubicBezTo>
                        <a:cubicBezTo>
                          <a:pt x="40" y="146"/>
                          <a:pt x="42" y="152"/>
                          <a:pt x="47" y="152"/>
                        </a:cubicBezTo>
                        <a:cubicBezTo>
                          <a:pt x="47" y="152"/>
                          <a:pt x="47" y="152"/>
                          <a:pt x="47" y="152"/>
                        </a:cubicBezTo>
                        <a:cubicBezTo>
                          <a:pt x="52" y="152"/>
                          <a:pt x="56" y="146"/>
                          <a:pt x="56" y="142"/>
                        </a:cubicBezTo>
                        <a:cubicBezTo>
                          <a:pt x="56" y="83"/>
                          <a:pt x="56" y="83"/>
                          <a:pt x="56" y="83"/>
                        </a:cubicBezTo>
                        <a:cubicBezTo>
                          <a:pt x="56" y="75"/>
                          <a:pt x="56" y="75"/>
                          <a:pt x="56" y="75"/>
                        </a:cubicBezTo>
                        <a:cubicBezTo>
                          <a:pt x="56" y="60"/>
                          <a:pt x="56" y="32"/>
                          <a:pt x="56" y="28"/>
                        </a:cubicBezTo>
                        <a:cubicBezTo>
                          <a:pt x="56" y="24"/>
                          <a:pt x="60" y="24"/>
                          <a:pt x="60" y="28"/>
                        </a:cubicBezTo>
                        <a:cubicBezTo>
                          <a:pt x="60" y="32"/>
                          <a:pt x="60" y="67"/>
                          <a:pt x="60" y="67"/>
                        </a:cubicBezTo>
                        <a:cubicBezTo>
                          <a:pt x="60" y="70"/>
                          <a:pt x="63" y="72"/>
                          <a:pt x="66" y="72"/>
                        </a:cubicBezTo>
                        <a:cubicBezTo>
                          <a:pt x="69" y="72"/>
                          <a:pt x="72" y="70"/>
                          <a:pt x="72" y="67"/>
                        </a:cubicBezTo>
                        <a:cubicBezTo>
                          <a:pt x="72" y="17"/>
                          <a:pt x="72" y="17"/>
                          <a:pt x="72" y="17"/>
                        </a:cubicBezTo>
                        <a:cubicBezTo>
                          <a:pt x="72" y="6"/>
                          <a:pt x="66" y="0"/>
                          <a:pt x="55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pic>
              <p:nvPicPr>
                <p:cNvPr id="8" name="图片 7"/>
                <p:cNvPicPr>
                  <a:picLocks noChangeAspect="1"/>
                </p:cNvPicPr>
                <p:nvPr/>
              </p:nvPicPr>
              <p:blipFill rotWithShape="1">
                <a:blip r:embed="rId9"/>
                <a:srcRect r="33731"/>
                <a:stretch/>
              </p:blipFill>
              <p:spPr>
                <a:xfrm>
                  <a:off x="2010781" y="3435747"/>
                  <a:ext cx="141404" cy="560881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7481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9" grpId="0"/>
      <p:bldP spid="633" grpId="0"/>
      <p:bldP spid="634" grpId="0"/>
      <p:bldP spid="635" grpId="0"/>
      <p:bldP spid="636" grpId="0" animBg="1"/>
      <p:bldP spid="638" grpId="0" animBg="1"/>
      <p:bldP spid="640" grpId="0"/>
      <p:bldP spid="641" grpId="0"/>
      <p:bldP spid="642" grpId="0" animBg="1"/>
      <p:bldP spid="644" grpId="0" animBg="1"/>
      <p:bldP spid="666" grpId="0"/>
      <p:bldP spid="667" grpId="0"/>
      <p:bldP spid="669" grpId="0"/>
      <p:bldP spid="671" grpId="0" animBg="1"/>
      <p:bldP spid="673" grpId="0" animBg="1"/>
      <p:bldP spid="6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9"/>
          <a:stretch/>
        </p:blipFill>
        <p:spPr>
          <a:xfrm>
            <a:off x="0" y="-20746"/>
            <a:ext cx="9182100" cy="5148058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 rot="10800000">
            <a:off x="5553076" y="401639"/>
            <a:ext cx="4340224" cy="4340222"/>
            <a:chOff x="-2879724" y="401639"/>
            <a:chExt cx="4340224" cy="4340222"/>
          </a:xfrm>
        </p:grpSpPr>
        <p:sp>
          <p:nvSpPr>
            <p:cNvPr id="9" name="Chord 8"/>
            <p:cNvSpPr/>
            <p:nvPr/>
          </p:nvSpPr>
          <p:spPr>
            <a:xfrm>
              <a:off x="-2879724" y="401639"/>
              <a:ext cx="4340224" cy="4340222"/>
            </a:xfrm>
            <a:prstGeom prst="chord">
              <a:avLst>
                <a:gd name="adj1" fmla="val 13667188"/>
                <a:gd name="adj2" fmla="val 7931223"/>
              </a:avLst>
            </a:prstGeom>
            <a:solidFill>
              <a:schemeClr val="bg1">
                <a:alpha val="6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Chord 9"/>
            <p:cNvSpPr/>
            <p:nvPr/>
          </p:nvSpPr>
          <p:spPr>
            <a:xfrm>
              <a:off x="-2863850" y="630239"/>
              <a:ext cx="4105275" cy="3883022"/>
            </a:xfrm>
            <a:prstGeom prst="chord">
              <a:avLst>
                <a:gd name="adj1" fmla="val 13626745"/>
                <a:gd name="adj2" fmla="val 7988299"/>
              </a:avLst>
            </a:prstGeom>
            <a:solidFill>
              <a:srgbClr val="42BAA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Text Placeholder 1"/>
            <p:cNvSpPr txBox="1">
              <a:spLocks/>
            </p:cNvSpPr>
            <p:nvPr/>
          </p:nvSpPr>
          <p:spPr>
            <a:xfrm rot="10800000">
              <a:off x="-1788446" y="1913558"/>
              <a:ext cx="2544763" cy="788988"/>
            </a:xfrm>
            <a:prstGeom prst="rect">
              <a:avLst/>
            </a:prstGeom>
          </p:spPr>
          <p:txBody>
            <a:bodyPr lIns="0" tIns="0" rIns="0" bIns="0"/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九大能力自评呈现</a:t>
              </a:r>
            </a:p>
            <a:p>
              <a:pPr lvl="0" algn="l" rtl="0">
                <a:defRPr/>
              </a:pPr>
              <a:endPara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ato Ligh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648137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2418</TotalTime>
  <Words>494</Words>
  <Application>Microsoft Office PowerPoint</Application>
  <PresentationFormat>全屏显示(16:9)</PresentationFormat>
  <Paragraphs>84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Lato</vt:lpstr>
      <vt:lpstr>Lato Black</vt:lpstr>
      <vt:lpstr>Lato Light</vt:lpstr>
      <vt:lpstr>Open Sans</vt:lpstr>
      <vt:lpstr>宋体</vt:lpstr>
      <vt:lpstr>微软雅黑</vt:lpstr>
      <vt:lpstr>Arial</vt:lpstr>
      <vt:lpstr>Arial Black</vt:lpstr>
      <vt:lpstr>Broadway</vt:lpstr>
      <vt:lpstr>Calibri</vt:lpstr>
      <vt:lpstr>Calibri Light</vt:lpstr>
      <vt:lpstr>Segoe UI</vt:lpstr>
      <vt:lpstr>Segoe UI Light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IdeaCenter</dc:creator>
  <cp:lastModifiedBy>Administrator</cp:lastModifiedBy>
  <cp:revision>276</cp:revision>
  <dcterms:created xsi:type="dcterms:W3CDTF">2015-03-20T06:40:41Z</dcterms:created>
  <dcterms:modified xsi:type="dcterms:W3CDTF">2016-05-30T12:01:29Z</dcterms:modified>
</cp:coreProperties>
</file>