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8"/>
  </p:notesMasterIdLst>
  <p:sldIdLst>
    <p:sldId id="270" r:id="rId2"/>
    <p:sldId id="278" r:id="rId3"/>
    <p:sldId id="280" r:id="rId4"/>
    <p:sldId id="266" r:id="rId5"/>
    <p:sldId id="273" r:id="rId6"/>
    <p:sldId id="281" r:id="rId7"/>
  </p:sldIdLst>
  <p:sldSz cx="12192000" cy="6858000"/>
  <p:notesSz cx="6858000" cy="9144000"/>
  <p:embeddedFontLst>
    <p:embeddedFont>
      <p:font typeface="Calibri Light" panose="020F0302020204030204" pitchFamily="34" charset="0"/>
      <p:regular r:id="rId9"/>
      <p:italic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方正经黑简体" panose="020B0300000000000000" pitchFamily="34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4" userDrawn="1">
          <p15:clr>
            <a:srgbClr val="A4A3A4"/>
          </p15:clr>
        </p15:guide>
        <p15:guide id="2" pos="1300" userDrawn="1">
          <p15:clr>
            <a:srgbClr val="A4A3A4"/>
          </p15:clr>
        </p15:guide>
        <p15:guide id="3" pos="6221" userDrawn="1">
          <p15:clr>
            <a:srgbClr val="A4A3A4"/>
          </p15:clr>
        </p15:guide>
        <p15:guide id="4" pos="2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12A"/>
    <a:srgbClr val="EE7C1C"/>
    <a:srgbClr val="72242C"/>
    <a:srgbClr val="6B4923"/>
    <a:srgbClr val="7A5A31"/>
    <a:srgbClr val="4D4408"/>
    <a:srgbClr val="080800"/>
    <a:srgbClr val="000000"/>
    <a:srgbClr val="000100"/>
    <a:srgbClr val="06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98" autoAdjust="0"/>
    <p:restoredTop sz="95156" autoAdjust="0"/>
  </p:normalViewPr>
  <p:slideViewPr>
    <p:cSldViewPr snapToGrid="0" showGuides="1">
      <p:cViewPr varScale="1">
        <p:scale>
          <a:sx n="110" d="100"/>
          <a:sy n="110" d="100"/>
        </p:scale>
        <p:origin x="1086" y="78"/>
      </p:cViewPr>
      <p:guideLst>
        <p:guide orient="horz" pos="504"/>
        <p:guide pos="1300"/>
        <p:guide pos="6221"/>
        <p:guide pos="20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CA0A8-EC76-4CF6-AFE5-BC7566B60E52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EF669-1244-4476-9364-6070C27FCE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8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EF669-1244-4476-9364-6070C27FCE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214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EF669-1244-4476-9364-6070C27FCE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480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EF669-1244-4476-9364-6070C27FCE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11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713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118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18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66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17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72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3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394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06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79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232552-C61A-43AA-929A-E60CA2B9405D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E6C91F-3FC1-4695-B30C-44F80A9F6B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64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6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弦形 26"/>
          <p:cNvSpPr/>
          <p:nvPr/>
        </p:nvSpPr>
        <p:spPr>
          <a:xfrm rot="5400000">
            <a:off x="4704028" y="943083"/>
            <a:ext cx="3376042" cy="8562618"/>
          </a:xfrm>
          <a:custGeom>
            <a:avLst/>
            <a:gdLst>
              <a:gd name="connsiteX0" fmla="*/ 3344657 w 6660000"/>
              <a:gd name="connsiteY0" fmla="*/ 8675958 h 8676000"/>
              <a:gd name="connsiteX1" fmla="*/ 288204 w 6660000"/>
              <a:gd name="connsiteY1" fmla="*/ 6103329 h 8676000"/>
              <a:gd name="connsiteX2" fmla="*/ 284299 w 6660000"/>
              <a:gd name="connsiteY2" fmla="*/ 2584133 h 8676000"/>
              <a:gd name="connsiteX3" fmla="*/ 3330001 w 6660000"/>
              <a:gd name="connsiteY3" fmla="*/ -1 h 8676000"/>
              <a:gd name="connsiteX4" fmla="*/ 3344657 w 6660000"/>
              <a:gd name="connsiteY4" fmla="*/ 8675958 h 8676000"/>
              <a:gd name="connsiteX0" fmla="*/ 3376795 w 3376795"/>
              <a:gd name="connsiteY0" fmla="*/ 8675959 h 8675995"/>
              <a:gd name="connsiteX1" fmla="*/ 259382 w 3376795"/>
              <a:gd name="connsiteY1" fmla="*/ 5950930 h 8675995"/>
              <a:gd name="connsiteX2" fmla="*/ 316437 w 3376795"/>
              <a:gd name="connsiteY2" fmla="*/ 2584134 h 8675995"/>
              <a:gd name="connsiteX3" fmla="*/ 3362139 w 3376795"/>
              <a:gd name="connsiteY3" fmla="*/ 0 h 8675995"/>
              <a:gd name="connsiteX4" fmla="*/ 3376795 w 3376795"/>
              <a:gd name="connsiteY4" fmla="*/ 8675959 h 8675995"/>
              <a:gd name="connsiteX0" fmla="*/ 3403887 w 3403887"/>
              <a:gd name="connsiteY0" fmla="*/ 8675959 h 8675996"/>
              <a:gd name="connsiteX1" fmla="*/ 286474 w 3403887"/>
              <a:gd name="connsiteY1" fmla="*/ 5950930 h 8675996"/>
              <a:gd name="connsiteX2" fmla="*/ 343529 w 3403887"/>
              <a:gd name="connsiteY2" fmla="*/ 2584134 h 8675996"/>
              <a:gd name="connsiteX3" fmla="*/ 3389231 w 3403887"/>
              <a:gd name="connsiteY3" fmla="*/ 0 h 8675996"/>
              <a:gd name="connsiteX4" fmla="*/ 3403887 w 3403887"/>
              <a:gd name="connsiteY4" fmla="*/ 8675959 h 8675996"/>
              <a:gd name="connsiteX0" fmla="*/ 3376042 w 3376042"/>
              <a:gd name="connsiteY0" fmla="*/ 8675959 h 8675998"/>
              <a:gd name="connsiteX1" fmla="*/ 258629 w 3376042"/>
              <a:gd name="connsiteY1" fmla="*/ 5950930 h 8675998"/>
              <a:gd name="connsiteX2" fmla="*/ 315684 w 3376042"/>
              <a:gd name="connsiteY2" fmla="*/ 2584134 h 8675998"/>
              <a:gd name="connsiteX3" fmla="*/ 3361386 w 3376042"/>
              <a:gd name="connsiteY3" fmla="*/ 0 h 8675998"/>
              <a:gd name="connsiteX4" fmla="*/ 3376042 w 3376042"/>
              <a:gd name="connsiteY4" fmla="*/ 8675959 h 867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6042" h="8675998">
                <a:moveTo>
                  <a:pt x="3376042" y="8675959"/>
                </a:moveTo>
                <a:cubicBezTo>
                  <a:pt x="2055827" y="8683529"/>
                  <a:pt x="746103" y="7595041"/>
                  <a:pt x="258629" y="5950930"/>
                </a:cubicBezTo>
                <a:cubicBezTo>
                  <a:pt x="-122395" y="4665844"/>
                  <a:pt x="-64736" y="3705235"/>
                  <a:pt x="315684" y="2584134"/>
                </a:cubicBezTo>
                <a:cubicBezTo>
                  <a:pt x="848718" y="1013277"/>
                  <a:pt x="2042983" y="0"/>
                  <a:pt x="3361386" y="0"/>
                </a:cubicBezTo>
                <a:cubicBezTo>
                  <a:pt x="3366271" y="2891986"/>
                  <a:pt x="3371157" y="5783973"/>
                  <a:pt x="3376042" y="8675959"/>
                </a:cubicBezTo>
                <a:close/>
              </a:path>
            </a:pathLst>
          </a:custGeom>
          <a:pattFill prst="dkDn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弦形 29"/>
          <p:cNvSpPr/>
          <p:nvPr/>
        </p:nvSpPr>
        <p:spPr>
          <a:xfrm rot="4522582">
            <a:off x="4642614" y="2619364"/>
            <a:ext cx="3201501" cy="7444729"/>
          </a:xfrm>
          <a:custGeom>
            <a:avLst/>
            <a:gdLst>
              <a:gd name="connsiteX0" fmla="*/ 1601584 w 6159132"/>
              <a:gd name="connsiteY0" fmla="*/ 5781287 h 6159132"/>
              <a:gd name="connsiteX1" fmla="*/ 95956 w 6159132"/>
              <a:gd name="connsiteY1" fmla="*/ 2316808 h 6159132"/>
              <a:gd name="connsiteX2" fmla="*/ 3079567 w 6159132"/>
              <a:gd name="connsiteY2" fmla="*/ 0 h 6159132"/>
              <a:gd name="connsiteX3" fmla="*/ 1601584 w 6159132"/>
              <a:gd name="connsiteY3" fmla="*/ 5781287 h 6159132"/>
              <a:gd name="connsiteX0" fmla="*/ 1350806 w 3113495"/>
              <a:gd name="connsiteY0" fmla="*/ 6510263 h 6510263"/>
              <a:gd name="connsiteX1" fmla="*/ 129884 w 3113495"/>
              <a:gd name="connsiteY1" fmla="*/ 2316808 h 6510263"/>
              <a:gd name="connsiteX2" fmla="*/ 3113495 w 3113495"/>
              <a:gd name="connsiteY2" fmla="*/ 0 h 6510263"/>
              <a:gd name="connsiteX3" fmla="*/ 1350806 w 3113495"/>
              <a:gd name="connsiteY3" fmla="*/ 6510263 h 6510263"/>
              <a:gd name="connsiteX0" fmla="*/ 1350806 w 3365192"/>
              <a:gd name="connsiteY0" fmla="*/ 7444729 h 7444729"/>
              <a:gd name="connsiteX1" fmla="*/ 129884 w 3365192"/>
              <a:gd name="connsiteY1" fmla="*/ 3251274 h 7444729"/>
              <a:gd name="connsiteX2" fmla="*/ 3365192 w 3365192"/>
              <a:gd name="connsiteY2" fmla="*/ 0 h 7444729"/>
              <a:gd name="connsiteX3" fmla="*/ 1350806 w 3365192"/>
              <a:gd name="connsiteY3" fmla="*/ 7444729 h 7444729"/>
              <a:gd name="connsiteX0" fmla="*/ 1187115 w 3201501"/>
              <a:gd name="connsiteY0" fmla="*/ 7444729 h 7444729"/>
              <a:gd name="connsiteX1" fmla="*/ 166556 w 3201501"/>
              <a:gd name="connsiteY1" fmla="*/ 3177552 h 7444729"/>
              <a:gd name="connsiteX2" fmla="*/ 3201501 w 3201501"/>
              <a:gd name="connsiteY2" fmla="*/ 0 h 7444729"/>
              <a:gd name="connsiteX3" fmla="*/ 1187115 w 3201501"/>
              <a:gd name="connsiteY3" fmla="*/ 7444729 h 744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1501" h="7444729">
                <a:moveTo>
                  <a:pt x="1187115" y="7444729"/>
                </a:moveTo>
                <a:cubicBezTo>
                  <a:pt x="-47272" y="6769455"/>
                  <a:pt x="-181940" y="4540730"/>
                  <a:pt x="166556" y="3177552"/>
                </a:cubicBezTo>
                <a:cubicBezTo>
                  <a:pt x="515052" y="1814373"/>
                  <a:pt x="1794481" y="0"/>
                  <a:pt x="3201501" y="0"/>
                </a:cubicBezTo>
                <a:cubicBezTo>
                  <a:pt x="2708840" y="1927096"/>
                  <a:pt x="1679776" y="5517633"/>
                  <a:pt x="1187115" y="744472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9528624">
            <a:off x="6429897" y="3991687"/>
            <a:ext cx="1904963" cy="21767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2071376" flipH="1">
            <a:off x="4441078" y="3991686"/>
            <a:ext cx="1904963" cy="21767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824538" y="5449955"/>
            <a:ext cx="1104900" cy="1104900"/>
          </a:xfrm>
          <a:prstGeom prst="ellipse">
            <a:avLst/>
          </a:prstGeom>
          <a:pattFill prst="dkDnDiag">
            <a:fgClr>
              <a:srgbClr val="C0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936882" y="1905506"/>
            <a:ext cx="8455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pattFill prst="dkDnDiag">
                  <a:fgClr>
                    <a:schemeClr val="accent5">
                      <a:lumMod val="75000"/>
                    </a:schemeClr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手画风</a:t>
            </a:r>
            <a:endParaRPr lang="zh-CN" altLang="en-US" sz="9600" b="1" dirty="0">
              <a:ln>
                <a:solidFill>
                  <a:srgbClr val="FF0000"/>
                </a:solidFill>
              </a:ln>
              <a:pattFill prst="dkDnDiag">
                <a:fgClr>
                  <a:srgbClr val="FF0000"/>
                </a:fgClr>
                <a:bgClr>
                  <a:schemeClr val="bg1"/>
                </a:bgClr>
              </a:patt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90898" y="1884498"/>
            <a:ext cx="4897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pattFill prst="dkDnDiag">
                  <a:fgClr>
                    <a:schemeClr val="accent5">
                      <a:lumMod val="75000"/>
                    </a:schemeClr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哆啦</a:t>
            </a:r>
            <a:r>
              <a:rPr lang="en-US" altLang="zh-CN" sz="96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pattFill prst="dkDnDiag">
                  <a:fgClr>
                    <a:schemeClr val="accent5">
                      <a:lumMod val="75000"/>
                    </a:schemeClr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A</a:t>
            </a:r>
            <a:r>
              <a:rPr lang="zh-CN" altLang="en-US" sz="96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pattFill prst="dkDnDiag">
                  <a:fgClr>
                    <a:schemeClr val="accent5">
                      <a:lumMod val="75000"/>
                    </a:schemeClr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梦</a:t>
            </a:r>
            <a:endParaRPr lang="en-US" altLang="zh-CN" sz="9600" b="1" dirty="0" smtClean="0">
              <a:ln>
                <a:solidFill>
                  <a:schemeClr val="accent5">
                    <a:lumMod val="75000"/>
                  </a:schemeClr>
                </a:solidFill>
              </a:ln>
              <a:pattFill prst="dkDnDiag">
                <a:fgClr>
                  <a:schemeClr val="accent5">
                    <a:lumMod val="75000"/>
                  </a:schemeClr>
                </a:fgClr>
                <a:bgClr>
                  <a:schemeClr val="bg1"/>
                </a:bgClr>
              </a:patt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02431" y="3128011"/>
            <a:ext cx="8455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 smtClean="0">
                <a:ln>
                  <a:solidFill>
                    <a:srgbClr val="FF0000"/>
                  </a:solidFill>
                </a:ln>
                <a:pattFill prst="dkDnDiag">
                  <a:fgClr>
                    <a:srgbClr val="FF0000"/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PowerPoint</a:t>
            </a:r>
            <a:endParaRPr lang="zh-CN" altLang="en-US" sz="9600" b="1" dirty="0">
              <a:ln>
                <a:solidFill>
                  <a:srgbClr val="FF0000"/>
                </a:solidFill>
              </a:ln>
              <a:pattFill prst="dkDnDiag">
                <a:fgClr>
                  <a:srgbClr val="FF0000"/>
                </a:fgClr>
                <a:bgClr>
                  <a:schemeClr val="bg1"/>
                </a:bgClr>
              </a:patt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21" name="空心弧 20"/>
          <p:cNvSpPr/>
          <p:nvPr/>
        </p:nvSpPr>
        <p:spPr>
          <a:xfrm rot="21353393">
            <a:off x="6831831" y="4649080"/>
            <a:ext cx="972375" cy="1058789"/>
          </a:xfrm>
          <a:prstGeom prst="blockArc">
            <a:avLst>
              <a:gd name="adj1" fmla="val 10800000"/>
              <a:gd name="adj2" fmla="val 0"/>
              <a:gd name="adj3" fmla="val 11363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4949101" y="4638068"/>
            <a:ext cx="972375" cy="1058789"/>
          </a:xfrm>
          <a:prstGeom prst="blockArc">
            <a:avLst>
              <a:gd name="adj1" fmla="val 10800000"/>
              <a:gd name="adj2" fmla="val 0"/>
              <a:gd name="adj3" fmla="val 11363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6760564" y="6002405"/>
            <a:ext cx="2241564" cy="692978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795137" y="6777653"/>
            <a:ext cx="2545402" cy="253522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3970019" y="6089301"/>
            <a:ext cx="1947429" cy="605144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 flipV="1">
            <a:off x="3751848" y="6788622"/>
            <a:ext cx="2170968" cy="371377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弧形 29"/>
          <p:cNvSpPr/>
          <p:nvPr/>
        </p:nvSpPr>
        <p:spPr>
          <a:xfrm rot="15408115">
            <a:off x="5724408" y="6804736"/>
            <a:ext cx="2762944" cy="1549033"/>
          </a:xfrm>
          <a:prstGeom prst="arc">
            <a:avLst>
              <a:gd name="adj1" fmla="val 17789638"/>
              <a:gd name="adj2" fmla="val 20373355"/>
            </a:avLst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183099" y="5623066"/>
            <a:ext cx="261257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48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56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7" grpId="0" animBg="1"/>
      <p:bldP spid="4" grpId="0"/>
      <p:bldP spid="18" grpId="0"/>
      <p:bldP spid="19" grpId="0"/>
      <p:bldP spid="21" grpId="0" animBg="1"/>
      <p:bldP spid="22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1156869" y="2359752"/>
            <a:ext cx="4399003" cy="2436739"/>
            <a:chOff x="4138618" y="1933302"/>
            <a:chExt cx="5782491" cy="3203094"/>
          </a:xfrm>
        </p:grpSpPr>
        <p:sp>
          <p:nvSpPr>
            <p:cNvPr id="48" name="椭圆 47"/>
            <p:cNvSpPr/>
            <p:nvPr/>
          </p:nvSpPr>
          <p:spPr>
            <a:xfrm>
              <a:off x="6061165" y="1933302"/>
              <a:ext cx="2664824" cy="2664824"/>
            </a:xfrm>
            <a:prstGeom prst="ellipse">
              <a:avLst/>
            </a:prstGeom>
            <a:pattFill prst="dkDnDiag">
              <a:fgClr>
                <a:schemeClr val="accent5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6264409" y="2136546"/>
              <a:ext cx="2258336" cy="22583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空心弧 49"/>
            <p:cNvSpPr/>
            <p:nvPr/>
          </p:nvSpPr>
          <p:spPr>
            <a:xfrm rot="21382717">
              <a:off x="4138618" y="4157145"/>
              <a:ext cx="5782491" cy="979251"/>
            </a:xfrm>
            <a:prstGeom prst="blockArc">
              <a:avLst>
                <a:gd name="adj1" fmla="val 12279389"/>
                <a:gd name="adj2" fmla="val 20948506"/>
                <a:gd name="adj3" fmla="val 19526"/>
              </a:avLst>
            </a:prstGeom>
            <a:pattFill prst="dkDnDiag">
              <a:fgClr>
                <a:srgbClr val="C00000"/>
              </a:fgClr>
              <a:bgClr>
                <a:schemeClr val="bg1"/>
              </a:bgClr>
            </a:pattFill>
            <a:ln>
              <a:solidFill>
                <a:srgbClr val="DE01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778149" y="2324918"/>
            <a:ext cx="4399003" cy="2436739"/>
            <a:chOff x="4138618" y="1933302"/>
            <a:chExt cx="5782491" cy="3203094"/>
          </a:xfrm>
        </p:grpSpPr>
        <p:sp>
          <p:nvSpPr>
            <p:cNvPr id="52" name="椭圆 51"/>
            <p:cNvSpPr/>
            <p:nvPr/>
          </p:nvSpPr>
          <p:spPr>
            <a:xfrm>
              <a:off x="6061165" y="1933302"/>
              <a:ext cx="2664824" cy="2664824"/>
            </a:xfrm>
            <a:prstGeom prst="ellipse">
              <a:avLst/>
            </a:prstGeom>
            <a:pattFill prst="dkDnDiag">
              <a:fgClr>
                <a:schemeClr val="accent5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6264409" y="2136546"/>
              <a:ext cx="2258336" cy="22583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空心弧 53"/>
            <p:cNvSpPr/>
            <p:nvPr/>
          </p:nvSpPr>
          <p:spPr>
            <a:xfrm rot="21382717">
              <a:off x="4138618" y="4157145"/>
              <a:ext cx="5782491" cy="979251"/>
            </a:xfrm>
            <a:prstGeom prst="blockArc">
              <a:avLst>
                <a:gd name="adj1" fmla="val 12279389"/>
                <a:gd name="adj2" fmla="val 20948506"/>
                <a:gd name="adj3" fmla="val 19526"/>
              </a:avLst>
            </a:prstGeom>
            <a:pattFill prst="dkDnDiag">
              <a:fgClr>
                <a:srgbClr val="C00000"/>
              </a:fgClr>
              <a:bgClr>
                <a:schemeClr val="bg1"/>
              </a:bgClr>
            </a:pattFill>
            <a:ln>
              <a:solidFill>
                <a:srgbClr val="DE01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399429" y="2290084"/>
            <a:ext cx="4399003" cy="2436739"/>
            <a:chOff x="4138618" y="1933302"/>
            <a:chExt cx="5782491" cy="3203094"/>
          </a:xfrm>
        </p:grpSpPr>
        <p:sp>
          <p:nvSpPr>
            <p:cNvPr id="56" name="椭圆 55"/>
            <p:cNvSpPr/>
            <p:nvPr/>
          </p:nvSpPr>
          <p:spPr>
            <a:xfrm>
              <a:off x="6061165" y="1933302"/>
              <a:ext cx="2664824" cy="2664824"/>
            </a:xfrm>
            <a:prstGeom prst="ellipse">
              <a:avLst/>
            </a:prstGeom>
            <a:pattFill prst="dkDnDiag">
              <a:fgClr>
                <a:schemeClr val="accent5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6264409" y="2136546"/>
              <a:ext cx="2258336" cy="22583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空心弧 57"/>
            <p:cNvSpPr/>
            <p:nvPr/>
          </p:nvSpPr>
          <p:spPr>
            <a:xfrm rot="21382717">
              <a:off x="4138618" y="4157145"/>
              <a:ext cx="5782491" cy="979251"/>
            </a:xfrm>
            <a:prstGeom prst="blockArc">
              <a:avLst>
                <a:gd name="adj1" fmla="val 12279389"/>
                <a:gd name="adj2" fmla="val 20948506"/>
                <a:gd name="adj3" fmla="val 19526"/>
              </a:avLst>
            </a:prstGeom>
            <a:pattFill prst="dkDnDiag">
              <a:fgClr>
                <a:srgbClr val="C00000"/>
              </a:fgClr>
              <a:bgClr>
                <a:schemeClr val="bg1"/>
              </a:bgClr>
            </a:pattFill>
            <a:ln>
              <a:solidFill>
                <a:srgbClr val="DE01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942242" y="2777728"/>
            <a:ext cx="141715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主题一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</a:p>
          <a:p>
            <a:pPr algn="ctr"/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603673" y="2696269"/>
            <a:ext cx="141715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主题三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</a:p>
          <a:p>
            <a:pPr algn="ctr"/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169305" y="2632228"/>
            <a:ext cx="141715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主题三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</a:p>
          <a:p>
            <a:pPr algn="ctr"/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5" y="4750758"/>
            <a:ext cx="1341236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04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9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1903576" y="807883"/>
            <a:ext cx="2246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n>
                  <a:solidFill>
                    <a:srgbClr val="DE012A"/>
                  </a:solidFill>
                </a:ln>
                <a:pattFill prst="dkDnDiag">
                  <a:fgClr>
                    <a:srgbClr val="DE012A"/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主题一</a:t>
            </a:r>
            <a:endParaRPr lang="zh-CN" altLang="en-US" sz="3600" dirty="0">
              <a:ln>
                <a:solidFill>
                  <a:srgbClr val="DE012A"/>
                </a:solidFill>
              </a:ln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t="1372" r="23902" b="42605"/>
          <a:stretch/>
        </p:blipFill>
        <p:spPr>
          <a:xfrm>
            <a:off x="2503282" y="1885461"/>
            <a:ext cx="1818614" cy="1818614"/>
          </a:xfrm>
          <a:prstGeom prst="ellipse">
            <a:avLst/>
          </a:prstGeom>
          <a:ln>
            <a:solidFill>
              <a:srgbClr val="DE012A"/>
            </a:solidFill>
          </a:ln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7" t="1428" r="29155" b="64213"/>
          <a:stretch/>
        </p:blipFill>
        <p:spPr>
          <a:xfrm>
            <a:off x="5430568" y="1885461"/>
            <a:ext cx="1818000" cy="1818000"/>
          </a:xfrm>
          <a:prstGeom prst="ellipse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0" t="1660" r="25126" b="61380"/>
          <a:stretch/>
        </p:blipFill>
        <p:spPr>
          <a:xfrm>
            <a:off x="8357239" y="1885461"/>
            <a:ext cx="1818000" cy="1818000"/>
          </a:xfrm>
          <a:prstGeom prst="ellipse">
            <a:avLst/>
          </a:prstGeom>
          <a:ln>
            <a:solidFill>
              <a:srgbClr val="DE012A"/>
            </a:solidFill>
          </a:ln>
        </p:spPr>
      </p:pic>
      <p:sp>
        <p:nvSpPr>
          <p:cNvPr id="65" name="文本框 64"/>
          <p:cNvSpPr txBox="1"/>
          <p:nvPr/>
        </p:nvSpPr>
        <p:spPr>
          <a:xfrm>
            <a:off x="2489389" y="3970807"/>
            <a:ext cx="21261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哆啦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A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梦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心肠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好，</a:t>
            </a: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乐于助人</a:t>
            </a:r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心肠软，做事拼命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276493" y="3970807"/>
            <a:ext cx="230867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野比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大雄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性格懒惰，</a:t>
            </a: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不肯读书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做事三分钟热情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8220354" y="3970807"/>
            <a:ext cx="232572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源静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香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聪明</a:t>
            </a: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乖巧，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成绩优秀</a:t>
            </a: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心地善良，善解人意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11" y="4647915"/>
            <a:ext cx="1188823" cy="18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77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65" grpId="0"/>
      <p:bldP spid="66" grpId="0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文本框 50"/>
          <p:cNvSpPr txBox="1"/>
          <p:nvPr/>
        </p:nvSpPr>
        <p:spPr>
          <a:xfrm>
            <a:off x="1929208" y="808918"/>
            <a:ext cx="2246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n>
                  <a:solidFill>
                    <a:srgbClr val="DE012A"/>
                  </a:solidFill>
                </a:ln>
                <a:pattFill prst="dkDnDiag">
                  <a:fgClr>
                    <a:srgbClr val="DE012A"/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主题二</a:t>
            </a:r>
            <a:endParaRPr lang="zh-CN" altLang="en-US" sz="3600" dirty="0">
              <a:ln>
                <a:solidFill>
                  <a:srgbClr val="DE012A"/>
                </a:solidFill>
              </a:ln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061" y="4553630"/>
            <a:ext cx="1493649" cy="189602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2027238" y="3362960"/>
            <a:ext cx="8519095" cy="6966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泪滴形 33"/>
          <p:cNvSpPr/>
          <p:nvPr/>
        </p:nvSpPr>
        <p:spPr>
          <a:xfrm rot="8084545">
            <a:off x="2357359" y="3104545"/>
            <a:ext cx="182403" cy="182403"/>
          </a:xfrm>
          <a:prstGeom prst="teardrop">
            <a:avLst/>
          </a:prstGeom>
          <a:solidFill>
            <a:schemeClr val="bg1"/>
          </a:solidFill>
          <a:ln>
            <a:solidFill>
              <a:srgbClr val="DE01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泪滴形 52"/>
          <p:cNvSpPr/>
          <p:nvPr/>
        </p:nvSpPr>
        <p:spPr>
          <a:xfrm rot="8084545" flipH="1" flipV="1">
            <a:off x="4298077" y="3501109"/>
            <a:ext cx="182403" cy="182403"/>
          </a:xfrm>
          <a:prstGeom prst="teardrop">
            <a:avLst/>
          </a:prstGeom>
          <a:solidFill>
            <a:schemeClr val="bg1"/>
          </a:solidFill>
          <a:ln>
            <a:solidFill>
              <a:srgbClr val="DE01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泪滴形 53"/>
          <p:cNvSpPr/>
          <p:nvPr/>
        </p:nvSpPr>
        <p:spPr>
          <a:xfrm rot="8084545">
            <a:off x="6178468" y="3091799"/>
            <a:ext cx="182403" cy="182403"/>
          </a:xfrm>
          <a:prstGeom prst="teardrop">
            <a:avLst/>
          </a:prstGeom>
          <a:solidFill>
            <a:schemeClr val="bg1"/>
          </a:solidFill>
          <a:ln>
            <a:solidFill>
              <a:srgbClr val="DE01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泪滴形 54"/>
          <p:cNvSpPr/>
          <p:nvPr/>
        </p:nvSpPr>
        <p:spPr>
          <a:xfrm rot="13515455" flipV="1">
            <a:off x="8058858" y="3513861"/>
            <a:ext cx="182403" cy="182403"/>
          </a:xfrm>
          <a:prstGeom prst="teardrop">
            <a:avLst/>
          </a:prstGeom>
          <a:solidFill>
            <a:schemeClr val="bg1"/>
          </a:solidFill>
          <a:ln>
            <a:solidFill>
              <a:srgbClr val="DE01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泪滴形 55"/>
          <p:cNvSpPr/>
          <p:nvPr/>
        </p:nvSpPr>
        <p:spPr>
          <a:xfrm rot="8084545">
            <a:off x="9942028" y="3087144"/>
            <a:ext cx="182403" cy="182403"/>
          </a:xfrm>
          <a:prstGeom prst="teardrop">
            <a:avLst/>
          </a:prstGeom>
          <a:solidFill>
            <a:schemeClr val="bg1"/>
          </a:solidFill>
          <a:ln>
            <a:solidFill>
              <a:srgbClr val="DE01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1374686" y="2081047"/>
            <a:ext cx="212614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月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日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206594" y="2046278"/>
            <a:ext cx="212614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月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日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970154" y="2067192"/>
            <a:ext cx="212614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月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日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326203" y="3789677"/>
            <a:ext cx="212614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月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日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086984" y="3900785"/>
            <a:ext cx="212614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月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XX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日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313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24" grpId="0" animBg="1"/>
      <p:bldP spid="34" grpId="0" animBg="1"/>
      <p:bldP spid="53" grpId="0" animBg="1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文本框 136"/>
          <p:cNvSpPr txBox="1"/>
          <p:nvPr/>
        </p:nvSpPr>
        <p:spPr>
          <a:xfrm>
            <a:off x="2036262" y="806860"/>
            <a:ext cx="2246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n>
                  <a:solidFill>
                    <a:srgbClr val="DE012A"/>
                  </a:solidFill>
                </a:ln>
                <a:pattFill prst="dkDnDiag">
                  <a:fgClr>
                    <a:srgbClr val="DE012A"/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主题三</a:t>
            </a:r>
            <a:endParaRPr lang="zh-CN" altLang="en-US" sz="3600" dirty="0">
              <a:ln>
                <a:solidFill>
                  <a:srgbClr val="DE012A"/>
                </a:solidFill>
              </a:ln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366" y="4254055"/>
            <a:ext cx="1365622" cy="192040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 flipV="1">
            <a:off x="2378710" y="1947816"/>
            <a:ext cx="1094696" cy="3380432"/>
            <a:chOff x="2063750" y="1937656"/>
            <a:chExt cx="1094696" cy="3380432"/>
          </a:xfrm>
        </p:grpSpPr>
        <p:grpSp>
          <p:nvGrpSpPr>
            <p:cNvPr id="5" name="组合 4"/>
            <p:cNvGrpSpPr/>
            <p:nvPr/>
          </p:nvGrpSpPr>
          <p:grpSpPr>
            <a:xfrm>
              <a:off x="2063750" y="1937656"/>
              <a:ext cx="1094696" cy="2959464"/>
              <a:chOff x="2063750" y="2405016"/>
              <a:chExt cx="1094696" cy="2959464"/>
            </a:xfrm>
          </p:grpSpPr>
          <p:sp>
            <p:nvSpPr>
              <p:cNvPr id="3" name="圆角矩形 2"/>
              <p:cNvSpPr/>
              <p:nvPr/>
            </p:nvSpPr>
            <p:spPr>
              <a:xfrm>
                <a:off x="2063750" y="2405016"/>
                <a:ext cx="1094696" cy="2959464"/>
              </a:xfrm>
              <a:prstGeom prst="roundRect">
                <a:avLst>
                  <a:gd name="adj" fmla="val 50000"/>
                </a:avLst>
              </a:prstGeom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2123880" y="2567576"/>
                <a:ext cx="974436" cy="263434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193200" y="4493768"/>
              <a:ext cx="824320" cy="824320"/>
              <a:chOff x="1914763" y="4236483"/>
              <a:chExt cx="1425666" cy="1425666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914763" y="4236483"/>
                <a:ext cx="1425666" cy="1425666"/>
              </a:xfrm>
              <a:prstGeom prst="ellipse">
                <a:avLst/>
              </a:prstGeom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015597" y="4337315"/>
                <a:ext cx="1224000" cy="122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 flipV="1">
            <a:off x="4453087" y="1947816"/>
            <a:ext cx="1094696" cy="3380432"/>
            <a:chOff x="2063750" y="1937656"/>
            <a:chExt cx="1094696" cy="3380432"/>
          </a:xfrm>
        </p:grpSpPr>
        <p:grpSp>
          <p:nvGrpSpPr>
            <p:cNvPr id="37" name="组合 36"/>
            <p:cNvGrpSpPr/>
            <p:nvPr/>
          </p:nvGrpSpPr>
          <p:grpSpPr>
            <a:xfrm>
              <a:off x="2063750" y="1937656"/>
              <a:ext cx="1094696" cy="2959464"/>
              <a:chOff x="2063750" y="2405016"/>
              <a:chExt cx="1094696" cy="2959464"/>
            </a:xfrm>
          </p:grpSpPr>
          <p:sp>
            <p:nvSpPr>
              <p:cNvPr id="65" name="圆角矩形 64"/>
              <p:cNvSpPr/>
              <p:nvPr/>
            </p:nvSpPr>
            <p:spPr>
              <a:xfrm>
                <a:off x="2063750" y="2405016"/>
                <a:ext cx="1094696" cy="2959464"/>
              </a:xfrm>
              <a:prstGeom prst="roundRect">
                <a:avLst>
                  <a:gd name="adj" fmla="val 50000"/>
                </a:avLst>
              </a:prstGeom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65"/>
              <p:cNvSpPr/>
              <p:nvPr/>
            </p:nvSpPr>
            <p:spPr>
              <a:xfrm>
                <a:off x="2123880" y="2567576"/>
                <a:ext cx="974436" cy="263434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193200" y="4493768"/>
              <a:ext cx="824320" cy="824320"/>
              <a:chOff x="1914763" y="4236483"/>
              <a:chExt cx="1425666" cy="1425666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914763" y="4236483"/>
                <a:ext cx="1425666" cy="1425666"/>
              </a:xfrm>
              <a:prstGeom prst="ellipse">
                <a:avLst/>
              </a:prstGeom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015597" y="4337315"/>
                <a:ext cx="1224000" cy="122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 flipV="1">
            <a:off x="6527464" y="1947816"/>
            <a:ext cx="1094696" cy="3380432"/>
            <a:chOff x="2063750" y="1937656"/>
            <a:chExt cx="1094696" cy="3380432"/>
          </a:xfrm>
        </p:grpSpPr>
        <p:grpSp>
          <p:nvGrpSpPr>
            <p:cNvPr id="68" name="组合 67"/>
            <p:cNvGrpSpPr/>
            <p:nvPr/>
          </p:nvGrpSpPr>
          <p:grpSpPr>
            <a:xfrm>
              <a:off x="2063750" y="1937656"/>
              <a:ext cx="1094696" cy="2959464"/>
              <a:chOff x="2063750" y="2405016"/>
              <a:chExt cx="1094696" cy="2959464"/>
            </a:xfrm>
          </p:grpSpPr>
          <p:sp>
            <p:nvSpPr>
              <p:cNvPr id="72" name="圆角矩形 71"/>
              <p:cNvSpPr/>
              <p:nvPr/>
            </p:nvSpPr>
            <p:spPr>
              <a:xfrm>
                <a:off x="2063750" y="2405016"/>
                <a:ext cx="1094696" cy="2959464"/>
              </a:xfrm>
              <a:prstGeom prst="roundRect">
                <a:avLst>
                  <a:gd name="adj" fmla="val 50000"/>
                </a:avLst>
              </a:prstGeom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2123880" y="2567576"/>
                <a:ext cx="974436" cy="263434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2193200" y="4493768"/>
              <a:ext cx="824320" cy="824320"/>
              <a:chOff x="1914763" y="4236483"/>
              <a:chExt cx="1425666" cy="1425666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1914763" y="4236483"/>
                <a:ext cx="1425666" cy="1425666"/>
              </a:xfrm>
              <a:prstGeom prst="ellipse">
                <a:avLst/>
              </a:prstGeom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2015597" y="4337315"/>
                <a:ext cx="1224000" cy="122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 flipV="1">
            <a:off x="8601840" y="1947816"/>
            <a:ext cx="1094696" cy="3380432"/>
            <a:chOff x="2063750" y="1937656"/>
            <a:chExt cx="1094696" cy="3380432"/>
          </a:xfrm>
        </p:grpSpPr>
        <p:grpSp>
          <p:nvGrpSpPr>
            <p:cNvPr id="75" name="组合 74"/>
            <p:cNvGrpSpPr/>
            <p:nvPr/>
          </p:nvGrpSpPr>
          <p:grpSpPr>
            <a:xfrm>
              <a:off x="2063750" y="1937656"/>
              <a:ext cx="1094696" cy="2959464"/>
              <a:chOff x="2063750" y="2405016"/>
              <a:chExt cx="1094696" cy="2959464"/>
            </a:xfrm>
          </p:grpSpPr>
          <p:sp>
            <p:nvSpPr>
              <p:cNvPr id="79" name="圆角矩形 78"/>
              <p:cNvSpPr/>
              <p:nvPr/>
            </p:nvSpPr>
            <p:spPr>
              <a:xfrm>
                <a:off x="2063750" y="2405016"/>
                <a:ext cx="1094696" cy="2959464"/>
              </a:xfrm>
              <a:prstGeom prst="roundRect">
                <a:avLst>
                  <a:gd name="adj" fmla="val 50000"/>
                </a:avLst>
              </a:prstGeom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圆角矩形 79"/>
              <p:cNvSpPr/>
              <p:nvPr/>
            </p:nvSpPr>
            <p:spPr>
              <a:xfrm>
                <a:off x="2123880" y="2567576"/>
                <a:ext cx="974436" cy="263434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2193200" y="4493768"/>
              <a:ext cx="824320" cy="824320"/>
              <a:chOff x="1914763" y="4236483"/>
              <a:chExt cx="1425666" cy="1425666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1914763" y="4236483"/>
                <a:ext cx="1425666" cy="1425666"/>
              </a:xfrm>
              <a:prstGeom prst="ellipse">
                <a:avLst/>
              </a:prstGeom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015597" y="4337315"/>
                <a:ext cx="1224000" cy="122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DE01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2672938" y="3017520"/>
            <a:ext cx="553998" cy="1788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66508" y="2099890"/>
            <a:ext cx="357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1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840885" y="2099890"/>
            <a:ext cx="357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2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915262" y="2099890"/>
            <a:ext cx="357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3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8989639" y="2099890"/>
            <a:ext cx="357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4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4742826" y="3017520"/>
            <a:ext cx="553998" cy="1788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6817203" y="3017520"/>
            <a:ext cx="553998" cy="1788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8895604" y="3017520"/>
            <a:ext cx="553998" cy="1788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请输入内容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655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8" grpId="0"/>
      <p:bldP spid="9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弦形 26"/>
          <p:cNvSpPr/>
          <p:nvPr/>
        </p:nvSpPr>
        <p:spPr>
          <a:xfrm rot="5400000">
            <a:off x="4704028" y="943083"/>
            <a:ext cx="3376042" cy="8562618"/>
          </a:xfrm>
          <a:custGeom>
            <a:avLst/>
            <a:gdLst>
              <a:gd name="connsiteX0" fmla="*/ 3344657 w 6660000"/>
              <a:gd name="connsiteY0" fmla="*/ 8675958 h 8676000"/>
              <a:gd name="connsiteX1" fmla="*/ 288204 w 6660000"/>
              <a:gd name="connsiteY1" fmla="*/ 6103329 h 8676000"/>
              <a:gd name="connsiteX2" fmla="*/ 284299 w 6660000"/>
              <a:gd name="connsiteY2" fmla="*/ 2584133 h 8676000"/>
              <a:gd name="connsiteX3" fmla="*/ 3330001 w 6660000"/>
              <a:gd name="connsiteY3" fmla="*/ -1 h 8676000"/>
              <a:gd name="connsiteX4" fmla="*/ 3344657 w 6660000"/>
              <a:gd name="connsiteY4" fmla="*/ 8675958 h 8676000"/>
              <a:gd name="connsiteX0" fmla="*/ 3376795 w 3376795"/>
              <a:gd name="connsiteY0" fmla="*/ 8675959 h 8675995"/>
              <a:gd name="connsiteX1" fmla="*/ 259382 w 3376795"/>
              <a:gd name="connsiteY1" fmla="*/ 5950930 h 8675995"/>
              <a:gd name="connsiteX2" fmla="*/ 316437 w 3376795"/>
              <a:gd name="connsiteY2" fmla="*/ 2584134 h 8675995"/>
              <a:gd name="connsiteX3" fmla="*/ 3362139 w 3376795"/>
              <a:gd name="connsiteY3" fmla="*/ 0 h 8675995"/>
              <a:gd name="connsiteX4" fmla="*/ 3376795 w 3376795"/>
              <a:gd name="connsiteY4" fmla="*/ 8675959 h 8675995"/>
              <a:gd name="connsiteX0" fmla="*/ 3403887 w 3403887"/>
              <a:gd name="connsiteY0" fmla="*/ 8675959 h 8675996"/>
              <a:gd name="connsiteX1" fmla="*/ 286474 w 3403887"/>
              <a:gd name="connsiteY1" fmla="*/ 5950930 h 8675996"/>
              <a:gd name="connsiteX2" fmla="*/ 343529 w 3403887"/>
              <a:gd name="connsiteY2" fmla="*/ 2584134 h 8675996"/>
              <a:gd name="connsiteX3" fmla="*/ 3389231 w 3403887"/>
              <a:gd name="connsiteY3" fmla="*/ 0 h 8675996"/>
              <a:gd name="connsiteX4" fmla="*/ 3403887 w 3403887"/>
              <a:gd name="connsiteY4" fmla="*/ 8675959 h 8675996"/>
              <a:gd name="connsiteX0" fmla="*/ 3376042 w 3376042"/>
              <a:gd name="connsiteY0" fmla="*/ 8675959 h 8675998"/>
              <a:gd name="connsiteX1" fmla="*/ 258629 w 3376042"/>
              <a:gd name="connsiteY1" fmla="*/ 5950930 h 8675998"/>
              <a:gd name="connsiteX2" fmla="*/ 315684 w 3376042"/>
              <a:gd name="connsiteY2" fmla="*/ 2584134 h 8675998"/>
              <a:gd name="connsiteX3" fmla="*/ 3361386 w 3376042"/>
              <a:gd name="connsiteY3" fmla="*/ 0 h 8675998"/>
              <a:gd name="connsiteX4" fmla="*/ 3376042 w 3376042"/>
              <a:gd name="connsiteY4" fmla="*/ 8675959 h 867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6042" h="8675998">
                <a:moveTo>
                  <a:pt x="3376042" y="8675959"/>
                </a:moveTo>
                <a:cubicBezTo>
                  <a:pt x="2055827" y="8683529"/>
                  <a:pt x="746103" y="7595041"/>
                  <a:pt x="258629" y="5950930"/>
                </a:cubicBezTo>
                <a:cubicBezTo>
                  <a:pt x="-122395" y="4665844"/>
                  <a:pt x="-64736" y="3705235"/>
                  <a:pt x="315684" y="2584134"/>
                </a:cubicBezTo>
                <a:cubicBezTo>
                  <a:pt x="848718" y="1013277"/>
                  <a:pt x="2042983" y="0"/>
                  <a:pt x="3361386" y="0"/>
                </a:cubicBezTo>
                <a:cubicBezTo>
                  <a:pt x="3366271" y="2891986"/>
                  <a:pt x="3371157" y="5783973"/>
                  <a:pt x="3376042" y="8675959"/>
                </a:cubicBezTo>
                <a:close/>
              </a:path>
            </a:pathLst>
          </a:custGeom>
          <a:pattFill prst="dkDn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弦形 29"/>
          <p:cNvSpPr/>
          <p:nvPr/>
        </p:nvSpPr>
        <p:spPr>
          <a:xfrm rot="4522582">
            <a:off x="4642614" y="2619364"/>
            <a:ext cx="3201501" cy="7444729"/>
          </a:xfrm>
          <a:custGeom>
            <a:avLst/>
            <a:gdLst>
              <a:gd name="connsiteX0" fmla="*/ 1601584 w 6159132"/>
              <a:gd name="connsiteY0" fmla="*/ 5781287 h 6159132"/>
              <a:gd name="connsiteX1" fmla="*/ 95956 w 6159132"/>
              <a:gd name="connsiteY1" fmla="*/ 2316808 h 6159132"/>
              <a:gd name="connsiteX2" fmla="*/ 3079567 w 6159132"/>
              <a:gd name="connsiteY2" fmla="*/ 0 h 6159132"/>
              <a:gd name="connsiteX3" fmla="*/ 1601584 w 6159132"/>
              <a:gd name="connsiteY3" fmla="*/ 5781287 h 6159132"/>
              <a:gd name="connsiteX0" fmla="*/ 1350806 w 3113495"/>
              <a:gd name="connsiteY0" fmla="*/ 6510263 h 6510263"/>
              <a:gd name="connsiteX1" fmla="*/ 129884 w 3113495"/>
              <a:gd name="connsiteY1" fmla="*/ 2316808 h 6510263"/>
              <a:gd name="connsiteX2" fmla="*/ 3113495 w 3113495"/>
              <a:gd name="connsiteY2" fmla="*/ 0 h 6510263"/>
              <a:gd name="connsiteX3" fmla="*/ 1350806 w 3113495"/>
              <a:gd name="connsiteY3" fmla="*/ 6510263 h 6510263"/>
              <a:gd name="connsiteX0" fmla="*/ 1350806 w 3365192"/>
              <a:gd name="connsiteY0" fmla="*/ 7444729 h 7444729"/>
              <a:gd name="connsiteX1" fmla="*/ 129884 w 3365192"/>
              <a:gd name="connsiteY1" fmla="*/ 3251274 h 7444729"/>
              <a:gd name="connsiteX2" fmla="*/ 3365192 w 3365192"/>
              <a:gd name="connsiteY2" fmla="*/ 0 h 7444729"/>
              <a:gd name="connsiteX3" fmla="*/ 1350806 w 3365192"/>
              <a:gd name="connsiteY3" fmla="*/ 7444729 h 7444729"/>
              <a:gd name="connsiteX0" fmla="*/ 1187115 w 3201501"/>
              <a:gd name="connsiteY0" fmla="*/ 7444729 h 7444729"/>
              <a:gd name="connsiteX1" fmla="*/ 166556 w 3201501"/>
              <a:gd name="connsiteY1" fmla="*/ 3177552 h 7444729"/>
              <a:gd name="connsiteX2" fmla="*/ 3201501 w 3201501"/>
              <a:gd name="connsiteY2" fmla="*/ 0 h 7444729"/>
              <a:gd name="connsiteX3" fmla="*/ 1187115 w 3201501"/>
              <a:gd name="connsiteY3" fmla="*/ 7444729 h 744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1501" h="7444729">
                <a:moveTo>
                  <a:pt x="1187115" y="7444729"/>
                </a:moveTo>
                <a:cubicBezTo>
                  <a:pt x="-47272" y="6769455"/>
                  <a:pt x="-181940" y="4540730"/>
                  <a:pt x="166556" y="3177552"/>
                </a:cubicBezTo>
                <a:cubicBezTo>
                  <a:pt x="515052" y="1814373"/>
                  <a:pt x="1794481" y="0"/>
                  <a:pt x="3201501" y="0"/>
                </a:cubicBezTo>
                <a:cubicBezTo>
                  <a:pt x="2708840" y="1927096"/>
                  <a:pt x="1679776" y="5517633"/>
                  <a:pt x="1187115" y="744472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9528624">
            <a:off x="6429897" y="3991687"/>
            <a:ext cx="1904963" cy="21767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2071376" flipH="1">
            <a:off x="4441078" y="3991686"/>
            <a:ext cx="1904963" cy="217677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824538" y="5449955"/>
            <a:ext cx="1104900" cy="1104900"/>
          </a:xfrm>
          <a:prstGeom prst="ellipse">
            <a:avLst/>
          </a:prstGeom>
          <a:pattFill prst="dkDnDiag">
            <a:fgClr>
              <a:srgbClr val="C0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098800" y="1884498"/>
            <a:ext cx="7389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 smtClean="0">
                <a:ln>
                  <a:solidFill>
                    <a:srgbClr val="DE012A"/>
                  </a:solidFill>
                </a:ln>
                <a:pattFill prst="dkDnDiag">
                  <a:fgClr>
                    <a:srgbClr val="DE012A"/>
                  </a:fgClr>
                  <a:bgClr>
                    <a:schemeClr val="bg1"/>
                  </a:bgClr>
                </a:pattFill>
                <a:latin typeface="方正经黑简体" panose="020B0300000000000000" pitchFamily="34" charset="-122"/>
                <a:ea typeface="方正经黑简体" panose="020B0300000000000000" pitchFamily="34" charset="-122"/>
              </a:rPr>
              <a:t>谢谢欣赏</a:t>
            </a:r>
            <a:endParaRPr lang="en-US" altLang="zh-CN" sz="9600" b="1" dirty="0" smtClean="0">
              <a:ln>
                <a:solidFill>
                  <a:srgbClr val="DE012A"/>
                </a:solidFill>
              </a:ln>
              <a:pattFill prst="dkDnDiag">
                <a:fgClr>
                  <a:srgbClr val="DE012A"/>
                </a:fgClr>
                <a:bgClr>
                  <a:schemeClr val="bg1"/>
                </a:bgClr>
              </a:pattFill>
              <a:latin typeface="方正经黑简体" panose="020B0300000000000000" pitchFamily="34" charset="-122"/>
              <a:ea typeface="方正经黑简体" panose="020B0300000000000000" pitchFamily="34" charset="-122"/>
            </a:endParaRPr>
          </a:p>
        </p:txBody>
      </p:sp>
      <p:sp>
        <p:nvSpPr>
          <p:cNvPr id="21" name="空心弧 20"/>
          <p:cNvSpPr/>
          <p:nvPr/>
        </p:nvSpPr>
        <p:spPr>
          <a:xfrm rot="21353393">
            <a:off x="6831831" y="4649080"/>
            <a:ext cx="972375" cy="1058789"/>
          </a:xfrm>
          <a:prstGeom prst="blockArc">
            <a:avLst>
              <a:gd name="adj1" fmla="val 10800000"/>
              <a:gd name="adj2" fmla="val 0"/>
              <a:gd name="adj3" fmla="val 11363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4949101" y="4638068"/>
            <a:ext cx="972375" cy="1058789"/>
          </a:xfrm>
          <a:prstGeom prst="blockArc">
            <a:avLst>
              <a:gd name="adj1" fmla="val 10800000"/>
              <a:gd name="adj2" fmla="val 0"/>
              <a:gd name="adj3" fmla="val 11363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6760564" y="6002405"/>
            <a:ext cx="2241564" cy="692978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795137" y="6777653"/>
            <a:ext cx="2545402" cy="253522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3970019" y="6089301"/>
            <a:ext cx="1947429" cy="605144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 flipV="1">
            <a:off x="3751848" y="6788622"/>
            <a:ext cx="2170968" cy="371377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弧形 29"/>
          <p:cNvSpPr/>
          <p:nvPr/>
        </p:nvSpPr>
        <p:spPr>
          <a:xfrm rot="15408115">
            <a:off x="5724408" y="6804736"/>
            <a:ext cx="2762944" cy="1549033"/>
          </a:xfrm>
          <a:prstGeom prst="arc">
            <a:avLst>
              <a:gd name="adj1" fmla="val 17789638"/>
              <a:gd name="adj2" fmla="val 20373355"/>
            </a:avLst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183099" y="5623066"/>
            <a:ext cx="261257" cy="261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10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7" grpId="0" animBg="1"/>
      <p:bldP spid="18" grpId="0"/>
      <p:bldP spid="21" grpId="0" animBg="1"/>
      <p:bldP spid="22" grpId="0" animBg="1"/>
      <p:bldP spid="30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128</Words>
  <Application>Microsoft Office PowerPoint</Application>
  <PresentationFormat>宽屏</PresentationFormat>
  <Paragraphs>47</Paragraphs>
  <Slides>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宋体</vt:lpstr>
      <vt:lpstr>Calibri Light</vt:lpstr>
      <vt:lpstr>Calibri</vt:lpstr>
      <vt:lpstr>方正经黑简体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yu_o</dc:creator>
  <cp:lastModifiedBy>Lov Canon</cp:lastModifiedBy>
  <cp:revision>90</cp:revision>
  <dcterms:created xsi:type="dcterms:W3CDTF">2015-07-14T02:34:39Z</dcterms:created>
  <dcterms:modified xsi:type="dcterms:W3CDTF">2015-07-19T15:20:43Z</dcterms:modified>
</cp:coreProperties>
</file>