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0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1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2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5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6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7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21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22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1" r:id="rId9"/>
    <p:sldId id="264" r:id="rId10"/>
    <p:sldId id="272" r:id="rId11"/>
    <p:sldId id="273" r:id="rId12"/>
    <p:sldId id="274" r:id="rId13"/>
    <p:sldId id="275" r:id="rId14"/>
    <p:sldId id="265" r:id="rId15"/>
    <p:sldId id="276" r:id="rId16"/>
    <p:sldId id="277" r:id="rId17"/>
    <p:sldId id="278" r:id="rId18"/>
    <p:sldId id="279" r:id="rId19"/>
    <p:sldId id="266" r:id="rId20"/>
    <p:sldId id="280" r:id="rId21"/>
    <p:sldId id="281" r:id="rId22"/>
    <p:sldId id="282" r:id="rId23"/>
    <p:sldId id="283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AE8E78"/>
    <a:srgbClr val="C1DFF6"/>
    <a:srgbClr val="0070C0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9" autoAdjust="0"/>
    <p:restoredTop sz="94618" autoAdjust="0"/>
  </p:normalViewPr>
  <p:slideViewPr>
    <p:cSldViewPr snapToGrid="0" showGuides="1">
      <p:cViewPr varScale="1">
        <p:scale>
          <a:sx n="76" d="100"/>
          <a:sy n="76" d="100"/>
        </p:scale>
        <p:origin x="144" y="96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57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321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64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10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40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449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56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93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265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33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4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1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59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827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32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6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87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97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48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2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98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54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403891-383C-48CE-B2E1-CBCC05A97E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1227" y="-2661227"/>
            <a:ext cx="6869546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91B0152-047F-4B62-93CB-FB6C7D0D4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4" b="5726"/>
          <a:stretch/>
        </p:blipFill>
        <p:spPr>
          <a:xfrm>
            <a:off x="-114300" y="3619500"/>
            <a:ext cx="4571570" cy="33610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1EA4815-E3BF-41E7-8185-DF5CDA795D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" y="474301"/>
            <a:ext cx="2999232" cy="1452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87DD02-AB74-4F0B-8193-4BD8333AD29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594" y="185234"/>
            <a:ext cx="3491406" cy="251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C8AA009-8EE0-49B0-9851-A707ED57F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1227" y="-2661227"/>
            <a:ext cx="6869546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E7E02F7-1EA6-4763-A175-BA18F1798B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0" y="190500"/>
            <a:ext cx="2413000" cy="20406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667B18-48C2-4137-9C2C-05FCA6E166F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3949699"/>
            <a:ext cx="2839418" cy="27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80D680-885E-4E61-B705-BCEDA02134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1227" y="-2661227"/>
            <a:ext cx="6869546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CA0E7B9-1034-4076-B240-C0FDD11838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4" b="5926"/>
          <a:stretch/>
        </p:blipFill>
        <p:spPr>
          <a:xfrm>
            <a:off x="0" y="3409626"/>
            <a:ext cx="4597400" cy="344837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675DF1-8D59-4B29-BA35-AEE83D29A1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0" y="165099"/>
            <a:ext cx="3246437" cy="223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6E464FB-76C5-4BAD-8C4E-BB1CF57BCE3D}"/>
              </a:ext>
            </a:extLst>
          </p:cNvPr>
          <p:cNvSpPr/>
          <p:nvPr userDrawn="1"/>
        </p:nvSpPr>
        <p:spPr>
          <a:xfrm>
            <a:off x="228600" y="203200"/>
            <a:ext cx="11747500" cy="6438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椭圆 2">
            <a:extLst>
              <a:ext uri="{FF2B5EF4-FFF2-40B4-BE49-F238E27FC236}">
                <a16:creationId xmlns:a16="http://schemas.microsoft.com/office/drawing/2014/main" id="{70F380A0-1352-4779-A655-DE5CDE441F1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02212" y="470733"/>
            <a:ext cx="264224" cy="264224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75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PA_文本框 4">
            <a:extLst>
              <a:ext uri="{FF2B5EF4-FFF2-40B4-BE49-F238E27FC236}">
                <a16:creationId xmlns:a16="http://schemas.microsoft.com/office/drawing/2014/main" id="{78F7CDF5-1B46-4C11-B630-9FB4E164D621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905830" y="307683"/>
            <a:ext cx="2924029" cy="48872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BD1D415-CF8A-4D29-967A-80D7BBF4B261}"/>
              </a:ext>
            </a:extLst>
          </p:cNvPr>
          <p:cNvSpPr/>
          <p:nvPr userDrawn="1"/>
        </p:nvSpPr>
        <p:spPr>
          <a:xfrm>
            <a:off x="228600" y="203200"/>
            <a:ext cx="11747500" cy="6438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椭圆 2">
            <a:extLst>
              <a:ext uri="{FF2B5EF4-FFF2-40B4-BE49-F238E27FC236}">
                <a16:creationId xmlns:a16="http://schemas.microsoft.com/office/drawing/2014/main" id="{E9F0BF7B-DB32-48E4-B187-9E484D8E068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02212" y="470733"/>
            <a:ext cx="264224" cy="264224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75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PA_文本框 4">
            <a:extLst>
              <a:ext uri="{FF2B5EF4-FFF2-40B4-BE49-F238E27FC236}">
                <a16:creationId xmlns:a16="http://schemas.microsoft.com/office/drawing/2014/main" id="{1E6C5D94-D69B-4115-944A-E7C734D01647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905830" y="307683"/>
            <a:ext cx="2924029" cy="48872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6FC9F4-1353-4686-AD9F-387A49472238}"/>
              </a:ext>
            </a:extLst>
          </p:cNvPr>
          <p:cNvSpPr/>
          <p:nvPr userDrawn="1"/>
        </p:nvSpPr>
        <p:spPr>
          <a:xfrm>
            <a:off x="228600" y="203200"/>
            <a:ext cx="11747500" cy="6438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椭圆 2">
            <a:extLst>
              <a:ext uri="{FF2B5EF4-FFF2-40B4-BE49-F238E27FC236}">
                <a16:creationId xmlns:a16="http://schemas.microsoft.com/office/drawing/2014/main" id="{74A908E8-31D0-43CE-8D0A-F4DCD04059A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02212" y="470733"/>
            <a:ext cx="264224" cy="264224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75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PA_文本框 4">
            <a:extLst>
              <a:ext uri="{FF2B5EF4-FFF2-40B4-BE49-F238E27FC236}">
                <a16:creationId xmlns:a16="http://schemas.microsoft.com/office/drawing/2014/main" id="{BA1518BF-6625-4AA9-A7B7-69474DB7C625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905830" y="307683"/>
            <a:ext cx="2924029" cy="48872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0327F6C-9830-449A-96C6-C85BF403286E}"/>
              </a:ext>
            </a:extLst>
          </p:cNvPr>
          <p:cNvSpPr/>
          <p:nvPr userDrawn="1"/>
        </p:nvSpPr>
        <p:spPr>
          <a:xfrm>
            <a:off x="228600" y="203200"/>
            <a:ext cx="11747500" cy="6438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椭圆 2">
            <a:extLst>
              <a:ext uri="{FF2B5EF4-FFF2-40B4-BE49-F238E27FC236}">
                <a16:creationId xmlns:a16="http://schemas.microsoft.com/office/drawing/2014/main" id="{6C4BF9C4-5505-4A7B-A76E-95F996FC085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502212" y="470733"/>
            <a:ext cx="264224" cy="264224"/>
          </a:xfrm>
          <a:prstGeom prst="ellips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75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PA_文本框 4">
            <a:extLst>
              <a:ext uri="{FF2B5EF4-FFF2-40B4-BE49-F238E27FC236}">
                <a16:creationId xmlns:a16="http://schemas.microsoft.com/office/drawing/2014/main" id="{25BBA46D-EDF2-40B0-92D0-459BB2A0700B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905830" y="307683"/>
            <a:ext cx="2924029" cy="48872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5A91831-5012-4957-8D32-B70EC14D0C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1227" y="-2661227"/>
            <a:ext cx="6869546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1D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60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8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9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notesSlide" Target="../notesSlides/notesSlide22.xml"/><Relationship Id="rId2" Type="http://schemas.openxmlformats.org/officeDocument/2006/relationships/tags" Target="../tags/tag124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01D42F35-4E0A-4747-A9E4-2786E0CFD576}"/>
              </a:ext>
            </a:extLst>
          </p:cNvPr>
          <p:cNvSpPr txBox="1"/>
          <p:nvPr/>
        </p:nvSpPr>
        <p:spPr>
          <a:xfrm>
            <a:off x="2609089" y="2686819"/>
            <a:ext cx="8909811" cy="115416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教育行业英语培训班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CA049B9-88DA-46F7-80C2-F55D6F2E79F1}"/>
              </a:ext>
            </a:extLst>
          </p:cNvPr>
          <p:cNvSpPr/>
          <p:nvPr/>
        </p:nvSpPr>
        <p:spPr>
          <a:xfrm>
            <a:off x="3429000" y="3668236"/>
            <a:ext cx="8089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Lorem ipsum dolor sit amet, consectetuer adipiscing elit.Aenean commodo ligula eget dolor. Aenean massa. Cum sociis natoque penatibus et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830902-93ED-4CDF-A001-86FB2326DA71}"/>
              </a:ext>
            </a:extLst>
          </p:cNvPr>
          <p:cNvSpPr txBox="1"/>
          <p:nvPr/>
        </p:nvSpPr>
        <p:spPr>
          <a:xfrm>
            <a:off x="9334500" y="4624331"/>
            <a:ext cx="1800493" cy="39613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辅导老师：</a:t>
            </a:r>
            <a:r>
              <a:rPr lang="en-US" altLang="zh-CN" b="1" dirty="0">
                <a:solidFill>
                  <a:srgbClr val="404040"/>
                </a:solidFill>
              </a:rPr>
              <a:t>XXX</a:t>
            </a:r>
            <a:endParaRPr lang="zh-CN" altLang="en-US" b="1" dirty="0">
              <a:solidFill>
                <a:srgbClr val="404040"/>
              </a:solidFill>
            </a:endParaRPr>
          </a:p>
        </p:txBody>
      </p:sp>
      <p:pic>
        <p:nvPicPr>
          <p:cNvPr id="16" name="开心到停不下来的歌 You Don't Know Me (feat. Brodie Barclay)">
            <a:hlinkClick r:id="" action="ppaction://media"/>
            <a:extLst>
              <a:ext uri="{FF2B5EF4-FFF2-40B4-BE49-F238E27FC236}">
                <a16:creationId xmlns:a16="http://schemas.microsoft.com/office/drawing/2014/main" id="{0A1CC048-BEAE-4CBB-ABC4-C7B35E4906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50675" y="-1317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0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0C2248B2-BD99-4384-BE7B-BE2AF5A0A4F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05931" y="3789187"/>
            <a:ext cx="6180138" cy="3067051"/>
            <a:chOff x="3005931" y="3789187"/>
            <a:chExt cx="6180138" cy="3067051"/>
          </a:xfrm>
        </p:grpSpPr>
        <p:sp>
          <p:nvSpPr>
            <p:cNvPr id="21" name="Freeform: Shape 2">
              <a:extLst>
                <a:ext uri="{FF2B5EF4-FFF2-40B4-BE49-F238E27FC236}">
                  <a16:creationId xmlns:a16="http://schemas.microsoft.com/office/drawing/2014/main" id="{1CB46223-9704-4C3D-A5FB-416459ED3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">
              <a:extLst>
                <a:ext uri="{FF2B5EF4-FFF2-40B4-BE49-F238E27FC236}">
                  <a16:creationId xmlns:a16="http://schemas.microsoft.com/office/drawing/2014/main" id="{FB8CC582-9C00-48C3-92D4-0820AC454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">
              <a:extLst>
                <a:ext uri="{FF2B5EF4-FFF2-40B4-BE49-F238E27FC236}">
                  <a16:creationId xmlns:a16="http://schemas.microsoft.com/office/drawing/2014/main" id="{B9FBC86C-E478-4B65-A034-0EB992041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5">
              <a:extLst>
                <a:ext uri="{FF2B5EF4-FFF2-40B4-BE49-F238E27FC236}">
                  <a16:creationId xmlns:a16="http://schemas.microsoft.com/office/drawing/2014/main" id="{7BD16AB4-D06C-45C0-9465-0516B5B4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">
              <a:extLst>
                <a:ext uri="{FF2B5EF4-FFF2-40B4-BE49-F238E27FC236}">
                  <a16:creationId xmlns:a16="http://schemas.microsoft.com/office/drawing/2014/main" id="{E249C40B-E8D5-4DD4-91A1-6C5BAF1F7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">
              <a:extLst>
                <a:ext uri="{FF2B5EF4-FFF2-40B4-BE49-F238E27FC236}">
                  <a16:creationId xmlns:a16="http://schemas.microsoft.com/office/drawing/2014/main" id="{833C86D2-2A45-4BB7-BEFB-E63593D11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8">
              <a:extLst>
                <a:ext uri="{FF2B5EF4-FFF2-40B4-BE49-F238E27FC236}">
                  <a16:creationId xmlns:a16="http://schemas.microsoft.com/office/drawing/2014/main" id="{02256F9E-16AE-473E-9B04-5A2B90961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9">
              <a:extLst>
                <a:ext uri="{FF2B5EF4-FFF2-40B4-BE49-F238E27FC236}">
                  <a16:creationId xmlns:a16="http://schemas.microsoft.com/office/drawing/2014/main" id="{F3EBAE04-A28B-401D-AB31-9DE0F7814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0">
              <a:extLst>
                <a:ext uri="{FF2B5EF4-FFF2-40B4-BE49-F238E27FC236}">
                  <a16:creationId xmlns:a16="http://schemas.microsoft.com/office/drawing/2014/main" id="{BECA5A0E-12CE-4AFF-A5D5-963BB3574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>
              <a:extLst>
                <a:ext uri="{FF2B5EF4-FFF2-40B4-BE49-F238E27FC236}">
                  <a16:creationId xmlns:a16="http://schemas.microsoft.com/office/drawing/2014/main" id="{34573139-D82F-49B9-8EC4-A07FAAA4B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17E02425-D76D-46D6-AE6E-157DEBDDF072}"/>
                </a:ext>
              </a:extLst>
            </p:cNvPr>
            <p:cNvSpPr txBox="1"/>
            <p:nvPr/>
          </p:nvSpPr>
          <p:spPr>
            <a:xfrm>
              <a:off x="3608515" y="6303507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15%</a:t>
              </a: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B0CC7A0A-74B8-4CA3-91E3-810F4EE19272}"/>
                </a:ext>
              </a:extLst>
            </p:cNvPr>
            <p:cNvSpPr txBox="1"/>
            <p:nvPr/>
          </p:nvSpPr>
          <p:spPr>
            <a:xfrm>
              <a:off x="3936295" y="5238868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30%</a:t>
              </a:r>
            </a:p>
          </p:txBody>
        </p:sp>
        <p:sp>
          <p:nvSpPr>
            <p:cNvPr id="33" name="TextBox 14">
              <a:extLst>
                <a:ext uri="{FF2B5EF4-FFF2-40B4-BE49-F238E27FC236}">
                  <a16:creationId xmlns:a16="http://schemas.microsoft.com/office/drawing/2014/main" id="{1153197A-D7C8-4353-A12E-939921881E92}"/>
                </a:ext>
              </a:extLst>
            </p:cNvPr>
            <p:cNvSpPr txBox="1"/>
            <p:nvPr/>
          </p:nvSpPr>
          <p:spPr>
            <a:xfrm>
              <a:off x="4890289" y="4553124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35%</a:t>
              </a:r>
            </a:p>
          </p:txBody>
        </p: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E2C2CB8A-3CC7-4641-A020-8A61E51268B5}"/>
                </a:ext>
              </a:extLst>
            </p:cNvPr>
            <p:cNvSpPr txBox="1"/>
            <p:nvPr/>
          </p:nvSpPr>
          <p:spPr>
            <a:xfrm>
              <a:off x="6099964" y="4452416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45%</a:t>
              </a:r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981D7BA0-1E7A-4FE3-832D-87F6929030E6}"/>
                </a:ext>
              </a:extLst>
            </p:cNvPr>
            <p:cNvSpPr txBox="1"/>
            <p:nvPr/>
          </p:nvSpPr>
          <p:spPr>
            <a:xfrm>
              <a:off x="7671638" y="5441380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85%</a:t>
              </a:r>
            </a:p>
          </p:txBody>
        </p:sp>
      </p:grpSp>
      <p:grpSp>
        <p:nvGrpSpPr>
          <p:cNvPr id="6" name="千图PPT彼岸天：ID 8661124库_组合 18">
            <a:extLst>
              <a:ext uri="{FF2B5EF4-FFF2-40B4-BE49-F238E27FC236}">
                <a16:creationId xmlns:a16="http://schemas.microsoft.com/office/drawing/2014/main" id="{68DB1E14-DCB0-46DE-A408-8AC7154764E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8906" y="3061527"/>
            <a:ext cx="2104376" cy="981450"/>
            <a:chOff x="1148901" y="4150558"/>
            <a:chExt cx="2205077" cy="981450"/>
          </a:xfrm>
        </p:grpSpPr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id="{DB90363C-4D1D-449D-A30E-C03D592DF82F}"/>
                </a:ext>
              </a:extLst>
            </p:cNvPr>
            <p:cNvSpPr txBox="1"/>
            <p:nvPr/>
          </p:nvSpPr>
          <p:spPr>
            <a:xfrm>
              <a:off x="1577518" y="4150558"/>
              <a:ext cx="1347845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20" name="TextBox 32">
              <a:extLst>
                <a:ext uri="{FF2B5EF4-FFF2-40B4-BE49-F238E27FC236}">
                  <a16:creationId xmlns:a16="http://schemas.microsoft.com/office/drawing/2014/main" id="{99340914-26CD-4413-9CC3-00E22355BC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8901" y="455777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千图PPT彼岸天：ID 8661124库_组合 19">
            <a:extLst>
              <a:ext uri="{FF2B5EF4-FFF2-40B4-BE49-F238E27FC236}">
                <a16:creationId xmlns:a16="http://schemas.microsoft.com/office/drawing/2014/main" id="{B7757904-4C61-4A2C-9151-A5E86CCB61B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81233" y="2212764"/>
            <a:ext cx="2104377" cy="981450"/>
            <a:chOff x="3497671" y="3301795"/>
            <a:chExt cx="2205078" cy="981450"/>
          </a:xfrm>
        </p:grpSpPr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C8B78F16-B7FC-447D-B7A2-28D7E04A4308}"/>
                </a:ext>
              </a:extLst>
            </p:cNvPr>
            <p:cNvSpPr txBox="1"/>
            <p:nvPr/>
          </p:nvSpPr>
          <p:spPr>
            <a:xfrm>
              <a:off x="3926286" y="3301795"/>
              <a:ext cx="1347845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id="{C35876C1-8F15-4D66-A951-299B224D19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709015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千图PPT彼岸天：ID 8661124库_组合 20">
            <a:extLst>
              <a:ext uri="{FF2B5EF4-FFF2-40B4-BE49-F238E27FC236}">
                <a16:creationId xmlns:a16="http://schemas.microsoft.com/office/drawing/2014/main" id="{7E298268-624A-415D-9939-5844F65DCDF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03557" y="1871917"/>
            <a:ext cx="2104377" cy="981450"/>
            <a:chOff x="3497670" y="2960948"/>
            <a:chExt cx="2205078" cy="981450"/>
          </a:xfrm>
        </p:grpSpPr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id="{83C271B1-3187-4497-9E93-F2F4A6EC54CE}"/>
                </a:ext>
              </a:extLst>
            </p:cNvPr>
            <p:cNvSpPr txBox="1"/>
            <p:nvPr/>
          </p:nvSpPr>
          <p:spPr>
            <a:xfrm>
              <a:off x="3926286" y="2960948"/>
              <a:ext cx="1347845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3F7FAA34-6A13-4764-A267-F61892A86E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9" name="千图PPT彼岸天：ID 8661124库_组合 21">
            <a:extLst>
              <a:ext uri="{FF2B5EF4-FFF2-40B4-BE49-F238E27FC236}">
                <a16:creationId xmlns:a16="http://schemas.microsoft.com/office/drawing/2014/main" id="{22898CD8-B0B6-4AE6-BB8A-7862DDD2D9D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25884" y="2212764"/>
            <a:ext cx="2104377" cy="981450"/>
            <a:chOff x="3497672" y="3301795"/>
            <a:chExt cx="2205078" cy="981450"/>
          </a:xfrm>
        </p:grpSpPr>
        <p:sp>
          <p:nvSpPr>
            <p:cNvPr id="13" name="TextBox 25">
              <a:extLst>
                <a:ext uri="{FF2B5EF4-FFF2-40B4-BE49-F238E27FC236}">
                  <a16:creationId xmlns:a16="http://schemas.microsoft.com/office/drawing/2014/main" id="{4C1F8863-1620-41C3-A857-C3FE8DD3FF8A}"/>
                </a:ext>
              </a:extLst>
            </p:cNvPr>
            <p:cNvSpPr txBox="1"/>
            <p:nvPr/>
          </p:nvSpPr>
          <p:spPr>
            <a:xfrm>
              <a:off x="3926286" y="3301795"/>
              <a:ext cx="1347845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22B93B14-6CA7-48A8-A44E-8E798E0B13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2" y="3709015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0" name="千图PPT彼岸天：ID 8661124库_组合 22">
            <a:extLst>
              <a:ext uri="{FF2B5EF4-FFF2-40B4-BE49-F238E27FC236}">
                <a16:creationId xmlns:a16="http://schemas.microsoft.com/office/drawing/2014/main" id="{7252DBAF-53AC-415E-89AD-5BCF109CF08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248207" y="3061527"/>
            <a:ext cx="2104377" cy="981450"/>
            <a:chOff x="3497671" y="4150558"/>
            <a:chExt cx="2205078" cy="981450"/>
          </a:xfrm>
        </p:grpSpPr>
        <p:sp>
          <p:nvSpPr>
            <p:cNvPr id="11" name="TextBox 23">
              <a:extLst>
                <a:ext uri="{FF2B5EF4-FFF2-40B4-BE49-F238E27FC236}">
                  <a16:creationId xmlns:a16="http://schemas.microsoft.com/office/drawing/2014/main" id="{51BBF561-DB42-4B20-8A4E-9253671F3CAF}"/>
                </a:ext>
              </a:extLst>
            </p:cNvPr>
            <p:cNvSpPr txBox="1"/>
            <p:nvPr/>
          </p:nvSpPr>
          <p:spPr>
            <a:xfrm>
              <a:off x="3926286" y="4150558"/>
              <a:ext cx="1347845" cy="340519"/>
            </a:xfrm>
            <a:prstGeom prst="roundRect">
              <a:avLst/>
            </a:prstGeom>
            <a:solidFill>
              <a:schemeClr val="accent5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8D61878C-EF1C-40F6-A951-C4D0DE55AA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455777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8669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6">
            <a:extLst>
              <a:ext uri="{FF2B5EF4-FFF2-40B4-BE49-F238E27FC236}">
                <a16:creationId xmlns:a16="http://schemas.microsoft.com/office/drawing/2014/main" id="{3FE3CF3F-8140-4ECA-B303-94E1CD85679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40695" y="2459241"/>
            <a:ext cx="1015909" cy="3225957"/>
            <a:chOff x="5438775" y="1724025"/>
            <a:chExt cx="1085850" cy="3448050"/>
          </a:xfrm>
        </p:grpSpPr>
        <p:cxnSp>
          <p:nvCxnSpPr>
            <p:cNvPr id="29" name="Straight Connector 4">
              <a:extLst>
                <a:ext uri="{FF2B5EF4-FFF2-40B4-BE49-F238E27FC236}">
                  <a16:creationId xmlns:a16="http://schemas.microsoft.com/office/drawing/2014/main" id="{D3F0AF77-FBE4-49F1-B669-6978FCAFD6B1}"/>
                </a:ext>
              </a:extLst>
            </p:cNvPr>
            <p:cNvCxnSpPr/>
            <p:nvPr/>
          </p:nvCxnSpPr>
          <p:spPr>
            <a:xfrm>
              <a:off x="5981700" y="2200275"/>
              <a:ext cx="0" cy="2771775"/>
            </a:xfrm>
            <a:prstGeom prst="line">
              <a:avLst/>
            </a:prstGeom>
            <a:solidFill>
              <a:schemeClr val="tx2">
                <a:lumMod val="40000"/>
                <a:lumOff val="60000"/>
              </a:schemeClr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1">
              <a:extLst>
                <a:ext uri="{FF2B5EF4-FFF2-40B4-BE49-F238E27FC236}">
                  <a16:creationId xmlns:a16="http://schemas.microsoft.com/office/drawing/2014/main" id="{931135B8-CE80-4DAF-AFE1-A54302ECE9F2}"/>
                </a:ext>
              </a:extLst>
            </p:cNvPr>
            <p:cNvSpPr/>
            <p:nvPr/>
          </p:nvSpPr>
          <p:spPr>
            <a:xfrm>
              <a:off x="5438775" y="1724025"/>
              <a:ext cx="1085850" cy="108585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2">
              <a:extLst>
                <a:ext uri="{FF2B5EF4-FFF2-40B4-BE49-F238E27FC236}">
                  <a16:creationId xmlns:a16="http://schemas.microsoft.com/office/drawing/2014/main" id="{BDBEC5C6-4862-40AC-A7F3-30F40AECC934}"/>
                </a:ext>
              </a:extLst>
            </p:cNvPr>
            <p:cNvSpPr/>
            <p:nvPr/>
          </p:nvSpPr>
          <p:spPr>
            <a:xfrm>
              <a:off x="5781675" y="4772025"/>
              <a:ext cx="400050" cy="40005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千图PPT彼岸天：ID 8661124库_Freeform: Shape 43">
            <a:extLst>
              <a:ext uri="{FF2B5EF4-FFF2-40B4-BE49-F238E27FC236}">
                <a16:creationId xmlns:a16="http://schemas.microsoft.com/office/drawing/2014/main" id="{CF3C36B6-7B4B-458F-A645-1975DD09C5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35791" y="2352766"/>
            <a:ext cx="2247773" cy="1735791"/>
          </a:xfrm>
          <a:custGeom>
            <a:avLst/>
            <a:gdLst>
              <a:gd name="connsiteX0" fmla="*/ 1500961 w 2402522"/>
              <a:gd name="connsiteY0" fmla="*/ 379 h 1855293"/>
              <a:gd name="connsiteX1" fmla="*/ 2258040 w 2402522"/>
              <a:gd name="connsiteY1" fmla="*/ 430391 h 1855293"/>
              <a:gd name="connsiteX2" fmla="*/ 2324916 w 2402522"/>
              <a:gd name="connsiteY2" fmla="*/ 1298497 h 1855293"/>
              <a:gd name="connsiteX3" fmla="*/ 1972131 w 2402522"/>
              <a:gd name="connsiteY3" fmla="*/ 1709958 h 1855293"/>
              <a:gd name="connsiteX4" fmla="*/ 1804289 w 2402522"/>
              <a:gd name="connsiteY4" fmla="*/ 1794183 h 1855293"/>
              <a:gd name="connsiteX5" fmla="*/ 1703481 w 2402522"/>
              <a:gd name="connsiteY5" fmla="*/ 1821496 h 1855293"/>
              <a:gd name="connsiteX6" fmla="*/ 1705549 w 2402522"/>
              <a:gd name="connsiteY6" fmla="*/ 1824741 h 1855293"/>
              <a:gd name="connsiteX7" fmla="*/ 1686949 w 2402522"/>
              <a:gd name="connsiteY7" fmla="*/ 1825975 h 1855293"/>
              <a:gd name="connsiteX8" fmla="*/ 1628410 w 2402522"/>
              <a:gd name="connsiteY8" fmla="*/ 1841834 h 1855293"/>
              <a:gd name="connsiteX9" fmla="*/ 1539068 w 2402522"/>
              <a:gd name="connsiteY9" fmla="*/ 1852302 h 1855293"/>
              <a:gd name="connsiteX10" fmla="*/ 1472337 w 2402522"/>
              <a:gd name="connsiteY10" fmla="*/ 1853614 h 1855293"/>
              <a:gd name="connsiteX11" fmla="*/ 1472337 w 2402522"/>
              <a:gd name="connsiteY11" fmla="*/ 1855293 h 1855293"/>
              <a:gd name="connsiteX12" fmla="*/ 0 w 2402522"/>
              <a:gd name="connsiteY12" fmla="*/ 1855293 h 1855293"/>
              <a:gd name="connsiteX13" fmla="*/ 369083 w 2402522"/>
              <a:gd name="connsiteY13" fmla="*/ 1074912 h 1855293"/>
              <a:gd name="connsiteX14" fmla="*/ 444650 w 2402522"/>
              <a:gd name="connsiteY14" fmla="*/ 931337 h 1855293"/>
              <a:gd name="connsiteX15" fmla="*/ 644898 w 2402522"/>
              <a:gd name="connsiteY15" fmla="*/ 514845 h 1855293"/>
              <a:gd name="connsiteX16" fmla="*/ 645800 w 2402522"/>
              <a:gd name="connsiteY16" fmla="*/ 515278 h 1855293"/>
              <a:gd name="connsiteX17" fmla="*/ 665339 w 2402522"/>
              <a:gd name="connsiteY17" fmla="*/ 475771 h 1855293"/>
              <a:gd name="connsiteX18" fmla="*/ 712840 w 2402522"/>
              <a:gd name="connsiteY18" fmla="*/ 399380 h 1855293"/>
              <a:gd name="connsiteX19" fmla="*/ 750416 w 2402522"/>
              <a:gd name="connsiteY19" fmla="*/ 350396 h 1855293"/>
              <a:gd name="connsiteX20" fmla="*/ 757540 w 2402522"/>
              <a:gd name="connsiteY20" fmla="*/ 336863 h 1855293"/>
              <a:gd name="connsiteX21" fmla="*/ 759019 w 2402522"/>
              <a:gd name="connsiteY21" fmla="*/ 339183 h 1855293"/>
              <a:gd name="connsiteX22" fmla="*/ 768048 w 2402522"/>
              <a:gd name="connsiteY22" fmla="*/ 327413 h 1855293"/>
              <a:gd name="connsiteX23" fmla="*/ 978474 w 2402522"/>
              <a:gd name="connsiteY23" fmla="*/ 144481 h 1855293"/>
              <a:gd name="connsiteX24" fmla="*/ 1500961 w 2402522"/>
              <a:gd name="connsiteY24" fmla="*/ 379 h 185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2522" h="1855293">
                <a:moveTo>
                  <a:pt x="1500961" y="379"/>
                </a:moveTo>
                <a:cubicBezTo>
                  <a:pt x="1798454" y="8885"/>
                  <a:pt x="2086546" y="160207"/>
                  <a:pt x="2258040" y="430391"/>
                </a:cubicBezTo>
                <a:cubicBezTo>
                  <a:pt x="2429535" y="700575"/>
                  <a:pt x="2443843" y="1025676"/>
                  <a:pt x="2324916" y="1298497"/>
                </a:cubicBezTo>
                <a:cubicBezTo>
                  <a:pt x="2253561" y="1462190"/>
                  <a:pt x="2134241" y="1607061"/>
                  <a:pt x="1972131" y="1709958"/>
                </a:cubicBezTo>
                <a:cubicBezTo>
                  <a:pt x="1918094" y="1744257"/>
                  <a:pt x="1861861" y="1772268"/>
                  <a:pt x="1804289" y="1794183"/>
                </a:cubicBezTo>
                <a:lnTo>
                  <a:pt x="1703481" y="1821496"/>
                </a:lnTo>
                <a:lnTo>
                  <a:pt x="1705549" y="1824741"/>
                </a:lnTo>
                <a:lnTo>
                  <a:pt x="1686949" y="1825975"/>
                </a:lnTo>
                <a:lnTo>
                  <a:pt x="1628410" y="1841834"/>
                </a:lnTo>
                <a:cubicBezTo>
                  <a:pt x="1598714" y="1846791"/>
                  <a:pt x="1568897" y="1850273"/>
                  <a:pt x="1539068" y="1852302"/>
                </a:cubicBezTo>
                <a:lnTo>
                  <a:pt x="1472337" y="1853614"/>
                </a:lnTo>
                <a:lnTo>
                  <a:pt x="1472337" y="1855293"/>
                </a:lnTo>
                <a:lnTo>
                  <a:pt x="0" y="1855293"/>
                </a:lnTo>
                <a:lnTo>
                  <a:pt x="369083" y="1074912"/>
                </a:lnTo>
                <a:lnTo>
                  <a:pt x="444650" y="931337"/>
                </a:lnTo>
                <a:lnTo>
                  <a:pt x="644898" y="514845"/>
                </a:lnTo>
                <a:lnTo>
                  <a:pt x="645800" y="515278"/>
                </a:lnTo>
                <a:lnTo>
                  <a:pt x="665339" y="475771"/>
                </a:lnTo>
                <a:cubicBezTo>
                  <a:pt x="679872" y="449642"/>
                  <a:pt x="695714" y="424142"/>
                  <a:pt x="712840" y="399380"/>
                </a:cubicBezTo>
                <a:lnTo>
                  <a:pt x="750416" y="350396"/>
                </a:lnTo>
                <a:lnTo>
                  <a:pt x="757540" y="336863"/>
                </a:lnTo>
                <a:lnTo>
                  <a:pt x="759019" y="339183"/>
                </a:lnTo>
                <a:lnTo>
                  <a:pt x="768048" y="327413"/>
                </a:lnTo>
                <a:cubicBezTo>
                  <a:pt x="827061" y="257872"/>
                  <a:pt x="897418" y="195929"/>
                  <a:pt x="978474" y="144481"/>
                </a:cubicBezTo>
                <a:cubicBezTo>
                  <a:pt x="1140584" y="41585"/>
                  <a:pt x="1322465" y="-4725"/>
                  <a:pt x="1500961" y="379"/>
                </a:cubicBez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Freeform: Shape 45">
            <a:extLst>
              <a:ext uri="{FF2B5EF4-FFF2-40B4-BE49-F238E27FC236}">
                <a16:creationId xmlns:a16="http://schemas.microsoft.com/office/drawing/2014/main" id="{49629D63-7E03-44F6-912E-BBFD3E20A3F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3713736" y="2352766"/>
            <a:ext cx="2247773" cy="1735791"/>
          </a:xfrm>
          <a:custGeom>
            <a:avLst/>
            <a:gdLst>
              <a:gd name="connsiteX0" fmla="*/ 1500961 w 2402522"/>
              <a:gd name="connsiteY0" fmla="*/ 379 h 1855293"/>
              <a:gd name="connsiteX1" fmla="*/ 2258040 w 2402522"/>
              <a:gd name="connsiteY1" fmla="*/ 430391 h 1855293"/>
              <a:gd name="connsiteX2" fmla="*/ 2324916 w 2402522"/>
              <a:gd name="connsiteY2" fmla="*/ 1298497 h 1855293"/>
              <a:gd name="connsiteX3" fmla="*/ 1972131 w 2402522"/>
              <a:gd name="connsiteY3" fmla="*/ 1709958 h 1855293"/>
              <a:gd name="connsiteX4" fmla="*/ 1804289 w 2402522"/>
              <a:gd name="connsiteY4" fmla="*/ 1794183 h 1855293"/>
              <a:gd name="connsiteX5" fmla="*/ 1703481 w 2402522"/>
              <a:gd name="connsiteY5" fmla="*/ 1821496 h 1855293"/>
              <a:gd name="connsiteX6" fmla="*/ 1705549 w 2402522"/>
              <a:gd name="connsiteY6" fmla="*/ 1824741 h 1855293"/>
              <a:gd name="connsiteX7" fmla="*/ 1686949 w 2402522"/>
              <a:gd name="connsiteY7" fmla="*/ 1825975 h 1855293"/>
              <a:gd name="connsiteX8" fmla="*/ 1628410 w 2402522"/>
              <a:gd name="connsiteY8" fmla="*/ 1841834 h 1855293"/>
              <a:gd name="connsiteX9" fmla="*/ 1539068 w 2402522"/>
              <a:gd name="connsiteY9" fmla="*/ 1852302 h 1855293"/>
              <a:gd name="connsiteX10" fmla="*/ 1472337 w 2402522"/>
              <a:gd name="connsiteY10" fmla="*/ 1853614 h 1855293"/>
              <a:gd name="connsiteX11" fmla="*/ 1472337 w 2402522"/>
              <a:gd name="connsiteY11" fmla="*/ 1855293 h 1855293"/>
              <a:gd name="connsiteX12" fmla="*/ 0 w 2402522"/>
              <a:gd name="connsiteY12" fmla="*/ 1855293 h 1855293"/>
              <a:gd name="connsiteX13" fmla="*/ 369083 w 2402522"/>
              <a:gd name="connsiteY13" fmla="*/ 1074912 h 1855293"/>
              <a:gd name="connsiteX14" fmla="*/ 444650 w 2402522"/>
              <a:gd name="connsiteY14" fmla="*/ 931337 h 1855293"/>
              <a:gd name="connsiteX15" fmla="*/ 644898 w 2402522"/>
              <a:gd name="connsiteY15" fmla="*/ 514845 h 1855293"/>
              <a:gd name="connsiteX16" fmla="*/ 645800 w 2402522"/>
              <a:gd name="connsiteY16" fmla="*/ 515278 h 1855293"/>
              <a:gd name="connsiteX17" fmla="*/ 665339 w 2402522"/>
              <a:gd name="connsiteY17" fmla="*/ 475771 h 1855293"/>
              <a:gd name="connsiteX18" fmla="*/ 712840 w 2402522"/>
              <a:gd name="connsiteY18" fmla="*/ 399380 h 1855293"/>
              <a:gd name="connsiteX19" fmla="*/ 750416 w 2402522"/>
              <a:gd name="connsiteY19" fmla="*/ 350396 h 1855293"/>
              <a:gd name="connsiteX20" fmla="*/ 757540 w 2402522"/>
              <a:gd name="connsiteY20" fmla="*/ 336863 h 1855293"/>
              <a:gd name="connsiteX21" fmla="*/ 759019 w 2402522"/>
              <a:gd name="connsiteY21" fmla="*/ 339183 h 1855293"/>
              <a:gd name="connsiteX22" fmla="*/ 768048 w 2402522"/>
              <a:gd name="connsiteY22" fmla="*/ 327413 h 1855293"/>
              <a:gd name="connsiteX23" fmla="*/ 978474 w 2402522"/>
              <a:gd name="connsiteY23" fmla="*/ 144481 h 1855293"/>
              <a:gd name="connsiteX24" fmla="*/ 1500961 w 2402522"/>
              <a:gd name="connsiteY24" fmla="*/ 379 h 185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2522" h="1855293">
                <a:moveTo>
                  <a:pt x="1500961" y="379"/>
                </a:moveTo>
                <a:cubicBezTo>
                  <a:pt x="1798454" y="8885"/>
                  <a:pt x="2086546" y="160207"/>
                  <a:pt x="2258040" y="430391"/>
                </a:cubicBezTo>
                <a:cubicBezTo>
                  <a:pt x="2429535" y="700575"/>
                  <a:pt x="2443843" y="1025676"/>
                  <a:pt x="2324916" y="1298497"/>
                </a:cubicBezTo>
                <a:cubicBezTo>
                  <a:pt x="2253561" y="1462190"/>
                  <a:pt x="2134241" y="1607061"/>
                  <a:pt x="1972131" y="1709958"/>
                </a:cubicBezTo>
                <a:cubicBezTo>
                  <a:pt x="1918094" y="1744257"/>
                  <a:pt x="1861861" y="1772268"/>
                  <a:pt x="1804289" y="1794183"/>
                </a:cubicBezTo>
                <a:lnTo>
                  <a:pt x="1703481" y="1821496"/>
                </a:lnTo>
                <a:lnTo>
                  <a:pt x="1705549" y="1824741"/>
                </a:lnTo>
                <a:lnTo>
                  <a:pt x="1686949" y="1825975"/>
                </a:lnTo>
                <a:lnTo>
                  <a:pt x="1628410" y="1841834"/>
                </a:lnTo>
                <a:cubicBezTo>
                  <a:pt x="1598714" y="1846791"/>
                  <a:pt x="1568897" y="1850273"/>
                  <a:pt x="1539068" y="1852302"/>
                </a:cubicBezTo>
                <a:lnTo>
                  <a:pt x="1472337" y="1853614"/>
                </a:lnTo>
                <a:lnTo>
                  <a:pt x="1472337" y="1855293"/>
                </a:lnTo>
                <a:lnTo>
                  <a:pt x="0" y="1855293"/>
                </a:lnTo>
                <a:lnTo>
                  <a:pt x="369083" y="1074912"/>
                </a:lnTo>
                <a:lnTo>
                  <a:pt x="444650" y="931337"/>
                </a:lnTo>
                <a:lnTo>
                  <a:pt x="644898" y="514845"/>
                </a:lnTo>
                <a:lnTo>
                  <a:pt x="645800" y="515278"/>
                </a:lnTo>
                <a:lnTo>
                  <a:pt x="665339" y="475771"/>
                </a:lnTo>
                <a:cubicBezTo>
                  <a:pt x="679872" y="449642"/>
                  <a:pt x="695714" y="424142"/>
                  <a:pt x="712840" y="399380"/>
                </a:cubicBezTo>
                <a:lnTo>
                  <a:pt x="750416" y="350396"/>
                </a:lnTo>
                <a:lnTo>
                  <a:pt x="757540" y="336863"/>
                </a:lnTo>
                <a:lnTo>
                  <a:pt x="759019" y="339183"/>
                </a:lnTo>
                <a:lnTo>
                  <a:pt x="768048" y="327413"/>
                </a:lnTo>
                <a:cubicBezTo>
                  <a:pt x="827061" y="257872"/>
                  <a:pt x="897418" y="195929"/>
                  <a:pt x="978474" y="144481"/>
                </a:cubicBezTo>
                <a:cubicBezTo>
                  <a:pt x="1140584" y="41585"/>
                  <a:pt x="1322465" y="-4725"/>
                  <a:pt x="1500961" y="379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46">
            <a:extLst>
              <a:ext uri="{FF2B5EF4-FFF2-40B4-BE49-F238E27FC236}">
                <a16:creationId xmlns:a16="http://schemas.microsoft.com/office/drawing/2014/main" id="{52618181-F849-48CA-905A-8923E78F765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6335791" y="4261308"/>
            <a:ext cx="1474595" cy="1138722"/>
          </a:xfrm>
          <a:custGeom>
            <a:avLst/>
            <a:gdLst>
              <a:gd name="connsiteX0" fmla="*/ 1500961 w 2402522"/>
              <a:gd name="connsiteY0" fmla="*/ 379 h 1855293"/>
              <a:gd name="connsiteX1" fmla="*/ 2258040 w 2402522"/>
              <a:gd name="connsiteY1" fmla="*/ 430391 h 1855293"/>
              <a:gd name="connsiteX2" fmla="*/ 2324916 w 2402522"/>
              <a:gd name="connsiteY2" fmla="*/ 1298497 h 1855293"/>
              <a:gd name="connsiteX3" fmla="*/ 1972131 w 2402522"/>
              <a:gd name="connsiteY3" fmla="*/ 1709958 h 1855293"/>
              <a:gd name="connsiteX4" fmla="*/ 1804289 w 2402522"/>
              <a:gd name="connsiteY4" fmla="*/ 1794183 h 1855293"/>
              <a:gd name="connsiteX5" fmla="*/ 1703481 w 2402522"/>
              <a:gd name="connsiteY5" fmla="*/ 1821496 h 1855293"/>
              <a:gd name="connsiteX6" fmla="*/ 1705549 w 2402522"/>
              <a:gd name="connsiteY6" fmla="*/ 1824741 h 1855293"/>
              <a:gd name="connsiteX7" fmla="*/ 1686949 w 2402522"/>
              <a:gd name="connsiteY7" fmla="*/ 1825975 h 1855293"/>
              <a:gd name="connsiteX8" fmla="*/ 1628410 w 2402522"/>
              <a:gd name="connsiteY8" fmla="*/ 1841834 h 1855293"/>
              <a:gd name="connsiteX9" fmla="*/ 1539068 w 2402522"/>
              <a:gd name="connsiteY9" fmla="*/ 1852302 h 1855293"/>
              <a:gd name="connsiteX10" fmla="*/ 1472337 w 2402522"/>
              <a:gd name="connsiteY10" fmla="*/ 1853614 h 1855293"/>
              <a:gd name="connsiteX11" fmla="*/ 1472337 w 2402522"/>
              <a:gd name="connsiteY11" fmla="*/ 1855293 h 1855293"/>
              <a:gd name="connsiteX12" fmla="*/ 0 w 2402522"/>
              <a:gd name="connsiteY12" fmla="*/ 1855293 h 1855293"/>
              <a:gd name="connsiteX13" fmla="*/ 369083 w 2402522"/>
              <a:gd name="connsiteY13" fmla="*/ 1074912 h 1855293"/>
              <a:gd name="connsiteX14" fmla="*/ 444650 w 2402522"/>
              <a:gd name="connsiteY14" fmla="*/ 931337 h 1855293"/>
              <a:gd name="connsiteX15" fmla="*/ 644898 w 2402522"/>
              <a:gd name="connsiteY15" fmla="*/ 514845 h 1855293"/>
              <a:gd name="connsiteX16" fmla="*/ 645800 w 2402522"/>
              <a:gd name="connsiteY16" fmla="*/ 515278 h 1855293"/>
              <a:gd name="connsiteX17" fmla="*/ 665339 w 2402522"/>
              <a:gd name="connsiteY17" fmla="*/ 475771 h 1855293"/>
              <a:gd name="connsiteX18" fmla="*/ 712840 w 2402522"/>
              <a:gd name="connsiteY18" fmla="*/ 399380 h 1855293"/>
              <a:gd name="connsiteX19" fmla="*/ 750416 w 2402522"/>
              <a:gd name="connsiteY19" fmla="*/ 350396 h 1855293"/>
              <a:gd name="connsiteX20" fmla="*/ 757540 w 2402522"/>
              <a:gd name="connsiteY20" fmla="*/ 336863 h 1855293"/>
              <a:gd name="connsiteX21" fmla="*/ 759019 w 2402522"/>
              <a:gd name="connsiteY21" fmla="*/ 339183 h 1855293"/>
              <a:gd name="connsiteX22" fmla="*/ 768048 w 2402522"/>
              <a:gd name="connsiteY22" fmla="*/ 327413 h 1855293"/>
              <a:gd name="connsiteX23" fmla="*/ 978474 w 2402522"/>
              <a:gd name="connsiteY23" fmla="*/ 144481 h 1855293"/>
              <a:gd name="connsiteX24" fmla="*/ 1500961 w 2402522"/>
              <a:gd name="connsiteY24" fmla="*/ 379 h 185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2522" h="1855293">
                <a:moveTo>
                  <a:pt x="1500961" y="379"/>
                </a:moveTo>
                <a:cubicBezTo>
                  <a:pt x="1798454" y="8885"/>
                  <a:pt x="2086546" y="160207"/>
                  <a:pt x="2258040" y="430391"/>
                </a:cubicBezTo>
                <a:cubicBezTo>
                  <a:pt x="2429535" y="700575"/>
                  <a:pt x="2443843" y="1025676"/>
                  <a:pt x="2324916" y="1298497"/>
                </a:cubicBezTo>
                <a:cubicBezTo>
                  <a:pt x="2253561" y="1462190"/>
                  <a:pt x="2134241" y="1607061"/>
                  <a:pt x="1972131" y="1709958"/>
                </a:cubicBezTo>
                <a:cubicBezTo>
                  <a:pt x="1918094" y="1744257"/>
                  <a:pt x="1861861" y="1772268"/>
                  <a:pt x="1804289" y="1794183"/>
                </a:cubicBezTo>
                <a:lnTo>
                  <a:pt x="1703481" y="1821496"/>
                </a:lnTo>
                <a:lnTo>
                  <a:pt x="1705549" y="1824741"/>
                </a:lnTo>
                <a:lnTo>
                  <a:pt x="1686949" y="1825975"/>
                </a:lnTo>
                <a:lnTo>
                  <a:pt x="1628410" y="1841834"/>
                </a:lnTo>
                <a:cubicBezTo>
                  <a:pt x="1598714" y="1846791"/>
                  <a:pt x="1568897" y="1850273"/>
                  <a:pt x="1539068" y="1852302"/>
                </a:cubicBezTo>
                <a:lnTo>
                  <a:pt x="1472337" y="1853614"/>
                </a:lnTo>
                <a:lnTo>
                  <a:pt x="1472337" y="1855293"/>
                </a:lnTo>
                <a:lnTo>
                  <a:pt x="0" y="1855293"/>
                </a:lnTo>
                <a:lnTo>
                  <a:pt x="369083" y="1074912"/>
                </a:lnTo>
                <a:lnTo>
                  <a:pt x="444650" y="931337"/>
                </a:lnTo>
                <a:lnTo>
                  <a:pt x="644898" y="514845"/>
                </a:lnTo>
                <a:lnTo>
                  <a:pt x="645800" y="515278"/>
                </a:lnTo>
                <a:lnTo>
                  <a:pt x="665339" y="475771"/>
                </a:lnTo>
                <a:cubicBezTo>
                  <a:pt x="679872" y="449642"/>
                  <a:pt x="695714" y="424142"/>
                  <a:pt x="712840" y="399380"/>
                </a:cubicBezTo>
                <a:lnTo>
                  <a:pt x="750416" y="350396"/>
                </a:lnTo>
                <a:lnTo>
                  <a:pt x="757540" y="336863"/>
                </a:lnTo>
                <a:lnTo>
                  <a:pt x="759019" y="339183"/>
                </a:lnTo>
                <a:lnTo>
                  <a:pt x="768048" y="327413"/>
                </a:lnTo>
                <a:cubicBezTo>
                  <a:pt x="827061" y="257872"/>
                  <a:pt x="897418" y="195929"/>
                  <a:pt x="978474" y="144481"/>
                </a:cubicBezTo>
                <a:cubicBezTo>
                  <a:pt x="1140584" y="41585"/>
                  <a:pt x="1322465" y="-4725"/>
                  <a:pt x="1500961" y="379"/>
                </a:cubicBezTo>
                <a:close/>
              </a:path>
            </a:pathLst>
          </a:cu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Freeform: Shape 47">
            <a:extLst>
              <a:ext uri="{FF2B5EF4-FFF2-40B4-BE49-F238E27FC236}">
                <a16:creationId xmlns:a16="http://schemas.microsoft.com/office/drawing/2014/main" id="{3A11295F-46E8-4ABD-BDF8-F77285137F6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 flipV="1">
            <a:off x="4486914" y="4261308"/>
            <a:ext cx="1474595" cy="1138722"/>
          </a:xfrm>
          <a:custGeom>
            <a:avLst/>
            <a:gdLst>
              <a:gd name="connsiteX0" fmla="*/ 1500961 w 2402522"/>
              <a:gd name="connsiteY0" fmla="*/ 379 h 1855293"/>
              <a:gd name="connsiteX1" fmla="*/ 2258040 w 2402522"/>
              <a:gd name="connsiteY1" fmla="*/ 430391 h 1855293"/>
              <a:gd name="connsiteX2" fmla="*/ 2324916 w 2402522"/>
              <a:gd name="connsiteY2" fmla="*/ 1298497 h 1855293"/>
              <a:gd name="connsiteX3" fmla="*/ 1972131 w 2402522"/>
              <a:gd name="connsiteY3" fmla="*/ 1709958 h 1855293"/>
              <a:gd name="connsiteX4" fmla="*/ 1804289 w 2402522"/>
              <a:gd name="connsiteY4" fmla="*/ 1794183 h 1855293"/>
              <a:gd name="connsiteX5" fmla="*/ 1703481 w 2402522"/>
              <a:gd name="connsiteY5" fmla="*/ 1821496 h 1855293"/>
              <a:gd name="connsiteX6" fmla="*/ 1705549 w 2402522"/>
              <a:gd name="connsiteY6" fmla="*/ 1824741 h 1855293"/>
              <a:gd name="connsiteX7" fmla="*/ 1686949 w 2402522"/>
              <a:gd name="connsiteY7" fmla="*/ 1825975 h 1855293"/>
              <a:gd name="connsiteX8" fmla="*/ 1628410 w 2402522"/>
              <a:gd name="connsiteY8" fmla="*/ 1841834 h 1855293"/>
              <a:gd name="connsiteX9" fmla="*/ 1539068 w 2402522"/>
              <a:gd name="connsiteY9" fmla="*/ 1852302 h 1855293"/>
              <a:gd name="connsiteX10" fmla="*/ 1472337 w 2402522"/>
              <a:gd name="connsiteY10" fmla="*/ 1853614 h 1855293"/>
              <a:gd name="connsiteX11" fmla="*/ 1472337 w 2402522"/>
              <a:gd name="connsiteY11" fmla="*/ 1855293 h 1855293"/>
              <a:gd name="connsiteX12" fmla="*/ 0 w 2402522"/>
              <a:gd name="connsiteY12" fmla="*/ 1855293 h 1855293"/>
              <a:gd name="connsiteX13" fmla="*/ 369083 w 2402522"/>
              <a:gd name="connsiteY13" fmla="*/ 1074912 h 1855293"/>
              <a:gd name="connsiteX14" fmla="*/ 444650 w 2402522"/>
              <a:gd name="connsiteY14" fmla="*/ 931337 h 1855293"/>
              <a:gd name="connsiteX15" fmla="*/ 644898 w 2402522"/>
              <a:gd name="connsiteY15" fmla="*/ 514845 h 1855293"/>
              <a:gd name="connsiteX16" fmla="*/ 645800 w 2402522"/>
              <a:gd name="connsiteY16" fmla="*/ 515278 h 1855293"/>
              <a:gd name="connsiteX17" fmla="*/ 665339 w 2402522"/>
              <a:gd name="connsiteY17" fmla="*/ 475771 h 1855293"/>
              <a:gd name="connsiteX18" fmla="*/ 712840 w 2402522"/>
              <a:gd name="connsiteY18" fmla="*/ 399380 h 1855293"/>
              <a:gd name="connsiteX19" fmla="*/ 750416 w 2402522"/>
              <a:gd name="connsiteY19" fmla="*/ 350396 h 1855293"/>
              <a:gd name="connsiteX20" fmla="*/ 757540 w 2402522"/>
              <a:gd name="connsiteY20" fmla="*/ 336863 h 1855293"/>
              <a:gd name="connsiteX21" fmla="*/ 759019 w 2402522"/>
              <a:gd name="connsiteY21" fmla="*/ 339183 h 1855293"/>
              <a:gd name="connsiteX22" fmla="*/ 768048 w 2402522"/>
              <a:gd name="connsiteY22" fmla="*/ 327413 h 1855293"/>
              <a:gd name="connsiteX23" fmla="*/ 978474 w 2402522"/>
              <a:gd name="connsiteY23" fmla="*/ 144481 h 1855293"/>
              <a:gd name="connsiteX24" fmla="*/ 1500961 w 2402522"/>
              <a:gd name="connsiteY24" fmla="*/ 379 h 185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2522" h="1855293">
                <a:moveTo>
                  <a:pt x="1500961" y="379"/>
                </a:moveTo>
                <a:cubicBezTo>
                  <a:pt x="1798454" y="8885"/>
                  <a:pt x="2086546" y="160207"/>
                  <a:pt x="2258040" y="430391"/>
                </a:cubicBezTo>
                <a:cubicBezTo>
                  <a:pt x="2429535" y="700575"/>
                  <a:pt x="2443843" y="1025676"/>
                  <a:pt x="2324916" y="1298497"/>
                </a:cubicBezTo>
                <a:cubicBezTo>
                  <a:pt x="2253561" y="1462190"/>
                  <a:pt x="2134241" y="1607061"/>
                  <a:pt x="1972131" y="1709958"/>
                </a:cubicBezTo>
                <a:cubicBezTo>
                  <a:pt x="1918094" y="1744257"/>
                  <a:pt x="1861861" y="1772268"/>
                  <a:pt x="1804289" y="1794183"/>
                </a:cubicBezTo>
                <a:lnTo>
                  <a:pt x="1703481" y="1821496"/>
                </a:lnTo>
                <a:lnTo>
                  <a:pt x="1705549" y="1824741"/>
                </a:lnTo>
                <a:lnTo>
                  <a:pt x="1686949" y="1825975"/>
                </a:lnTo>
                <a:lnTo>
                  <a:pt x="1628410" y="1841834"/>
                </a:lnTo>
                <a:cubicBezTo>
                  <a:pt x="1598714" y="1846791"/>
                  <a:pt x="1568897" y="1850273"/>
                  <a:pt x="1539068" y="1852302"/>
                </a:cubicBezTo>
                <a:lnTo>
                  <a:pt x="1472337" y="1853614"/>
                </a:lnTo>
                <a:lnTo>
                  <a:pt x="1472337" y="1855293"/>
                </a:lnTo>
                <a:lnTo>
                  <a:pt x="0" y="1855293"/>
                </a:lnTo>
                <a:lnTo>
                  <a:pt x="369083" y="1074912"/>
                </a:lnTo>
                <a:lnTo>
                  <a:pt x="444650" y="931337"/>
                </a:lnTo>
                <a:lnTo>
                  <a:pt x="644898" y="514845"/>
                </a:lnTo>
                <a:lnTo>
                  <a:pt x="645800" y="515278"/>
                </a:lnTo>
                <a:lnTo>
                  <a:pt x="665339" y="475771"/>
                </a:lnTo>
                <a:cubicBezTo>
                  <a:pt x="679872" y="449642"/>
                  <a:pt x="695714" y="424142"/>
                  <a:pt x="712840" y="399380"/>
                </a:cubicBezTo>
                <a:lnTo>
                  <a:pt x="750416" y="350396"/>
                </a:lnTo>
                <a:lnTo>
                  <a:pt x="757540" y="336863"/>
                </a:lnTo>
                <a:lnTo>
                  <a:pt x="759019" y="339183"/>
                </a:lnTo>
                <a:lnTo>
                  <a:pt x="768048" y="327413"/>
                </a:lnTo>
                <a:cubicBezTo>
                  <a:pt x="827061" y="257872"/>
                  <a:pt x="897418" y="195929"/>
                  <a:pt x="978474" y="144481"/>
                </a:cubicBezTo>
                <a:cubicBezTo>
                  <a:pt x="1140584" y="41585"/>
                  <a:pt x="1322465" y="-4725"/>
                  <a:pt x="1500961" y="379"/>
                </a:cubicBezTo>
                <a:close/>
              </a:path>
            </a:pathLst>
          </a:custGeom>
          <a:solidFill>
            <a:schemeClr val="accent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千图PPT彼岸天：ID 8661124库_组合 9">
            <a:extLst>
              <a:ext uri="{FF2B5EF4-FFF2-40B4-BE49-F238E27FC236}">
                <a16:creationId xmlns:a16="http://schemas.microsoft.com/office/drawing/2014/main" id="{2259EA50-4429-46B0-ABC1-67DD615E7A1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166734" y="4453071"/>
            <a:ext cx="2299050" cy="781944"/>
            <a:chOff x="9029821" y="3139323"/>
            <a:chExt cx="2457329" cy="835777"/>
          </a:xfrm>
        </p:grpSpPr>
        <p:sp>
          <p:nvSpPr>
            <p:cNvPr id="27" name="TextBox 10">
              <a:extLst>
                <a:ext uri="{FF2B5EF4-FFF2-40B4-BE49-F238E27FC236}">
                  <a16:creationId xmlns:a16="http://schemas.microsoft.com/office/drawing/2014/main" id="{69379585-7789-488D-BD0E-DC7C54BE3A7C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EF860794-4F77-46E8-8FC9-DBA52D16EE15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10" name="千图PPT彼岸天：ID 8661124库_组合 12">
            <a:extLst>
              <a:ext uri="{FF2B5EF4-FFF2-40B4-BE49-F238E27FC236}">
                <a16:creationId xmlns:a16="http://schemas.microsoft.com/office/drawing/2014/main" id="{7500D13C-95A9-4121-BB84-AFF5665361E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797469" y="4453071"/>
            <a:ext cx="2252538" cy="781944"/>
            <a:chOff x="609599" y="3139323"/>
            <a:chExt cx="2407615" cy="835777"/>
          </a:xfrm>
        </p:grpSpPr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2DF1FF42-00E1-415E-A776-C47CAF9B08E8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6" name="Rectangle 14">
              <a:extLst>
                <a:ext uri="{FF2B5EF4-FFF2-40B4-BE49-F238E27FC236}">
                  <a16:creationId xmlns:a16="http://schemas.microsoft.com/office/drawing/2014/main" id="{A7FECCD8-DD1E-4F89-ABC9-A1E6A8F828BA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lnSpcReduction="1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11" name="千图PPT彼岸天：ID 8661124库_组合 15">
            <a:extLst>
              <a:ext uri="{FF2B5EF4-FFF2-40B4-BE49-F238E27FC236}">
                <a16:creationId xmlns:a16="http://schemas.microsoft.com/office/drawing/2014/main" id="{5FF8E408-37D3-4EBA-AD89-FFDE737E3C39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957846" y="2778425"/>
            <a:ext cx="2299050" cy="781944"/>
            <a:chOff x="9029821" y="3139323"/>
            <a:chExt cx="2457329" cy="835777"/>
          </a:xfrm>
        </p:grpSpPr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B6327295-E6C7-494F-85F1-A7A2B8E3120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4" name="Rectangle 17">
              <a:extLst>
                <a:ext uri="{FF2B5EF4-FFF2-40B4-BE49-F238E27FC236}">
                  <a16:creationId xmlns:a16="http://schemas.microsoft.com/office/drawing/2014/main" id="{46A89512-9B4B-452A-B582-094BD41C9971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12" name="千图PPT彼岸天：ID 8661124库_组合 18">
            <a:extLst>
              <a:ext uri="{FF2B5EF4-FFF2-40B4-BE49-F238E27FC236}">
                <a16:creationId xmlns:a16="http://schemas.microsoft.com/office/drawing/2014/main" id="{23463A2D-5E5D-477C-85A4-24A938504A5B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086916" y="2778425"/>
            <a:ext cx="2252538" cy="781944"/>
            <a:chOff x="609599" y="3139323"/>
            <a:chExt cx="2407615" cy="835777"/>
          </a:xfrm>
        </p:grpSpPr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7A67959D-AC34-4681-9199-0F9D6D021736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E1DABFE7-798C-4BE3-8075-D30D96376A2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lnSpcReduction="1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3" name="千图PPT彼岸天：ID 8661124库_组合 21">
            <a:extLst>
              <a:ext uri="{FF2B5EF4-FFF2-40B4-BE49-F238E27FC236}">
                <a16:creationId xmlns:a16="http://schemas.microsoft.com/office/drawing/2014/main" id="{BA932AF6-4D86-492D-AA4B-CF5543B5E9A5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194841" y="1484783"/>
            <a:ext cx="1890803" cy="867983"/>
            <a:chOff x="5122025" y="525814"/>
            <a:chExt cx="2020976" cy="927740"/>
          </a:xfrm>
        </p:grpSpPr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89349E65-D71C-41D4-BBB8-1A4ED264A75A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87A52E8A-1D7D-462C-A527-D42D768D9AD8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sp>
        <p:nvSpPr>
          <p:cNvPr id="14" name="千图PPT彼岸天：ID 8661124库_Freeform: Shape 30">
            <a:extLst>
              <a:ext uri="{FF2B5EF4-FFF2-40B4-BE49-F238E27FC236}">
                <a16:creationId xmlns:a16="http://schemas.microsoft.com/office/drawing/2014/main" id="{92439F2F-C1AC-446F-864C-0DF149A2192A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338828" y="3102170"/>
            <a:ext cx="482929" cy="408109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千图PPT彼岸天：ID 8661124库_Freeform: Shape 32">
            <a:extLst>
              <a:ext uri="{FF2B5EF4-FFF2-40B4-BE49-F238E27FC236}">
                <a16:creationId xmlns:a16="http://schemas.microsoft.com/office/drawing/2014/main" id="{112AC9A5-38B9-4734-9CA2-8A3BC7D32CEC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6964361" y="4592482"/>
            <a:ext cx="507705" cy="429047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千图PPT彼岸天：ID 8661124库_Freeform: Shape 33">
            <a:extLst>
              <a:ext uri="{FF2B5EF4-FFF2-40B4-BE49-F238E27FC236}">
                <a16:creationId xmlns:a16="http://schemas.microsoft.com/office/drawing/2014/main" id="{6BB12CD8-F066-40C8-8B88-57EA1B87C421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880501" y="4611776"/>
            <a:ext cx="462041" cy="39045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千图PPT彼岸天：ID 8661124库_Freeform: Shape 31">
            <a:extLst>
              <a:ext uri="{FF2B5EF4-FFF2-40B4-BE49-F238E27FC236}">
                <a16:creationId xmlns:a16="http://schemas.microsoft.com/office/drawing/2014/main" id="{985352C3-F014-4890-B259-DD6828D26629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461690" y="3122713"/>
            <a:ext cx="434310" cy="36702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千图PPT彼岸天：ID 8661124库_Freeform: Shape 29">
            <a:extLst>
              <a:ext uri="{FF2B5EF4-FFF2-40B4-BE49-F238E27FC236}">
                <a16:creationId xmlns:a16="http://schemas.microsoft.com/office/drawing/2014/main" id="{F9207D04-F876-4E1F-9A97-7B7F8F582A7B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909286" y="2745330"/>
            <a:ext cx="478726" cy="40455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7856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BD802A6A-BC58-4B93-8A9E-C6A3A37D6B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87339" y="1592797"/>
            <a:ext cx="10176043" cy="3001123"/>
            <a:chOff x="987339" y="2005569"/>
            <a:chExt cx="10176046" cy="3001124"/>
          </a:xfrm>
        </p:grpSpPr>
        <p:sp>
          <p:nvSpPr>
            <p:cNvPr id="21" name="TextBox 2">
              <a:extLst>
                <a:ext uri="{FF2B5EF4-FFF2-40B4-BE49-F238E27FC236}">
                  <a16:creationId xmlns:a16="http://schemas.microsoft.com/office/drawing/2014/main" id="{7A11290B-C111-4C0F-8933-53EF1DDB7A1E}"/>
                </a:ext>
              </a:extLst>
            </p:cNvPr>
            <p:cNvSpPr txBox="1"/>
            <p:nvPr/>
          </p:nvSpPr>
          <p:spPr>
            <a:xfrm>
              <a:off x="1526381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2009</a:t>
              </a:r>
            </a:p>
          </p:txBody>
        </p:sp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E8288026-74B7-4B6D-A9FB-A06AAF25DDCC}"/>
                </a:ext>
              </a:extLst>
            </p:cNvPr>
            <p:cNvSpPr/>
            <p:nvPr/>
          </p:nvSpPr>
          <p:spPr>
            <a:xfrm>
              <a:off x="3300001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2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Partial Circle 4">
              <a:extLst>
                <a:ext uri="{FF2B5EF4-FFF2-40B4-BE49-F238E27FC236}">
                  <a16:creationId xmlns:a16="http://schemas.microsoft.com/office/drawing/2014/main" id="{649217FE-23E5-4F54-BA51-9A9D9D883EA6}"/>
                </a:ext>
              </a:extLst>
            </p:cNvPr>
            <p:cNvSpPr/>
            <p:nvPr/>
          </p:nvSpPr>
          <p:spPr>
            <a:xfrm>
              <a:off x="3127900" y="3323142"/>
              <a:ext cx="1683552" cy="1683551"/>
            </a:xfrm>
            <a:prstGeom prst="pie">
              <a:avLst>
                <a:gd name="adj1" fmla="val 78613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5">
              <a:extLst>
                <a:ext uri="{FF2B5EF4-FFF2-40B4-BE49-F238E27FC236}">
                  <a16:creationId xmlns:a16="http://schemas.microsoft.com/office/drawing/2014/main" id="{86FE69D7-6AB8-408C-A9E2-864B12257184}"/>
                </a:ext>
              </a:extLst>
            </p:cNvPr>
            <p:cNvSpPr txBox="1"/>
            <p:nvPr/>
          </p:nvSpPr>
          <p:spPr>
            <a:xfrm>
              <a:off x="3421600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38D20612-1FA9-42A7-AFC0-EB0B2C79F11C}"/>
                </a:ext>
              </a:extLst>
            </p:cNvPr>
            <p:cNvSpPr/>
            <p:nvPr/>
          </p:nvSpPr>
          <p:spPr>
            <a:xfrm>
              <a:off x="5440565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3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Partial Circle 7">
              <a:extLst>
                <a:ext uri="{FF2B5EF4-FFF2-40B4-BE49-F238E27FC236}">
                  <a16:creationId xmlns:a16="http://schemas.microsoft.com/office/drawing/2014/main" id="{5B9D57A4-2BFB-477B-9D62-F14D38923A5E}"/>
                </a:ext>
              </a:extLst>
            </p:cNvPr>
            <p:cNvSpPr/>
            <p:nvPr/>
          </p:nvSpPr>
          <p:spPr>
            <a:xfrm>
              <a:off x="5268463" y="3323142"/>
              <a:ext cx="1683552" cy="1683551"/>
            </a:xfrm>
            <a:prstGeom prst="pie">
              <a:avLst>
                <a:gd name="adj1" fmla="val 5379724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53FF26B1-2B92-45E2-BE25-E5E98388830F}"/>
                </a:ext>
              </a:extLst>
            </p:cNvPr>
            <p:cNvSpPr txBox="1"/>
            <p:nvPr/>
          </p:nvSpPr>
          <p:spPr>
            <a:xfrm>
              <a:off x="556216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D9B2B890-1447-4399-9F54-58BA7E57436D}"/>
                </a:ext>
              </a:extLst>
            </p:cNvPr>
            <p:cNvSpPr/>
            <p:nvPr/>
          </p:nvSpPr>
          <p:spPr>
            <a:xfrm>
              <a:off x="1159440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Partial Circle 10">
              <a:extLst>
                <a:ext uri="{FF2B5EF4-FFF2-40B4-BE49-F238E27FC236}">
                  <a16:creationId xmlns:a16="http://schemas.microsoft.com/office/drawing/2014/main" id="{D20610C6-0E3A-4CCD-87FA-6921C6481868}"/>
                </a:ext>
              </a:extLst>
            </p:cNvPr>
            <p:cNvSpPr/>
            <p:nvPr/>
          </p:nvSpPr>
          <p:spPr>
            <a:xfrm>
              <a:off x="987339" y="3323142"/>
              <a:ext cx="1683552" cy="1683551"/>
            </a:xfrm>
            <a:prstGeom prst="pie">
              <a:avLst>
                <a:gd name="adj1" fmla="val 4649321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1">
              <a:extLst>
                <a:ext uri="{FF2B5EF4-FFF2-40B4-BE49-F238E27FC236}">
                  <a16:creationId xmlns:a16="http://schemas.microsoft.com/office/drawing/2014/main" id="{6C0BB238-78D0-421C-B8C0-5B693EDBCBBD}"/>
                </a:ext>
              </a:extLst>
            </p:cNvPr>
            <p:cNvSpPr/>
            <p:nvPr/>
          </p:nvSpPr>
          <p:spPr>
            <a:xfrm>
              <a:off x="7556865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Partial Circle 12">
              <a:extLst>
                <a:ext uri="{FF2B5EF4-FFF2-40B4-BE49-F238E27FC236}">
                  <a16:creationId xmlns:a16="http://schemas.microsoft.com/office/drawing/2014/main" id="{DA5FE83B-995A-44B8-A95E-F33D9133D911}"/>
                </a:ext>
              </a:extLst>
            </p:cNvPr>
            <p:cNvSpPr/>
            <p:nvPr/>
          </p:nvSpPr>
          <p:spPr>
            <a:xfrm>
              <a:off x="7384764" y="3323142"/>
              <a:ext cx="1683552" cy="1683551"/>
            </a:xfrm>
            <a:prstGeom prst="pie">
              <a:avLst>
                <a:gd name="adj1" fmla="val 7666"/>
                <a:gd name="adj2" fmla="val 1615288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1B252FFA-0505-436C-A72B-3A6658E75F0C}"/>
                </a:ext>
              </a:extLst>
            </p:cNvPr>
            <p:cNvSpPr txBox="1"/>
            <p:nvPr/>
          </p:nvSpPr>
          <p:spPr>
            <a:xfrm>
              <a:off x="769504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326E31C9-0CE3-47E5-82C9-83006B06C14E}"/>
                </a:ext>
              </a:extLst>
            </p:cNvPr>
            <p:cNvSpPr/>
            <p:nvPr/>
          </p:nvSpPr>
          <p:spPr>
            <a:xfrm>
              <a:off x="9651934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5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Partial Circle 15">
              <a:extLst>
                <a:ext uri="{FF2B5EF4-FFF2-40B4-BE49-F238E27FC236}">
                  <a16:creationId xmlns:a16="http://schemas.microsoft.com/office/drawing/2014/main" id="{0FEDB146-ED74-47DC-89BC-98F71677B2F2}"/>
                </a:ext>
              </a:extLst>
            </p:cNvPr>
            <p:cNvSpPr/>
            <p:nvPr/>
          </p:nvSpPr>
          <p:spPr>
            <a:xfrm>
              <a:off x="9479833" y="3323142"/>
              <a:ext cx="1683552" cy="1683551"/>
            </a:xfrm>
            <a:prstGeom prst="pie">
              <a:avLst>
                <a:gd name="adj1" fmla="val 16799084"/>
                <a:gd name="adj2" fmla="val 1618314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072A270A-EBAE-4415-A9EC-7909800BB8C3}"/>
                </a:ext>
              </a:extLst>
            </p:cNvPr>
            <p:cNvSpPr txBox="1"/>
            <p:nvPr/>
          </p:nvSpPr>
          <p:spPr>
            <a:xfrm>
              <a:off x="9700972" y="3963735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95%</a:t>
              </a:r>
            </a:p>
          </p:txBody>
        </p:sp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7FBD36FB-F356-4A57-BB2A-467DCB4766DA}"/>
                </a:ext>
              </a:extLst>
            </p:cNvPr>
            <p:cNvSpPr txBox="1"/>
            <p:nvPr/>
          </p:nvSpPr>
          <p:spPr>
            <a:xfrm>
              <a:off x="1297616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65%</a:t>
              </a:r>
            </a:p>
          </p:txBody>
        </p:sp>
        <p:sp>
          <p:nvSpPr>
            <p:cNvPr id="37" name="Arc 18">
              <a:extLst>
                <a:ext uri="{FF2B5EF4-FFF2-40B4-BE49-F238E27FC236}">
                  <a16:creationId xmlns:a16="http://schemas.microsoft.com/office/drawing/2014/main" id="{7D9ED3C1-581E-4DCC-8E34-5E432B8FAAAF}"/>
                </a:ext>
              </a:extLst>
            </p:cNvPr>
            <p:cNvSpPr/>
            <p:nvPr/>
          </p:nvSpPr>
          <p:spPr>
            <a:xfrm rot="19051047">
              <a:off x="1836709" y="2005569"/>
              <a:ext cx="2125375" cy="2125375"/>
            </a:xfrm>
            <a:prstGeom prst="arc">
              <a:avLst>
                <a:gd name="adj1" fmla="val 14710545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19">
              <a:extLst>
                <a:ext uri="{FF2B5EF4-FFF2-40B4-BE49-F238E27FC236}">
                  <a16:creationId xmlns:a16="http://schemas.microsoft.com/office/drawing/2014/main" id="{677750BF-7CDB-4E71-AF3F-2FC61703A535}"/>
                </a:ext>
              </a:extLst>
            </p:cNvPr>
            <p:cNvGrpSpPr/>
            <p:nvPr/>
          </p:nvGrpSpPr>
          <p:grpSpPr>
            <a:xfrm>
              <a:off x="1665807" y="3022772"/>
              <a:ext cx="418775" cy="115771"/>
              <a:chOff x="4067169" y="4334609"/>
              <a:chExt cx="4338027" cy="1199256"/>
            </a:xfrm>
            <a:solidFill>
              <a:schemeClr val="accent1"/>
            </a:solidFill>
          </p:grpSpPr>
          <p:sp>
            <p:nvSpPr>
              <p:cNvPr id="66" name="Freeform: Shape 47">
                <a:extLst>
                  <a:ext uri="{FF2B5EF4-FFF2-40B4-BE49-F238E27FC236}">
                    <a16:creationId xmlns:a16="http://schemas.microsoft.com/office/drawing/2014/main" id="{941429E6-7DDC-43FB-ADE4-96FCEFF14410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8">
                <a:extLst>
                  <a:ext uri="{FF2B5EF4-FFF2-40B4-BE49-F238E27FC236}">
                    <a16:creationId xmlns:a16="http://schemas.microsoft.com/office/drawing/2014/main" id="{6A9CF884-A524-4309-B994-FBAD43C3A479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49">
                <a:extLst>
                  <a:ext uri="{FF2B5EF4-FFF2-40B4-BE49-F238E27FC236}">
                    <a16:creationId xmlns:a16="http://schemas.microsoft.com/office/drawing/2014/main" id="{6C955F77-57F5-497B-A845-B90A9C8687C8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50">
                <a:extLst>
                  <a:ext uri="{FF2B5EF4-FFF2-40B4-BE49-F238E27FC236}">
                    <a16:creationId xmlns:a16="http://schemas.microsoft.com/office/drawing/2014/main" id="{41E26FAB-397A-4E31-B021-336D28872EEE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id="{FE705AC7-FFD6-41E8-AFF8-380B24BCAFFD}"/>
                </a:ext>
              </a:extLst>
            </p:cNvPr>
            <p:cNvSpPr txBox="1"/>
            <p:nvPr/>
          </p:nvSpPr>
          <p:spPr>
            <a:xfrm>
              <a:off x="3578596" y="2666008"/>
              <a:ext cx="68050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2011</a:t>
              </a:r>
            </a:p>
          </p:txBody>
        </p:sp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C90A8D29-1DCB-40F2-AF9C-7D5FD0D63397}"/>
                </a:ext>
              </a:extLst>
            </p:cNvPr>
            <p:cNvGrpSpPr/>
            <p:nvPr/>
          </p:nvGrpSpPr>
          <p:grpSpPr>
            <a:xfrm>
              <a:off x="3709462" y="3022772"/>
              <a:ext cx="418775" cy="115771"/>
              <a:chOff x="4067169" y="4334609"/>
              <a:chExt cx="4338027" cy="1199256"/>
            </a:xfrm>
            <a:solidFill>
              <a:schemeClr val="accent2"/>
            </a:solidFill>
          </p:grpSpPr>
          <p:sp>
            <p:nvSpPr>
              <p:cNvPr id="62" name="Freeform: Shape 43">
                <a:extLst>
                  <a:ext uri="{FF2B5EF4-FFF2-40B4-BE49-F238E27FC236}">
                    <a16:creationId xmlns:a16="http://schemas.microsoft.com/office/drawing/2014/main" id="{49693BDD-31E1-4F0E-8C62-B526D5EDEB5D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44">
                <a:extLst>
                  <a:ext uri="{FF2B5EF4-FFF2-40B4-BE49-F238E27FC236}">
                    <a16:creationId xmlns:a16="http://schemas.microsoft.com/office/drawing/2014/main" id="{154F01FE-23B3-44DB-9500-18241763FD22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45">
                <a:extLst>
                  <a:ext uri="{FF2B5EF4-FFF2-40B4-BE49-F238E27FC236}">
                    <a16:creationId xmlns:a16="http://schemas.microsoft.com/office/drawing/2014/main" id="{E25A3072-D1DB-4D78-B43C-86958BD78534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46">
                <a:extLst>
                  <a:ext uri="{FF2B5EF4-FFF2-40B4-BE49-F238E27FC236}">
                    <a16:creationId xmlns:a16="http://schemas.microsoft.com/office/drawing/2014/main" id="{EFA00EAB-0ADB-4AA8-99BB-8DCC5057CC16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16F0D21-A2B7-4D56-AC49-2DC143DBD857}"/>
                </a:ext>
              </a:extLst>
            </p:cNvPr>
            <p:cNvSpPr txBox="1"/>
            <p:nvPr/>
          </p:nvSpPr>
          <p:spPr>
            <a:xfrm>
              <a:off x="5784977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2016</a:t>
              </a:r>
            </a:p>
          </p:txBody>
        </p:sp>
        <p:grpSp>
          <p:nvGrpSpPr>
            <p:cNvPr id="42" name="Group 23">
              <a:extLst>
                <a:ext uri="{FF2B5EF4-FFF2-40B4-BE49-F238E27FC236}">
                  <a16:creationId xmlns:a16="http://schemas.microsoft.com/office/drawing/2014/main" id="{7CC74103-7BD3-49A3-89B9-3E9F0C39CF4C}"/>
                </a:ext>
              </a:extLst>
            </p:cNvPr>
            <p:cNvGrpSpPr/>
            <p:nvPr/>
          </p:nvGrpSpPr>
          <p:grpSpPr>
            <a:xfrm>
              <a:off x="5924403" y="3022772"/>
              <a:ext cx="418775" cy="115771"/>
              <a:chOff x="4067169" y="4334609"/>
              <a:chExt cx="4338027" cy="1199256"/>
            </a:xfrm>
            <a:solidFill>
              <a:schemeClr val="accent3"/>
            </a:solidFill>
          </p:grpSpPr>
          <p:sp>
            <p:nvSpPr>
              <p:cNvPr id="58" name="Freeform: Shape 39">
                <a:extLst>
                  <a:ext uri="{FF2B5EF4-FFF2-40B4-BE49-F238E27FC236}">
                    <a16:creationId xmlns:a16="http://schemas.microsoft.com/office/drawing/2014/main" id="{5AF6CFED-022B-4A52-8359-6FE49499F505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0">
                <a:extLst>
                  <a:ext uri="{FF2B5EF4-FFF2-40B4-BE49-F238E27FC236}">
                    <a16:creationId xmlns:a16="http://schemas.microsoft.com/office/drawing/2014/main" id="{683686F4-C5B6-4521-8A72-73BF697B54DF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1">
                <a:extLst>
                  <a:ext uri="{FF2B5EF4-FFF2-40B4-BE49-F238E27FC236}">
                    <a16:creationId xmlns:a16="http://schemas.microsoft.com/office/drawing/2014/main" id="{E2FBB7DF-FC44-4032-80EA-6870204FA063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42">
                <a:extLst>
                  <a:ext uri="{FF2B5EF4-FFF2-40B4-BE49-F238E27FC236}">
                    <a16:creationId xmlns:a16="http://schemas.microsoft.com/office/drawing/2014/main" id="{C6E1EE39-F87C-4D4D-A231-FB31FDF23B0C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TextBox 24">
              <a:extLst>
                <a:ext uri="{FF2B5EF4-FFF2-40B4-BE49-F238E27FC236}">
                  <a16:creationId xmlns:a16="http://schemas.microsoft.com/office/drawing/2014/main" id="{51F83665-EE5D-4E73-A385-64A457CCF4A5}"/>
                </a:ext>
              </a:extLst>
            </p:cNvPr>
            <p:cNvSpPr txBox="1"/>
            <p:nvPr/>
          </p:nvSpPr>
          <p:spPr>
            <a:xfrm>
              <a:off x="7900858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2020</a:t>
              </a:r>
            </a:p>
          </p:txBody>
        </p:sp>
        <p:grpSp>
          <p:nvGrpSpPr>
            <p:cNvPr id="44" name="Group 25">
              <a:extLst>
                <a:ext uri="{FF2B5EF4-FFF2-40B4-BE49-F238E27FC236}">
                  <a16:creationId xmlns:a16="http://schemas.microsoft.com/office/drawing/2014/main" id="{ED1E5795-58E0-4ADC-B421-1B997E82183C}"/>
                </a:ext>
              </a:extLst>
            </p:cNvPr>
            <p:cNvGrpSpPr/>
            <p:nvPr/>
          </p:nvGrpSpPr>
          <p:grpSpPr>
            <a:xfrm>
              <a:off x="8040286" y="3022772"/>
              <a:ext cx="418775" cy="115771"/>
              <a:chOff x="4067169" y="4334609"/>
              <a:chExt cx="4338027" cy="1199256"/>
            </a:xfrm>
            <a:solidFill>
              <a:schemeClr val="accent4"/>
            </a:solidFill>
          </p:grpSpPr>
          <p:sp>
            <p:nvSpPr>
              <p:cNvPr id="54" name="Freeform: Shape 35">
                <a:extLst>
                  <a:ext uri="{FF2B5EF4-FFF2-40B4-BE49-F238E27FC236}">
                    <a16:creationId xmlns:a16="http://schemas.microsoft.com/office/drawing/2014/main" id="{BCEB4C9F-B05D-4EA8-B7A6-940E9D1EF28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36">
                <a:extLst>
                  <a:ext uri="{FF2B5EF4-FFF2-40B4-BE49-F238E27FC236}">
                    <a16:creationId xmlns:a16="http://schemas.microsoft.com/office/drawing/2014/main" id="{82CE0430-2C66-41AB-B979-93D41B3D8C27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7">
                <a:extLst>
                  <a:ext uri="{FF2B5EF4-FFF2-40B4-BE49-F238E27FC236}">
                    <a16:creationId xmlns:a16="http://schemas.microsoft.com/office/drawing/2014/main" id="{34974225-5A86-4193-9B63-E2FB39DDFFDB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38">
                <a:extLst>
                  <a:ext uri="{FF2B5EF4-FFF2-40B4-BE49-F238E27FC236}">
                    <a16:creationId xmlns:a16="http://schemas.microsoft.com/office/drawing/2014/main" id="{0F748A0A-DD3C-4CA5-A46A-E18A75EFB484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TextBox 26">
              <a:extLst>
                <a:ext uri="{FF2B5EF4-FFF2-40B4-BE49-F238E27FC236}">
                  <a16:creationId xmlns:a16="http://schemas.microsoft.com/office/drawing/2014/main" id="{1D8CE1BB-29EB-4D0A-8097-B0AE662D2C44}"/>
                </a:ext>
              </a:extLst>
            </p:cNvPr>
            <p:cNvSpPr txBox="1"/>
            <p:nvPr/>
          </p:nvSpPr>
          <p:spPr>
            <a:xfrm>
              <a:off x="10023169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2021</a:t>
              </a:r>
            </a:p>
          </p:txBody>
        </p:sp>
        <p:grpSp>
          <p:nvGrpSpPr>
            <p:cNvPr id="46" name="Group 27">
              <a:extLst>
                <a:ext uri="{FF2B5EF4-FFF2-40B4-BE49-F238E27FC236}">
                  <a16:creationId xmlns:a16="http://schemas.microsoft.com/office/drawing/2014/main" id="{2F9D35A8-1F61-4A3C-A12F-839DF3B01741}"/>
                </a:ext>
              </a:extLst>
            </p:cNvPr>
            <p:cNvGrpSpPr/>
            <p:nvPr/>
          </p:nvGrpSpPr>
          <p:grpSpPr>
            <a:xfrm>
              <a:off x="10162597" y="3022772"/>
              <a:ext cx="418775" cy="115771"/>
              <a:chOff x="4067169" y="4334609"/>
              <a:chExt cx="4338027" cy="1199256"/>
            </a:xfrm>
            <a:solidFill>
              <a:schemeClr val="accent5"/>
            </a:solidFill>
          </p:grpSpPr>
          <p:sp>
            <p:nvSpPr>
              <p:cNvPr id="50" name="Freeform: Shape 31">
                <a:extLst>
                  <a:ext uri="{FF2B5EF4-FFF2-40B4-BE49-F238E27FC236}">
                    <a16:creationId xmlns:a16="http://schemas.microsoft.com/office/drawing/2014/main" id="{C42C07DE-E206-4D02-AAC8-95AA15D75EE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>
                <a:extLst>
                  <a:ext uri="{FF2B5EF4-FFF2-40B4-BE49-F238E27FC236}">
                    <a16:creationId xmlns:a16="http://schemas.microsoft.com/office/drawing/2014/main" id="{54D5EF41-FAFF-457E-809F-54FE08A7B4E6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3">
                <a:extLst>
                  <a:ext uri="{FF2B5EF4-FFF2-40B4-BE49-F238E27FC236}">
                    <a16:creationId xmlns:a16="http://schemas.microsoft.com/office/drawing/2014/main" id="{87D1DAA5-C32F-40A4-86B2-7DCBF0F4310F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4">
                <a:extLst>
                  <a:ext uri="{FF2B5EF4-FFF2-40B4-BE49-F238E27FC236}">
                    <a16:creationId xmlns:a16="http://schemas.microsoft.com/office/drawing/2014/main" id="{85C28ADF-CA25-4164-9C00-91F062DC21C7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7" name="Arc 28">
              <a:extLst>
                <a:ext uri="{FF2B5EF4-FFF2-40B4-BE49-F238E27FC236}">
                  <a16:creationId xmlns:a16="http://schemas.microsoft.com/office/drawing/2014/main" id="{25B6A688-D994-4094-9A6F-929BCFF91BCB}"/>
                </a:ext>
              </a:extLst>
            </p:cNvPr>
            <p:cNvSpPr/>
            <p:nvPr/>
          </p:nvSpPr>
          <p:spPr>
            <a:xfrm rot="19051047">
              <a:off x="409447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Arc 29">
              <a:extLst>
                <a:ext uri="{FF2B5EF4-FFF2-40B4-BE49-F238E27FC236}">
                  <a16:creationId xmlns:a16="http://schemas.microsoft.com/office/drawing/2014/main" id="{41307544-6E07-48DF-8962-2053D73CECFF}"/>
                </a:ext>
              </a:extLst>
            </p:cNvPr>
            <p:cNvSpPr/>
            <p:nvPr/>
          </p:nvSpPr>
          <p:spPr>
            <a:xfrm rot="19051047">
              <a:off x="6241366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Arc 30">
              <a:extLst>
                <a:ext uri="{FF2B5EF4-FFF2-40B4-BE49-F238E27FC236}">
                  <a16:creationId xmlns:a16="http://schemas.microsoft.com/office/drawing/2014/main" id="{D6CAA63A-3A8F-47C0-BC83-57E07A1919EE}"/>
                </a:ext>
              </a:extLst>
            </p:cNvPr>
            <p:cNvSpPr/>
            <p:nvPr/>
          </p:nvSpPr>
          <p:spPr>
            <a:xfrm rot="19051047">
              <a:off x="839799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52">
            <a:extLst>
              <a:ext uri="{FF2B5EF4-FFF2-40B4-BE49-F238E27FC236}">
                <a16:creationId xmlns:a16="http://schemas.microsoft.com/office/drawing/2014/main" id="{4F774486-7D91-407F-893E-4FD9CCE972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138" y="4881722"/>
            <a:ext cx="2041029" cy="857260"/>
            <a:chOff x="1732858" y="5001250"/>
            <a:chExt cx="2213143" cy="857260"/>
          </a:xfrm>
        </p:grpSpPr>
        <p:sp>
          <p:nvSpPr>
            <p:cNvPr id="19" name="TextBox 65">
              <a:extLst>
                <a:ext uri="{FF2B5EF4-FFF2-40B4-BE49-F238E27FC236}">
                  <a16:creationId xmlns:a16="http://schemas.microsoft.com/office/drawing/2014/main" id="{DCE25F65-1C14-4698-9A9B-29E10D086B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D1B39DB4-0660-4F54-9E98-286BD7A488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千图PPT彼岸天：ID 8661124库_组合 53">
            <a:extLst>
              <a:ext uri="{FF2B5EF4-FFF2-40B4-BE49-F238E27FC236}">
                <a16:creationId xmlns:a16="http://schemas.microsoft.com/office/drawing/2014/main" id="{40B9E2B7-CB26-4DEA-B15A-39B5242A8AA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97312" y="4881722"/>
            <a:ext cx="2041029" cy="857260"/>
            <a:chOff x="1732858" y="5001250"/>
            <a:chExt cx="2213143" cy="857260"/>
          </a:xfrm>
        </p:grpSpPr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C5BF5F8B-2AAC-4043-9697-7B4DFDB35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TextBox 64">
              <a:extLst>
                <a:ext uri="{FF2B5EF4-FFF2-40B4-BE49-F238E27FC236}">
                  <a16:creationId xmlns:a16="http://schemas.microsoft.com/office/drawing/2014/main" id="{18D4033F-F38B-4A51-9730-439B7EECDC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千图PPT彼岸天：ID 8661124库_组合 54">
            <a:extLst>
              <a:ext uri="{FF2B5EF4-FFF2-40B4-BE49-F238E27FC236}">
                <a16:creationId xmlns:a16="http://schemas.microsoft.com/office/drawing/2014/main" id="{47123A78-F4A7-4DEC-9281-48DD17F17DE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75487" y="4881722"/>
            <a:ext cx="2041029" cy="857260"/>
            <a:chOff x="1732858" y="5001250"/>
            <a:chExt cx="2213143" cy="857260"/>
          </a:xfrm>
        </p:grpSpPr>
        <p:sp>
          <p:nvSpPr>
            <p:cNvPr id="15" name="TextBox 61">
              <a:extLst>
                <a:ext uri="{FF2B5EF4-FFF2-40B4-BE49-F238E27FC236}">
                  <a16:creationId xmlns:a16="http://schemas.microsoft.com/office/drawing/2014/main" id="{D1A1A6C2-5646-40F0-93FA-7C359EA52C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6" name="TextBox 62">
              <a:extLst>
                <a:ext uri="{FF2B5EF4-FFF2-40B4-BE49-F238E27FC236}">
                  <a16:creationId xmlns:a16="http://schemas.microsoft.com/office/drawing/2014/main" id="{69AA846E-9BCF-4449-9827-513979CB77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9" name="千图PPT彼岸天：ID 8661124库_组合 55">
            <a:extLst>
              <a:ext uri="{FF2B5EF4-FFF2-40B4-BE49-F238E27FC236}">
                <a16:creationId xmlns:a16="http://schemas.microsoft.com/office/drawing/2014/main" id="{E1B5C291-89AE-4F7C-8142-21DD3AB49D4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53661" y="4881722"/>
            <a:ext cx="2041029" cy="857260"/>
            <a:chOff x="1732858" y="5001250"/>
            <a:chExt cx="2213143" cy="857260"/>
          </a:xfrm>
        </p:grpSpPr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7CDEF5AA-A2CC-44F9-A3FB-0BAFD536D6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TextBox 60">
              <a:extLst>
                <a:ext uri="{FF2B5EF4-FFF2-40B4-BE49-F238E27FC236}">
                  <a16:creationId xmlns:a16="http://schemas.microsoft.com/office/drawing/2014/main" id="{65BFC9DF-4FBC-405A-8970-1593FE2665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0" name="千图PPT彼岸天：ID 8661124库_组合 56">
            <a:extLst>
              <a:ext uri="{FF2B5EF4-FFF2-40B4-BE49-F238E27FC236}">
                <a16:creationId xmlns:a16="http://schemas.microsoft.com/office/drawing/2014/main" id="{CD1781EB-96BF-498C-85A5-0B06900FE07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431835" y="4881722"/>
            <a:ext cx="2041029" cy="857260"/>
            <a:chOff x="1732858" y="5001250"/>
            <a:chExt cx="2213143" cy="857260"/>
          </a:xfrm>
        </p:grpSpPr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836B5E7B-0CF0-4AB0-8905-264E1F27F3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2" name="TextBox 58">
              <a:extLst>
                <a:ext uri="{FF2B5EF4-FFF2-40B4-BE49-F238E27FC236}">
                  <a16:creationId xmlns:a16="http://schemas.microsoft.com/office/drawing/2014/main" id="{AD2730AC-4BFA-43C1-9095-053494F450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40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F55528E9-00B1-4229-B67F-F0C9879523F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80358" y="1390650"/>
            <a:ext cx="4231285" cy="4076700"/>
            <a:chOff x="3980358" y="1790700"/>
            <a:chExt cx="4231285" cy="4076700"/>
          </a:xfrm>
        </p:grpSpPr>
        <p:sp>
          <p:nvSpPr>
            <p:cNvPr id="32" name="Freeform: Shape 2">
              <a:extLst>
                <a:ext uri="{FF2B5EF4-FFF2-40B4-BE49-F238E27FC236}">
                  <a16:creationId xmlns:a16="http://schemas.microsoft.com/office/drawing/2014/main" id="{397ADBB2-79DE-47C2-92E5-12EFB655B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358" y="1790700"/>
              <a:ext cx="2047932" cy="1892069"/>
            </a:xfrm>
            <a:custGeom>
              <a:avLst/>
              <a:gdLst/>
              <a:ahLst/>
              <a:cxnLst>
                <a:cxn ang="0">
                  <a:pos x="1619" y="0"/>
                </a:cxn>
                <a:cxn ang="0">
                  <a:pos x="1619" y="1011"/>
                </a:cxn>
                <a:cxn ang="0">
                  <a:pos x="954" y="1496"/>
                </a:cxn>
                <a:cxn ang="0">
                  <a:pos x="0" y="1180"/>
                </a:cxn>
                <a:cxn ang="0">
                  <a:pos x="1619" y="0"/>
                </a:cxn>
              </a:cxnLst>
              <a:rect l="0" t="0" r="r" b="b"/>
              <a:pathLst>
                <a:path w="1619" h="1496">
                  <a:moveTo>
                    <a:pt x="1619" y="0"/>
                  </a:moveTo>
                  <a:lnTo>
                    <a:pt x="1619" y="1011"/>
                  </a:lnTo>
                  <a:lnTo>
                    <a:pt x="954" y="1496"/>
                  </a:lnTo>
                  <a:lnTo>
                    <a:pt x="0" y="1180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">
              <a:extLst>
                <a:ext uri="{FF2B5EF4-FFF2-40B4-BE49-F238E27FC236}">
                  <a16:creationId xmlns:a16="http://schemas.microsoft.com/office/drawing/2014/main" id="{9421C79F-9086-4475-BBC6-1AD36A292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427" y="2548325"/>
              <a:ext cx="1392695" cy="1138277"/>
            </a:xfrm>
            <a:custGeom>
              <a:avLst/>
              <a:gdLst>
                <a:gd name="T0" fmla="*/ 771 w 1101"/>
                <a:gd name="T1" fmla="*/ 657 h 900"/>
                <a:gd name="T2" fmla="*/ 1101 w 1101"/>
                <a:gd name="T3" fmla="*/ 415 h 900"/>
                <a:gd name="T4" fmla="*/ 1101 w 1101"/>
                <a:gd name="T5" fmla="*/ 0 h 900"/>
                <a:gd name="T6" fmla="*/ 560 w 1101"/>
                <a:gd name="T7" fmla="*/ 370 h 900"/>
                <a:gd name="T8" fmla="*/ 0 w 1101"/>
                <a:gd name="T9" fmla="*/ 755 h 900"/>
                <a:gd name="T10" fmla="*/ 436 w 1101"/>
                <a:gd name="T11" fmla="*/ 900 h 900"/>
                <a:gd name="T12" fmla="*/ 771 w 1101"/>
                <a:gd name="T13" fmla="*/ 657 h 9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1" h="900">
                  <a:moveTo>
                    <a:pt x="771" y="657"/>
                  </a:moveTo>
                  <a:lnTo>
                    <a:pt x="1101" y="415"/>
                  </a:lnTo>
                  <a:lnTo>
                    <a:pt x="1101" y="0"/>
                  </a:lnTo>
                  <a:lnTo>
                    <a:pt x="560" y="370"/>
                  </a:lnTo>
                  <a:lnTo>
                    <a:pt x="0" y="755"/>
                  </a:lnTo>
                  <a:lnTo>
                    <a:pt x="436" y="900"/>
                  </a:lnTo>
                  <a:lnTo>
                    <a:pt x="771" y="65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>
              <a:extLst>
                <a:ext uri="{FF2B5EF4-FFF2-40B4-BE49-F238E27FC236}">
                  <a16:creationId xmlns:a16="http://schemas.microsoft.com/office/drawing/2014/main" id="{D2760B1D-04C2-4A46-9FA7-DB134E18D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548" y="1790700"/>
              <a:ext cx="2067095" cy="1904845"/>
            </a:xfrm>
            <a:custGeom>
              <a:avLst/>
              <a:gdLst/>
              <a:ahLst/>
              <a:cxnLst>
                <a:cxn ang="0">
                  <a:pos x="1634" y="1189"/>
                </a:cxn>
                <a:cxn ang="0">
                  <a:pos x="680" y="1506"/>
                </a:cxn>
                <a:cxn ang="0">
                  <a:pos x="0" y="1011"/>
                </a:cxn>
                <a:cxn ang="0">
                  <a:pos x="0" y="0"/>
                </a:cxn>
                <a:cxn ang="0">
                  <a:pos x="1634" y="1189"/>
                </a:cxn>
              </a:cxnLst>
              <a:rect l="0" t="0" r="r" b="b"/>
              <a:pathLst>
                <a:path w="1634" h="1506">
                  <a:moveTo>
                    <a:pt x="1634" y="1189"/>
                  </a:moveTo>
                  <a:lnTo>
                    <a:pt x="680" y="1506"/>
                  </a:lnTo>
                  <a:lnTo>
                    <a:pt x="0" y="1011"/>
                  </a:lnTo>
                  <a:lnTo>
                    <a:pt x="0" y="0"/>
                  </a:lnTo>
                  <a:lnTo>
                    <a:pt x="1634" y="1189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>
              <a:extLst>
                <a:ext uri="{FF2B5EF4-FFF2-40B4-BE49-F238E27FC236}">
                  <a16:creationId xmlns:a16="http://schemas.microsoft.com/office/drawing/2014/main" id="{1DAEFA8C-35FD-4BA4-943F-B885D0264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993" y="2548375"/>
              <a:ext cx="1408437" cy="1151002"/>
            </a:xfrm>
            <a:custGeom>
              <a:avLst/>
              <a:gdLst>
                <a:gd name="T0" fmla="*/ 680 w 1113"/>
                <a:gd name="T1" fmla="*/ 910 h 910"/>
                <a:gd name="T2" fmla="*/ 1113 w 1113"/>
                <a:gd name="T3" fmla="*/ 767 h 910"/>
                <a:gd name="T4" fmla="*/ 537 w 1113"/>
                <a:gd name="T5" fmla="*/ 368 h 910"/>
                <a:gd name="T6" fmla="*/ 0 w 1113"/>
                <a:gd name="T7" fmla="*/ 0 h 910"/>
                <a:gd name="T8" fmla="*/ 0 w 1113"/>
                <a:gd name="T9" fmla="*/ 415 h 910"/>
                <a:gd name="T10" fmla="*/ 321 w 1113"/>
                <a:gd name="T11" fmla="*/ 650 h 910"/>
                <a:gd name="T12" fmla="*/ 680 w 1113"/>
                <a:gd name="T13" fmla="*/ 910 h 9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3" h="910">
                  <a:moveTo>
                    <a:pt x="680" y="910"/>
                  </a:moveTo>
                  <a:lnTo>
                    <a:pt x="1113" y="767"/>
                  </a:lnTo>
                  <a:lnTo>
                    <a:pt x="537" y="368"/>
                  </a:lnTo>
                  <a:lnTo>
                    <a:pt x="0" y="0"/>
                  </a:lnTo>
                  <a:lnTo>
                    <a:pt x="0" y="415"/>
                  </a:lnTo>
                  <a:lnTo>
                    <a:pt x="321" y="650"/>
                  </a:lnTo>
                  <a:lnTo>
                    <a:pt x="680" y="91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>
              <a:extLst>
                <a:ext uri="{FF2B5EF4-FFF2-40B4-BE49-F238E27FC236}">
                  <a16:creationId xmlns:a16="http://schemas.microsoft.com/office/drawing/2014/main" id="{ECA97A22-00EE-49E3-9078-D87340465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124" y="3395318"/>
              <a:ext cx="1530519" cy="2360934"/>
            </a:xfrm>
            <a:custGeom>
              <a:avLst/>
              <a:gdLst/>
              <a:ahLst/>
              <a:cxnLst>
                <a:cxn ang="0">
                  <a:pos x="1210" y="0"/>
                </a:cxn>
                <a:cxn ang="0">
                  <a:pos x="603" y="1867"/>
                </a:cxn>
                <a:cxn ang="0">
                  <a:pos x="0" y="1077"/>
                </a:cxn>
                <a:cxn ang="0">
                  <a:pos x="247" y="319"/>
                </a:cxn>
                <a:cxn ang="0">
                  <a:pos x="1210" y="0"/>
                </a:cxn>
              </a:cxnLst>
              <a:rect l="0" t="0" r="r" b="b"/>
              <a:pathLst>
                <a:path w="1210" h="1867">
                  <a:moveTo>
                    <a:pt x="1210" y="0"/>
                  </a:moveTo>
                  <a:lnTo>
                    <a:pt x="603" y="1867"/>
                  </a:lnTo>
                  <a:lnTo>
                    <a:pt x="0" y="1077"/>
                  </a:lnTo>
                  <a:lnTo>
                    <a:pt x="247" y="319"/>
                  </a:lnTo>
                  <a:lnTo>
                    <a:pt x="121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>
              <a:extLst>
                <a:ext uri="{FF2B5EF4-FFF2-40B4-BE49-F238E27FC236}">
                  <a16:creationId xmlns:a16="http://schemas.microsoft.com/office/drawing/2014/main" id="{A779C083-76AB-46A8-8AAA-70CE42B1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124" y="3624202"/>
              <a:ext cx="842418" cy="1633811"/>
            </a:xfrm>
            <a:custGeom>
              <a:avLst/>
              <a:gdLst>
                <a:gd name="T0" fmla="*/ 122 w 666"/>
                <a:gd name="T1" fmla="*/ 518 h 1292"/>
                <a:gd name="T2" fmla="*/ 0 w 666"/>
                <a:gd name="T3" fmla="*/ 896 h 1292"/>
                <a:gd name="T4" fmla="*/ 301 w 666"/>
                <a:gd name="T5" fmla="*/ 1292 h 1292"/>
                <a:gd name="T6" fmla="*/ 488 w 666"/>
                <a:gd name="T7" fmla="*/ 633 h 1292"/>
                <a:gd name="T8" fmla="*/ 666 w 666"/>
                <a:gd name="T9" fmla="*/ 0 h 1292"/>
                <a:gd name="T10" fmla="*/ 247 w 666"/>
                <a:gd name="T11" fmla="*/ 138 h 1292"/>
                <a:gd name="T12" fmla="*/ 122 w 666"/>
                <a:gd name="T13" fmla="*/ 518 h 1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6" h="1292">
                  <a:moveTo>
                    <a:pt x="122" y="518"/>
                  </a:moveTo>
                  <a:lnTo>
                    <a:pt x="0" y="896"/>
                  </a:lnTo>
                  <a:lnTo>
                    <a:pt x="301" y="1292"/>
                  </a:lnTo>
                  <a:lnTo>
                    <a:pt x="488" y="633"/>
                  </a:lnTo>
                  <a:lnTo>
                    <a:pt x="666" y="0"/>
                  </a:lnTo>
                  <a:lnTo>
                    <a:pt x="247" y="138"/>
                  </a:lnTo>
                  <a:lnTo>
                    <a:pt x="122" y="51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>
              <a:extLst>
                <a:ext uri="{FF2B5EF4-FFF2-40B4-BE49-F238E27FC236}">
                  <a16:creationId xmlns:a16="http://schemas.microsoft.com/office/drawing/2014/main" id="{5CE23540-0189-43E0-A240-2F6F5B2FF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358" y="3394040"/>
              <a:ext cx="1529241" cy="2436310"/>
            </a:xfrm>
            <a:custGeom>
              <a:avLst/>
              <a:gdLst/>
              <a:ahLst/>
              <a:cxnLst>
                <a:cxn ang="0">
                  <a:pos x="1209" y="1081"/>
                </a:cxn>
                <a:cxn ang="0">
                  <a:pos x="626" y="1927"/>
                </a:cxn>
                <a:cxn ang="0">
                  <a:pos x="0" y="0"/>
                </a:cxn>
                <a:cxn ang="0">
                  <a:pos x="963" y="321"/>
                </a:cxn>
                <a:cxn ang="0">
                  <a:pos x="1209" y="1081"/>
                </a:cxn>
              </a:cxnLst>
              <a:rect l="0" t="0" r="r" b="b"/>
              <a:pathLst>
                <a:path w="1209" h="1927">
                  <a:moveTo>
                    <a:pt x="1209" y="1081"/>
                  </a:moveTo>
                  <a:lnTo>
                    <a:pt x="626" y="1927"/>
                  </a:lnTo>
                  <a:lnTo>
                    <a:pt x="0" y="0"/>
                  </a:lnTo>
                  <a:lnTo>
                    <a:pt x="963" y="321"/>
                  </a:lnTo>
                  <a:lnTo>
                    <a:pt x="1209" y="108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9">
              <a:extLst>
                <a:ext uri="{FF2B5EF4-FFF2-40B4-BE49-F238E27FC236}">
                  <a16:creationId xmlns:a16="http://schemas.microsoft.com/office/drawing/2014/main" id="{D4BB8689-3CF2-48C1-8EB8-726B1F4A0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328" y="3603914"/>
              <a:ext cx="894271" cy="1692901"/>
            </a:xfrm>
            <a:custGeom>
              <a:avLst/>
              <a:gdLst>
                <a:gd name="T0" fmla="*/ 586 w 707"/>
                <a:gd name="T1" fmla="*/ 535 h 1339"/>
                <a:gd name="T2" fmla="*/ 461 w 707"/>
                <a:gd name="T3" fmla="*/ 155 h 1339"/>
                <a:gd name="T4" fmla="*/ 0 w 707"/>
                <a:gd name="T5" fmla="*/ 0 h 1339"/>
                <a:gd name="T6" fmla="*/ 203 w 707"/>
                <a:gd name="T7" fmla="*/ 657 h 1339"/>
                <a:gd name="T8" fmla="*/ 417 w 707"/>
                <a:gd name="T9" fmla="*/ 1339 h 1339"/>
                <a:gd name="T10" fmla="*/ 707 w 707"/>
                <a:gd name="T11" fmla="*/ 915 h 1339"/>
                <a:gd name="T12" fmla="*/ 586 w 707"/>
                <a:gd name="T13" fmla="*/ 535 h 13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7" h="1339">
                  <a:moveTo>
                    <a:pt x="586" y="535"/>
                  </a:moveTo>
                  <a:lnTo>
                    <a:pt x="461" y="155"/>
                  </a:lnTo>
                  <a:lnTo>
                    <a:pt x="0" y="0"/>
                  </a:lnTo>
                  <a:lnTo>
                    <a:pt x="203" y="657"/>
                  </a:lnTo>
                  <a:lnTo>
                    <a:pt x="417" y="1339"/>
                  </a:lnTo>
                  <a:lnTo>
                    <a:pt x="707" y="915"/>
                  </a:lnTo>
                  <a:lnTo>
                    <a:pt x="586" y="53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0">
              <a:extLst>
                <a:ext uri="{FF2B5EF4-FFF2-40B4-BE49-F238E27FC236}">
                  <a16:creationId xmlns:a16="http://schemas.microsoft.com/office/drawing/2014/main" id="{0B3255B7-C372-4F8B-B59C-9F68C257E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431" y="4831297"/>
              <a:ext cx="2528295" cy="1036103"/>
            </a:xfrm>
            <a:custGeom>
              <a:avLst/>
              <a:gdLst/>
              <a:ahLst/>
              <a:cxnLst>
                <a:cxn ang="0">
                  <a:pos x="1999" y="819"/>
                </a:cxn>
                <a:cxn ang="0">
                  <a:pos x="0" y="819"/>
                </a:cxn>
                <a:cxn ang="0">
                  <a:pos x="567" y="0"/>
                </a:cxn>
                <a:cxn ang="0">
                  <a:pos x="1373" y="0"/>
                </a:cxn>
                <a:cxn ang="0">
                  <a:pos x="1999" y="819"/>
                </a:cxn>
              </a:cxnLst>
              <a:rect l="0" t="0" r="r" b="b"/>
              <a:pathLst>
                <a:path w="1999" h="819">
                  <a:moveTo>
                    <a:pt x="1999" y="819"/>
                  </a:moveTo>
                  <a:lnTo>
                    <a:pt x="0" y="819"/>
                  </a:lnTo>
                  <a:lnTo>
                    <a:pt x="567" y="0"/>
                  </a:lnTo>
                  <a:lnTo>
                    <a:pt x="1373" y="0"/>
                  </a:lnTo>
                  <a:lnTo>
                    <a:pt x="1999" y="819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">
              <a:extLst>
                <a:ext uri="{FF2B5EF4-FFF2-40B4-BE49-F238E27FC236}">
                  <a16:creationId xmlns:a16="http://schemas.microsoft.com/office/drawing/2014/main" id="{57901A6F-AF00-4991-A998-628E65CBD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362" y="4831297"/>
              <a:ext cx="1777015" cy="519950"/>
            </a:xfrm>
            <a:custGeom>
              <a:avLst/>
              <a:gdLst>
                <a:gd name="T0" fmla="*/ 718 w 1405"/>
                <a:gd name="T1" fmla="*/ 0 h 411"/>
                <a:gd name="T2" fmla="*/ 284 w 1405"/>
                <a:gd name="T3" fmla="*/ 0 h 411"/>
                <a:gd name="T4" fmla="*/ 0 w 1405"/>
                <a:gd name="T5" fmla="*/ 411 h 411"/>
                <a:gd name="T6" fmla="*/ 718 w 1405"/>
                <a:gd name="T7" fmla="*/ 411 h 411"/>
                <a:gd name="T8" fmla="*/ 1405 w 1405"/>
                <a:gd name="T9" fmla="*/ 411 h 411"/>
                <a:gd name="T10" fmla="*/ 1090 w 1405"/>
                <a:gd name="T11" fmla="*/ 0 h 411"/>
                <a:gd name="T12" fmla="*/ 718 w 1405"/>
                <a:gd name="T13" fmla="*/ 0 h 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5" h="411">
                  <a:moveTo>
                    <a:pt x="718" y="0"/>
                  </a:moveTo>
                  <a:lnTo>
                    <a:pt x="284" y="0"/>
                  </a:lnTo>
                  <a:lnTo>
                    <a:pt x="0" y="411"/>
                  </a:lnTo>
                  <a:lnTo>
                    <a:pt x="718" y="411"/>
                  </a:lnTo>
                  <a:lnTo>
                    <a:pt x="1405" y="411"/>
                  </a:lnTo>
                  <a:lnTo>
                    <a:pt x="1090" y="0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12">
              <a:extLst>
                <a:ext uri="{FF2B5EF4-FFF2-40B4-BE49-F238E27FC236}">
                  <a16:creationId xmlns:a16="http://schemas.microsoft.com/office/drawing/2014/main" id="{66E157F8-C002-491D-A8BD-C28E1FE7EEAC}"/>
                </a:ext>
              </a:extLst>
            </p:cNvPr>
            <p:cNvSpPr/>
            <p:nvPr/>
          </p:nvSpPr>
          <p:spPr>
            <a:xfrm>
              <a:off x="5096793" y="2686589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3" name="Oval 13">
              <a:extLst>
                <a:ext uri="{FF2B5EF4-FFF2-40B4-BE49-F238E27FC236}">
                  <a16:creationId xmlns:a16="http://schemas.microsoft.com/office/drawing/2014/main" id="{F827CCC0-5FA3-43BB-B876-0EEE902DBC99}"/>
                </a:ext>
              </a:extLst>
            </p:cNvPr>
            <p:cNvSpPr/>
            <p:nvPr/>
          </p:nvSpPr>
          <p:spPr>
            <a:xfrm>
              <a:off x="6585964" y="2686589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3"/>
                  </a:solidFill>
                </a:rPr>
                <a:t>2</a:t>
              </a:r>
            </a:p>
          </p:txBody>
        </p:sp>
        <p:sp>
          <p:nvSpPr>
            <p:cNvPr id="44" name="Oval 14">
              <a:extLst>
                <a:ext uri="{FF2B5EF4-FFF2-40B4-BE49-F238E27FC236}">
                  <a16:creationId xmlns:a16="http://schemas.microsoft.com/office/drawing/2014/main" id="{D664D66D-17CD-45B7-9819-FBDFBE2D422D}"/>
                </a:ext>
              </a:extLst>
            </p:cNvPr>
            <p:cNvSpPr/>
            <p:nvPr/>
          </p:nvSpPr>
          <p:spPr>
            <a:xfrm>
              <a:off x="7102333" y="4134780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3</a:t>
              </a:r>
            </a:p>
          </p:txBody>
        </p:sp>
        <p:sp>
          <p:nvSpPr>
            <p:cNvPr id="45" name="Oval 15">
              <a:extLst>
                <a:ext uri="{FF2B5EF4-FFF2-40B4-BE49-F238E27FC236}">
                  <a16:creationId xmlns:a16="http://schemas.microsoft.com/office/drawing/2014/main" id="{002F32F2-A90D-424E-8E5F-0BF92C95D14A}"/>
                </a:ext>
              </a:extLst>
            </p:cNvPr>
            <p:cNvSpPr/>
            <p:nvPr/>
          </p:nvSpPr>
          <p:spPr>
            <a:xfrm>
              <a:off x="4639427" y="4134780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5"/>
                  </a:solidFill>
                </a:rPr>
                <a:t>5</a:t>
              </a:r>
            </a:p>
          </p:txBody>
        </p:sp>
        <p:sp>
          <p:nvSpPr>
            <p:cNvPr id="46" name="Oval 16">
              <a:extLst>
                <a:ext uri="{FF2B5EF4-FFF2-40B4-BE49-F238E27FC236}">
                  <a16:creationId xmlns:a16="http://schemas.microsoft.com/office/drawing/2014/main" id="{EE39A88C-31DE-4C45-9DF2-DDC4C925CEC2}"/>
                </a:ext>
              </a:extLst>
            </p:cNvPr>
            <p:cNvSpPr/>
            <p:nvPr/>
          </p:nvSpPr>
          <p:spPr>
            <a:xfrm>
              <a:off x="5857019" y="5131361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4"/>
                  </a:solidFill>
                </a:rPr>
                <a:t>4</a:t>
              </a:r>
            </a:p>
          </p:txBody>
        </p:sp>
      </p:grpSp>
      <p:grpSp>
        <p:nvGrpSpPr>
          <p:cNvPr id="5" name="千图PPT彼岸天：ID 8661124库_组合 53">
            <a:extLst>
              <a:ext uri="{FF2B5EF4-FFF2-40B4-BE49-F238E27FC236}">
                <a16:creationId xmlns:a16="http://schemas.microsoft.com/office/drawing/2014/main" id="{3F680A48-A233-4EFA-A413-9534B234C06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54">
              <a:extLst>
                <a:ext uri="{FF2B5EF4-FFF2-40B4-BE49-F238E27FC236}">
                  <a16:creationId xmlns:a16="http://schemas.microsoft.com/office/drawing/2014/main" id="{49935FEE-AB31-4462-B820-9CA69B5DFDCF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7">
                <a:extLst>
                  <a:ext uri="{FF2B5EF4-FFF2-40B4-BE49-F238E27FC236}">
                    <a16:creationId xmlns:a16="http://schemas.microsoft.com/office/drawing/2014/main" id="{D25E6559-5656-45F9-A14C-8F767D53277B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4">
                  <a:extLst>
                    <a:ext uri="{FF2B5EF4-FFF2-40B4-BE49-F238E27FC236}">
                      <a16:creationId xmlns:a16="http://schemas.microsoft.com/office/drawing/2014/main" id="{32B12511-2AEC-4715-8942-24AE9FD0436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31" name="Rectangle 65">
                  <a:extLst>
                    <a:ext uri="{FF2B5EF4-FFF2-40B4-BE49-F238E27FC236}">
                      <a16:creationId xmlns:a16="http://schemas.microsoft.com/office/drawing/2014/main" id="{BF8B479A-A266-4863-BC7C-59A141D6B8F0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4" name="Group 58">
                <a:extLst>
                  <a:ext uri="{FF2B5EF4-FFF2-40B4-BE49-F238E27FC236}">
                    <a16:creationId xmlns:a16="http://schemas.microsoft.com/office/drawing/2014/main" id="{9F15EBBA-A32A-45D9-B2F1-4F3D1F2E9FE7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2">
                  <a:extLst>
                    <a:ext uri="{FF2B5EF4-FFF2-40B4-BE49-F238E27FC236}">
                      <a16:creationId xmlns:a16="http://schemas.microsoft.com/office/drawing/2014/main" id="{C20EC9E2-77D7-43FC-A696-529E98532E58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9" name="Rectangle 63">
                  <a:extLst>
                    <a:ext uri="{FF2B5EF4-FFF2-40B4-BE49-F238E27FC236}">
                      <a16:creationId xmlns:a16="http://schemas.microsoft.com/office/drawing/2014/main" id="{B313A7F2-6166-4DC3-AAE3-C4400FB506F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5" name="Group 59">
                <a:extLst>
                  <a:ext uri="{FF2B5EF4-FFF2-40B4-BE49-F238E27FC236}">
                    <a16:creationId xmlns:a16="http://schemas.microsoft.com/office/drawing/2014/main" id="{E6D0E32C-160C-4CA6-9FEE-4AA61E1D1572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0">
                  <a:extLst>
                    <a:ext uri="{FF2B5EF4-FFF2-40B4-BE49-F238E27FC236}">
                      <a16:creationId xmlns:a16="http://schemas.microsoft.com/office/drawing/2014/main" id="{412C659E-D6CB-426E-B1FD-DBB2BA02B02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7" name="Rectangle 61">
                  <a:extLst>
                    <a:ext uri="{FF2B5EF4-FFF2-40B4-BE49-F238E27FC236}">
                      <a16:creationId xmlns:a16="http://schemas.microsoft.com/office/drawing/2014/main" id="{57888731-F010-4334-BF33-1733FA4BF22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21" name="Straight Connector 55">
              <a:extLst>
                <a:ext uri="{FF2B5EF4-FFF2-40B4-BE49-F238E27FC236}">
                  <a16:creationId xmlns:a16="http://schemas.microsoft.com/office/drawing/2014/main" id="{4120F2E1-DB7C-422C-8EB3-730CBC3257E3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6">
              <a:extLst>
                <a:ext uri="{FF2B5EF4-FFF2-40B4-BE49-F238E27FC236}">
                  <a16:creationId xmlns:a16="http://schemas.microsoft.com/office/drawing/2014/main" id="{63D7C12B-6123-4F58-967E-26FAFE0E9E86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66">
            <a:extLst>
              <a:ext uri="{FF2B5EF4-FFF2-40B4-BE49-F238E27FC236}">
                <a16:creationId xmlns:a16="http://schemas.microsoft.com/office/drawing/2014/main" id="{329D033A-550F-4CFC-9682-95E3F55AEA0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67">
              <a:extLst>
                <a:ext uri="{FF2B5EF4-FFF2-40B4-BE49-F238E27FC236}">
                  <a16:creationId xmlns:a16="http://schemas.microsoft.com/office/drawing/2014/main" id="{013F0BBB-F5D9-4B8E-9BCC-D13376D22212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1">
                <a:extLst>
                  <a:ext uri="{FF2B5EF4-FFF2-40B4-BE49-F238E27FC236}">
                    <a16:creationId xmlns:a16="http://schemas.microsoft.com/office/drawing/2014/main" id="{32484E47-18A5-4497-B916-0B7434EE4CB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8">
                  <a:extLst>
                    <a:ext uri="{FF2B5EF4-FFF2-40B4-BE49-F238E27FC236}">
                      <a16:creationId xmlns:a16="http://schemas.microsoft.com/office/drawing/2014/main" id="{D9F7AB53-C393-4A85-8EDD-5E5DD354FA2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9" name="Rectangle 79">
                  <a:extLst>
                    <a:ext uri="{FF2B5EF4-FFF2-40B4-BE49-F238E27FC236}">
                      <a16:creationId xmlns:a16="http://schemas.microsoft.com/office/drawing/2014/main" id="{90B45DC8-49A2-4D8B-B576-5D2EA604899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2" name="Group 72">
                <a:extLst>
                  <a:ext uri="{FF2B5EF4-FFF2-40B4-BE49-F238E27FC236}">
                    <a16:creationId xmlns:a16="http://schemas.microsoft.com/office/drawing/2014/main" id="{1E2DE4EF-E9A2-4A3F-AE8F-01293EB0A38A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76">
                  <a:extLst>
                    <a:ext uri="{FF2B5EF4-FFF2-40B4-BE49-F238E27FC236}">
                      <a16:creationId xmlns:a16="http://schemas.microsoft.com/office/drawing/2014/main" id="{1973D6E1-696B-4326-83E0-3056D6F950FD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7" name="Rectangle 77">
                  <a:extLst>
                    <a:ext uri="{FF2B5EF4-FFF2-40B4-BE49-F238E27FC236}">
                      <a16:creationId xmlns:a16="http://schemas.microsoft.com/office/drawing/2014/main" id="{039A36F6-4BAD-43D0-ACDA-D5B7EDF4270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3" name="Group 73">
                <a:extLst>
                  <a:ext uri="{FF2B5EF4-FFF2-40B4-BE49-F238E27FC236}">
                    <a16:creationId xmlns:a16="http://schemas.microsoft.com/office/drawing/2014/main" id="{5CCAD80B-E0E7-43FD-9422-73FD59CD2D5B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4">
                  <a:extLst>
                    <a:ext uri="{FF2B5EF4-FFF2-40B4-BE49-F238E27FC236}">
                      <a16:creationId xmlns:a16="http://schemas.microsoft.com/office/drawing/2014/main" id="{A75BC136-2060-4E0D-B57E-6E4D215BFE1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75">
                  <a:extLst>
                    <a:ext uri="{FF2B5EF4-FFF2-40B4-BE49-F238E27FC236}">
                      <a16:creationId xmlns:a16="http://schemas.microsoft.com/office/drawing/2014/main" id="{B3E26844-AF1A-4D11-8DFC-764A4FD208A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grpSp>
          <p:nvGrpSpPr>
            <p:cNvPr id="8" name="Group 68">
              <a:extLst>
                <a:ext uri="{FF2B5EF4-FFF2-40B4-BE49-F238E27FC236}">
                  <a16:creationId xmlns:a16="http://schemas.microsoft.com/office/drawing/2014/main" id="{118A2697-B954-427E-B7F3-418F110A368A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69">
                <a:extLst>
                  <a:ext uri="{FF2B5EF4-FFF2-40B4-BE49-F238E27FC236}">
                    <a16:creationId xmlns:a16="http://schemas.microsoft.com/office/drawing/2014/main" id="{DDEE988C-0635-415A-8616-4393C928E26D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0">
                <a:extLst>
                  <a:ext uri="{FF2B5EF4-FFF2-40B4-BE49-F238E27FC236}">
                    <a16:creationId xmlns:a16="http://schemas.microsoft.com/office/drawing/2014/main" id="{C61A3CC7-7A5A-4BBD-B7AA-99AD200D8F64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7872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26ABB87-F626-4738-8BBE-BCA045B80829}"/>
              </a:ext>
            </a:extLst>
          </p:cNvPr>
          <p:cNvSpPr/>
          <p:nvPr/>
        </p:nvSpPr>
        <p:spPr>
          <a:xfrm>
            <a:off x="6096000" y="2879319"/>
            <a:ext cx="3816424" cy="6331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6DF3C-DE8B-4E9E-8D14-2BAD37A7D7BD}"/>
              </a:ext>
            </a:extLst>
          </p:cNvPr>
          <p:cNvSpPr/>
          <p:nvPr/>
        </p:nvSpPr>
        <p:spPr>
          <a:xfrm>
            <a:off x="4313589" y="2623550"/>
            <a:ext cx="1587294" cy="1446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2" dirty="0">
                <a:ln w="6350">
                  <a:solidFill>
                    <a:srgbClr val="EFF6FC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0 3</a:t>
            </a:r>
            <a:endParaRPr lang="zh-CN" altLang="en-US" sz="8802" dirty="0">
              <a:ln w="6350">
                <a:solidFill>
                  <a:srgbClr val="EFF6FC"/>
                </a:solidFill>
              </a:ln>
              <a:solidFill>
                <a:srgbClr val="40404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35B71CD-EA8D-499C-B084-8BD68F9C276C}"/>
              </a:ext>
            </a:extLst>
          </p:cNvPr>
          <p:cNvSpPr/>
          <p:nvPr/>
        </p:nvSpPr>
        <p:spPr>
          <a:xfrm>
            <a:off x="6096000" y="3528903"/>
            <a:ext cx="532885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E5C1F71-B224-4B24-96E7-A6CA10FE719E}"/>
              </a:ext>
            </a:extLst>
          </p:cNvPr>
          <p:cNvSpPr/>
          <p:nvPr/>
        </p:nvSpPr>
        <p:spPr>
          <a:xfrm>
            <a:off x="4367275" y="3872074"/>
            <a:ext cx="1587294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67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934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Freeform: Shape 23">
            <a:extLst>
              <a:ext uri="{FF2B5EF4-FFF2-40B4-BE49-F238E27FC236}">
                <a16:creationId xmlns:a16="http://schemas.microsoft.com/office/drawing/2014/main" id="{D8DC1962-4071-4F98-8264-17795176870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336639" y="1620101"/>
            <a:ext cx="2686572" cy="853430"/>
          </a:xfrm>
          <a:custGeom>
            <a:avLst/>
            <a:gdLst/>
            <a:ahLst/>
            <a:cxnLst>
              <a:cxn ang="0">
                <a:pos x="1110" y="0"/>
              </a:cxn>
              <a:cxn ang="0">
                <a:pos x="0" y="0"/>
              </a:cxn>
              <a:cxn ang="0">
                <a:pos x="0" y="419"/>
              </a:cxn>
              <a:cxn ang="0">
                <a:pos x="1319" y="419"/>
              </a:cxn>
              <a:cxn ang="0">
                <a:pos x="1110" y="0"/>
              </a:cxn>
            </a:cxnLst>
            <a:rect l="0" t="0" r="r" b="b"/>
            <a:pathLst>
              <a:path w="1319" h="419">
                <a:moveTo>
                  <a:pt x="1110" y="0"/>
                </a:moveTo>
                <a:lnTo>
                  <a:pt x="0" y="0"/>
                </a:lnTo>
                <a:lnTo>
                  <a:pt x="0" y="419"/>
                </a:lnTo>
                <a:lnTo>
                  <a:pt x="1319" y="419"/>
                </a:lnTo>
                <a:lnTo>
                  <a:pt x="111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none" lIns="28800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b="1">
                <a:solidFill>
                  <a:srgbClr val="FFFFFF"/>
                </a:solidFill>
              </a:rPr>
              <a:t>关键词</a:t>
            </a:r>
          </a:p>
        </p:txBody>
      </p:sp>
      <p:sp>
        <p:nvSpPr>
          <p:cNvPr id="5" name="千图PPT彼岸天：ID 8661124库_Freeform: Shape 24">
            <a:extLst>
              <a:ext uri="{FF2B5EF4-FFF2-40B4-BE49-F238E27FC236}">
                <a16:creationId xmlns:a16="http://schemas.microsoft.com/office/drawing/2014/main" id="{BFB6B00F-F567-4319-BDA5-A208A6F891C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202451" y="1620101"/>
            <a:ext cx="2686572" cy="853430"/>
          </a:xfrm>
          <a:custGeom>
            <a:avLst/>
            <a:gdLst/>
            <a:ahLst/>
            <a:cxnLst>
              <a:cxn ang="0">
                <a:pos x="209" y="0"/>
              </a:cxn>
              <a:cxn ang="0">
                <a:pos x="1319" y="0"/>
              </a:cxn>
              <a:cxn ang="0">
                <a:pos x="1319" y="419"/>
              </a:cxn>
              <a:cxn ang="0">
                <a:pos x="0" y="419"/>
              </a:cxn>
              <a:cxn ang="0">
                <a:pos x="209" y="0"/>
              </a:cxn>
            </a:cxnLst>
            <a:rect l="0" t="0" r="r" b="b"/>
            <a:pathLst>
              <a:path w="1319" h="419">
                <a:moveTo>
                  <a:pt x="209" y="0"/>
                </a:moveTo>
                <a:lnTo>
                  <a:pt x="1319" y="0"/>
                </a:lnTo>
                <a:lnTo>
                  <a:pt x="1319" y="419"/>
                </a:lnTo>
                <a:lnTo>
                  <a:pt x="0" y="419"/>
                </a:lnTo>
                <a:lnTo>
                  <a:pt x="209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none" lIns="900000" tIns="45720" rIns="36000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</a:rPr>
              <a:t>关键词</a:t>
            </a:r>
          </a:p>
        </p:txBody>
      </p:sp>
      <p:sp>
        <p:nvSpPr>
          <p:cNvPr id="6" name="千图PPT彼岸天：ID 8661124库_Freeform: Shape 20">
            <a:extLst>
              <a:ext uri="{FF2B5EF4-FFF2-40B4-BE49-F238E27FC236}">
                <a16:creationId xmlns:a16="http://schemas.microsoft.com/office/drawing/2014/main" id="{33B5C169-FFDB-4769-A686-9FC18E06AF1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190069" y="4285659"/>
            <a:ext cx="3847561" cy="759736"/>
          </a:xfrm>
          <a:custGeom>
            <a:avLst/>
            <a:gdLst>
              <a:gd name="connsiteX0" fmla="*/ 0 w 3847561"/>
              <a:gd name="connsiteY0" fmla="*/ 0 h 759736"/>
              <a:gd name="connsiteX1" fmla="*/ 1926835 w 3847561"/>
              <a:gd name="connsiteY1" fmla="*/ 0 h 759736"/>
              <a:gd name="connsiteX2" fmla="*/ 3847561 w 3847561"/>
              <a:gd name="connsiteY2" fmla="*/ 0 h 759736"/>
              <a:gd name="connsiteX3" fmla="*/ 3328171 w 3847561"/>
              <a:gd name="connsiteY3" fmla="*/ 759736 h 759736"/>
              <a:gd name="connsiteX4" fmla="*/ 1926835 w 3847561"/>
              <a:gd name="connsiteY4" fmla="*/ 759736 h 759736"/>
              <a:gd name="connsiteX5" fmla="*/ 523464 w 3847561"/>
              <a:gd name="connsiteY5" fmla="*/ 759736 h 75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7561" h="759736">
                <a:moveTo>
                  <a:pt x="0" y="0"/>
                </a:moveTo>
                <a:lnTo>
                  <a:pt x="1926835" y="0"/>
                </a:lnTo>
                <a:lnTo>
                  <a:pt x="3847561" y="0"/>
                </a:lnTo>
                <a:lnTo>
                  <a:pt x="3328171" y="759736"/>
                </a:lnTo>
                <a:lnTo>
                  <a:pt x="1926835" y="759736"/>
                </a:lnTo>
                <a:lnTo>
                  <a:pt x="523464" y="75973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</a:rPr>
              <a:t>关键词</a:t>
            </a:r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668E29A-6185-41AC-AAA7-0D6CDF72C71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190069" y="1620101"/>
            <a:ext cx="1833142" cy="2670277"/>
            <a:chOff x="4190069" y="1620101"/>
            <a:chExt cx="1833142" cy="2670277"/>
          </a:xfrm>
        </p:grpSpPr>
        <p:sp>
          <p:nvSpPr>
            <p:cNvPr id="8" name="Freeform: Shape 29">
              <a:extLst>
                <a:ext uri="{FF2B5EF4-FFF2-40B4-BE49-F238E27FC236}">
                  <a16:creationId xmlns:a16="http://schemas.microsoft.com/office/drawing/2014/main" id="{35FFDC73-B3E0-4955-A7B3-BCF640883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069" y="1620101"/>
              <a:ext cx="1833142" cy="2670277"/>
            </a:xfrm>
            <a:custGeom>
              <a:avLst/>
              <a:gdLst/>
              <a:ahLst/>
              <a:cxnLst>
                <a:cxn ang="0">
                  <a:pos x="639" y="96"/>
                </a:cxn>
                <a:cxn ang="0">
                  <a:pos x="691" y="0"/>
                </a:cxn>
                <a:cxn ang="0">
                  <a:pos x="900" y="419"/>
                </a:cxn>
                <a:cxn ang="0">
                  <a:pos x="446" y="1311"/>
                </a:cxn>
                <a:cxn ang="0">
                  <a:pos x="0" y="1311"/>
                </a:cxn>
                <a:cxn ang="0">
                  <a:pos x="639" y="96"/>
                </a:cxn>
              </a:cxnLst>
              <a:rect l="0" t="0" r="r" b="b"/>
              <a:pathLst>
                <a:path w="900" h="1311">
                  <a:moveTo>
                    <a:pt x="639" y="96"/>
                  </a:moveTo>
                  <a:lnTo>
                    <a:pt x="691" y="0"/>
                  </a:lnTo>
                  <a:lnTo>
                    <a:pt x="900" y="419"/>
                  </a:lnTo>
                  <a:lnTo>
                    <a:pt x="446" y="1311"/>
                  </a:lnTo>
                  <a:lnTo>
                    <a:pt x="0" y="1311"/>
                  </a:lnTo>
                  <a:lnTo>
                    <a:pt x="639" y="9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224E86C7-CC42-4EA9-8903-E319179C2644}"/>
                </a:ext>
              </a:extLst>
            </p:cNvPr>
            <p:cNvSpPr/>
            <p:nvPr/>
          </p:nvSpPr>
          <p:spPr>
            <a:xfrm rot="17734514">
              <a:off x="4725874" y="3085936"/>
              <a:ext cx="877163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rgbClr val="FFFFFF"/>
                  </a:solidFill>
                </a:rPr>
                <a:t>关键词</a:t>
              </a:r>
            </a:p>
          </p:txBody>
        </p:sp>
      </p:grpSp>
      <p:grpSp>
        <p:nvGrpSpPr>
          <p:cNvPr id="26" name="千图PPT彼岸天：ID 8661124库_组合 25">
            <a:extLst>
              <a:ext uri="{FF2B5EF4-FFF2-40B4-BE49-F238E27FC236}">
                <a16:creationId xmlns:a16="http://schemas.microsoft.com/office/drawing/2014/main" id="{0B607D16-6C8A-4941-869E-998C5E84A8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02451" y="1620101"/>
            <a:ext cx="1835179" cy="2670277"/>
            <a:chOff x="6202451" y="1620101"/>
            <a:chExt cx="1835179" cy="2670277"/>
          </a:xfrm>
        </p:grpSpPr>
        <p:sp>
          <p:nvSpPr>
            <p:cNvPr id="7" name="Freeform: Shape 28">
              <a:extLst>
                <a:ext uri="{FF2B5EF4-FFF2-40B4-BE49-F238E27FC236}">
                  <a16:creationId xmlns:a16="http://schemas.microsoft.com/office/drawing/2014/main" id="{227C08B6-E245-4F83-9E2C-84CE07E13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451" y="1620101"/>
              <a:ext cx="1835179" cy="2670277"/>
            </a:xfrm>
            <a:custGeom>
              <a:avLst/>
              <a:gdLst/>
              <a:ahLst/>
              <a:cxnLst>
                <a:cxn ang="0">
                  <a:pos x="261" y="96"/>
                </a:cxn>
                <a:cxn ang="0">
                  <a:pos x="209" y="0"/>
                </a:cxn>
                <a:cxn ang="0">
                  <a:pos x="0" y="419"/>
                </a:cxn>
                <a:cxn ang="0">
                  <a:pos x="454" y="1311"/>
                </a:cxn>
                <a:cxn ang="0">
                  <a:pos x="901" y="1311"/>
                </a:cxn>
                <a:cxn ang="0">
                  <a:pos x="261" y="96"/>
                </a:cxn>
              </a:cxnLst>
              <a:rect l="0" t="0" r="r" b="b"/>
              <a:pathLst>
                <a:path w="901" h="1311">
                  <a:moveTo>
                    <a:pt x="261" y="96"/>
                  </a:moveTo>
                  <a:lnTo>
                    <a:pt x="209" y="0"/>
                  </a:lnTo>
                  <a:lnTo>
                    <a:pt x="0" y="419"/>
                  </a:lnTo>
                  <a:lnTo>
                    <a:pt x="454" y="1311"/>
                  </a:lnTo>
                  <a:lnTo>
                    <a:pt x="901" y="1311"/>
                  </a:lnTo>
                  <a:lnTo>
                    <a:pt x="261" y="9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EC5EA9DC-904F-4B2C-925A-FED2AAADF29A}"/>
                </a:ext>
              </a:extLst>
            </p:cNvPr>
            <p:cNvSpPr/>
            <p:nvPr/>
          </p:nvSpPr>
          <p:spPr>
            <a:xfrm rot="3724340">
              <a:off x="6589941" y="3006118"/>
              <a:ext cx="877163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rgbClr val="FFFFFF"/>
                  </a:solidFill>
                </a:rPr>
                <a:t>关键词</a:t>
              </a:r>
            </a:p>
          </p:txBody>
        </p:sp>
      </p:grpSp>
      <p:grpSp>
        <p:nvGrpSpPr>
          <p:cNvPr id="11" name="千图PPT彼岸天：ID 8661124库_组合 16">
            <a:extLst>
              <a:ext uri="{FF2B5EF4-FFF2-40B4-BE49-F238E27FC236}">
                <a16:creationId xmlns:a16="http://schemas.microsoft.com/office/drawing/2014/main" id="{97831424-9161-446E-9453-C3D27253D14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037630" y="2957846"/>
            <a:ext cx="2417619" cy="856637"/>
            <a:chOff x="9055244" y="2552129"/>
            <a:chExt cx="2030438" cy="856637"/>
          </a:xfrm>
        </p:grpSpPr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4E08C4A4-BDED-4386-9745-2CC25C4DF5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5244" y="2552129"/>
              <a:ext cx="203043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005E1D25-DE2D-43FB-917B-943F8299D7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5244" y="2852587"/>
              <a:ext cx="203043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千图PPT彼岸天：ID 8661124库_组合 19">
            <a:extLst>
              <a:ext uri="{FF2B5EF4-FFF2-40B4-BE49-F238E27FC236}">
                <a16:creationId xmlns:a16="http://schemas.microsoft.com/office/drawing/2014/main" id="{78341306-4DD0-4CB9-B73E-B17BCE9B920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889023" y="1715307"/>
            <a:ext cx="2519081" cy="856637"/>
            <a:chOff x="1415480" y="1651350"/>
            <a:chExt cx="2913191" cy="85663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FE275B3-F30F-4765-AF68-120E45D4B1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4559B3F-13EC-4228-A768-47FE6074A8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25">
            <a:extLst>
              <a:ext uri="{FF2B5EF4-FFF2-40B4-BE49-F238E27FC236}">
                <a16:creationId xmlns:a16="http://schemas.microsoft.com/office/drawing/2014/main" id="{E9F3D02F-5C0E-4F7F-8E4E-28F6569D331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677270" y="2948346"/>
            <a:ext cx="2512799" cy="866137"/>
            <a:chOff x="793990" y="1227225"/>
            <a:chExt cx="2299240" cy="866137"/>
          </a:xfrm>
        </p:grpSpPr>
        <p:sp>
          <p:nvSpPr>
            <p:cNvPr id="20" name="TextBox 26">
              <a:extLst>
                <a:ext uri="{FF2B5EF4-FFF2-40B4-BE49-F238E27FC236}">
                  <a16:creationId xmlns:a16="http://schemas.microsoft.com/office/drawing/2014/main" id="{A37DA811-5B02-4F62-99BF-B78CE820DA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27">
              <a:extLst>
                <a:ext uri="{FF2B5EF4-FFF2-40B4-BE49-F238E27FC236}">
                  <a16:creationId xmlns:a16="http://schemas.microsoft.com/office/drawing/2014/main" id="{73031293-8633-4BD4-8B78-04808F49C0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30">
            <a:extLst>
              <a:ext uri="{FF2B5EF4-FFF2-40B4-BE49-F238E27FC236}">
                <a16:creationId xmlns:a16="http://schemas.microsoft.com/office/drawing/2014/main" id="{DEE888BC-482C-49B8-A394-5B5F7045BC1D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27694" y="1705807"/>
            <a:ext cx="2608945" cy="866137"/>
            <a:chOff x="793990" y="1227225"/>
            <a:chExt cx="2299240" cy="866137"/>
          </a:xfrm>
        </p:grpSpPr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EE906F85-5251-4493-B0D2-9052FBF634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3DB06AC2-2105-4791-8430-E580D7BA195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34">
            <a:extLst>
              <a:ext uri="{FF2B5EF4-FFF2-40B4-BE49-F238E27FC236}">
                <a16:creationId xmlns:a16="http://schemas.microsoft.com/office/drawing/2014/main" id="{DAF6DE3E-C3A6-4A7F-9FF7-9F1CA73475DF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4804291" y="5045395"/>
            <a:ext cx="2619115" cy="1188584"/>
            <a:chOff x="4601218" y="5283515"/>
            <a:chExt cx="2619115" cy="1188584"/>
          </a:xfrm>
        </p:grpSpPr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id="{58E4A2A6-C5AE-49ED-A071-12E73B0BE0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01218" y="5283515"/>
              <a:ext cx="2619115" cy="534925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42EA399A-A399-4408-ADED-5CCFFD124A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01218" y="5818441"/>
              <a:ext cx="2619115" cy="653658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565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52">
            <a:extLst>
              <a:ext uri="{FF2B5EF4-FFF2-40B4-BE49-F238E27FC236}">
                <a16:creationId xmlns:a16="http://schemas.microsoft.com/office/drawing/2014/main" id="{00E6D624-F470-44B3-9FE7-8D492BB998B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78168" y="1926957"/>
            <a:ext cx="2351109" cy="4189678"/>
            <a:chOff x="5193024" y="3467100"/>
            <a:chExt cx="1807540" cy="3221039"/>
          </a:xfrm>
          <a:effectLst/>
        </p:grpSpPr>
        <p:sp>
          <p:nvSpPr>
            <p:cNvPr id="15" name="Freeform: Shape 65">
              <a:extLst>
                <a:ext uri="{FF2B5EF4-FFF2-40B4-BE49-F238E27FC236}">
                  <a16:creationId xmlns:a16="http://schemas.microsoft.com/office/drawing/2014/main" id="{420EE833-C17E-4E11-A135-4F0851B24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283" y="6045201"/>
              <a:ext cx="690771" cy="639764"/>
            </a:xfrm>
            <a:custGeom>
              <a:avLst/>
              <a:gdLst>
                <a:gd name="connsiteX0" fmla="*/ 5460 w 21600"/>
                <a:gd name="connsiteY0" fmla="*/ 2489 h 20420"/>
                <a:gd name="connsiteX1" fmla="*/ 10215 w 21600"/>
                <a:gd name="connsiteY1" fmla="*/ 16 h 20420"/>
                <a:gd name="connsiteX2" fmla="*/ 16139 w 21600"/>
                <a:gd name="connsiteY2" fmla="*/ 2489 h 20420"/>
                <a:gd name="connsiteX3" fmla="*/ 19440 w 21600"/>
                <a:gd name="connsiteY3" fmla="*/ 98 h 20420"/>
                <a:gd name="connsiteX4" fmla="*/ 21600 w 21600"/>
                <a:gd name="connsiteY4" fmla="*/ 1170 h 20420"/>
                <a:gd name="connsiteX5" fmla="*/ 11475 w 21600"/>
                <a:gd name="connsiteY5" fmla="*/ 20420 h 20420"/>
                <a:gd name="connsiteX6" fmla="*/ 831 w 21600"/>
                <a:gd name="connsiteY6" fmla="*/ 2736 h 20420"/>
                <a:gd name="connsiteX7" fmla="*/ 0 w 21600"/>
                <a:gd name="connsiteY7" fmla="*/ 1170 h 20420"/>
                <a:gd name="connsiteX8" fmla="*/ 5460 w 21600"/>
                <a:gd name="connsiteY8" fmla="*/ 2489 h 20420"/>
                <a:gd name="connsiteX9" fmla="*/ 5460 w 21600"/>
                <a:gd name="connsiteY9" fmla="*/ 2489 h 20420"/>
                <a:gd name="connsiteX0" fmla="*/ 4629 w 20769"/>
                <a:gd name="connsiteY0" fmla="*/ 2489 h 20420"/>
                <a:gd name="connsiteX1" fmla="*/ 9384 w 20769"/>
                <a:gd name="connsiteY1" fmla="*/ 16 h 20420"/>
                <a:gd name="connsiteX2" fmla="*/ 15308 w 20769"/>
                <a:gd name="connsiteY2" fmla="*/ 2489 h 20420"/>
                <a:gd name="connsiteX3" fmla="*/ 18609 w 20769"/>
                <a:gd name="connsiteY3" fmla="*/ 98 h 20420"/>
                <a:gd name="connsiteX4" fmla="*/ 20769 w 20769"/>
                <a:gd name="connsiteY4" fmla="*/ 1170 h 20420"/>
                <a:gd name="connsiteX5" fmla="*/ 10644 w 20769"/>
                <a:gd name="connsiteY5" fmla="*/ 20420 h 20420"/>
                <a:gd name="connsiteX6" fmla="*/ 0 w 20769"/>
                <a:gd name="connsiteY6" fmla="*/ 2736 h 20420"/>
                <a:gd name="connsiteX7" fmla="*/ 4629 w 20769"/>
                <a:gd name="connsiteY7" fmla="*/ 2489 h 20420"/>
                <a:gd name="connsiteX8" fmla="*/ 4629 w 20769"/>
                <a:gd name="connsiteY8" fmla="*/ 2489 h 20420"/>
                <a:gd name="connsiteX0" fmla="*/ 4629 w 20769"/>
                <a:gd name="connsiteY0" fmla="*/ 2489 h 20420"/>
                <a:gd name="connsiteX1" fmla="*/ 9384 w 20769"/>
                <a:gd name="connsiteY1" fmla="*/ 16 h 20420"/>
                <a:gd name="connsiteX2" fmla="*/ 15308 w 20769"/>
                <a:gd name="connsiteY2" fmla="*/ 2489 h 20420"/>
                <a:gd name="connsiteX3" fmla="*/ 18609 w 20769"/>
                <a:gd name="connsiteY3" fmla="*/ 98 h 20420"/>
                <a:gd name="connsiteX4" fmla="*/ 20769 w 20769"/>
                <a:gd name="connsiteY4" fmla="*/ 1170 h 20420"/>
                <a:gd name="connsiteX5" fmla="*/ 19569 w 20769"/>
                <a:gd name="connsiteY5" fmla="*/ 3243 h 20420"/>
                <a:gd name="connsiteX6" fmla="*/ 10644 w 20769"/>
                <a:gd name="connsiteY6" fmla="*/ 20420 h 20420"/>
                <a:gd name="connsiteX7" fmla="*/ 0 w 20769"/>
                <a:gd name="connsiteY7" fmla="*/ 2736 h 20420"/>
                <a:gd name="connsiteX8" fmla="*/ 4629 w 20769"/>
                <a:gd name="connsiteY8" fmla="*/ 2489 h 20420"/>
                <a:gd name="connsiteX9" fmla="*/ 4629 w 20769"/>
                <a:gd name="connsiteY9" fmla="*/ 2489 h 20420"/>
                <a:gd name="connsiteX0" fmla="*/ 4629 w 20083"/>
                <a:gd name="connsiteY0" fmla="*/ 2489 h 20420"/>
                <a:gd name="connsiteX1" fmla="*/ 9384 w 20083"/>
                <a:gd name="connsiteY1" fmla="*/ 16 h 20420"/>
                <a:gd name="connsiteX2" fmla="*/ 15308 w 20083"/>
                <a:gd name="connsiteY2" fmla="*/ 2489 h 20420"/>
                <a:gd name="connsiteX3" fmla="*/ 18609 w 20083"/>
                <a:gd name="connsiteY3" fmla="*/ 98 h 20420"/>
                <a:gd name="connsiteX4" fmla="*/ 19569 w 20083"/>
                <a:gd name="connsiteY4" fmla="*/ 3243 h 20420"/>
                <a:gd name="connsiteX5" fmla="*/ 10644 w 20083"/>
                <a:gd name="connsiteY5" fmla="*/ 20420 h 20420"/>
                <a:gd name="connsiteX6" fmla="*/ 0 w 20083"/>
                <a:gd name="connsiteY6" fmla="*/ 2736 h 20420"/>
                <a:gd name="connsiteX7" fmla="*/ 4629 w 20083"/>
                <a:gd name="connsiteY7" fmla="*/ 2489 h 20420"/>
                <a:gd name="connsiteX8" fmla="*/ 4629 w 20083"/>
                <a:gd name="connsiteY8" fmla="*/ 2489 h 2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3" h="20420">
                  <a:moveTo>
                    <a:pt x="4629" y="2489"/>
                  </a:moveTo>
                  <a:cubicBezTo>
                    <a:pt x="4629" y="2489"/>
                    <a:pt x="7404" y="-232"/>
                    <a:pt x="9384" y="16"/>
                  </a:cubicBezTo>
                  <a:cubicBezTo>
                    <a:pt x="11364" y="263"/>
                    <a:pt x="14618" y="2695"/>
                    <a:pt x="15308" y="2489"/>
                  </a:cubicBezTo>
                  <a:cubicBezTo>
                    <a:pt x="15999" y="2283"/>
                    <a:pt x="17899" y="-28"/>
                    <a:pt x="18609" y="98"/>
                  </a:cubicBezTo>
                  <a:cubicBezTo>
                    <a:pt x="19319" y="224"/>
                    <a:pt x="20896" y="-144"/>
                    <a:pt x="19569" y="3243"/>
                  </a:cubicBezTo>
                  <a:lnTo>
                    <a:pt x="10644" y="20420"/>
                  </a:lnTo>
                  <a:lnTo>
                    <a:pt x="0" y="2736"/>
                  </a:lnTo>
                  <a:lnTo>
                    <a:pt x="4629" y="2489"/>
                  </a:lnTo>
                  <a:close/>
                  <a:moveTo>
                    <a:pt x="4629" y="2489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6">
              <a:extLst>
                <a:ext uri="{FF2B5EF4-FFF2-40B4-BE49-F238E27FC236}">
                  <a16:creationId xmlns:a16="http://schemas.microsoft.com/office/drawing/2014/main" id="{08F77ACC-25AE-4EE2-93A1-6C7187333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428" y="6477759"/>
              <a:ext cx="262529" cy="2103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11023" y="21600"/>
                  </a:lnTo>
                  <a:lnTo>
                    <a:pt x="21600" y="0"/>
                  </a:lnTo>
                  <a:cubicBezTo>
                    <a:pt x="19769" y="1711"/>
                    <a:pt x="15948" y="3022"/>
                    <a:pt x="11052" y="3022"/>
                  </a:cubicBezTo>
                  <a:cubicBezTo>
                    <a:pt x="6050" y="3021"/>
                    <a:pt x="1767" y="1777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67">
              <a:extLst>
                <a:ext uri="{FF2B5EF4-FFF2-40B4-BE49-F238E27FC236}">
                  <a16:creationId xmlns:a16="http://schemas.microsoft.com/office/drawing/2014/main" id="{B1C39FBC-686F-447B-A8D2-5C25CDA56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112" y="3467100"/>
              <a:ext cx="319545" cy="27204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445" y="21054"/>
                  </a:moveTo>
                  <a:cubicBezTo>
                    <a:pt x="15409" y="21356"/>
                    <a:pt x="13316" y="21600"/>
                    <a:pt x="10737" y="21600"/>
                  </a:cubicBezTo>
                  <a:cubicBezTo>
                    <a:pt x="8157" y="21600"/>
                    <a:pt x="6067" y="21356"/>
                    <a:pt x="6024" y="21054"/>
                  </a:cubicBezTo>
                  <a:cubicBezTo>
                    <a:pt x="6024" y="21054"/>
                    <a:pt x="6013" y="17098"/>
                    <a:pt x="6013" y="13916"/>
                  </a:cubicBezTo>
                  <a:cubicBezTo>
                    <a:pt x="6013" y="13907"/>
                    <a:pt x="5988" y="1279"/>
                    <a:pt x="5988" y="1270"/>
                  </a:cubicBezTo>
                  <a:lnTo>
                    <a:pt x="0" y="1270"/>
                  </a:lnTo>
                  <a:lnTo>
                    <a:pt x="10800" y="0"/>
                  </a:lnTo>
                  <a:lnTo>
                    <a:pt x="21600" y="1270"/>
                  </a:lnTo>
                  <a:lnTo>
                    <a:pt x="15413" y="1270"/>
                  </a:lnTo>
                  <a:cubicBezTo>
                    <a:pt x="15413" y="1312"/>
                    <a:pt x="15409" y="13974"/>
                    <a:pt x="15406" y="14017"/>
                  </a:cubicBezTo>
                  <a:cubicBezTo>
                    <a:pt x="15406" y="14102"/>
                    <a:pt x="15403" y="14187"/>
                    <a:pt x="15403" y="14274"/>
                  </a:cubicBezTo>
                  <a:cubicBezTo>
                    <a:pt x="15359" y="17168"/>
                    <a:pt x="15448" y="21054"/>
                    <a:pt x="15445" y="21054"/>
                  </a:cubicBezTo>
                  <a:close/>
                  <a:moveTo>
                    <a:pt x="15445" y="21054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68">
              <a:extLst>
                <a:ext uri="{FF2B5EF4-FFF2-40B4-BE49-F238E27FC236}">
                  <a16:creationId xmlns:a16="http://schemas.microsoft.com/office/drawing/2014/main" id="{0019D80A-C4C6-4EDC-B437-5DB5ABA30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024" y="4073658"/>
              <a:ext cx="836457" cy="210307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44"/>
                  </a:moveTo>
                  <a:lnTo>
                    <a:pt x="4131" y="0"/>
                  </a:lnTo>
                  <a:lnTo>
                    <a:pt x="4131" y="911"/>
                  </a:lnTo>
                  <a:cubicBezTo>
                    <a:pt x="4469" y="912"/>
                    <a:pt x="9374" y="914"/>
                    <a:pt x="10965" y="925"/>
                  </a:cubicBezTo>
                  <a:cubicBezTo>
                    <a:pt x="15048" y="952"/>
                    <a:pt x="21600" y="2005"/>
                    <a:pt x="21600" y="6000"/>
                  </a:cubicBezTo>
                  <a:cubicBezTo>
                    <a:pt x="21600" y="10118"/>
                    <a:pt x="21596" y="20893"/>
                    <a:pt x="21596" y="20893"/>
                  </a:cubicBezTo>
                  <a:cubicBezTo>
                    <a:pt x="21581" y="21284"/>
                    <a:pt x="20781" y="21600"/>
                    <a:pt x="19794" y="21600"/>
                  </a:cubicBezTo>
                  <a:cubicBezTo>
                    <a:pt x="18807" y="21600"/>
                    <a:pt x="18007" y="21284"/>
                    <a:pt x="17993" y="20893"/>
                  </a:cubicBezTo>
                  <a:cubicBezTo>
                    <a:pt x="17992" y="20893"/>
                    <a:pt x="18029" y="9551"/>
                    <a:pt x="18005" y="5769"/>
                  </a:cubicBezTo>
                  <a:cubicBezTo>
                    <a:pt x="17992" y="3770"/>
                    <a:pt x="14109" y="2346"/>
                    <a:pt x="11307" y="2346"/>
                  </a:cubicBezTo>
                  <a:lnTo>
                    <a:pt x="4131" y="2346"/>
                  </a:lnTo>
                  <a:lnTo>
                    <a:pt x="4131" y="3288"/>
                  </a:lnTo>
                  <a:lnTo>
                    <a:pt x="0" y="1644"/>
                  </a:lnTo>
                  <a:close/>
                  <a:moveTo>
                    <a:pt x="0" y="1644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9">
              <a:extLst>
                <a:ext uri="{FF2B5EF4-FFF2-40B4-BE49-F238E27FC236}">
                  <a16:creationId xmlns:a16="http://schemas.microsoft.com/office/drawing/2014/main" id="{BB812AD9-33F4-427F-B7E2-6A7F0D2FC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591" y="4618041"/>
              <a:ext cx="688252" cy="15521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227"/>
                  </a:moveTo>
                  <a:lnTo>
                    <a:pt x="5020" y="0"/>
                  </a:lnTo>
                  <a:lnTo>
                    <a:pt x="5020" y="1235"/>
                  </a:lnTo>
                  <a:cubicBezTo>
                    <a:pt x="5431" y="1235"/>
                    <a:pt x="6742" y="1238"/>
                    <a:pt x="8676" y="1253"/>
                  </a:cubicBezTo>
                  <a:cubicBezTo>
                    <a:pt x="13637" y="1290"/>
                    <a:pt x="21600" y="2716"/>
                    <a:pt x="21600" y="8129"/>
                  </a:cubicBezTo>
                  <a:cubicBezTo>
                    <a:pt x="21600" y="13707"/>
                    <a:pt x="21595" y="20642"/>
                    <a:pt x="21595" y="20642"/>
                  </a:cubicBezTo>
                  <a:cubicBezTo>
                    <a:pt x="21576" y="21172"/>
                    <a:pt x="20604" y="21600"/>
                    <a:pt x="19405" y="21600"/>
                  </a:cubicBezTo>
                  <a:cubicBezTo>
                    <a:pt x="18206" y="21600"/>
                    <a:pt x="17233" y="21172"/>
                    <a:pt x="17216" y="20642"/>
                  </a:cubicBezTo>
                  <a:cubicBezTo>
                    <a:pt x="17215" y="20642"/>
                    <a:pt x="17260" y="12940"/>
                    <a:pt x="17231" y="7816"/>
                  </a:cubicBezTo>
                  <a:cubicBezTo>
                    <a:pt x="17215" y="5108"/>
                    <a:pt x="12497" y="3178"/>
                    <a:pt x="9091" y="3178"/>
                  </a:cubicBezTo>
                  <a:lnTo>
                    <a:pt x="5020" y="3178"/>
                  </a:lnTo>
                  <a:lnTo>
                    <a:pt x="5020" y="4455"/>
                  </a:lnTo>
                  <a:lnTo>
                    <a:pt x="0" y="2227"/>
                  </a:lnTo>
                  <a:close/>
                  <a:moveTo>
                    <a:pt x="0" y="2227"/>
                  </a:move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0">
              <a:extLst>
                <a:ext uri="{FF2B5EF4-FFF2-40B4-BE49-F238E27FC236}">
                  <a16:creationId xmlns:a16="http://schemas.microsoft.com/office/drawing/2014/main" id="{58AD7398-E387-4BED-8E8B-D0FC4ADBA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914" y="4618041"/>
              <a:ext cx="688252" cy="15521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227"/>
                  </a:moveTo>
                  <a:lnTo>
                    <a:pt x="16580" y="0"/>
                  </a:lnTo>
                  <a:lnTo>
                    <a:pt x="16580" y="1235"/>
                  </a:lnTo>
                  <a:cubicBezTo>
                    <a:pt x="16170" y="1235"/>
                    <a:pt x="14858" y="1238"/>
                    <a:pt x="12924" y="1253"/>
                  </a:cubicBezTo>
                  <a:cubicBezTo>
                    <a:pt x="7963" y="1290"/>
                    <a:pt x="0" y="2716"/>
                    <a:pt x="0" y="8129"/>
                  </a:cubicBezTo>
                  <a:cubicBezTo>
                    <a:pt x="0" y="13707"/>
                    <a:pt x="5" y="20642"/>
                    <a:pt x="5" y="20642"/>
                  </a:cubicBezTo>
                  <a:cubicBezTo>
                    <a:pt x="24" y="21172"/>
                    <a:pt x="996" y="21600"/>
                    <a:pt x="2195" y="21600"/>
                  </a:cubicBezTo>
                  <a:cubicBezTo>
                    <a:pt x="3394" y="21600"/>
                    <a:pt x="4367" y="21172"/>
                    <a:pt x="4383" y="20642"/>
                  </a:cubicBezTo>
                  <a:cubicBezTo>
                    <a:pt x="4385" y="20642"/>
                    <a:pt x="4339" y="12940"/>
                    <a:pt x="4369" y="7816"/>
                  </a:cubicBezTo>
                  <a:cubicBezTo>
                    <a:pt x="4385" y="5108"/>
                    <a:pt x="9103" y="3178"/>
                    <a:pt x="12509" y="3178"/>
                  </a:cubicBezTo>
                  <a:lnTo>
                    <a:pt x="16580" y="3178"/>
                  </a:lnTo>
                  <a:lnTo>
                    <a:pt x="16580" y="4455"/>
                  </a:lnTo>
                  <a:lnTo>
                    <a:pt x="21600" y="2227"/>
                  </a:lnTo>
                  <a:close/>
                  <a:moveTo>
                    <a:pt x="21600" y="2227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1">
              <a:extLst>
                <a:ext uri="{FF2B5EF4-FFF2-40B4-BE49-F238E27FC236}">
                  <a16:creationId xmlns:a16="http://schemas.microsoft.com/office/drawing/2014/main" id="{7993D8BC-E906-4BE7-AF65-49A260822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107" y="4074381"/>
              <a:ext cx="836457" cy="210234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1644"/>
                  </a:moveTo>
                  <a:lnTo>
                    <a:pt x="17469" y="0"/>
                  </a:lnTo>
                  <a:lnTo>
                    <a:pt x="17469" y="911"/>
                  </a:lnTo>
                  <a:cubicBezTo>
                    <a:pt x="17131" y="912"/>
                    <a:pt x="12226" y="914"/>
                    <a:pt x="10635" y="925"/>
                  </a:cubicBezTo>
                  <a:cubicBezTo>
                    <a:pt x="6552" y="952"/>
                    <a:pt x="0" y="2005"/>
                    <a:pt x="0" y="6000"/>
                  </a:cubicBezTo>
                  <a:cubicBezTo>
                    <a:pt x="0" y="10118"/>
                    <a:pt x="4" y="20893"/>
                    <a:pt x="4" y="20893"/>
                  </a:cubicBezTo>
                  <a:cubicBezTo>
                    <a:pt x="20" y="21284"/>
                    <a:pt x="820" y="21600"/>
                    <a:pt x="1806" y="21600"/>
                  </a:cubicBezTo>
                  <a:cubicBezTo>
                    <a:pt x="2793" y="21600"/>
                    <a:pt x="3593" y="21284"/>
                    <a:pt x="3607" y="20893"/>
                  </a:cubicBezTo>
                  <a:cubicBezTo>
                    <a:pt x="3608" y="20893"/>
                    <a:pt x="3571" y="9551"/>
                    <a:pt x="3595" y="5769"/>
                  </a:cubicBezTo>
                  <a:cubicBezTo>
                    <a:pt x="3608" y="3770"/>
                    <a:pt x="7491" y="2346"/>
                    <a:pt x="10293" y="2346"/>
                  </a:cubicBezTo>
                  <a:lnTo>
                    <a:pt x="17469" y="2346"/>
                  </a:lnTo>
                  <a:lnTo>
                    <a:pt x="17469" y="3288"/>
                  </a:lnTo>
                  <a:lnTo>
                    <a:pt x="21600" y="1644"/>
                  </a:lnTo>
                  <a:close/>
                  <a:moveTo>
                    <a:pt x="21600" y="1644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千图PPT彼岸天：ID 8661124库_组合 21">
            <a:extLst>
              <a:ext uri="{FF2B5EF4-FFF2-40B4-BE49-F238E27FC236}">
                <a16:creationId xmlns:a16="http://schemas.microsoft.com/office/drawing/2014/main" id="{7B544EFC-2297-4A09-99C8-1EB1931EB71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86845" y="2562932"/>
            <a:ext cx="3423827" cy="510498"/>
            <a:chOff x="7286845" y="2562932"/>
            <a:chExt cx="3423827" cy="510498"/>
          </a:xfrm>
        </p:grpSpPr>
        <p:sp>
          <p:nvSpPr>
            <p:cNvPr id="5" name="Rectangle 72">
              <a:extLst>
                <a:ext uri="{FF2B5EF4-FFF2-40B4-BE49-F238E27FC236}">
                  <a16:creationId xmlns:a16="http://schemas.microsoft.com/office/drawing/2014/main" id="{91C42CA9-21C6-4C05-A611-6D3F02618E0E}"/>
                </a:ext>
              </a:extLst>
            </p:cNvPr>
            <p:cNvSpPr/>
            <p:nvPr/>
          </p:nvSpPr>
          <p:spPr>
            <a:xfrm>
              <a:off x="8134833" y="2562932"/>
              <a:ext cx="2575839" cy="507831"/>
            </a:xfrm>
            <a:prstGeom prst="rect">
              <a:avLst/>
            </a:prstGeom>
          </p:spPr>
          <p:txBody>
            <a:bodyPr wrap="square" lIns="144000" tIns="0" rIns="144000" bIns="0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6" name="Rectangle 73">
              <a:extLst>
                <a:ext uri="{FF2B5EF4-FFF2-40B4-BE49-F238E27FC236}">
                  <a16:creationId xmlns:a16="http://schemas.microsoft.com/office/drawing/2014/main" id="{0569A184-EE18-40E6-AE9A-F85D4A588649}"/>
                </a:ext>
              </a:extLst>
            </p:cNvPr>
            <p:cNvSpPr/>
            <p:nvPr/>
          </p:nvSpPr>
          <p:spPr>
            <a:xfrm>
              <a:off x="7286845" y="2565599"/>
              <a:ext cx="734175" cy="507831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sz="3300">
                  <a:solidFill>
                    <a:schemeClr val="accent3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B3C4F010-1831-454A-9954-8330759C0D1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286845" y="3279074"/>
            <a:ext cx="3423827" cy="507832"/>
            <a:chOff x="7286845" y="3279074"/>
            <a:chExt cx="3423827" cy="507832"/>
          </a:xfrm>
        </p:grpSpPr>
        <p:sp>
          <p:nvSpPr>
            <p:cNvPr id="7" name="Rectangle 74">
              <a:extLst>
                <a:ext uri="{FF2B5EF4-FFF2-40B4-BE49-F238E27FC236}">
                  <a16:creationId xmlns:a16="http://schemas.microsoft.com/office/drawing/2014/main" id="{9601640B-65F3-41DC-845F-ECCFF150F835}"/>
                </a:ext>
              </a:extLst>
            </p:cNvPr>
            <p:cNvSpPr/>
            <p:nvPr/>
          </p:nvSpPr>
          <p:spPr>
            <a:xfrm>
              <a:off x="8134833" y="3279074"/>
              <a:ext cx="2575839" cy="507831"/>
            </a:xfrm>
            <a:prstGeom prst="rect">
              <a:avLst/>
            </a:prstGeom>
          </p:spPr>
          <p:txBody>
            <a:bodyPr wrap="square" lIns="144000" tIns="0" rIns="144000" bIns="0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8" name="Rectangle 75">
              <a:extLst>
                <a:ext uri="{FF2B5EF4-FFF2-40B4-BE49-F238E27FC236}">
                  <a16:creationId xmlns:a16="http://schemas.microsoft.com/office/drawing/2014/main" id="{374385B2-C2B1-4958-92A6-5E4A108BCB73}"/>
                </a:ext>
              </a:extLst>
            </p:cNvPr>
            <p:cNvSpPr/>
            <p:nvPr/>
          </p:nvSpPr>
          <p:spPr>
            <a:xfrm>
              <a:off x="7286845" y="3279075"/>
              <a:ext cx="734175" cy="507831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sz="3300">
                  <a:solidFill>
                    <a:schemeClr val="accent1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</p:grpSp>
      <p:grpSp>
        <p:nvGrpSpPr>
          <p:cNvPr id="25" name="千图PPT彼岸天：ID 8661124库_组合 24">
            <a:extLst>
              <a:ext uri="{FF2B5EF4-FFF2-40B4-BE49-F238E27FC236}">
                <a16:creationId xmlns:a16="http://schemas.microsoft.com/office/drawing/2014/main" id="{2BDD411B-F1B7-4FE2-909E-451B95AEB48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94158" y="3279074"/>
            <a:ext cx="3423828" cy="507832"/>
            <a:chOff x="1394158" y="3279074"/>
            <a:chExt cx="3423828" cy="507832"/>
          </a:xfrm>
        </p:grpSpPr>
        <p:sp>
          <p:nvSpPr>
            <p:cNvPr id="9" name="Rectangle 76">
              <a:extLst>
                <a:ext uri="{FF2B5EF4-FFF2-40B4-BE49-F238E27FC236}">
                  <a16:creationId xmlns:a16="http://schemas.microsoft.com/office/drawing/2014/main" id="{7C4362E0-838E-49BA-B299-BBF74C39AEA6}"/>
                </a:ext>
              </a:extLst>
            </p:cNvPr>
            <p:cNvSpPr/>
            <p:nvPr/>
          </p:nvSpPr>
          <p:spPr>
            <a:xfrm>
              <a:off x="1394158" y="3279074"/>
              <a:ext cx="2575839" cy="507831"/>
            </a:xfrm>
            <a:prstGeom prst="rect">
              <a:avLst/>
            </a:prstGeom>
          </p:spPr>
          <p:txBody>
            <a:bodyPr wrap="square" lIns="144000" tIns="0" rIns="144000" bIns="0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0" name="Rectangle 77">
              <a:extLst>
                <a:ext uri="{FF2B5EF4-FFF2-40B4-BE49-F238E27FC236}">
                  <a16:creationId xmlns:a16="http://schemas.microsoft.com/office/drawing/2014/main" id="{107A68AD-B5CA-45A8-91E7-A6D3CE79E24F}"/>
                </a:ext>
              </a:extLst>
            </p:cNvPr>
            <p:cNvSpPr/>
            <p:nvPr/>
          </p:nvSpPr>
          <p:spPr>
            <a:xfrm>
              <a:off x="4083811" y="3279075"/>
              <a:ext cx="734175" cy="507831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sz="3300" dirty="0">
                  <a:solidFill>
                    <a:schemeClr val="accent5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</p:grpSp>
      <p:grpSp>
        <p:nvGrpSpPr>
          <p:cNvPr id="24" name="千图PPT彼岸天：ID 8661124库_组合 23">
            <a:extLst>
              <a:ext uri="{FF2B5EF4-FFF2-40B4-BE49-F238E27FC236}">
                <a16:creationId xmlns:a16="http://schemas.microsoft.com/office/drawing/2014/main" id="{78253E08-17C8-465F-81C5-DC91F6BDFEE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94158" y="2562932"/>
            <a:ext cx="3423828" cy="510498"/>
            <a:chOff x="1394158" y="2562932"/>
            <a:chExt cx="3423828" cy="510498"/>
          </a:xfrm>
        </p:grpSpPr>
        <p:sp>
          <p:nvSpPr>
            <p:cNvPr id="11" name="Rectangle 78">
              <a:extLst>
                <a:ext uri="{FF2B5EF4-FFF2-40B4-BE49-F238E27FC236}">
                  <a16:creationId xmlns:a16="http://schemas.microsoft.com/office/drawing/2014/main" id="{6F5A4AD5-53EA-44B2-ADC3-155CC16D02C7}"/>
                </a:ext>
              </a:extLst>
            </p:cNvPr>
            <p:cNvSpPr/>
            <p:nvPr/>
          </p:nvSpPr>
          <p:spPr>
            <a:xfrm>
              <a:off x="1394158" y="2562932"/>
              <a:ext cx="2575839" cy="507831"/>
            </a:xfrm>
            <a:prstGeom prst="rect">
              <a:avLst/>
            </a:prstGeom>
          </p:spPr>
          <p:txBody>
            <a:bodyPr wrap="square" lIns="144000" tIns="0" rIns="144000" bIns="0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2" name="Rectangle 79">
              <a:extLst>
                <a:ext uri="{FF2B5EF4-FFF2-40B4-BE49-F238E27FC236}">
                  <a16:creationId xmlns:a16="http://schemas.microsoft.com/office/drawing/2014/main" id="{E0754093-0B73-4CB0-8E30-AE664D6D74E8}"/>
                </a:ext>
              </a:extLst>
            </p:cNvPr>
            <p:cNvSpPr/>
            <p:nvPr/>
          </p:nvSpPr>
          <p:spPr>
            <a:xfrm>
              <a:off x="4083811" y="2565599"/>
              <a:ext cx="734175" cy="507831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sz="3300">
                  <a:solidFill>
                    <a:schemeClr val="accent4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</p:grpSp>
      <p:grpSp>
        <p:nvGrpSpPr>
          <p:cNvPr id="23" name="千图PPT彼岸天：ID 8661124库_组合 22">
            <a:extLst>
              <a:ext uri="{FF2B5EF4-FFF2-40B4-BE49-F238E27FC236}">
                <a16:creationId xmlns:a16="http://schemas.microsoft.com/office/drawing/2014/main" id="{1E394E7D-AE4F-48AC-B402-89724C2CAE6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746262" y="1351401"/>
            <a:ext cx="3514854" cy="704386"/>
            <a:chOff x="5746262" y="1351401"/>
            <a:chExt cx="3514854" cy="704386"/>
          </a:xfrm>
        </p:grpSpPr>
        <p:sp>
          <p:nvSpPr>
            <p:cNvPr id="13" name="Rectangle 80">
              <a:extLst>
                <a:ext uri="{FF2B5EF4-FFF2-40B4-BE49-F238E27FC236}">
                  <a16:creationId xmlns:a16="http://schemas.microsoft.com/office/drawing/2014/main" id="{A55E2A89-AAAC-4011-9E06-2F6B094A0EAF}"/>
                </a:ext>
              </a:extLst>
            </p:cNvPr>
            <p:cNvSpPr/>
            <p:nvPr/>
          </p:nvSpPr>
          <p:spPr>
            <a:xfrm>
              <a:off x="6685277" y="1547956"/>
              <a:ext cx="2575839" cy="507831"/>
            </a:xfrm>
            <a:prstGeom prst="rect">
              <a:avLst/>
            </a:prstGeom>
            <a:effectLst/>
          </p:spPr>
          <p:txBody>
            <a:bodyPr wrap="square" lIns="144000" tIns="0" rIns="144000" bIns="0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rgbClr val="000000"/>
                  </a:solidFill>
                </a:rPr>
              </a:b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81">
              <a:extLst>
                <a:ext uri="{FF2B5EF4-FFF2-40B4-BE49-F238E27FC236}">
                  <a16:creationId xmlns:a16="http://schemas.microsoft.com/office/drawing/2014/main" id="{6F601364-45D8-4F07-8E0F-08A9E812F708}"/>
                </a:ext>
              </a:extLst>
            </p:cNvPr>
            <p:cNvSpPr/>
            <p:nvPr/>
          </p:nvSpPr>
          <p:spPr>
            <a:xfrm>
              <a:off x="5746262" y="1351401"/>
              <a:ext cx="734175" cy="507831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sz="3300">
                  <a:solidFill>
                    <a:schemeClr val="accent2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85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03C51991-1DAC-4ABA-B90E-FEDD5DC343A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88578" y="3009146"/>
            <a:ext cx="1188526" cy="1371600"/>
            <a:chOff x="2588578" y="3009146"/>
            <a:chExt cx="1188526" cy="1371600"/>
          </a:xfrm>
        </p:grpSpPr>
        <p:grpSp>
          <p:nvGrpSpPr>
            <p:cNvPr id="10" name="Group 89">
              <a:extLst>
                <a:ext uri="{FF2B5EF4-FFF2-40B4-BE49-F238E27FC236}">
                  <a16:creationId xmlns:a16="http://schemas.microsoft.com/office/drawing/2014/main" id="{F99FC2D8-D53C-43E9-B0D5-55A2C59C67CD}"/>
                </a:ext>
              </a:extLst>
            </p:cNvPr>
            <p:cNvGrpSpPr/>
            <p:nvPr/>
          </p:nvGrpSpPr>
          <p:grpSpPr>
            <a:xfrm>
              <a:off x="3358004" y="3047244"/>
              <a:ext cx="419100" cy="1295400"/>
              <a:chOff x="2057400" y="2343150"/>
              <a:chExt cx="419100" cy="1295400"/>
            </a:xfrm>
          </p:grpSpPr>
          <p:sp>
            <p:nvSpPr>
              <p:cNvPr id="31" name="Oval 90">
                <a:extLst>
                  <a:ext uri="{FF2B5EF4-FFF2-40B4-BE49-F238E27FC236}">
                    <a16:creationId xmlns:a16="http://schemas.microsoft.com/office/drawing/2014/main" id="{81FBD374-D3DE-4177-9FC0-5FE5F3DFF174}"/>
                  </a:ext>
                </a:extLst>
              </p:cNvPr>
              <p:cNvSpPr/>
              <p:nvPr/>
            </p:nvSpPr>
            <p:spPr bwMode="auto">
              <a:xfrm>
                <a:off x="2247900" y="28765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91">
                <a:extLst>
                  <a:ext uri="{FF2B5EF4-FFF2-40B4-BE49-F238E27FC236}">
                    <a16:creationId xmlns:a16="http://schemas.microsoft.com/office/drawing/2014/main" id="{E3BE1D86-625B-4B9E-B067-27974A3F5003}"/>
                  </a:ext>
                </a:extLst>
              </p:cNvPr>
              <p:cNvSpPr/>
              <p:nvPr/>
            </p:nvSpPr>
            <p:spPr bwMode="auto">
              <a:xfrm>
                <a:off x="2247900" y="23431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92">
                <a:extLst>
                  <a:ext uri="{FF2B5EF4-FFF2-40B4-BE49-F238E27FC236}">
                    <a16:creationId xmlns:a16="http://schemas.microsoft.com/office/drawing/2014/main" id="{443BAC1A-B8C3-40BF-8669-8095403D6CDF}"/>
                  </a:ext>
                </a:extLst>
              </p:cNvPr>
              <p:cNvSpPr/>
              <p:nvPr/>
            </p:nvSpPr>
            <p:spPr bwMode="auto">
              <a:xfrm>
                <a:off x="2057400" y="26098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93">
                <a:extLst>
                  <a:ext uri="{FF2B5EF4-FFF2-40B4-BE49-F238E27FC236}">
                    <a16:creationId xmlns:a16="http://schemas.microsoft.com/office/drawing/2014/main" id="{5D143CDA-967C-40B2-BBC7-88F800AF51C8}"/>
                  </a:ext>
                </a:extLst>
              </p:cNvPr>
              <p:cNvSpPr/>
              <p:nvPr/>
            </p:nvSpPr>
            <p:spPr bwMode="auto">
              <a:xfrm>
                <a:off x="2057400" y="31432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94">
                <a:extLst>
                  <a:ext uri="{FF2B5EF4-FFF2-40B4-BE49-F238E27FC236}">
                    <a16:creationId xmlns:a16="http://schemas.microsoft.com/office/drawing/2014/main" id="{D72E1970-F790-4B77-B246-B1496AFCF6CA}"/>
                  </a:ext>
                </a:extLst>
              </p:cNvPr>
              <p:cNvSpPr/>
              <p:nvPr/>
            </p:nvSpPr>
            <p:spPr bwMode="auto">
              <a:xfrm>
                <a:off x="2247900" y="34099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95">
              <a:extLst>
                <a:ext uri="{FF2B5EF4-FFF2-40B4-BE49-F238E27FC236}">
                  <a16:creationId xmlns:a16="http://schemas.microsoft.com/office/drawing/2014/main" id="{2DD725C6-E3C4-46BA-AC58-E0662E8538FB}"/>
                </a:ext>
              </a:extLst>
            </p:cNvPr>
            <p:cNvGrpSpPr/>
            <p:nvPr/>
          </p:nvGrpSpPr>
          <p:grpSpPr>
            <a:xfrm flipH="1">
              <a:off x="2588578" y="3009146"/>
              <a:ext cx="571500" cy="1371600"/>
              <a:chOff x="1752600" y="2266950"/>
              <a:chExt cx="571500" cy="13716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7" name="Arrow: Right 96">
                <a:extLst>
                  <a:ext uri="{FF2B5EF4-FFF2-40B4-BE49-F238E27FC236}">
                    <a16:creationId xmlns:a16="http://schemas.microsoft.com/office/drawing/2014/main" id="{3E753C4C-D658-421E-9CCB-48BF6F50E1CC}"/>
                  </a:ext>
                </a:extLst>
              </p:cNvPr>
              <p:cNvSpPr/>
              <p:nvPr/>
            </p:nvSpPr>
            <p:spPr bwMode="auto">
              <a:xfrm>
                <a:off x="1752600" y="2266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Arrow: Right 97">
                <a:extLst>
                  <a:ext uri="{FF2B5EF4-FFF2-40B4-BE49-F238E27FC236}">
                    <a16:creationId xmlns:a16="http://schemas.microsoft.com/office/drawing/2014/main" id="{29BF7A34-F4E0-4B93-8129-4BE3537E4ED9}"/>
                  </a:ext>
                </a:extLst>
              </p:cNvPr>
              <p:cNvSpPr/>
              <p:nvPr/>
            </p:nvSpPr>
            <p:spPr bwMode="auto">
              <a:xfrm>
                <a:off x="1943100" y="2647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Arrow: Right 98">
                <a:extLst>
                  <a:ext uri="{FF2B5EF4-FFF2-40B4-BE49-F238E27FC236}">
                    <a16:creationId xmlns:a16="http://schemas.microsoft.com/office/drawing/2014/main" id="{E598FAE9-E20D-4512-8089-4E2710EFA783}"/>
                  </a:ext>
                </a:extLst>
              </p:cNvPr>
              <p:cNvSpPr/>
              <p:nvPr/>
            </p:nvSpPr>
            <p:spPr bwMode="auto">
              <a:xfrm>
                <a:off x="1943100" y="3028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Arrow: Right 99">
                <a:extLst>
                  <a:ext uri="{FF2B5EF4-FFF2-40B4-BE49-F238E27FC236}">
                    <a16:creationId xmlns:a16="http://schemas.microsoft.com/office/drawing/2014/main" id="{82E75205-F553-44F5-B629-F44BFC2124F2}"/>
                  </a:ext>
                </a:extLst>
              </p:cNvPr>
              <p:cNvSpPr/>
              <p:nvPr/>
            </p:nvSpPr>
            <p:spPr bwMode="auto">
              <a:xfrm>
                <a:off x="1752600" y="3409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EF0A883-39F6-470A-88EE-098EC2E0FE1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202181" y="3356992"/>
            <a:ext cx="2635136" cy="866137"/>
            <a:chOff x="8202181" y="3356992"/>
            <a:chExt cx="2635136" cy="866137"/>
          </a:xfrm>
        </p:grpSpPr>
        <p:sp>
          <p:nvSpPr>
            <p:cNvPr id="9" name="Oval 88">
              <a:extLst>
                <a:ext uri="{FF2B5EF4-FFF2-40B4-BE49-F238E27FC236}">
                  <a16:creationId xmlns:a16="http://schemas.microsoft.com/office/drawing/2014/main" id="{F622501E-B07B-42C6-98C7-7557C835920A}"/>
                </a:ext>
              </a:extLst>
            </p:cNvPr>
            <p:cNvSpPr/>
            <p:nvPr/>
          </p:nvSpPr>
          <p:spPr bwMode="auto">
            <a:xfrm>
              <a:off x="8202181" y="358064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">
              <a:extLst>
                <a:ext uri="{FF2B5EF4-FFF2-40B4-BE49-F238E27FC236}">
                  <a16:creationId xmlns:a16="http://schemas.microsoft.com/office/drawing/2014/main" id="{7791AD86-FB04-4829-8095-889E8C02858A}"/>
                </a:ext>
              </a:extLst>
            </p:cNvPr>
            <p:cNvGrpSpPr/>
            <p:nvPr/>
          </p:nvGrpSpPr>
          <p:grpSpPr>
            <a:xfrm>
              <a:off x="8643529" y="3356992"/>
              <a:ext cx="2193788" cy="866137"/>
              <a:chOff x="8643529" y="3356992"/>
              <a:chExt cx="2193788" cy="866137"/>
            </a:xfrm>
          </p:grpSpPr>
          <p:sp>
            <p:nvSpPr>
              <p:cNvPr id="17" name="TextBox 50">
                <a:extLst>
                  <a:ext uri="{FF2B5EF4-FFF2-40B4-BE49-F238E27FC236}">
                    <a16:creationId xmlns:a16="http://schemas.microsoft.com/office/drawing/2014/main" id="{76417677-CB5D-455B-B714-63B312DBEA8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43529" y="3356992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5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8" name="TextBox 51">
                <a:extLst>
                  <a:ext uri="{FF2B5EF4-FFF2-40B4-BE49-F238E27FC236}">
                    <a16:creationId xmlns:a16="http://schemas.microsoft.com/office/drawing/2014/main" id="{3E8B8144-5DA2-4C69-98E7-A3A54CC671E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43529" y="3666950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1" name="千图PPT彼岸天：ID 8661124库_组合 50">
            <a:extLst>
              <a:ext uri="{FF2B5EF4-FFF2-40B4-BE49-F238E27FC236}">
                <a16:creationId xmlns:a16="http://schemas.microsoft.com/office/drawing/2014/main" id="{D738E29B-61A4-4EA7-8E52-1DB98F3460E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36993" y="3392996"/>
            <a:ext cx="2193788" cy="1783746"/>
            <a:chOff x="6236993" y="3392996"/>
            <a:chExt cx="2193788" cy="1783746"/>
          </a:xfrm>
        </p:grpSpPr>
        <p:grpSp>
          <p:nvGrpSpPr>
            <p:cNvPr id="4" name="Group 68">
              <a:extLst>
                <a:ext uri="{FF2B5EF4-FFF2-40B4-BE49-F238E27FC236}">
                  <a16:creationId xmlns:a16="http://schemas.microsoft.com/office/drawing/2014/main" id="{131F3C56-3875-4FBE-9C3F-38E2810C1EF1}"/>
                </a:ext>
              </a:extLst>
            </p:cNvPr>
            <p:cNvGrpSpPr/>
            <p:nvPr/>
          </p:nvGrpSpPr>
          <p:grpSpPr>
            <a:xfrm rot="16200000" flipH="1">
              <a:off x="7197204" y="3119884"/>
              <a:ext cx="603897" cy="1150121"/>
              <a:chOff x="3070225" y="2066925"/>
              <a:chExt cx="3003550" cy="1009650"/>
            </a:xfrm>
            <a:effectLst/>
          </p:grpSpPr>
          <p:sp>
            <p:nvSpPr>
              <p:cNvPr id="48" name="Freeform: Shape 85">
                <a:extLst>
                  <a:ext uri="{FF2B5EF4-FFF2-40B4-BE49-F238E27FC236}">
                    <a16:creationId xmlns:a16="http://schemas.microsoft.com/office/drawing/2014/main" id="{988A60C4-190A-4BEC-BC2C-530707CF0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86">
                <a:extLst>
                  <a:ext uri="{FF2B5EF4-FFF2-40B4-BE49-F238E27FC236}">
                    <a16:creationId xmlns:a16="http://schemas.microsoft.com/office/drawing/2014/main" id="{B1F1D791-FA73-4B31-A7C4-9D2B31C66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87">
                <a:extLst>
                  <a:ext uri="{FF2B5EF4-FFF2-40B4-BE49-F238E27FC236}">
                    <a16:creationId xmlns:a16="http://schemas.microsoft.com/office/drawing/2014/main" id="{7A59D0F7-5BC1-4891-9749-42CF36D50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5">
              <a:extLst>
                <a:ext uri="{FF2B5EF4-FFF2-40B4-BE49-F238E27FC236}">
                  <a16:creationId xmlns:a16="http://schemas.microsoft.com/office/drawing/2014/main" id="{16E2F0CD-5467-4A6E-B50C-D4943D492A7A}"/>
                </a:ext>
              </a:extLst>
            </p:cNvPr>
            <p:cNvGrpSpPr/>
            <p:nvPr/>
          </p:nvGrpSpPr>
          <p:grpSpPr>
            <a:xfrm>
              <a:off x="6236993" y="4310605"/>
              <a:ext cx="2193788" cy="866137"/>
              <a:chOff x="6236993" y="4310605"/>
              <a:chExt cx="2193788" cy="866137"/>
            </a:xfrm>
          </p:grpSpPr>
          <p:sp>
            <p:nvSpPr>
              <p:cNvPr id="19" name="TextBox 48">
                <a:extLst>
                  <a:ext uri="{FF2B5EF4-FFF2-40B4-BE49-F238E27FC236}">
                    <a16:creationId xmlns:a16="http://schemas.microsoft.com/office/drawing/2014/main" id="{86CF34F8-0882-4B7C-9FE2-4407CC2536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04399" y="431060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0" name="TextBox 49">
                <a:extLst>
                  <a:ext uri="{FF2B5EF4-FFF2-40B4-BE49-F238E27FC236}">
                    <a16:creationId xmlns:a16="http://schemas.microsoft.com/office/drawing/2014/main" id="{8EE2A0D1-4E8A-4083-91AF-C772CF70866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236993" y="4620563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" name="千图PPT彼岸天：ID 8661124库_组合 69">
            <a:extLst>
              <a:ext uri="{FF2B5EF4-FFF2-40B4-BE49-F238E27FC236}">
                <a16:creationId xmlns:a16="http://schemas.microsoft.com/office/drawing/2014/main" id="{BC119BED-B930-4EB9-A228-39163C7956E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rot="16200000" flipH="1">
            <a:off x="6347010" y="3117051"/>
            <a:ext cx="868617" cy="1155786"/>
            <a:chOff x="3070223" y="2066925"/>
            <a:chExt cx="3003550" cy="1009650"/>
          </a:xfrm>
          <a:effectLst/>
        </p:grpSpPr>
        <p:sp>
          <p:nvSpPr>
            <p:cNvPr id="45" name="Freeform: Shape 82">
              <a:extLst>
                <a:ext uri="{FF2B5EF4-FFF2-40B4-BE49-F238E27FC236}">
                  <a16:creationId xmlns:a16="http://schemas.microsoft.com/office/drawing/2014/main" id="{BD4A2537-E742-4340-AE6E-A7D429437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223" y="2066925"/>
              <a:ext cx="3003550" cy="1009650"/>
            </a:xfrm>
            <a:custGeom>
              <a:avLst/>
              <a:gdLst/>
              <a:ahLst/>
              <a:cxnLst>
                <a:cxn ang="0">
                  <a:pos x="24" y="114"/>
                </a:cxn>
                <a:cxn ang="0">
                  <a:pos x="26" y="112"/>
                </a:cxn>
                <a:cxn ang="0">
                  <a:pos x="37" y="102"/>
                </a:cxn>
                <a:cxn ang="0">
                  <a:pos x="80" y="83"/>
                </a:cxn>
                <a:cxn ang="0">
                  <a:pos x="235" y="50"/>
                </a:cxn>
                <a:cxn ang="0">
                  <a:pos x="747" y="21"/>
                </a:cxn>
                <a:cxn ang="0">
                  <a:pos x="747" y="21"/>
                </a:cxn>
                <a:cxn ang="0">
                  <a:pos x="1340" y="64"/>
                </a:cxn>
                <a:cxn ang="0">
                  <a:pos x="1440" y="93"/>
                </a:cxn>
                <a:cxn ang="0">
                  <a:pos x="1467" y="112"/>
                </a:cxn>
                <a:cxn ang="0">
                  <a:pos x="1472" y="124"/>
                </a:cxn>
                <a:cxn ang="0">
                  <a:pos x="1467" y="135"/>
                </a:cxn>
                <a:cxn ang="0">
                  <a:pos x="1456" y="146"/>
                </a:cxn>
                <a:cxn ang="0">
                  <a:pos x="1413" y="165"/>
                </a:cxn>
                <a:cxn ang="0">
                  <a:pos x="1258" y="197"/>
                </a:cxn>
                <a:cxn ang="0">
                  <a:pos x="747" y="227"/>
                </a:cxn>
                <a:cxn ang="0">
                  <a:pos x="153" y="183"/>
                </a:cxn>
                <a:cxn ang="0">
                  <a:pos x="53" y="154"/>
                </a:cxn>
                <a:cxn ang="0">
                  <a:pos x="26" y="135"/>
                </a:cxn>
                <a:cxn ang="0">
                  <a:pos x="24" y="133"/>
                </a:cxn>
                <a:cxn ang="0">
                  <a:pos x="21" y="124"/>
                </a:cxn>
                <a:cxn ang="0">
                  <a:pos x="21" y="124"/>
                </a:cxn>
                <a:cxn ang="0">
                  <a:pos x="24" y="114"/>
                </a:cxn>
                <a:cxn ang="0">
                  <a:pos x="748" y="0"/>
                </a:cxn>
                <a:cxn ang="0">
                  <a:pos x="748" y="0"/>
                </a:cxn>
                <a:cxn ang="0">
                  <a:pos x="643" y="1"/>
                </a:cxn>
                <a:cxn ang="0">
                  <a:pos x="88" y="66"/>
                </a:cxn>
                <a:cxn ang="0">
                  <a:pos x="12" y="102"/>
                </a:cxn>
                <a:cxn ang="0">
                  <a:pos x="0" y="124"/>
                </a:cxn>
                <a:cxn ang="0">
                  <a:pos x="7" y="140"/>
                </a:cxn>
                <a:cxn ang="0">
                  <a:pos x="355" y="473"/>
                </a:cxn>
                <a:cxn ang="0">
                  <a:pos x="355" y="473"/>
                </a:cxn>
                <a:cxn ang="0">
                  <a:pos x="359" y="475"/>
                </a:cxn>
                <a:cxn ang="0">
                  <a:pos x="369" y="478"/>
                </a:cxn>
                <a:cxn ang="0">
                  <a:pos x="404" y="482"/>
                </a:cxn>
                <a:cxn ang="0">
                  <a:pos x="510" y="491"/>
                </a:cxn>
                <a:cxn ang="0">
                  <a:pos x="721" y="500"/>
                </a:cxn>
                <a:cxn ang="0">
                  <a:pos x="751" y="500"/>
                </a:cxn>
                <a:cxn ang="0">
                  <a:pos x="751" y="500"/>
                </a:cxn>
                <a:cxn ang="0">
                  <a:pos x="1108" y="481"/>
                </a:cxn>
                <a:cxn ang="0">
                  <a:pos x="1130" y="476"/>
                </a:cxn>
                <a:cxn ang="0">
                  <a:pos x="1134" y="473"/>
                </a:cxn>
                <a:cxn ang="0">
                  <a:pos x="1134" y="473"/>
                </a:cxn>
                <a:cxn ang="0">
                  <a:pos x="1486" y="140"/>
                </a:cxn>
                <a:cxn ang="0">
                  <a:pos x="1493" y="124"/>
                </a:cxn>
                <a:cxn ang="0">
                  <a:pos x="1486" y="107"/>
                </a:cxn>
                <a:cxn ang="0">
                  <a:pos x="1401" y="65"/>
                </a:cxn>
                <a:cxn ang="0">
                  <a:pos x="1235" y="30"/>
                </a:cxn>
                <a:cxn ang="0">
                  <a:pos x="748" y="0"/>
                </a:cxn>
              </a:cxnLst>
              <a:rect l="0" t="0" r="r" b="b"/>
              <a:pathLst>
                <a:path w="1493" h="500">
                  <a:moveTo>
                    <a:pt x="24" y="114"/>
                  </a:moveTo>
                  <a:cubicBezTo>
                    <a:pt x="25" y="114"/>
                    <a:pt x="25" y="113"/>
                    <a:pt x="26" y="112"/>
                  </a:cubicBezTo>
                  <a:cubicBezTo>
                    <a:pt x="28" y="109"/>
                    <a:pt x="32" y="105"/>
                    <a:pt x="37" y="102"/>
                  </a:cubicBezTo>
                  <a:cubicBezTo>
                    <a:pt x="47" y="95"/>
                    <a:pt x="61" y="89"/>
                    <a:pt x="80" y="83"/>
                  </a:cubicBezTo>
                  <a:cubicBezTo>
                    <a:pt x="117" y="70"/>
                    <a:pt x="170" y="60"/>
                    <a:pt x="235" y="50"/>
                  </a:cubicBezTo>
                  <a:cubicBezTo>
                    <a:pt x="366" y="32"/>
                    <a:pt x="547" y="21"/>
                    <a:pt x="747" y="21"/>
                  </a:cubicBezTo>
                  <a:cubicBezTo>
                    <a:pt x="747" y="21"/>
                    <a:pt x="747" y="21"/>
                    <a:pt x="747" y="21"/>
                  </a:cubicBezTo>
                  <a:cubicBezTo>
                    <a:pt x="992" y="21"/>
                    <a:pt x="1209" y="38"/>
                    <a:pt x="1340" y="64"/>
                  </a:cubicBezTo>
                  <a:cubicBezTo>
                    <a:pt x="1384" y="73"/>
                    <a:pt x="1418" y="83"/>
                    <a:pt x="1440" y="93"/>
                  </a:cubicBezTo>
                  <a:cubicBezTo>
                    <a:pt x="1453" y="99"/>
                    <a:pt x="1462" y="105"/>
                    <a:pt x="1467" y="112"/>
                  </a:cubicBezTo>
                  <a:cubicBezTo>
                    <a:pt x="1470" y="116"/>
                    <a:pt x="1472" y="120"/>
                    <a:pt x="1472" y="124"/>
                  </a:cubicBezTo>
                  <a:cubicBezTo>
                    <a:pt x="1472" y="128"/>
                    <a:pt x="1470" y="132"/>
                    <a:pt x="1467" y="135"/>
                  </a:cubicBezTo>
                  <a:cubicBezTo>
                    <a:pt x="1465" y="139"/>
                    <a:pt x="1461" y="142"/>
                    <a:pt x="1456" y="146"/>
                  </a:cubicBezTo>
                  <a:cubicBezTo>
                    <a:pt x="1446" y="152"/>
                    <a:pt x="1432" y="159"/>
                    <a:pt x="1413" y="165"/>
                  </a:cubicBezTo>
                  <a:cubicBezTo>
                    <a:pt x="1377" y="177"/>
                    <a:pt x="1324" y="188"/>
                    <a:pt x="1258" y="197"/>
                  </a:cubicBezTo>
                  <a:cubicBezTo>
                    <a:pt x="1127" y="215"/>
                    <a:pt x="946" y="227"/>
                    <a:pt x="747" y="227"/>
                  </a:cubicBezTo>
                  <a:cubicBezTo>
                    <a:pt x="501" y="227"/>
                    <a:pt x="284" y="209"/>
                    <a:pt x="153" y="183"/>
                  </a:cubicBezTo>
                  <a:cubicBezTo>
                    <a:pt x="109" y="175"/>
                    <a:pt x="75" y="165"/>
                    <a:pt x="53" y="154"/>
                  </a:cubicBezTo>
                  <a:cubicBezTo>
                    <a:pt x="40" y="148"/>
                    <a:pt x="31" y="142"/>
                    <a:pt x="26" y="135"/>
                  </a:cubicBezTo>
                  <a:cubicBezTo>
                    <a:pt x="25" y="135"/>
                    <a:pt x="25" y="134"/>
                    <a:pt x="24" y="133"/>
                  </a:cubicBezTo>
                  <a:cubicBezTo>
                    <a:pt x="22" y="130"/>
                    <a:pt x="21" y="127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1"/>
                    <a:pt x="22" y="117"/>
                    <a:pt x="24" y="114"/>
                  </a:cubicBezTo>
                  <a:moveTo>
                    <a:pt x="748" y="0"/>
                  </a:moveTo>
                  <a:cubicBezTo>
                    <a:pt x="748" y="0"/>
                    <a:pt x="748" y="0"/>
                    <a:pt x="748" y="0"/>
                  </a:cubicBezTo>
                  <a:cubicBezTo>
                    <a:pt x="713" y="0"/>
                    <a:pt x="678" y="0"/>
                    <a:pt x="643" y="1"/>
                  </a:cubicBezTo>
                  <a:cubicBezTo>
                    <a:pt x="397" y="7"/>
                    <a:pt x="197" y="32"/>
                    <a:pt x="88" y="66"/>
                  </a:cubicBezTo>
                  <a:cubicBezTo>
                    <a:pt x="52" y="77"/>
                    <a:pt x="26" y="90"/>
                    <a:pt x="12" y="102"/>
                  </a:cubicBezTo>
                  <a:cubicBezTo>
                    <a:pt x="4" y="110"/>
                    <a:pt x="0" y="117"/>
                    <a:pt x="0" y="124"/>
                  </a:cubicBezTo>
                  <a:cubicBezTo>
                    <a:pt x="0" y="129"/>
                    <a:pt x="2" y="134"/>
                    <a:pt x="7" y="140"/>
                  </a:cubicBezTo>
                  <a:cubicBezTo>
                    <a:pt x="355" y="473"/>
                    <a:pt x="355" y="473"/>
                    <a:pt x="355" y="473"/>
                  </a:cubicBezTo>
                  <a:cubicBezTo>
                    <a:pt x="355" y="473"/>
                    <a:pt x="355" y="473"/>
                    <a:pt x="355" y="473"/>
                  </a:cubicBezTo>
                  <a:cubicBezTo>
                    <a:pt x="355" y="474"/>
                    <a:pt x="357" y="475"/>
                    <a:pt x="359" y="475"/>
                  </a:cubicBezTo>
                  <a:cubicBezTo>
                    <a:pt x="362" y="476"/>
                    <a:pt x="365" y="477"/>
                    <a:pt x="369" y="478"/>
                  </a:cubicBezTo>
                  <a:cubicBezTo>
                    <a:pt x="378" y="479"/>
                    <a:pt x="390" y="481"/>
                    <a:pt x="404" y="482"/>
                  </a:cubicBezTo>
                  <a:cubicBezTo>
                    <a:pt x="433" y="486"/>
                    <a:pt x="470" y="488"/>
                    <a:pt x="510" y="491"/>
                  </a:cubicBezTo>
                  <a:cubicBezTo>
                    <a:pt x="590" y="495"/>
                    <a:pt x="679" y="499"/>
                    <a:pt x="721" y="500"/>
                  </a:cubicBezTo>
                  <a:cubicBezTo>
                    <a:pt x="729" y="500"/>
                    <a:pt x="740" y="500"/>
                    <a:pt x="751" y="500"/>
                  </a:cubicBezTo>
                  <a:cubicBezTo>
                    <a:pt x="751" y="500"/>
                    <a:pt x="751" y="500"/>
                    <a:pt x="751" y="500"/>
                  </a:cubicBezTo>
                  <a:cubicBezTo>
                    <a:pt x="851" y="500"/>
                    <a:pt x="1037" y="492"/>
                    <a:pt x="1108" y="481"/>
                  </a:cubicBezTo>
                  <a:cubicBezTo>
                    <a:pt x="1118" y="479"/>
                    <a:pt x="1125" y="477"/>
                    <a:pt x="1130" y="476"/>
                  </a:cubicBezTo>
                  <a:cubicBezTo>
                    <a:pt x="1132" y="475"/>
                    <a:pt x="1134" y="474"/>
                    <a:pt x="1134" y="473"/>
                  </a:cubicBezTo>
                  <a:cubicBezTo>
                    <a:pt x="1134" y="473"/>
                    <a:pt x="1134" y="473"/>
                    <a:pt x="1134" y="473"/>
                  </a:cubicBezTo>
                  <a:cubicBezTo>
                    <a:pt x="1486" y="140"/>
                    <a:pt x="1486" y="140"/>
                    <a:pt x="1486" y="140"/>
                  </a:cubicBezTo>
                  <a:cubicBezTo>
                    <a:pt x="1491" y="134"/>
                    <a:pt x="1493" y="129"/>
                    <a:pt x="1493" y="124"/>
                  </a:cubicBezTo>
                  <a:cubicBezTo>
                    <a:pt x="1493" y="118"/>
                    <a:pt x="1491" y="113"/>
                    <a:pt x="1486" y="107"/>
                  </a:cubicBezTo>
                  <a:cubicBezTo>
                    <a:pt x="1473" y="92"/>
                    <a:pt x="1444" y="78"/>
                    <a:pt x="1401" y="65"/>
                  </a:cubicBezTo>
                  <a:cubicBezTo>
                    <a:pt x="1358" y="52"/>
                    <a:pt x="1301" y="40"/>
                    <a:pt x="1235" y="30"/>
                  </a:cubicBezTo>
                  <a:cubicBezTo>
                    <a:pt x="1103" y="11"/>
                    <a:pt x="931" y="0"/>
                    <a:pt x="748" y="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83">
              <a:extLst>
                <a:ext uri="{FF2B5EF4-FFF2-40B4-BE49-F238E27FC236}">
                  <a16:creationId xmlns:a16="http://schemas.microsoft.com/office/drawing/2014/main" id="{A2F9CF1C-0FB2-4AEF-A052-9218329A3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088" y="2297113"/>
              <a:ext cx="6350" cy="3810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3" y="19"/>
                </a:cxn>
                <a:cxn ang="0">
                  <a:pos x="1" y="10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1" y="10"/>
                </a:cxn>
                <a:cxn ang="0">
                  <a:pos x="3" y="0"/>
                </a:cxn>
              </a:cxnLst>
              <a:rect l="0" t="0" r="r" b="b"/>
              <a:pathLst>
                <a:path w="3" h="19">
                  <a:moveTo>
                    <a:pt x="3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2" y="16"/>
                    <a:pt x="1" y="13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"/>
                    <a:pt x="2" y="3"/>
                    <a:pt x="3" y="0"/>
                  </a:cubicBezTo>
                </a:path>
              </a:pathLst>
            </a:custGeom>
            <a:solidFill>
              <a:srgbClr val="D1B4A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84">
              <a:extLst>
                <a:ext uri="{FF2B5EF4-FFF2-40B4-BE49-F238E27FC236}">
                  <a16:creationId xmlns:a16="http://schemas.microsoft.com/office/drawing/2014/main" id="{D486F5F9-1B94-4471-B0E2-693167A6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2117725"/>
              <a:ext cx="2900363" cy="400050"/>
            </a:xfrm>
            <a:custGeom>
              <a:avLst/>
              <a:gdLst/>
              <a:ahLst/>
              <a:cxnLst>
                <a:cxn ang="0">
                  <a:pos x="721" y="0"/>
                </a:cxn>
                <a:cxn ang="0">
                  <a:pos x="721" y="0"/>
                </a:cxn>
                <a:cxn ang="0">
                  <a:pos x="721" y="0"/>
                </a:cxn>
                <a:cxn ang="0">
                  <a:pos x="128" y="43"/>
                </a:cxn>
                <a:cxn ang="0">
                  <a:pos x="28" y="72"/>
                </a:cxn>
                <a:cxn ang="0">
                  <a:pos x="3" y="90"/>
                </a:cxn>
                <a:cxn ang="0">
                  <a:pos x="0" y="99"/>
                </a:cxn>
                <a:cxn ang="0">
                  <a:pos x="3" y="108"/>
                </a:cxn>
                <a:cxn ang="0">
                  <a:pos x="13" y="117"/>
                </a:cxn>
                <a:cxn ang="0">
                  <a:pos x="55" y="136"/>
                </a:cxn>
                <a:cxn ang="0">
                  <a:pos x="210" y="168"/>
                </a:cxn>
                <a:cxn ang="0">
                  <a:pos x="721" y="198"/>
                </a:cxn>
                <a:cxn ang="0">
                  <a:pos x="721" y="198"/>
                </a:cxn>
                <a:cxn ang="0">
                  <a:pos x="1314" y="154"/>
                </a:cxn>
                <a:cxn ang="0">
                  <a:pos x="1413" y="126"/>
                </a:cxn>
                <a:cxn ang="0">
                  <a:pos x="1438" y="108"/>
                </a:cxn>
                <a:cxn ang="0">
                  <a:pos x="1442" y="99"/>
                </a:cxn>
                <a:cxn ang="0">
                  <a:pos x="1438" y="90"/>
                </a:cxn>
                <a:cxn ang="0">
                  <a:pos x="1428" y="80"/>
                </a:cxn>
                <a:cxn ang="0">
                  <a:pos x="1386" y="61"/>
                </a:cxn>
                <a:cxn ang="0">
                  <a:pos x="1232" y="29"/>
                </a:cxn>
                <a:cxn ang="0">
                  <a:pos x="721" y="0"/>
                </a:cxn>
              </a:cxnLst>
              <a:rect l="0" t="0" r="r" b="b"/>
              <a:pathLst>
                <a:path w="1442" h="198">
                  <a:moveTo>
                    <a:pt x="721" y="0"/>
                  </a:moveTo>
                  <a:cubicBezTo>
                    <a:pt x="721" y="0"/>
                    <a:pt x="721" y="0"/>
                    <a:pt x="721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475" y="0"/>
                    <a:pt x="258" y="17"/>
                    <a:pt x="128" y="43"/>
                  </a:cubicBezTo>
                  <a:cubicBezTo>
                    <a:pt x="84" y="52"/>
                    <a:pt x="50" y="61"/>
                    <a:pt x="28" y="72"/>
                  </a:cubicBezTo>
                  <a:cubicBezTo>
                    <a:pt x="16" y="78"/>
                    <a:pt x="7" y="84"/>
                    <a:pt x="3" y="90"/>
                  </a:cubicBezTo>
                  <a:cubicBezTo>
                    <a:pt x="1" y="93"/>
                    <a:pt x="0" y="96"/>
                    <a:pt x="0" y="99"/>
                  </a:cubicBezTo>
                  <a:cubicBezTo>
                    <a:pt x="0" y="102"/>
                    <a:pt x="1" y="105"/>
                    <a:pt x="3" y="108"/>
                  </a:cubicBezTo>
                  <a:cubicBezTo>
                    <a:pt x="5" y="111"/>
                    <a:pt x="9" y="114"/>
                    <a:pt x="13" y="117"/>
                  </a:cubicBezTo>
                  <a:cubicBezTo>
                    <a:pt x="23" y="124"/>
                    <a:pt x="37" y="130"/>
                    <a:pt x="55" y="136"/>
                  </a:cubicBezTo>
                  <a:cubicBezTo>
                    <a:pt x="91" y="148"/>
                    <a:pt x="144" y="159"/>
                    <a:pt x="210" y="168"/>
                  </a:cubicBezTo>
                  <a:cubicBezTo>
                    <a:pt x="340" y="186"/>
                    <a:pt x="521" y="198"/>
                    <a:pt x="721" y="198"/>
                  </a:cubicBezTo>
                  <a:cubicBezTo>
                    <a:pt x="721" y="198"/>
                    <a:pt x="721" y="198"/>
                    <a:pt x="721" y="198"/>
                  </a:cubicBezTo>
                  <a:cubicBezTo>
                    <a:pt x="966" y="198"/>
                    <a:pt x="1183" y="180"/>
                    <a:pt x="1314" y="154"/>
                  </a:cubicBezTo>
                  <a:cubicBezTo>
                    <a:pt x="1357" y="146"/>
                    <a:pt x="1391" y="136"/>
                    <a:pt x="1413" y="126"/>
                  </a:cubicBezTo>
                  <a:cubicBezTo>
                    <a:pt x="1425" y="120"/>
                    <a:pt x="1434" y="114"/>
                    <a:pt x="1438" y="108"/>
                  </a:cubicBezTo>
                  <a:cubicBezTo>
                    <a:pt x="1440" y="105"/>
                    <a:pt x="1442" y="102"/>
                    <a:pt x="1442" y="99"/>
                  </a:cubicBezTo>
                  <a:cubicBezTo>
                    <a:pt x="1442" y="96"/>
                    <a:pt x="1440" y="93"/>
                    <a:pt x="1438" y="90"/>
                  </a:cubicBezTo>
                  <a:cubicBezTo>
                    <a:pt x="1436" y="86"/>
                    <a:pt x="1432" y="83"/>
                    <a:pt x="1428" y="80"/>
                  </a:cubicBezTo>
                  <a:cubicBezTo>
                    <a:pt x="1418" y="74"/>
                    <a:pt x="1404" y="67"/>
                    <a:pt x="1386" y="61"/>
                  </a:cubicBezTo>
                  <a:cubicBezTo>
                    <a:pt x="1350" y="49"/>
                    <a:pt x="1297" y="39"/>
                    <a:pt x="1232" y="29"/>
                  </a:cubicBezTo>
                  <a:cubicBezTo>
                    <a:pt x="1101" y="11"/>
                    <a:pt x="920" y="0"/>
                    <a:pt x="721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E7F3459D-6DE7-42C0-B190-566E9859615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272420" y="1886776"/>
            <a:ext cx="2193788" cy="2386574"/>
            <a:chOff x="5272420" y="1886776"/>
            <a:chExt cx="2193788" cy="2386574"/>
          </a:xfrm>
        </p:grpSpPr>
        <p:grpSp>
          <p:nvGrpSpPr>
            <p:cNvPr id="6" name="Group 70">
              <a:extLst>
                <a:ext uri="{FF2B5EF4-FFF2-40B4-BE49-F238E27FC236}">
                  <a16:creationId xmlns:a16="http://schemas.microsoft.com/office/drawing/2014/main" id="{61FC465A-B15D-4B84-AAD0-34C560351215}"/>
                </a:ext>
              </a:extLst>
            </p:cNvPr>
            <p:cNvGrpSpPr/>
            <p:nvPr/>
          </p:nvGrpSpPr>
          <p:grpSpPr>
            <a:xfrm rot="16200000" flipH="1">
              <a:off x="5475448" y="3123850"/>
              <a:ext cx="1156810" cy="1142189"/>
              <a:chOff x="3070225" y="2066925"/>
              <a:chExt cx="3003550" cy="1009650"/>
            </a:xfrm>
            <a:effectLst/>
          </p:grpSpPr>
          <p:sp>
            <p:nvSpPr>
              <p:cNvPr id="42" name="Freeform: Shape 79">
                <a:extLst>
                  <a:ext uri="{FF2B5EF4-FFF2-40B4-BE49-F238E27FC236}">
                    <a16:creationId xmlns:a16="http://schemas.microsoft.com/office/drawing/2014/main" id="{48AC3E78-15FC-4E0E-BDAC-EF4F8C255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0">
                <a:extLst>
                  <a:ext uri="{FF2B5EF4-FFF2-40B4-BE49-F238E27FC236}">
                    <a16:creationId xmlns:a16="http://schemas.microsoft.com/office/drawing/2014/main" id="{4C4FA6BE-BB28-4332-BD59-A7915BD68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81">
                <a:extLst>
                  <a:ext uri="{FF2B5EF4-FFF2-40B4-BE49-F238E27FC236}">
                    <a16:creationId xmlns:a16="http://schemas.microsoft.com/office/drawing/2014/main" id="{1AAD20D0-9DE0-4F48-9CCD-8AA20589B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">
              <a:extLst>
                <a:ext uri="{FF2B5EF4-FFF2-40B4-BE49-F238E27FC236}">
                  <a16:creationId xmlns:a16="http://schemas.microsoft.com/office/drawing/2014/main" id="{41224DB1-486F-4300-83A4-A81EBBFE9A82}"/>
                </a:ext>
              </a:extLst>
            </p:cNvPr>
            <p:cNvGrpSpPr/>
            <p:nvPr/>
          </p:nvGrpSpPr>
          <p:grpSpPr>
            <a:xfrm>
              <a:off x="5272420" y="1886776"/>
              <a:ext cx="2193788" cy="866137"/>
              <a:chOff x="5272420" y="1886776"/>
              <a:chExt cx="2193788" cy="866137"/>
            </a:xfrm>
          </p:grpSpPr>
          <p:sp>
            <p:nvSpPr>
              <p:cNvPr id="21" name="TextBox 46">
                <a:extLst>
                  <a:ext uri="{FF2B5EF4-FFF2-40B4-BE49-F238E27FC236}">
                    <a16:creationId xmlns:a16="http://schemas.microsoft.com/office/drawing/2014/main" id="{B71FCF2B-D35E-4B37-89B0-B9C9A3ED294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739826" y="1886776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2" name="TextBox 47">
                <a:extLst>
                  <a:ext uri="{FF2B5EF4-FFF2-40B4-BE49-F238E27FC236}">
                    <a16:creationId xmlns:a16="http://schemas.microsoft.com/office/drawing/2014/main" id="{ACA9B437-ABF7-4B3C-86B6-33C72D0296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72420" y="2196734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99E6BAC3-EBD6-4FF2-8D60-488E099BD53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984417" y="2934266"/>
            <a:ext cx="2936861" cy="2991937"/>
            <a:chOff x="2984417" y="2934266"/>
            <a:chExt cx="2936861" cy="2991937"/>
          </a:xfrm>
        </p:grpSpPr>
        <p:grpSp>
          <p:nvGrpSpPr>
            <p:cNvPr id="7" name="Group 71">
              <a:extLst>
                <a:ext uri="{FF2B5EF4-FFF2-40B4-BE49-F238E27FC236}">
                  <a16:creationId xmlns:a16="http://schemas.microsoft.com/office/drawing/2014/main" id="{25ED9AA2-0AD3-4702-8B75-B3847FA2B93B}"/>
                </a:ext>
              </a:extLst>
            </p:cNvPr>
            <p:cNvGrpSpPr/>
            <p:nvPr/>
          </p:nvGrpSpPr>
          <p:grpSpPr>
            <a:xfrm rot="16200000" flipH="1">
              <a:off x="4591204" y="3125550"/>
              <a:ext cx="1521358" cy="1138790"/>
              <a:chOff x="3070225" y="2066925"/>
              <a:chExt cx="3003550" cy="1009650"/>
            </a:xfrm>
            <a:effectLst/>
          </p:grpSpPr>
          <p:sp>
            <p:nvSpPr>
              <p:cNvPr id="39" name="Freeform: Shape 76">
                <a:extLst>
                  <a:ext uri="{FF2B5EF4-FFF2-40B4-BE49-F238E27FC236}">
                    <a16:creationId xmlns:a16="http://schemas.microsoft.com/office/drawing/2014/main" id="{15B60364-D23C-4785-81D6-4982884EA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77">
                <a:extLst>
                  <a:ext uri="{FF2B5EF4-FFF2-40B4-BE49-F238E27FC236}">
                    <a16:creationId xmlns:a16="http://schemas.microsoft.com/office/drawing/2014/main" id="{BFA509D3-D4B0-4930-A04D-6022A349C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78">
                <a:extLst>
                  <a:ext uri="{FF2B5EF4-FFF2-40B4-BE49-F238E27FC236}">
                    <a16:creationId xmlns:a16="http://schemas.microsoft.com/office/drawing/2014/main" id="{B8AF360D-B5B7-44C4-BAEF-98045E668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69C6D486-0775-41BD-A57F-57D5E84EB7C4}"/>
                </a:ext>
              </a:extLst>
            </p:cNvPr>
            <p:cNvGrpSpPr/>
            <p:nvPr/>
          </p:nvGrpSpPr>
          <p:grpSpPr>
            <a:xfrm>
              <a:off x="2984417" y="5060066"/>
              <a:ext cx="2193788" cy="866137"/>
              <a:chOff x="2984417" y="5060066"/>
              <a:chExt cx="2193788" cy="866137"/>
            </a:xfrm>
          </p:grpSpPr>
          <p:sp>
            <p:nvSpPr>
              <p:cNvPr id="23" name="TextBox 44">
                <a:extLst>
                  <a:ext uri="{FF2B5EF4-FFF2-40B4-BE49-F238E27FC236}">
                    <a16:creationId xmlns:a16="http://schemas.microsoft.com/office/drawing/2014/main" id="{0DD94C79-815C-40D0-A1FB-7589EEDAD10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51823" y="5060066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4" name="TextBox 45">
                <a:extLst>
                  <a:ext uri="{FF2B5EF4-FFF2-40B4-BE49-F238E27FC236}">
                    <a16:creationId xmlns:a16="http://schemas.microsoft.com/office/drawing/2014/main" id="{24691D87-4B34-40E3-95E4-1F5A598C81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84417" y="5370024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801818A4-5439-4BC3-9263-B9D6657D19E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583316" y="1633741"/>
            <a:ext cx="3628212" cy="3068590"/>
            <a:chOff x="1583316" y="1633741"/>
            <a:chExt cx="3628212" cy="3068590"/>
          </a:xfrm>
        </p:grpSpPr>
        <p:grpSp>
          <p:nvGrpSpPr>
            <p:cNvPr id="8" name="Group 72">
              <a:extLst>
                <a:ext uri="{FF2B5EF4-FFF2-40B4-BE49-F238E27FC236}">
                  <a16:creationId xmlns:a16="http://schemas.microsoft.com/office/drawing/2014/main" id="{3667B8FB-DA2F-4B68-9953-56FB515CF417}"/>
                </a:ext>
              </a:extLst>
            </p:cNvPr>
            <p:cNvGrpSpPr/>
            <p:nvPr/>
          </p:nvGrpSpPr>
          <p:grpSpPr>
            <a:xfrm rot="16200000" flipH="1">
              <a:off x="3629855" y="3120658"/>
              <a:ext cx="2014771" cy="1148575"/>
              <a:chOff x="3070225" y="2066925"/>
              <a:chExt cx="3003550" cy="1009650"/>
            </a:xfrm>
            <a:effectLst/>
          </p:grpSpPr>
          <p:sp>
            <p:nvSpPr>
              <p:cNvPr id="36" name="Freeform: Shape 73">
                <a:extLst>
                  <a:ext uri="{FF2B5EF4-FFF2-40B4-BE49-F238E27FC236}">
                    <a16:creationId xmlns:a16="http://schemas.microsoft.com/office/drawing/2014/main" id="{DC99751E-E4F8-44ED-A147-35685B15D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74">
                <a:extLst>
                  <a:ext uri="{FF2B5EF4-FFF2-40B4-BE49-F238E27FC236}">
                    <a16:creationId xmlns:a16="http://schemas.microsoft.com/office/drawing/2014/main" id="{A50813BC-D5C9-4C8F-A61E-10958B241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5">
                <a:extLst>
                  <a:ext uri="{FF2B5EF4-FFF2-40B4-BE49-F238E27FC236}">
                    <a16:creationId xmlns:a16="http://schemas.microsoft.com/office/drawing/2014/main" id="{327BC7C8-7608-495E-A5B8-2BEDBBF91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44C67A4A-3EE7-4CEA-9406-34F4B1162688}"/>
                </a:ext>
              </a:extLst>
            </p:cNvPr>
            <p:cNvGrpSpPr/>
            <p:nvPr/>
          </p:nvGrpSpPr>
          <p:grpSpPr>
            <a:xfrm>
              <a:off x="1583316" y="1633741"/>
              <a:ext cx="2193788" cy="866137"/>
              <a:chOff x="1583316" y="1633741"/>
              <a:chExt cx="2193788" cy="866137"/>
            </a:xfrm>
          </p:grpSpPr>
          <p:sp>
            <p:nvSpPr>
              <p:cNvPr id="25" name="TextBox 42">
                <a:extLst>
                  <a:ext uri="{FF2B5EF4-FFF2-40B4-BE49-F238E27FC236}">
                    <a16:creationId xmlns:a16="http://schemas.microsoft.com/office/drawing/2014/main" id="{A647FCD2-736D-4A2A-8E1E-E33F0CA526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50722" y="1633741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6" name="TextBox 43">
                <a:extLst>
                  <a:ext uri="{FF2B5EF4-FFF2-40B4-BE49-F238E27FC236}">
                    <a16:creationId xmlns:a16="http://schemas.microsoft.com/office/drawing/2014/main" id="{695DE13A-CE3D-441B-9095-81773C4AB79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83316" y="1943699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00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7241B43A-3E3A-4E79-985A-11CAABAE062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5440" y="3316769"/>
            <a:ext cx="3129101" cy="1165413"/>
            <a:chOff x="1055440" y="3316769"/>
            <a:chExt cx="3129101" cy="1165413"/>
          </a:xfrm>
        </p:grpSpPr>
        <p:sp>
          <p:nvSpPr>
            <p:cNvPr id="8" name="TextBox 59">
              <a:extLst>
                <a:ext uri="{FF2B5EF4-FFF2-40B4-BE49-F238E27FC236}">
                  <a16:creationId xmlns:a16="http://schemas.microsoft.com/office/drawing/2014/main" id="{7F56DC77-A4D6-45C8-9EB6-B36B21EDA8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041084" y="3316769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ko-KR" b="1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5964E011-9B2B-4868-9314-8A29A28F6247}"/>
                </a:ext>
              </a:extLst>
            </p:cNvPr>
            <p:cNvGrpSpPr/>
            <p:nvPr/>
          </p:nvGrpSpPr>
          <p:grpSpPr>
            <a:xfrm>
              <a:off x="3452743" y="3376744"/>
              <a:ext cx="731798" cy="731798"/>
              <a:chOff x="3452743" y="3484756"/>
              <a:chExt cx="731798" cy="731798"/>
            </a:xfrm>
          </p:grpSpPr>
          <p:sp>
            <p:nvSpPr>
              <p:cNvPr id="37" name="Oval 62">
                <a:extLst>
                  <a:ext uri="{FF2B5EF4-FFF2-40B4-BE49-F238E27FC236}">
                    <a16:creationId xmlns:a16="http://schemas.microsoft.com/office/drawing/2014/main" id="{843964FC-1DCA-4A9A-A4D9-DAE4D48635E2}"/>
                  </a:ext>
                </a:extLst>
              </p:cNvPr>
              <p:cNvSpPr/>
              <p:nvPr/>
            </p:nvSpPr>
            <p:spPr>
              <a:xfrm>
                <a:off x="3452743" y="3484756"/>
                <a:ext cx="731798" cy="73179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0">
                <a:extLst>
                  <a:ext uri="{FF2B5EF4-FFF2-40B4-BE49-F238E27FC236}">
                    <a16:creationId xmlns:a16="http://schemas.microsoft.com/office/drawing/2014/main" id="{7B7A2D7C-56BA-4BE3-ADBF-A6ABD7A2F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881" y="3608242"/>
                <a:ext cx="477523" cy="477523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26">
              <a:extLst>
                <a:ext uri="{FF2B5EF4-FFF2-40B4-BE49-F238E27FC236}">
                  <a16:creationId xmlns:a16="http://schemas.microsoft.com/office/drawing/2014/main" id="{B05081A8-4255-49EA-8135-CB3AE09C996B}"/>
                </a:ext>
              </a:extLst>
            </p:cNvPr>
            <p:cNvGrpSpPr/>
            <p:nvPr/>
          </p:nvGrpSpPr>
          <p:grpSpPr>
            <a:xfrm>
              <a:off x="1055440" y="3543882"/>
              <a:ext cx="2397303" cy="938300"/>
              <a:chOff x="8328246" y="2276873"/>
              <a:chExt cx="2198694" cy="938300"/>
            </a:xfrm>
          </p:grpSpPr>
          <p:sp>
            <p:nvSpPr>
              <p:cNvPr id="31" name="TextBox 27">
                <a:extLst>
                  <a:ext uri="{FF2B5EF4-FFF2-40B4-BE49-F238E27FC236}">
                    <a16:creationId xmlns:a16="http://schemas.microsoft.com/office/drawing/2014/main" id="{F6D4956C-E131-4E9C-A16A-9269204534CC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0" tIns="0" rIns="144000" bIns="0" anchor="t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28">
                <a:extLst>
                  <a:ext uri="{FF2B5EF4-FFF2-40B4-BE49-F238E27FC236}">
                    <a16:creationId xmlns:a16="http://schemas.microsoft.com/office/drawing/2014/main" id="{616AF303-BF60-4D02-9343-0B33862940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E7B0EC67-988D-4343-A19D-FCB5E16A82A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71114" y="2767578"/>
            <a:ext cx="2685865" cy="2596347"/>
            <a:chOff x="4071114" y="2767578"/>
            <a:chExt cx="2685865" cy="2596347"/>
          </a:xfrm>
        </p:grpSpPr>
        <p:cxnSp>
          <p:nvCxnSpPr>
            <p:cNvPr id="4" name="Straight Connector 54">
              <a:extLst>
                <a:ext uri="{FF2B5EF4-FFF2-40B4-BE49-F238E27FC236}">
                  <a16:creationId xmlns:a16="http://schemas.microsoft.com/office/drawing/2014/main" id="{2A140C15-643B-4E5A-BBB3-9E377D290F2F}"/>
                </a:ext>
              </a:extLst>
            </p:cNvPr>
            <p:cNvCxnSpPr/>
            <p:nvPr/>
          </p:nvCxnSpPr>
          <p:spPr>
            <a:xfrm>
              <a:off x="4071114" y="4023918"/>
              <a:ext cx="533102" cy="664119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Straight Connector 55">
              <a:extLst>
                <a:ext uri="{FF2B5EF4-FFF2-40B4-BE49-F238E27FC236}">
                  <a16:creationId xmlns:a16="http://schemas.microsoft.com/office/drawing/2014/main" id="{939138AB-4CB9-42A2-BE10-C32DB15A2ED6}"/>
                </a:ext>
              </a:extLst>
            </p:cNvPr>
            <p:cNvCxnSpPr/>
            <p:nvPr/>
          </p:nvCxnSpPr>
          <p:spPr>
            <a:xfrm flipH="1">
              <a:off x="5157088" y="4441371"/>
              <a:ext cx="867577" cy="43379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TextBox 96">
              <a:extLst>
                <a:ext uri="{FF2B5EF4-FFF2-40B4-BE49-F238E27FC236}">
                  <a16:creationId xmlns:a16="http://schemas.microsoft.com/office/drawing/2014/main" id="{C9801DD9-FA2F-4A6A-A1CB-96C740BB52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11831" y="276757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16" name="Group 5">
              <a:extLst>
                <a:ext uri="{FF2B5EF4-FFF2-40B4-BE49-F238E27FC236}">
                  <a16:creationId xmlns:a16="http://schemas.microsoft.com/office/drawing/2014/main" id="{788EBD08-90D8-4791-BDB4-FB5E7A9E4AD6}"/>
                </a:ext>
              </a:extLst>
            </p:cNvPr>
            <p:cNvGrpSpPr/>
            <p:nvPr/>
          </p:nvGrpSpPr>
          <p:grpSpPr>
            <a:xfrm>
              <a:off x="4441750" y="4632127"/>
              <a:ext cx="731798" cy="731798"/>
              <a:chOff x="4441750" y="4632127"/>
              <a:chExt cx="731798" cy="731798"/>
            </a:xfrm>
          </p:grpSpPr>
          <p:sp>
            <p:nvSpPr>
              <p:cNvPr id="35" name="Oval 83">
                <a:extLst>
                  <a:ext uri="{FF2B5EF4-FFF2-40B4-BE49-F238E27FC236}">
                    <a16:creationId xmlns:a16="http://schemas.microsoft.com/office/drawing/2014/main" id="{AE62CF78-19FC-4DA1-988D-8E75356B51F3}"/>
                  </a:ext>
                </a:extLst>
              </p:cNvPr>
              <p:cNvSpPr/>
              <p:nvPr/>
            </p:nvSpPr>
            <p:spPr>
              <a:xfrm>
                <a:off x="4441750" y="4632127"/>
                <a:ext cx="731798" cy="731798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11">
                <a:extLst>
                  <a:ext uri="{FF2B5EF4-FFF2-40B4-BE49-F238E27FC236}">
                    <a16:creationId xmlns:a16="http://schemas.microsoft.com/office/drawing/2014/main" id="{20AD898B-6DDA-4A6B-8EA2-897B3E29F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88" y="4759265"/>
                <a:ext cx="477523" cy="47752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33">
              <a:extLst>
                <a:ext uri="{FF2B5EF4-FFF2-40B4-BE49-F238E27FC236}">
                  <a16:creationId xmlns:a16="http://schemas.microsoft.com/office/drawing/2014/main" id="{C9492B12-546A-4C0B-973C-F0D99B15FA8A}"/>
                </a:ext>
              </a:extLst>
            </p:cNvPr>
            <p:cNvGrpSpPr/>
            <p:nvPr/>
          </p:nvGrpSpPr>
          <p:grpSpPr>
            <a:xfrm>
              <a:off x="4359676" y="2994691"/>
              <a:ext cx="2397303" cy="864867"/>
              <a:chOff x="8328246" y="2276873"/>
              <a:chExt cx="2198694" cy="864867"/>
            </a:xfrm>
          </p:grpSpPr>
          <p:sp>
            <p:nvSpPr>
              <p:cNvPr id="29" name="TextBox 34">
                <a:extLst>
                  <a:ext uri="{FF2B5EF4-FFF2-40B4-BE49-F238E27FC236}">
                    <a16:creationId xmlns:a16="http://schemas.microsoft.com/office/drawing/2014/main" id="{55968134-8660-4510-93C5-A17E51D3FEDF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35">
                <a:extLst>
                  <a:ext uri="{FF2B5EF4-FFF2-40B4-BE49-F238E27FC236}">
                    <a16:creationId xmlns:a16="http://schemas.microsoft.com/office/drawing/2014/main" id="{DD485DDB-CC00-4968-BB82-736299A872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CEB2994A-E401-4686-B572-642C7D4C870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82869" y="3863668"/>
            <a:ext cx="3129101" cy="1091980"/>
            <a:chOff x="5982869" y="3863668"/>
            <a:chExt cx="3129101" cy="1091980"/>
          </a:xfrm>
        </p:grpSpPr>
        <p:sp>
          <p:nvSpPr>
            <p:cNvPr id="10" name="TextBox 99">
              <a:extLst>
                <a:ext uri="{FF2B5EF4-FFF2-40B4-BE49-F238E27FC236}">
                  <a16:creationId xmlns:a16="http://schemas.microsoft.com/office/drawing/2014/main" id="{669A0EF3-E62D-4FEA-B4BB-CE0020C79E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75619" y="386366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3"/>
                  </a:solidFill>
                </a:rPr>
                <a:t>03</a:t>
              </a:r>
            </a:p>
          </p:txBody>
        </p:sp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4762DE05-681F-4A7A-B07A-6688B6D80E25}"/>
                </a:ext>
              </a:extLst>
            </p:cNvPr>
            <p:cNvGrpSpPr/>
            <p:nvPr/>
          </p:nvGrpSpPr>
          <p:grpSpPr>
            <a:xfrm>
              <a:off x="5982869" y="3906819"/>
              <a:ext cx="731798" cy="731798"/>
              <a:chOff x="5982869" y="3906819"/>
              <a:chExt cx="731798" cy="731798"/>
            </a:xfrm>
          </p:grpSpPr>
          <p:sp>
            <p:nvSpPr>
              <p:cNvPr id="39" name="Oval 86">
                <a:extLst>
                  <a:ext uri="{FF2B5EF4-FFF2-40B4-BE49-F238E27FC236}">
                    <a16:creationId xmlns:a16="http://schemas.microsoft.com/office/drawing/2014/main" id="{74CD10C0-71A6-4B98-B515-F4E48D497213}"/>
                  </a:ext>
                </a:extLst>
              </p:cNvPr>
              <p:cNvSpPr/>
              <p:nvPr/>
            </p:nvSpPr>
            <p:spPr>
              <a:xfrm>
                <a:off x="5982869" y="3906819"/>
                <a:ext cx="731798" cy="731798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9">
                <a:extLst>
                  <a:ext uri="{FF2B5EF4-FFF2-40B4-BE49-F238E27FC236}">
                    <a16:creationId xmlns:a16="http://schemas.microsoft.com/office/drawing/2014/main" id="{3BD5478F-82B2-44F0-A9EB-007DAF06E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007" y="4033957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36">
              <a:extLst>
                <a:ext uri="{FF2B5EF4-FFF2-40B4-BE49-F238E27FC236}">
                  <a16:creationId xmlns:a16="http://schemas.microsoft.com/office/drawing/2014/main" id="{3FEDB08C-3C4D-4FA6-9BD8-87E077FF699E}"/>
                </a:ext>
              </a:extLst>
            </p:cNvPr>
            <p:cNvGrpSpPr/>
            <p:nvPr/>
          </p:nvGrpSpPr>
          <p:grpSpPr>
            <a:xfrm>
              <a:off x="6714667" y="4090781"/>
              <a:ext cx="2397303" cy="864867"/>
              <a:chOff x="8328246" y="2276873"/>
              <a:chExt cx="2198694" cy="864867"/>
            </a:xfrm>
          </p:grpSpPr>
          <p:sp>
            <p:nvSpPr>
              <p:cNvPr id="27" name="TextBox 37">
                <a:extLst>
                  <a:ext uri="{FF2B5EF4-FFF2-40B4-BE49-F238E27FC236}">
                    <a16:creationId xmlns:a16="http://schemas.microsoft.com/office/drawing/2014/main" id="{DB0FF0C1-1359-4037-91BB-C5AD45263905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38">
                <a:extLst>
                  <a:ext uri="{FF2B5EF4-FFF2-40B4-BE49-F238E27FC236}">
                    <a16:creationId xmlns:a16="http://schemas.microsoft.com/office/drawing/2014/main" id="{CC79E2F9-27B0-407E-8C17-4AC42E48AB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CB6B10CC-E945-43CB-98C2-855A3A6FB01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509650" y="2281196"/>
            <a:ext cx="3129101" cy="1675351"/>
            <a:chOff x="6509650" y="2281196"/>
            <a:chExt cx="3129101" cy="1675351"/>
          </a:xfrm>
        </p:grpSpPr>
        <p:cxnSp>
          <p:nvCxnSpPr>
            <p:cNvPr id="6" name="Straight Connector 56">
              <a:extLst>
                <a:ext uri="{FF2B5EF4-FFF2-40B4-BE49-F238E27FC236}">
                  <a16:creationId xmlns:a16="http://schemas.microsoft.com/office/drawing/2014/main" id="{55A4DCD5-9CD3-4E5F-9EDA-2098374CF626}"/>
                </a:ext>
              </a:extLst>
            </p:cNvPr>
            <p:cNvCxnSpPr/>
            <p:nvPr/>
          </p:nvCxnSpPr>
          <p:spPr>
            <a:xfrm flipH="1">
              <a:off x="6543513" y="3003913"/>
              <a:ext cx="229654" cy="95263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TextBox 102">
              <a:extLst>
                <a:ext uri="{FF2B5EF4-FFF2-40B4-BE49-F238E27FC236}">
                  <a16:creationId xmlns:a16="http://schemas.microsoft.com/office/drawing/2014/main" id="{88874DA4-3157-45B2-8521-F93BEED45D6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90792" y="2650974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4"/>
                  </a:solidFill>
                </a:rPr>
                <a:t>04</a:t>
              </a:r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436F57A7-3658-4B20-A570-8BB44099E345}"/>
                </a:ext>
              </a:extLst>
            </p:cNvPr>
            <p:cNvGrpSpPr/>
            <p:nvPr/>
          </p:nvGrpSpPr>
          <p:grpSpPr>
            <a:xfrm>
              <a:off x="6509650" y="2281196"/>
              <a:ext cx="731798" cy="731798"/>
              <a:chOff x="6509650" y="2281196"/>
              <a:chExt cx="731798" cy="731798"/>
            </a:xfrm>
          </p:grpSpPr>
          <p:sp>
            <p:nvSpPr>
              <p:cNvPr id="41" name="Oval 78">
                <a:extLst>
                  <a:ext uri="{FF2B5EF4-FFF2-40B4-BE49-F238E27FC236}">
                    <a16:creationId xmlns:a16="http://schemas.microsoft.com/office/drawing/2014/main" id="{32834A19-3B7B-491F-91A6-BEAB11D5FCD2}"/>
                  </a:ext>
                </a:extLst>
              </p:cNvPr>
              <p:cNvSpPr/>
              <p:nvPr/>
            </p:nvSpPr>
            <p:spPr>
              <a:xfrm>
                <a:off x="6509650" y="2281196"/>
                <a:ext cx="731798" cy="731798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8">
                <a:extLst>
                  <a:ext uri="{FF2B5EF4-FFF2-40B4-BE49-F238E27FC236}">
                    <a16:creationId xmlns:a16="http://schemas.microsoft.com/office/drawing/2014/main" id="{92423050-825F-444E-8E94-1EDEC1E2B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6788" y="2408334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EA17681-A53D-4190-925C-C057703AD774}"/>
                </a:ext>
              </a:extLst>
            </p:cNvPr>
            <p:cNvGrpSpPr/>
            <p:nvPr/>
          </p:nvGrpSpPr>
          <p:grpSpPr>
            <a:xfrm>
              <a:off x="7241448" y="2878087"/>
              <a:ext cx="2397303" cy="864867"/>
              <a:chOff x="8328246" y="2276873"/>
              <a:chExt cx="2198694" cy="864867"/>
            </a:xfrm>
          </p:grpSpPr>
          <p:sp>
            <p:nvSpPr>
              <p:cNvPr id="25" name="TextBox 40">
                <a:extLst>
                  <a:ext uri="{FF2B5EF4-FFF2-40B4-BE49-F238E27FC236}">
                    <a16:creationId xmlns:a16="http://schemas.microsoft.com/office/drawing/2014/main" id="{C37C7D9D-831B-4D06-84BF-C543048B0403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41">
                <a:extLst>
                  <a:ext uri="{FF2B5EF4-FFF2-40B4-BE49-F238E27FC236}">
                    <a16:creationId xmlns:a16="http://schemas.microsoft.com/office/drawing/2014/main" id="{B169E452-6F69-4E55-AF36-2BF4B21D4A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231C6E6F-815A-48D0-AB59-D83AD6E96A4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99546" y="1376772"/>
            <a:ext cx="4026867" cy="1091980"/>
            <a:chOff x="7199546" y="1376772"/>
            <a:chExt cx="4026867" cy="1091980"/>
          </a:xfrm>
        </p:grpSpPr>
        <p:cxnSp>
          <p:nvCxnSpPr>
            <p:cNvPr id="7" name="Straight Connector 57">
              <a:extLst>
                <a:ext uri="{FF2B5EF4-FFF2-40B4-BE49-F238E27FC236}">
                  <a16:creationId xmlns:a16="http://schemas.microsoft.com/office/drawing/2014/main" id="{20A5E750-3E56-49D1-81FD-76F396E33455}"/>
                </a:ext>
              </a:extLst>
            </p:cNvPr>
            <p:cNvCxnSpPr/>
            <p:nvPr/>
          </p:nvCxnSpPr>
          <p:spPr>
            <a:xfrm flipV="1">
              <a:off x="7199546" y="1963427"/>
              <a:ext cx="938298" cy="48399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6" name="PA_库_组合 45">
              <a:extLst>
                <a:ext uri="{FF2B5EF4-FFF2-40B4-BE49-F238E27FC236}">
                  <a16:creationId xmlns:a16="http://schemas.microsoft.com/office/drawing/2014/main" id="{5E12209D-CC2C-4894-80DA-736866D922A4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8097312" y="1376772"/>
              <a:ext cx="3129101" cy="1091980"/>
              <a:chOff x="8097312" y="1376772"/>
              <a:chExt cx="3129101" cy="1091980"/>
            </a:xfrm>
          </p:grpSpPr>
          <p:sp>
            <p:nvSpPr>
              <p:cNvPr id="12" name="TextBox 105">
                <a:extLst>
                  <a:ext uri="{FF2B5EF4-FFF2-40B4-BE49-F238E27FC236}">
                    <a16:creationId xmlns:a16="http://schemas.microsoft.com/office/drawing/2014/main" id="{DD63FF4B-88B0-450E-8EFF-422008A3F07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81348" y="1376772"/>
                <a:ext cx="256480" cy="221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en-US" altLang="ko-KR" b="1">
                    <a:solidFill>
                      <a:schemeClr val="accent5"/>
                    </a:solidFill>
                  </a:rPr>
                  <a:t>05</a:t>
                </a:r>
              </a:p>
            </p:txBody>
          </p:sp>
          <p:grpSp>
            <p:nvGrpSpPr>
              <p:cNvPr id="17" name="Group 3">
                <a:extLst>
                  <a:ext uri="{FF2B5EF4-FFF2-40B4-BE49-F238E27FC236}">
                    <a16:creationId xmlns:a16="http://schemas.microsoft.com/office/drawing/2014/main" id="{2AB344F8-AF76-4BA0-870F-8BEA5F9BDBC1}"/>
                  </a:ext>
                </a:extLst>
              </p:cNvPr>
              <p:cNvGrpSpPr/>
              <p:nvPr/>
            </p:nvGrpSpPr>
            <p:grpSpPr>
              <a:xfrm>
                <a:off x="8097312" y="1431845"/>
                <a:ext cx="731798" cy="731798"/>
                <a:chOff x="8097312" y="1431845"/>
                <a:chExt cx="731798" cy="731798"/>
              </a:xfrm>
            </p:grpSpPr>
            <p:sp>
              <p:nvSpPr>
                <p:cNvPr id="33" name="Oval 75">
                  <a:extLst>
                    <a:ext uri="{FF2B5EF4-FFF2-40B4-BE49-F238E27FC236}">
                      <a16:creationId xmlns:a16="http://schemas.microsoft.com/office/drawing/2014/main" id="{3BE32C9A-9577-4283-9DAE-1AAEF429D37B}"/>
                    </a:ext>
                  </a:extLst>
                </p:cNvPr>
                <p:cNvSpPr/>
                <p:nvPr/>
              </p:nvSpPr>
              <p:spPr>
                <a:xfrm>
                  <a:off x="8097312" y="1431845"/>
                  <a:ext cx="731798" cy="731798"/>
                </a:xfrm>
                <a:prstGeom prst="ellipse">
                  <a:avLst/>
                </a:prstGeom>
                <a:solidFill>
                  <a:schemeClr val="accent5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12">
                  <a:extLst>
                    <a:ext uri="{FF2B5EF4-FFF2-40B4-BE49-F238E27FC236}">
                      <a16:creationId xmlns:a16="http://schemas.microsoft.com/office/drawing/2014/main" id="{122BF506-D341-4013-9CE0-1BB214296B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24450" y="1558983"/>
                  <a:ext cx="477523" cy="477523"/>
                </a:xfrm>
                <a:custGeom>
                  <a:avLst/>
                  <a:gdLst>
                    <a:gd name="T0" fmla="*/ 118 w 236"/>
                    <a:gd name="T1" fmla="*/ 142 h 236"/>
                    <a:gd name="T2" fmla="*/ 142 w 236"/>
                    <a:gd name="T3" fmla="*/ 118 h 236"/>
                    <a:gd name="T4" fmla="*/ 137 w 236"/>
                    <a:gd name="T5" fmla="*/ 105 h 236"/>
                    <a:gd name="T6" fmla="*/ 118 w 236"/>
                    <a:gd name="T7" fmla="*/ 95 h 236"/>
                    <a:gd name="T8" fmla="*/ 99 w 236"/>
                    <a:gd name="T9" fmla="*/ 105 h 236"/>
                    <a:gd name="T10" fmla="*/ 94 w 236"/>
                    <a:gd name="T11" fmla="*/ 118 h 236"/>
                    <a:gd name="T12" fmla="*/ 118 w 236"/>
                    <a:gd name="T13" fmla="*/ 142 h 236"/>
                    <a:gd name="T14" fmla="*/ 170 w 236"/>
                    <a:gd name="T15" fmla="*/ 89 h 236"/>
                    <a:gd name="T16" fmla="*/ 170 w 236"/>
                    <a:gd name="T17" fmla="*/ 70 h 236"/>
                    <a:gd name="T18" fmla="*/ 170 w 236"/>
                    <a:gd name="T19" fmla="*/ 67 h 236"/>
                    <a:gd name="T20" fmla="*/ 167 w 236"/>
                    <a:gd name="T21" fmla="*/ 67 h 236"/>
                    <a:gd name="T22" fmla="*/ 147 w 236"/>
                    <a:gd name="T23" fmla="*/ 67 h 236"/>
                    <a:gd name="T24" fmla="*/ 147 w 236"/>
                    <a:gd name="T25" fmla="*/ 90 h 236"/>
                    <a:gd name="T26" fmla="*/ 170 w 236"/>
                    <a:gd name="T27" fmla="*/ 89 h 236"/>
                    <a:gd name="T28" fmla="*/ 118 w 236"/>
                    <a:gd name="T29" fmla="*/ 0 h 236"/>
                    <a:gd name="T30" fmla="*/ 0 w 236"/>
                    <a:gd name="T31" fmla="*/ 118 h 236"/>
                    <a:gd name="T32" fmla="*/ 118 w 236"/>
                    <a:gd name="T33" fmla="*/ 236 h 236"/>
                    <a:gd name="T34" fmla="*/ 236 w 236"/>
                    <a:gd name="T35" fmla="*/ 118 h 236"/>
                    <a:gd name="T36" fmla="*/ 118 w 236"/>
                    <a:gd name="T37" fmla="*/ 0 h 236"/>
                    <a:gd name="T38" fmla="*/ 185 w 236"/>
                    <a:gd name="T39" fmla="*/ 105 h 236"/>
                    <a:gd name="T40" fmla="*/ 185 w 236"/>
                    <a:gd name="T41" fmla="*/ 160 h 236"/>
                    <a:gd name="T42" fmla="*/ 159 w 236"/>
                    <a:gd name="T43" fmla="*/ 186 h 236"/>
                    <a:gd name="T44" fmla="*/ 77 w 236"/>
                    <a:gd name="T45" fmla="*/ 186 h 236"/>
                    <a:gd name="T46" fmla="*/ 51 w 236"/>
                    <a:gd name="T47" fmla="*/ 160 h 236"/>
                    <a:gd name="T48" fmla="*/ 51 w 236"/>
                    <a:gd name="T49" fmla="*/ 105 h 236"/>
                    <a:gd name="T50" fmla="*/ 51 w 236"/>
                    <a:gd name="T51" fmla="*/ 77 h 236"/>
                    <a:gd name="T52" fmla="*/ 77 w 236"/>
                    <a:gd name="T53" fmla="*/ 51 h 236"/>
                    <a:gd name="T54" fmla="*/ 159 w 236"/>
                    <a:gd name="T55" fmla="*/ 51 h 236"/>
                    <a:gd name="T56" fmla="*/ 185 w 236"/>
                    <a:gd name="T57" fmla="*/ 77 h 236"/>
                    <a:gd name="T58" fmla="*/ 185 w 236"/>
                    <a:gd name="T59" fmla="*/ 105 h 236"/>
                    <a:gd name="T60" fmla="*/ 155 w 236"/>
                    <a:gd name="T61" fmla="*/ 118 h 236"/>
                    <a:gd name="T62" fmla="*/ 118 w 236"/>
                    <a:gd name="T63" fmla="*/ 155 h 236"/>
                    <a:gd name="T64" fmla="*/ 81 w 236"/>
                    <a:gd name="T65" fmla="*/ 118 h 236"/>
                    <a:gd name="T66" fmla="*/ 84 w 236"/>
                    <a:gd name="T67" fmla="*/ 105 h 236"/>
                    <a:gd name="T68" fmla="*/ 64 w 236"/>
                    <a:gd name="T69" fmla="*/ 105 h 236"/>
                    <a:gd name="T70" fmla="*/ 64 w 236"/>
                    <a:gd name="T71" fmla="*/ 160 h 236"/>
                    <a:gd name="T72" fmla="*/ 77 w 236"/>
                    <a:gd name="T73" fmla="*/ 172 h 236"/>
                    <a:gd name="T74" fmla="*/ 159 w 236"/>
                    <a:gd name="T75" fmla="*/ 172 h 236"/>
                    <a:gd name="T76" fmla="*/ 172 w 236"/>
                    <a:gd name="T77" fmla="*/ 160 h 236"/>
                    <a:gd name="T78" fmla="*/ 172 w 236"/>
                    <a:gd name="T79" fmla="*/ 105 h 236"/>
                    <a:gd name="T80" fmla="*/ 152 w 236"/>
                    <a:gd name="T81" fmla="*/ 105 h 236"/>
                    <a:gd name="T82" fmla="*/ 155 w 236"/>
                    <a:gd name="T83" fmla="*/ 118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36" h="236">
                      <a:moveTo>
                        <a:pt x="118" y="142"/>
                      </a:moveTo>
                      <a:cubicBezTo>
                        <a:pt x="131" y="142"/>
                        <a:pt x="142" y="131"/>
                        <a:pt x="142" y="118"/>
                      </a:cubicBezTo>
                      <a:cubicBezTo>
                        <a:pt x="142" y="113"/>
                        <a:pt x="140" y="108"/>
                        <a:pt x="137" y="105"/>
                      </a:cubicBezTo>
                      <a:cubicBezTo>
                        <a:pt x="133" y="99"/>
                        <a:pt x="126" y="95"/>
                        <a:pt x="118" y="95"/>
                      </a:cubicBezTo>
                      <a:cubicBezTo>
                        <a:pt x="110" y="95"/>
                        <a:pt x="103" y="99"/>
                        <a:pt x="99" y="105"/>
                      </a:cubicBezTo>
                      <a:cubicBezTo>
                        <a:pt x="96" y="108"/>
                        <a:pt x="94" y="113"/>
                        <a:pt x="94" y="118"/>
                      </a:cubicBezTo>
                      <a:cubicBezTo>
                        <a:pt x="94" y="131"/>
                        <a:pt x="105" y="142"/>
                        <a:pt x="118" y="142"/>
                      </a:cubicBezTo>
                      <a:close/>
                      <a:moveTo>
                        <a:pt x="170" y="89"/>
                      </a:moveTo>
                      <a:cubicBezTo>
                        <a:pt x="170" y="70"/>
                        <a:pt x="170" y="70"/>
                        <a:pt x="170" y="70"/>
                      </a:cubicBezTo>
                      <a:cubicBezTo>
                        <a:pt x="170" y="67"/>
                        <a:pt x="170" y="67"/>
                        <a:pt x="170" y="67"/>
                      </a:cubicBezTo>
                      <a:cubicBezTo>
                        <a:pt x="167" y="67"/>
                        <a:pt x="167" y="67"/>
                        <a:pt x="167" y="67"/>
                      </a:cubicBezTo>
                      <a:cubicBezTo>
                        <a:pt x="147" y="67"/>
                        <a:pt x="147" y="67"/>
                        <a:pt x="147" y="67"/>
                      </a:cubicBezTo>
                      <a:cubicBezTo>
                        <a:pt x="147" y="90"/>
                        <a:pt x="147" y="90"/>
                        <a:pt x="147" y="90"/>
                      </a:cubicBezTo>
                      <a:lnTo>
                        <a:pt x="170" y="89"/>
                      </a:lnTo>
                      <a:close/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85" y="105"/>
                      </a:moveTo>
                      <a:cubicBezTo>
                        <a:pt x="185" y="160"/>
                        <a:pt x="185" y="160"/>
                        <a:pt x="185" y="160"/>
                      </a:cubicBezTo>
                      <a:cubicBezTo>
                        <a:pt x="185" y="174"/>
                        <a:pt x="173" y="186"/>
                        <a:pt x="159" y="186"/>
                      </a:cubicBezTo>
                      <a:cubicBezTo>
                        <a:pt x="77" y="186"/>
                        <a:pt x="77" y="186"/>
                        <a:pt x="77" y="186"/>
                      </a:cubicBezTo>
                      <a:cubicBezTo>
                        <a:pt x="62" y="186"/>
                        <a:pt x="51" y="174"/>
                        <a:pt x="51" y="160"/>
                      </a:cubicBezTo>
                      <a:cubicBezTo>
                        <a:pt x="51" y="105"/>
                        <a:pt x="51" y="105"/>
                        <a:pt x="51" y="105"/>
                      </a:cubicBezTo>
                      <a:cubicBezTo>
                        <a:pt x="51" y="77"/>
                        <a:pt x="51" y="77"/>
                        <a:pt x="51" y="77"/>
                      </a:cubicBezTo>
                      <a:cubicBezTo>
                        <a:pt x="51" y="63"/>
                        <a:pt x="62" y="51"/>
                        <a:pt x="77" y="51"/>
                      </a:cubicBezTo>
                      <a:cubicBezTo>
                        <a:pt x="159" y="51"/>
                        <a:pt x="159" y="51"/>
                        <a:pt x="159" y="51"/>
                      </a:cubicBezTo>
                      <a:cubicBezTo>
                        <a:pt x="173" y="51"/>
                        <a:pt x="185" y="63"/>
                        <a:pt x="185" y="77"/>
                      </a:cubicBezTo>
                      <a:lnTo>
                        <a:pt x="185" y="105"/>
                      </a:lnTo>
                      <a:close/>
                      <a:moveTo>
                        <a:pt x="155" y="118"/>
                      </a:moveTo>
                      <a:cubicBezTo>
                        <a:pt x="155" y="139"/>
                        <a:pt x="138" y="155"/>
                        <a:pt x="118" y="155"/>
                      </a:cubicBezTo>
                      <a:cubicBezTo>
                        <a:pt x="98" y="155"/>
                        <a:pt x="81" y="139"/>
                        <a:pt x="81" y="118"/>
                      </a:cubicBezTo>
                      <a:cubicBezTo>
                        <a:pt x="81" y="114"/>
                        <a:pt x="82" y="109"/>
                        <a:pt x="84" y="105"/>
                      </a:cubicBezTo>
                      <a:cubicBezTo>
                        <a:pt x="64" y="105"/>
                        <a:pt x="64" y="105"/>
                        <a:pt x="64" y="105"/>
                      </a:cubicBezTo>
                      <a:cubicBezTo>
                        <a:pt x="64" y="160"/>
                        <a:pt x="64" y="160"/>
                        <a:pt x="64" y="160"/>
                      </a:cubicBezTo>
                      <a:cubicBezTo>
                        <a:pt x="64" y="167"/>
                        <a:pt x="70" y="172"/>
                        <a:pt x="77" y="172"/>
                      </a:cubicBezTo>
                      <a:cubicBezTo>
                        <a:pt x="159" y="172"/>
                        <a:pt x="159" y="172"/>
                        <a:pt x="159" y="172"/>
                      </a:cubicBezTo>
                      <a:cubicBezTo>
                        <a:pt x="166" y="172"/>
                        <a:pt x="172" y="167"/>
                        <a:pt x="172" y="160"/>
                      </a:cubicBezTo>
                      <a:cubicBezTo>
                        <a:pt x="172" y="105"/>
                        <a:pt x="172" y="105"/>
                        <a:pt x="172" y="105"/>
                      </a:cubicBezTo>
                      <a:cubicBezTo>
                        <a:pt x="152" y="105"/>
                        <a:pt x="152" y="105"/>
                        <a:pt x="152" y="105"/>
                      </a:cubicBezTo>
                      <a:cubicBezTo>
                        <a:pt x="154" y="109"/>
                        <a:pt x="155" y="114"/>
                        <a:pt x="155" y="1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42">
                <a:extLst>
                  <a:ext uri="{FF2B5EF4-FFF2-40B4-BE49-F238E27FC236}">
                    <a16:creationId xmlns:a16="http://schemas.microsoft.com/office/drawing/2014/main" id="{5901FCB5-F4B7-4DD0-8013-471E29A19C80}"/>
                  </a:ext>
                </a:extLst>
              </p:cNvPr>
              <p:cNvGrpSpPr/>
              <p:nvPr/>
            </p:nvGrpSpPr>
            <p:grpSpPr>
              <a:xfrm>
                <a:off x="8829110" y="1603885"/>
                <a:ext cx="2397303" cy="864867"/>
                <a:chOff x="8328246" y="2276873"/>
                <a:chExt cx="2198694" cy="864867"/>
              </a:xfrm>
            </p:grpSpPr>
            <p:sp>
              <p:nvSpPr>
                <p:cNvPr id="23" name="TextBox 43">
                  <a:extLst>
                    <a:ext uri="{FF2B5EF4-FFF2-40B4-BE49-F238E27FC236}">
                      <a16:creationId xmlns:a16="http://schemas.microsoft.com/office/drawing/2014/main" id="{1647368C-71C0-40FA-926C-0D8B97CC5A97}"/>
                    </a:ext>
                  </a:extLst>
                </p:cNvPr>
                <p:cNvSpPr txBox="1"/>
                <p:nvPr/>
              </p:nvSpPr>
              <p:spPr>
                <a:xfrm>
                  <a:off x="8328247" y="2276873"/>
                  <a:ext cx="2198693" cy="319534"/>
                </a:xfrm>
                <a:prstGeom prst="rect">
                  <a:avLst/>
                </a:prstGeom>
                <a:noFill/>
              </p:spPr>
              <p:txBody>
                <a:bodyPr wrap="none" lIns="144000" tIns="0" rIns="0" bIns="0" anchor="ctr" anchorCtr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>
                          <a:lumMod val="100000"/>
                        </a:schemeClr>
                      </a:solidFill>
                    </a:rPr>
                    <a:t>输入标题文本</a:t>
                  </a:r>
                </a:p>
              </p:txBody>
            </p:sp>
            <p:sp>
              <p:nvSpPr>
                <p:cNvPr id="24" name="TextBox 44">
                  <a:extLst>
                    <a:ext uri="{FF2B5EF4-FFF2-40B4-BE49-F238E27FC236}">
                      <a16:creationId xmlns:a16="http://schemas.microsoft.com/office/drawing/2014/main" id="{7B2AA0DE-F945-4D98-B5CC-B653C752A1C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28246" y="2596407"/>
                  <a:ext cx="2198693" cy="545333"/>
                </a:xfrm>
                <a:prstGeom prst="rect">
                  <a:avLst/>
                </a:prstGeom>
              </p:spPr>
              <p:txBody>
                <a:bodyPr vert="horz" wrap="square" lIns="144000" tIns="0" rIns="0" bIns="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请替换文字内容复制你的内容到此 </a:t>
                  </a:r>
                  <a:b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6487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8118C78-8309-4633-8A1A-61328F9793FB}"/>
              </a:ext>
            </a:extLst>
          </p:cNvPr>
          <p:cNvSpPr/>
          <p:nvPr/>
        </p:nvSpPr>
        <p:spPr>
          <a:xfrm>
            <a:off x="6096000" y="2879319"/>
            <a:ext cx="3816424" cy="6331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7570577-F848-4D1B-BE28-3D1B571D8C71}"/>
              </a:ext>
            </a:extLst>
          </p:cNvPr>
          <p:cNvSpPr/>
          <p:nvPr/>
        </p:nvSpPr>
        <p:spPr>
          <a:xfrm>
            <a:off x="4330420" y="2623550"/>
            <a:ext cx="1553631" cy="1446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2" dirty="0">
                <a:ln w="6350">
                  <a:solidFill>
                    <a:srgbClr val="EFF6FC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0 4</a:t>
            </a:r>
            <a:endParaRPr lang="zh-CN" altLang="en-US" sz="8802" dirty="0">
              <a:ln w="6350">
                <a:solidFill>
                  <a:srgbClr val="EFF6FC"/>
                </a:solidFill>
              </a:ln>
              <a:solidFill>
                <a:srgbClr val="40404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152117-8E4D-4008-BD1E-F35EB77CBFFB}"/>
              </a:ext>
            </a:extLst>
          </p:cNvPr>
          <p:cNvSpPr/>
          <p:nvPr/>
        </p:nvSpPr>
        <p:spPr>
          <a:xfrm>
            <a:off x="6096000" y="3528903"/>
            <a:ext cx="532885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B2ECF1-BEC8-427E-BAA7-06BC5A92C49C}"/>
              </a:ext>
            </a:extLst>
          </p:cNvPr>
          <p:cNvSpPr/>
          <p:nvPr/>
        </p:nvSpPr>
        <p:spPr>
          <a:xfrm>
            <a:off x="4367275" y="3872074"/>
            <a:ext cx="155363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67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934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MH_Number_1">
            <a:hlinkClick r:id="" action="ppaction://noaction"/>
            <a:extLst>
              <a:ext uri="{FF2B5EF4-FFF2-40B4-BE49-F238E27FC236}">
                <a16:creationId xmlns:a16="http://schemas.microsoft.com/office/drawing/2014/main" id="{9278C6A6-1FA9-42AD-A612-58023E9D028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764504" y="1945361"/>
            <a:ext cx="742499" cy="580820"/>
          </a:xfrm>
          <a:custGeom>
            <a:avLst/>
            <a:gdLst>
              <a:gd name="T0" fmla="*/ 0 w 528877"/>
              <a:gd name="T1" fmla="*/ 0 h 495119"/>
              <a:gd name="T2" fmla="*/ 445750 w 528877"/>
              <a:gd name="T3" fmla="*/ 0 h 495119"/>
              <a:gd name="T4" fmla="*/ 528160 w 528877"/>
              <a:gd name="T5" fmla="*/ 82611 h 495119"/>
              <a:gd name="T6" fmla="*/ 528160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PA_MH_Entry_1">
            <a:hlinkClick r:id="" action="ppaction://noaction"/>
            <a:extLst>
              <a:ext uri="{FF2B5EF4-FFF2-40B4-BE49-F238E27FC236}">
                <a16:creationId xmlns:a16="http://schemas.microsoft.com/office/drawing/2014/main" id="{EB10DC8C-548B-4FAE-891C-F57D65DC389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63321" y="1945361"/>
            <a:ext cx="4457207" cy="58082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2274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请输入您的标题</a:t>
            </a:r>
          </a:p>
        </p:txBody>
      </p:sp>
      <p:sp>
        <p:nvSpPr>
          <p:cNvPr id="8" name="PA_MH_Number_2">
            <a:hlinkClick r:id="" action="ppaction://noaction"/>
            <a:extLst>
              <a:ext uri="{FF2B5EF4-FFF2-40B4-BE49-F238E27FC236}">
                <a16:creationId xmlns:a16="http://schemas.microsoft.com/office/drawing/2014/main" id="{65CC592D-946B-4B5C-81A0-CF05ECA344C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4764506" y="2924506"/>
            <a:ext cx="742498" cy="580820"/>
          </a:xfrm>
          <a:custGeom>
            <a:avLst/>
            <a:gdLst>
              <a:gd name="T0" fmla="*/ 0 w 528877"/>
              <a:gd name="T1" fmla="*/ 0 h 495119"/>
              <a:gd name="T2" fmla="*/ 445749 w 528877"/>
              <a:gd name="T3" fmla="*/ 0 h 495119"/>
              <a:gd name="T4" fmla="*/ 528157 w 528877"/>
              <a:gd name="T5" fmla="*/ 82611 h 495119"/>
              <a:gd name="T6" fmla="*/ 528157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PA_MH_Entry_2">
            <a:hlinkClick r:id="" action="ppaction://noaction"/>
            <a:extLst>
              <a:ext uri="{FF2B5EF4-FFF2-40B4-BE49-F238E27FC236}">
                <a16:creationId xmlns:a16="http://schemas.microsoft.com/office/drawing/2014/main" id="{B2F6A4C6-3974-4010-8DEF-0CF9B33C8AF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5579247" y="2924506"/>
            <a:ext cx="4457207" cy="58082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2274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请输入您的标题</a:t>
            </a:r>
          </a:p>
        </p:txBody>
      </p:sp>
      <p:sp>
        <p:nvSpPr>
          <p:cNvPr id="10" name="PA_MH_Number_3">
            <a:hlinkClick r:id="" action="ppaction://noaction"/>
            <a:extLst>
              <a:ext uri="{FF2B5EF4-FFF2-40B4-BE49-F238E27FC236}">
                <a16:creationId xmlns:a16="http://schemas.microsoft.com/office/drawing/2014/main" id="{A101D432-9B50-4623-8290-26DE4462EFE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4764504" y="3903650"/>
            <a:ext cx="742499" cy="580820"/>
          </a:xfrm>
          <a:custGeom>
            <a:avLst/>
            <a:gdLst>
              <a:gd name="T0" fmla="*/ 0 w 528877"/>
              <a:gd name="T1" fmla="*/ 0 h 495119"/>
              <a:gd name="T2" fmla="*/ 445750 w 528877"/>
              <a:gd name="T3" fmla="*/ 0 h 495119"/>
              <a:gd name="T4" fmla="*/ 528160 w 528877"/>
              <a:gd name="T5" fmla="*/ 82611 h 495119"/>
              <a:gd name="T6" fmla="*/ 528160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PA_MH_Entry_3">
            <a:hlinkClick r:id="" action="ppaction://noaction"/>
            <a:extLst>
              <a:ext uri="{FF2B5EF4-FFF2-40B4-BE49-F238E27FC236}">
                <a16:creationId xmlns:a16="http://schemas.microsoft.com/office/drawing/2014/main" id="{73F1EF5A-53CC-44A8-894A-368926AAA04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3321" y="3903650"/>
            <a:ext cx="4457207" cy="580820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2274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请输入您的标题</a:t>
            </a:r>
          </a:p>
        </p:txBody>
      </p:sp>
      <p:sp>
        <p:nvSpPr>
          <p:cNvPr id="12" name="PA_MH_Number_4">
            <a:hlinkClick r:id="" action="ppaction://noaction"/>
            <a:extLst>
              <a:ext uri="{FF2B5EF4-FFF2-40B4-BE49-F238E27FC236}">
                <a16:creationId xmlns:a16="http://schemas.microsoft.com/office/drawing/2014/main" id="{A69EF2CE-D3DB-491E-8E2C-F10C0CA3F9DC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4748579" y="4882794"/>
            <a:ext cx="742498" cy="580820"/>
          </a:xfrm>
          <a:custGeom>
            <a:avLst/>
            <a:gdLst>
              <a:gd name="T0" fmla="*/ 0 w 528877"/>
              <a:gd name="T1" fmla="*/ 0 h 495119"/>
              <a:gd name="T2" fmla="*/ 445749 w 528877"/>
              <a:gd name="T3" fmla="*/ 0 h 495119"/>
              <a:gd name="T4" fmla="*/ 528157 w 528877"/>
              <a:gd name="T5" fmla="*/ 82611 h 495119"/>
              <a:gd name="T6" fmla="*/ 528157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MH_Entry_4">
            <a:hlinkClick r:id="" action="ppaction://noaction"/>
            <a:extLst>
              <a:ext uri="{FF2B5EF4-FFF2-40B4-BE49-F238E27FC236}">
                <a16:creationId xmlns:a16="http://schemas.microsoft.com/office/drawing/2014/main" id="{B4169566-9712-4047-9E89-9DEAB0B93B50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5563319" y="4882794"/>
            <a:ext cx="4457207" cy="58082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2274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请输入您的标题</a:t>
            </a:r>
          </a:p>
        </p:txBody>
      </p:sp>
      <p:sp>
        <p:nvSpPr>
          <p:cNvPr id="14" name="PA_MH_Others_1">
            <a:extLst>
              <a:ext uri="{FF2B5EF4-FFF2-40B4-BE49-F238E27FC236}">
                <a16:creationId xmlns:a16="http://schemas.microsoft.com/office/drawing/2014/main" id="{6D02DD1B-9AA6-46B8-838A-F43004551B44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63745" y="2499439"/>
            <a:ext cx="860113" cy="352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257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en-US" altLang="zh-CN" sz="6257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PA_MH_Others_2">
            <a:extLst>
              <a:ext uri="{FF2B5EF4-FFF2-40B4-BE49-F238E27FC236}">
                <a16:creationId xmlns:a16="http://schemas.microsoft.com/office/drawing/2014/main" id="{3FB94520-2A79-4182-BF57-7E6C372670A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36225" y="847212"/>
            <a:ext cx="1563854" cy="156385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101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目</a:t>
            </a:r>
            <a:endParaRPr kumimoji="0" lang="zh-CN" altLang="en-US" sz="379" b="1" i="0" u="none" strike="noStrike" kern="1200" cap="none" spc="0" normalizeH="0" baseline="0" noProof="0">
              <a:ln>
                <a:noFill/>
              </a:ln>
              <a:solidFill>
                <a:srgbClr val="FFFFFF">
                  <a:alpha val="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PA_MH_Others_3">
            <a:extLst>
              <a:ext uri="{FF2B5EF4-FFF2-40B4-BE49-F238E27FC236}">
                <a16:creationId xmlns:a16="http://schemas.microsoft.com/office/drawing/2014/main" id="{CE2869B7-C7B6-4E16-B315-692FAF3A29E5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46703" y="2288732"/>
            <a:ext cx="979047" cy="97904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598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7E44543A-EAEC-4BD1-86E7-229D73CF022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65500" y="1511046"/>
            <a:ext cx="9483028" cy="736253"/>
            <a:chOff x="1463238" y="1592796"/>
            <a:chExt cx="9483028" cy="736253"/>
          </a:xfrm>
        </p:grpSpPr>
        <p:sp>
          <p:nvSpPr>
            <p:cNvPr id="25" name="Freeform: Shape 10">
              <a:extLst>
                <a:ext uri="{FF2B5EF4-FFF2-40B4-BE49-F238E27FC236}">
                  <a16:creationId xmlns:a16="http://schemas.microsoft.com/office/drawing/2014/main" id="{E8C30D70-49B0-479F-AA35-8A24CBA66ADB}"/>
                </a:ext>
              </a:extLst>
            </p:cNvPr>
            <p:cNvSpPr/>
            <p:nvPr/>
          </p:nvSpPr>
          <p:spPr>
            <a:xfrm>
              <a:off x="3410330" y="159279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1">
              <a:extLst>
                <a:ext uri="{FF2B5EF4-FFF2-40B4-BE49-F238E27FC236}">
                  <a16:creationId xmlns:a16="http://schemas.microsoft.com/office/drawing/2014/main" id="{E3A05453-0704-48A7-BD13-F52CF60D92F2}"/>
                </a:ext>
              </a:extLst>
            </p:cNvPr>
            <p:cNvSpPr/>
            <p:nvPr/>
          </p:nvSpPr>
          <p:spPr>
            <a:xfrm>
              <a:off x="1463238" y="1715420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90F11FD7-6D8C-4A3B-9343-A6E34400A09C}"/>
                </a:ext>
              </a:extLst>
            </p:cNvPr>
            <p:cNvSpPr/>
            <p:nvPr/>
          </p:nvSpPr>
          <p:spPr>
            <a:xfrm>
              <a:off x="5051884" y="1658182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1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accent1"/>
                  </a:solidFill>
                </a:rPr>
              </a:br>
              <a:r>
                <a:rPr lang="zh-CN" altLang="en-US" sz="1050" dirty="0">
                  <a:solidFill>
                    <a:schemeClr val="accent1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28" name="Freeform: Shape 4">
              <a:extLst>
                <a:ext uri="{FF2B5EF4-FFF2-40B4-BE49-F238E27FC236}">
                  <a16:creationId xmlns:a16="http://schemas.microsoft.com/office/drawing/2014/main" id="{750F6BED-A708-4C59-89D6-84D3253DD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421" y="1851620"/>
              <a:ext cx="240978" cy="25669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9">
            <a:extLst>
              <a:ext uri="{FF2B5EF4-FFF2-40B4-BE49-F238E27FC236}">
                <a16:creationId xmlns:a16="http://schemas.microsoft.com/office/drawing/2014/main" id="{C0F3E9FD-8FDE-4056-A37B-FAD5CA23212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65500" y="2386838"/>
            <a:ext cx="9483028" cy="736253"/>
            <a:chOff x="1463238" y="2432126"/>
            <a:chExt cx="9483028" cy="736253"/>
          </a:xfrm>
        </p:grpSpPr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7ECD4004-8988-40D6-89EC-77A517FA1D4C}"/>
                </a:ext>
              </a:extLst>
            </p:cNvPr>
            <p:cNvSpPr/>
            <p:nvPr/>
          </p:nvSpPr>
          <p:spPr>
            <a:xfrm>
              <a:off x="3410330" y="243212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">
              <a:extLst>
                <a:ext uri="{FF2B5EF4-FFF2-40B4-BE49-F238E27FC236}">
                  <a16:creationId xmlns:a16="http://schemas.microsoft.com/office/drawing/2014/main" id="{1B690E4C-5C5F-45B2-82A1-7EC7797785C3}"/>
                </a:ext>
              </a:extLst>
            </p:cNvPr>
            <p:cNvSpPr/>
            <p:nvPr/>
          </p:nvSpPr>
          <p:spPr>
            <a:xfrm>
              <a:off x="1463238" y="2554749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Freeform: Shape 15">
              <a:extLst>
                <a:ext uri="{FF2B5EF4-FFF2-40B4-BE49-F238E27FC236}">
                  <a16:creationId xmlns:a16="http://schemas.microsoft.com/office/drawing/2014/main" id="{67833496-A60E-49E4-9CC8-E719655F96FA}"/>
                </a:ext>
              </a:extLst>
            </p:cNvPr>
            <p:cNvSpPr/>
            <p:nvPr/>
          </p:nvSpPr>
          <p:spPr>
            <a:xfrm>
              <a:off x="5051884" y="2497511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2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accent2"/>
                  </a:solidFill>
                </a:rPr>
              </a:br>
              <a:r>
                <a:rPr lang="zh-CN" altLang="en-US" sz="1050" dirty="0">
                  <a:solidFill>
                    <a:schemeClr val="accent2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24" name="Freeform: Shape 5">
              <a:extLst>
                <a:ext uri="{FF2B5EF4-FFF2-40B4-BE49-F238E27FC236}">
                  <a16:creationId xmlns:a16="http://schemas.microsoft.com/office/drawing/2014/main" id="{4BF5E4BA-877F-4BDC-81EE-30E3F634A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217" y="2654647"/>
              <a:ext cx="310577" cy="310906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26">
            <a:extLst>
              <a:ext uri="{FF2B5EF4-FFF2-40B4-BE49-F238E27FC236}">
                <a16:creationId xmlns:a16="http://schemas.microsoft.com/office/drawing/2014/main" id="{65E9667F-3390-4F06-9503-92F975E320A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76866" y="4138422"/>
            <a:ext cx="9460296" cy="736253"/>
            <a:chOff x="1474604" y="4045427"/>
            <a:chExt cx="9460296" cy="736253"/>
          </a:xfrm>
        </p:grpSpPr>
        <p:sp>
          <p:nvSpPr>
            <p:cNvPr id="17" name="Freeform: Shape 19">
              <a:extLst>
                <a:ext uri="{FF2B5EF4-FFF2-40B4-BE49-F238E27FC236}">
                  <a16:creationId xmlns:a16="http://schemas.microsoft.com/office/drawing/2014/main" id="{D7993084-2162-456D-9F16-25A76C9D1F83}"/>
                </a:ext>
              </a:extLst>
            </p:cNvPr>
            <p:cNvSpPr/>
            <p:nvPr/>
          </p:nvSpPr>
          <p:spPr>
            <a:xfrm>
              <a:off x="3410330" y="4045427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0">
              <a:extLst>
                <a:ext uri="{FF2B5EF4-FFF2-40B4-BE49-F238E27FC236}">
                  <a16:creationId xmlns:a16="http://schemas.microsoft.com/office/drawing/2014/main" id="{C6BD1879-8490-4D1D-A643-5F3101CB1B8E}"/>
                </a:ext>
              </a:extLst>
            </p:cNvPr>
            <p:cNvSpPr/>
            <p:nvPr/>
          </p:nvSpPr>
          <p:spPr>
            <a:xfrm>
              <a:off x="1474604" y="4176607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Freeform: Shape 21">
              <a:extLst>
                <a:ext uri="{FF2B5EF4-FFF2-40B4-BE49-F238E27FC236}">
                  <a16:creationId xmlns:a16="http://schemas.microsoft.com/office/drawing/2014/main" id="{DCE0FD8B-5BA3-4BDF-A650-0A4599D649B2}"/>
                </a:ext>
              </a:extLst>
            </p:cNvPr>
            <p:cNvSpPr/>
            <p:nvPr/>
          </p:nvSpPr>
          <p:spPr>
            <a:xfrm>
              <a:off x="5040518" y="4119369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4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accent4"/>
                  </a:solidFill>
                </a:rPr>
              </a:br>
              <a:r>
                <a:rPr lang="zh-CN" altLang="en-US" sz="1050" dirty="0">
                  <a:solidFill>
                    <a:schemeClr val="accent4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20" name="Freeform: Shape 6">
              <a:extLst>
                <a:ext uri="{FF2B5EF4-FFF2-40B4-BE49-F238E27FC236}">
                  <a16:creationId xmlns:a16="http://schemas.microsoft.com/office/drawing/2014/main" id="{121069F3-AD6C-4909-8094-9506EA3DC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758" y="4277626"/>
              <a:ext cx="264573" cy="265408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27">
            <a:extLst>
              <a:ext uri="{FF2B5EF4-FFF2-40B4-BE49-F238E27FC236}">
                <a16:creationId xmlns:a16="http://schemas.microsoft.com/office/drawing/2014/main" id="{5B946C80-B7A7-4622-9F14-773602DBB09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76866" y="5014215"/>
            <a:ext cx="9448929" cy="736253"/>
            <a:chOff x="1474604" y="4850676"/>
            <a:chExt cx="9448929" cy="736253"/>
          </a:xfrm>
        </p:grpSpPr>
        <p:sp>
          <p:nvSpPr>
            <p:cNvPr id="13" name="Freeform: Shape 22">
              <a:extLst>
                <a:ext uri="{FF2B5EF4-FFF2-40B4-BE49-F238E27FC236}">
                  <a16:creationId xmlns:a16="http://schemas.microsoft.com/office/drawing/2014/main" id="{E4E6B05C-CBA7-4ADA-B508-29E8E8276182}"/>
                </a:ext>
              </a:extLst>
            </p:cNvPr>
            <p:cNvSpPr/>
            <p:nvPr/>
          </p:nvSpPr>
          <p:spPr>
            <a:xfrm>
              <a:off x="3410330" y="485067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3">
              <a:extLst>
                <a:ext uri="{FF2B5EF4-FFF2-40B4-BE49-F238E27FC236}">
                  <a16:creationId xmlns:a16="http://schemas.microsoft.com/office/drawing/2014/main" id="{EDB2A3E0-9968-4ED0-862B-8BAF0B88AD9C}"/>
                </a:ext>
              </a:extLst>
            </p:cNvPr>
            <p:cNvSpPr/>
            <p:nvPr/>
          </p:nvSpPr>
          <p:spPr>
            <a:xfrm>
              <a:off x="1474604" y="4981856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Freeform: Shape 24">
              <a:extLst>
                <a:ext uri="{FF2B5EF4-FFF2-40B4-BE49-F238E27FC236}">
                  <a16:creationId xmlns:a16="http://schemas.microsoft.com/office/drawing/2014/main" id="{FCBC47AA-30B2-44BC-9854-614FDA688E9C}"/>
                </a:ext>
              </a:extLst>
            </p:cNvPr>
            <p:cNvSpPr/>
            <p:nvPr/>
          </p:nvSpPr>
          <p:spPr>
            <a:xfrm>
              <a:off x="5029151" y="4924618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5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accent5"/>
                  </a:solidFill>
                </a:rPr>
              </a:br>
              <a:r>
                <a:rPr lang="zh-CN" altLang="en-US" sz="1050" dirty="0">
                  <a:solidFill>
                    <a:schemeClr val="accent5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6" name="Freeform: Shape 7">
              <a:extLst>
                <a:ext uri="{FF2B5EF4-FFF2-40B4-BE49-F238E27FC236}">
                  <a16:creationId xmlns:a16="http://schemas.microsoft.com/office/drawing/2014/main" id="{BF95418E-8779-437D-B37D-32A853038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421" y="5114591"/>
              <a:ext cx="217797" cy="225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千图PPT彼岸天：ID 8661124库_组合 25">
            <a:extLst>
              <a:ext uri="{FF2B5EF4-FFF2-40B4-BE49-F238E27FC236}">
                <a16:creationId xmlns:a16="http://schemas.microsoft.com/office/drawing/2014/main" id="{FFFC089B-52BC-453A-A773-A55D355A0B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76866" y="3262630"/>
            <a:ext cx="9460296" cy="736253"/>
            <a:chOff x="1474604" y="3240179"/>
            <a:chExt cx="9460296" cy="736253"/>
          </a:xfrm>
        </p:grpSpPr>
        <p:sp>
          <p:nvSpPr>
            <p:cNvPr id="9" name="Freeform: Shape 16">
              <a:extLst>
                <a:ext uri="{FF2B5EF4-FFF2-40B4-BE49-F238E27FC236}">
                  <a16:creationId xmlns:a16="http://schemas.microsoft.com/office/drawing/2014/main" id="{C9F2E286-814F-4432-91E2-328BFF302555}"/>
                </a:ext>
              </a:extLst>
            </p:cNvPr>
            <p:cNvSpPr/>
            <p:nvPr/>
          </p:nvSpPr>
          <p:spPr>
            <a:xfrm>
              <a:off x="3410330" y="3240179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7">
              <a:extLst>
                <a:ext uri="{FF2B5EF4-FFF2-40B4-BE49-F238E27FC236}">
                  <a16:creationId xmlns:a16="http://schemas.microsoft.com/office/drawing/2014/main" id="{3F44A192-1D7B-4231-9255-2F52F387F575}"/>
                </a:ext>
              </a:extLst>
            </p:cNvPr>
            <p:cNvSpPr/>
            <p:nvPr/>
          </p:nvSpPr>
          <p:spPr>
            <a:xfrm>
              <a:off x="1474604" y="3359998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Freeform: Shape 18">
              <a:extLst>
                <a:ext uri="{FF2B5EF4-FFF2-40B4-BE49-F238E27FC236}">
                  <a16:creationId xmlns:a16="http://schemas.microsoft.com/office/drawing/2014/main" id="{EBF97804-17FE-4984-BEB5-EDFD47B71713}"/>
                </a:ext>
              </a:extLst>
            </p:cNvPr>
            <p:cNvSpPr/>
            <p:nvPr/>
          </p:nvSpPr>
          <p:spPr>
            <a:xfrm>
              <a:off x="5040518" y="3302760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3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accent3"/>
                  </a:solidFill>
                </a:rPr>
              </a:br>
              <a:r>
                <a:rPr lang="zh-CN" altLang="en-US" sz="1050" dirty="0">
                  <a:solidFill>
                    <a:schemeClr val="accent3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2" name="Freeform: Shape 8">
              <a:extLst>
                <a:ext uri="{FF2B5EF4-FFF2-40B4-BE49-F238E27FC236}">
                  <a16:creationId xmlns:a16="http://schemas.microsoft.com/office/drawing/2014/main" id="{173436FF-056E-4D3F-B7B8-F224BCC171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91129" y="3511441"/>
              <a:ext cx="247631" cy="248213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083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ABB19E3E-8901-492C-B87D-6A93D2B3760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43472" y="1664804"/>
            <a:ext cx="4556280" cy="3664351"/>
            <a:chOff x="6195350" y="1790700"/>
            <a:chExt cx="5068999" cy="4076700"/>
          </a:xfrm>
        </p:grpSpPr>
        <p:sp>
          <p:nvSpPr>
            <p:cNvPr id="26" name="Rectangle 2">
              <a:extLst>
                <a:ext uri="{FF2B5EF4-FFF2-40B4-BE49-F238E27FC236}">
                  <a16:creationId xmlns:a16="http://schemas.microsoft.com/office/drawing/2014/main" id="{348D9581-9899-48E8-82E9-736B9998CB42}"/>
                </a:ext>
              </a:extLst>
            </p:cNvPr>
            <p:cNvSpPr/>
            <p:nvPr/>
          </p:nvSpPr>
          <p:spPr>
            <a:xfrm>
              <a:off x="6195350" y="2950359"/>
              <a:ext cx="969264" cy="29170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65%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EAE7253D-4D6E-4B4E-B0ED-DB8256EB6600}"/>
                </a:ext>
              </a:extLst>
            </p:cNvPr>
            <p:cNvSpPr/>
            <p:nvPr/>
          </p:nvSpPr>
          <p:spPr>
            <a:xfrm>
              <a:off x="7220284" y="1790700"/>
              <a:ext cx="969264" cy="4076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80%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8" name="Rectangle 4">
              <a:extLst>
                <a:ext uri="{FF2B5EF4-FFF2-40B4-BE49-F238E27FC236}">
                  <a16:creationId xmlns:a16="http://schemas.microsoft.com/office/drawing/2014/main" id="{2A62BA0C-9AC4-4997-BC82-04291F89F94C}"/>
                </a:ext>
              </a:extLst>
            </p:cNvPr>
            <p:cNvSpPr/>
            <p:nvPr/>
          </p:nvSpPr>
          <p:spPr>
            <a:xfrm>
              <a:off x="8245218" y="3949871"/>
              <a:ext cx="969264" cy="19175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30%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9" name="Rectangle 5">
              <a:extLst>
                <a:ext uri="{FF2B5EF4-FFF2-40B4-BE49-F238E27FC236}">
                  <a16:creationId xmlns:a16="http://schemas.microsoft.com/office/drawing/2014/main" id="{53FEC202-984D-4EF6-B7B3-6A3FC85A8B1A}"/>
                </a:ext>
              </a:extLst>
            </p:cNvPr>
            <p:cNvSpPr/>
            <p:nvPr/>
          </p:nvSpPr>
          <p:spPr>
            <a:xfrm>
              <a:off x="10295085" y="2637614"/>
              <a:ext cx="969264" cy="32297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70%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F1208811-765E-4553-A215-3E001F020DFE}"/>
                </a:ext>
              </a:extLst>
            </p:cNvPr>
            <p:cNvSpPr/>
            <p:nvPr/>
          </p:nvSpPr>
          <p:spPr>
            <a:xfrm>
              <a:off x="9270152" y="3247967"/>
              <a:ext cx="969264" cy="26194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31" name="Freeform: Shape 7">
              <a:extLst>
                <a:ext uri="{FF2B5EF4-FFF2-40B4-BE49-F238E27FC236}">
                  <a16:creationId xmlns:a16="http://schemas.microsoft.com/office/drawing/2014/main" id="{13862DA2-59AE-4022-83F2-420092C56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430" y="5537005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">
              <a:extLst>
                <a:ext uri="{FF2B5EF4-FFF2-40B4-BE49-F238E27FC236}">
                  <a16:creationId xmlns:a16="http://schemas.microsoft.com/office/drawing/2014/main" id="{71F5726E-77AE-4A6B-A519-DE1963038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364" y="5560247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9">
              <a:extLst>
                <a:ext uri="{FF2B5EF4-FFF2-40B4-BE49-F238E27FC236}">
                  <a16:creationId xmlns:a16="http://schemas.microsoft.com/office/drawing/2014/main" id="{CEC2634F-7003-4C66-9C7D-10BFDAD21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9976" y="5537005"/>
              <a:ext cx="219748" cy="21974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0">
              <a:extLst>
                <a:ext uri="{FF2B5EF4-FFF2-40B4-BE49-F238E27FC236}">
                  <a16:creationId xmlns:a16="http://schemas.microsoft.com/office/drawing/2014/main" id="{0440075D-007E-45B7-9B9F-899D1AD97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9627" y="5615184"/>
              <a:ext cx="230314" cy="141569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1">
              <a:extLst>
                <a:ext uri="{FF2B5EF4-FFF2-40B4-BE49-F238E27FC236}">
                  <a16:creationId xmlns:a16="http://schemas.microsoft.com/office/drawing/2014/main" id="{1690207A-BCCE-4F65-8FD5-E8AEAFE3A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5052" y="5568698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6" name="Straight Connector 12">
              <a:extLst>
                <a:ext uri="{FF2B5EF4-FFF2-40B4-BE49-F238E27FC236}">
                  <a16:creationId xmlns:a16="http://schemas.microsoft.com/office/drawing/2014/main" id="{DEF54274-D74C-4C63-8700-73C4F5294C76}"/>
                </a:ext>
              </a:extLst>
            </p:cNvPr>
            <p:cNvCxnSpPr/>
            <p:nvPr/>
          </p:nvCxnSpPr>
          <p:spPr>
            <a:xfrm>
              <a:off x="6554164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>
              <a:extLst>
                <a:ext uri="{FF2B5EF4-FFF2-40B4-BE49-F238E27FC236}">
                  <a16:creationId xmlns:a16="http://schemas.microsoft.com/office/drawing/2014/main" id="{4BFBFF97-7D32-4BA5-973F-B10C937C1786}"/>
                </a:ext>
              </a:extLst>
            </p:cNvPr>
            <p:cNvCxnSpPr/>
            <p:nvPr/>
          </p:nvCxnSpPr>
          <p:spPr>
            <a:xfrm>
              <a:off x="7579098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>
              <a:extLst>
                <a:ext uri="{FF2B5EF4-FFF2-40B4-BE49-F238E27FC236}">
                  <a16:creationId xmlns:a16="http://schemas.microsoft.com/office/drawing/2014/main" id="{AFF4A31E-871F-4BFE-9C69-DB3404F72198}"/>
                </a:ext>
              </a:extLst>
            </p:cNvPr>
            <p:cNvCxnSpPr/>
            <p:nvPr/>
          </p:nvCxnSpPr>
          <p:spPr>
            <a:xfrm>
              <a:off x="8604032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>
              <a:extLst>
                <a:ext uri="{FF2B5EF4-FFF2-40B4-BE49-F238E27FC236}">
                  <a16:creationId xmlns:a16="http://schemas.microsoft.com/office/drawing/2014/main" id="{B6F192F2-9109-4B7A-89A0-42444EA99CE6}"/>
                </a:ext>
              </a:extLst>
            </p:cNvPr>
            <p:cNvCxnSpPr/>
            <p:nvPr/>
          </p:nvCxnSpPr>
          <p:spPr>
            <a:xfrm>
              <a:off x="9628966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>
              <a:extLst>
                <a:ext uri="{FF2B5EF4-FFF2-40B4-BE49-F238E27FC236}">
                  <a16:creationId xmlns:a16="http://schemas.microsoft.com/office/drawing/2014/main" id="{1EF0ADDB-F51C-40D3-B2F6-98455F90D041}"/>
                </a:ext>
              </a:extLst>
            </p:cNvPr>
            <p:cNvCxnSpPr/>
            <p:nvPr/>
          </p:nvCxnSpPr>
          <p:spPr>
            <a:xfrm>
              <a:off x="10653899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43CE6E2E-F9A5-4CA2-945C-FDFDC21B6C4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708068" y="5050557"/>
            <a:ext cx="4435538" cy="624349"/>
            <a:chOff x="6708068" y="5050557"/>
            <a:chExt cx="4435538" cy="624349"/>
          </a:xfrm>
        </p:grpSpPr>
        <p:sp>
          <p:nvSpPr>
            <p:cNvPr id="6" name="Diamond 18">
              <a:extLst>
                <a:ext uri="{FF2B5EF4-FFF2-40B4-BE49-F238E27FC236}">
                  <a16:creationId xmlns:a16="http://schemas.microsoft.com/office/drawing/2014/main" id="{B82DDC09-BF3F-4C57-BD80-CF1BFDA78814}"/>
                </a:ext>
              </a:extLst>
            </p:cNvPr>
            <p:cNvSpPr/>
            <p:nvPr/>
          </p:nvSpPr>
          <p:spPr>
            <a:xfrm>
              <a:off x="6708068" y="505055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Group 19">
              <a:extLst>
                <a:ext uri="{FF2B5EF4-FFF2-40B4-BE49-F238E27FC236}">
                  <a16:creationId xmlns:a16="http://schemas.microsoft.com/office/drawing/2014/main" id="{E23AEB5E-46A4-4A06-B3C0-401392C27692}"/>
                </a:ext>
              </a:extLst>
            </p:cNvPr>
            <p:cNvGrpSpPr/>
            <p:nvPr/>
          </p:nvGrpSpPr>
          <p:grpSpPr>
            <a:xfrm>
              <a:off x="7181032" y="5081115"/>
              <a:ext cx="3962574" cy="563232"/>
              <a:chOff x="6444107" y="1469392"/>
              <a:chExt cx="4232109" cy="563232"/>
            </a:xfrm>
          </p:grpSpPr>
          <p:sp>
            <p:nvSpPr>
              <p:cNvPr id="24" name="TextBox 36">
                <a:extLst>
                  <a:ext uri="{FF2B5EF4-FFF2-40B4-BE49-F238E27FC236}">
                    <a16:creationId xmlns:a16="http://schemas.microsoft.com/office/drawing/2014/main" id="{5E0CC7A8-E1B8-4195-9429-E16C42797E7A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37">
                <a:extLst>
                  <a:ext uri="{FF2B5EF4-FFF2-40B4-BE49-F238E27FC236}">
                    <a16:creationId xmlns:a16="http://schemas.microsoft.com/office/drawing/2014/main" id="{60E2E859-B9AA-41F8-B25D-FF38111211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875A6211-DB9D-4B4B-8BBA-2A0D1E9AF49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13507" y="4171981"/>
            <a:ext cx="4430099" cy="624349"/>
            <a:chOff x="6713507" y="4171981"/>
            <a:chExt cx="4430099" cy="624349"/>
          </a:xfrm>
        </p:grpSpPr>
        <p:sp>
          <p:nvSpPr>
            <p:cNvPr id="8" name="Diamond 20">
              <a:extLst>
                <a:ext uri="{FF2B5EF4-FFF2-40B4-BE49-F238E27FC236}">
                  <a16:creationId xmlns:a16="http://schemas.microsoft.com/office/drawing/2014/main" id="{A8AB47A7-C635-4622-B651-DBB312F96AB0}"/>
                </a:ext>
              </a:extLst>
            </p:cNvPr>
            <p:cNvSpPr/>
            <p:nvPr/>
          </p:nvSpPr>
          <p:spPr>
            <a:xfrm>
              <a:off x="6713507" y="417198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id="{A95CD97F-0E79-443A-A062-E018616682EF}"/>
                </a:ext>
              </a:extLst>
            </p:cNvPr>
            <p:cNvGrpSpPr/>
            <p:nvPr/>
          </p:nvGrpSpPr>
          <p:grpSpPr>
            <a:xfrm>
              <a:off x="7181032" y="4202539"/>
              <a:ext cx="3962574" cy="563232"/>
              <a:chOff x="6444107" y="1469392"/>
              <a:chExt cx="4232109" cy="563232"/>
            </a:xfrm>
          </p:grpSpPr>
          <p:sp>
            <p:nvSpPr>
              <p:cNvPr id="22" name="TextBox 34">
                <a:extLst>
                  <a:ext uri="{FF2B5EF4-FFF2-40B4-BE49-F238E27FC236}">
                    <a16:creationId xmlns:a16="http://schemas.microsoft.com/office/drawing/2014/main" id="{06E17F33-C9D8-4DE2-9292-6AAF37191D63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35">
                <a:extLst>
                  <a:ext uri="{FF2B5EF4-FFF2-40B4-BE49-F238E27FC236}">
                    <a16:creationId xmlns:a16="http://schemas.microsoft.com/office/drawing/2014/main" id="{F346E9A1-E6B6-4280-83D3-15AEF7D150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id="{F01F0F33-96E8-4893-8130-2362FD95346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13507" y="3293405"/>
            <a:ext cx="4430099" cy="624349"/>
            <a:chOff x="6713507" y="3293405"/>
            <a:chExt cx="4430099" cy="624349"/>
          </a:xfrm>
        </p:grpSpPr>
        <p:sp>
          <p:nvSpPr>
            <p:cNvPr id="10" name="Diamond 22">
              <a:extLst>
                <a:ext uri="{FF2B5EF4-FFF2-40B4-BE49-F238E27FC236}">
                  <a16:creationId xmlns:a16="http://schemas.microsoft.com/office/drawing/2014/main" id="{000A8317-31D1-4F8E-95E3-CD1F75FA36D5}"/>
                </a:ext>
              </a:extLst>
            </p:cNvPr>
            <p:cNvSpPr/>
            <p:nvPr/>
          </p:nvSpPr>
          <p:spPr>
            <a:xfrm>
              <a:off x="6713507" y="329340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id="{3A1565FE-F9AB-44DA-B67B-8826A6E8495D}"/>
                </a:ext>
              </a:extLst>
            </p:cNvPr>
            <p:cNvGrpSpPr/>
            <p:nvPr/>
          </p:nvGrpSpPr>
          <p:grpSpPr>
            <a:xfrm>
              <a:off x="7181032" y="3323963"/>
              <a:ext cx="3962574" cy="563232"/>
              <a:chOff x="6444107" y="1469392"/>
              <a:chExt cx="4232109" cy="563232"/>
            </a:xfrm>
          </p:grpSpPr>
          <p:sp>
            <p:nvSpPr>
              <p:cNvPr id="20" name="TextBox 32">
                <a:extLst>
                  <a:ext uri="{FF2B5EF4-FFF2-40B4-BE49-F238E27FC236}">
                    <a16:creationId xmlns:a16="http://schemas.microsoft.com/office/drawing/2014/main" id="{974513EB-B73A-490C-ABC1-A3A6B77E163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3">
                <a:extLst>
                  <a:ext uri="{FF2B5EF4-FFF2-40B4-BE49-F238E27FC236}">
                    <a16:creationId xmlns:a16="http://schemas.microsoft.com/office/drawing/2014/main" id="{F4147171-5701-4AB5-8481-1220BD3ED7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id="{247E948A-DE0E-414D-8409-0DD9A936AF9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713507" y="2414829"/>
            <a:ext cx="4430099" cy="624349"/>
            <a:chOff x="6713507" y="2414829"/>
            <a:chExt cx="4430099" cy="624349"/>
          </a:xfrm>
        </p:grpSpPr>
        <p:sp>
          <p:nvSpPr>
            <p:cNvPr id="12" name="Diamond 24">
              <a:extLst>
                <a:ext uri="{FF2B5EF4-FFF2-40B4-BE49-F238E27FC236}">
                  <a16:creationId xmlns:a16="http://schemas.microsoft.com/office/drawing/2014/main" id="{77CFD652-5DA3-440D-8EDE-435E6683AE37}"/>
                </a:ext>
              </a:extLst>
            </p:cNvPr>
            <p:cNvSpPr/>
            <p:nvPr/>
          </p:nvSpPr>
          <p:spPr>
            <a:xfrm>
              <a:off x="6713507" y="241482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Group 25">
              <a:extLst>
                <a:ext uri="{FF2B5EF4-FFF2-40B4-BE49-F238E27FC236}">
                  <a16:creationId xmlns:a16="http://schemas.microsoft.com/office/drawing/2014/main" id="{6DF81796-AECB-4C1E-A63E-EA8F990CAC36}"/>
                </a:ext>
              </a:extLst>
            </p:cNvPr>
            <p:cNvGrpSpPr/>
            <p:nvPr/>
          </p:nvGrpSpPr>
          <p:grpSpPr>
            <a:xfrm>
              <a:off x="7181032" y="2445387"/>
              <a:ext cx="3962574" cy="563232"/>
              <a:chOff x="6444107" y="1469392"/>
              <a:chExt cx="4232109" cy="563232"/>
            </a:xfrm>
          </p:grpSpPr>
          <p:sp>
            <p:nvSpPr>
              <p:cNvPr id="18" name="TextBox 30">
                <a:extLst>
                  <a:ext uri="{FF2B5EF4-FFF2-40B4-BE49-F238E27FC236}">
                    <a16:creationId xmlns:a16="http://schemas.microsoft.com/office/drawing/2014/main" id="{F8E61BA8-A9DA-47EC-B9D5-F3498736E35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31">
                <a:extLst>
                  <a:ext uri="{FF2B5EF4-FFF2-40B4-BE49-F238E27FC236}">
                    <a16:creationId xmlns:a16="http://schemas.microsoft.com/office/drawing/2014/main" id="{8353223D-7442-4A81-A0C2-C58AE8273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7CBEC46-28DA-403D-A597-2153047C613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713509" y="1536253"/>
            <a:ext cx="4430097" cy="624349"/>
            <a:chOff x="6713509" y="1536253"/>
            <a:chExt cx="4430097" cy="624349"/>
          </a:xfrm>
        </p:grpSpPr>
        <p:sp>
          <p:nvSpPr>
            <p:cNvPr id="14" name="Diamond 26">
              <a:extLst>
                <a:ext uri="{FF2B5EF4-FFF2-40B4-BE49-F238E27FC236}">
                  <a16:creationId xmlns:a16="http://schemas.microsoft.com/office/drawing/2014/main" id="{8860440A-D720-4202-A335-44D33D9B4033}"/>
                </a:ext>
              </a:extLst>
            </p:cNvPr>
            <p:cNvSpPr/>
            <p:nvPr/>
          </p:nvSpPr>
          <p:spPr>
            <a:xfrm>
              <a:off x="6713509" y="153625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Group 27">
              <a:extLst>
                <a:ext uri="{FF2B5EF4-FFF2-40B4-BE49-F238E27FC236}">
                  <a16:creationId xmlns:a16="http://schemas.microsoft.com/office/drawing/2014/main" id="{8D8E91A6-17EA-4D14-AF22-32DDB3A51327}"/>
                </a:ext>
              </a:extLst>
            </p:cNvPr>
            <p:cNvGrpSpPr/>
            <p:nvPr/>
          </p:nvGrpSpPr>
          <p:grpSpPr>
            <a:xfrm>
              <a:off x="7181032" y="1566811"/>
              <a:ext cx="3962574" cy="563232"/>
              <a:chOff x="6444107" y="1469392"/>
              <a:chExt cx="4232109" cy="563232"/>
            </a:xfrm>
          </p:grpSpPr>
          <p:sp>
            <p:nvSpPr>
              <p:cNvPr id="16" name="TextBox 28">
                <a:extLst>
                  <a:ext uri="{FF2B5EF4-FFF2-40B4-BE49-F238E27FC236}">
                    <a16:creationId xmlns:a16="http://schemas.microsoft.com/office/drawing/2014/main" id="{808BEB73-A5EB-4769-83D5-DA18A1DBA50A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29">
                <a:extLst>
                  <a:ext uri="{FF2B5EF4-FFF2-40B4-BE49-F238E27FC236}">
                    <a16:creationId xmlns:a16="http://schemas.microsoft.com/office/drawing/2014/main" id="{1C2A48AC-7F5C-43F2-9970-ADF23D53CE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775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3EED7F18-3F7C-46BC-B96A-F30BE5C3993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71882" y="2960948"/>
            <a:ext cx="730353" cy="2445383"/>
            <a:chOff x="669035" y="1189182"/>
            <a:chExt cx="864105" cy="2822743"/>
          </a:xfrm>
        </p:grpSpPr>
        <p:sp>
          <p:nvSpPr>
            <p:cNvPr id="95" name="Rectangle: Rounded Corners 2">
              <a:extLst>
                <a:ext uri="{FF2B5EF4-FFF2-40B4-BE49-F238E27FC236}">
                  <a16:creationId xmlns:a16="http://schemas.microsoft.com/office/drawing/2014/main" id="{E9ED3A4D-1BCB-412B-A4CA-B6D9B8F4221B}"/>
                </a:ext>
              </a:extLst>
            </p:cNvPr>
            <p:cNvSpPr/>
            <p:nvPr/>
          </p:nvSpPr>
          <p:spPr>
            <a:xfrm>
              <a:off x="669035" y="378149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Rectangle: Rounded Corners 3">
              <a:extLst>
                <a:ext uri="{FF2B5EF4-FFF2-40B4-BE49-F238E27FC236}">
                  <a16:creationId xmlns:a16="http://schemas.microsoft.com/office/drawing/2014/main" id="{90A74D19-186C-4B20-AB42-85E364FD3B71}"/>
                </a:ext>
              </a:extLst>
            </p:cNvPr>
            <p:cNvSpPr/>
            <p:nvPr/>
          </p:nvSpPr>
          <p:spPr>
            <a:xfrm>
              <a:off x="669035" y="349346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Rectangle: Rounded Corners 4">
              <a:extLst>
                <a:ext uri="{FF2B5EF4-FFF2-40B4-BE49-F238E27FC236}">
                  <a16:creationId xmlns:a16="http://schemas.microsoft.com/office/drawing/2014/main" id="{7B5DB0D6-7A18-411C-9394-06D3834DEC6A}"/>
                </a:ext>
              </a:extLst>
            </p:cNvPr>
            <p:cNvSpPr/>
            <p:nvPr/>
          </p:nvSpPr>
          <p:spPr>
            <a:xfrm>
              <a:off x="669035" y="320542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Rectangle: Rounded Corners 5">
              <a:extLst>
                <a:ext uri="{FF2B5EF4-FFF2-40B4-BE49-F238E27FC236}">
                  <a16:creationId xmlns:a16="http://schemas.microsoft.com/office/drawing/2014/main" id="{C90F08A1-22BE-4609-9C22-F932C82D9347}"/>
                </a:ext>
              </a:extLst>
            </p:cNvPr>
            <p:cNvSpPr/>
            <p:nvPr/>
          </p:nvSpPr>
          <p:spPr>
            <a:xfrm>
              <a:off x="669035" y="291739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Rectangle: Rounded Corners 6">
              <a:extLst>
                <a:ext uri="{FF2B5EF4-FFF2-40B4-BE49-F238E27FC236}">
                  <a16:creationId xmlns:a16="http://schemas.microsoft.com/office/drawing/2014/main" id="{B4F1C483-7E1D-4F1F-9002-8E59E4C06E5F}"/>
                </a:ext>
              </a:extLst>
            </p:cNvPr>
            <p:cNvSpPr/>
            <p:nvPr/>
          </p:nvSpPr>
          <p:spPr>
            <a:xfrm>
              <a:off x="669035" y="262935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Rectangle: Rounded Corners 7">
              <a:extLst>
                <a:ext uri="{FF2B5EF4-FFF2-40B4-BE49-F238E27FC236}">
                  <a16:creationId xmlns:a16="http://schemas.microsoft.com/office/drawing/2014/main" id="{34D421BD-A05E-4650-86AC-C9307A579C43}"/>
                </a:ext>
              </a:extLst>
            </p:cNvPr>
            <p:cNvSpPr/>
            <p:nvPr/>
          </p:nvSpPr>
          <p:spPr>
            <a:xfrm>
              <a:off x="669035" y="234132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Rectangle: Rounded Corners 8">
              <a:extLst>
                <a:ext uri="{FF2B5EF4-FFF2-40B4-BE49-F238E27FC236}">
                  <a16:creationId xmlns:a16="http://schemas.microsoft.com/office/drawing/2014/main" id="{A1C72B40-AD47-472E-8513-C2996050E94A}"/>
                </a:ext>
              </a:extLst>
            </p:cNvPr>
            <p:cNvSpPr/>
            <p:nvPr/>
          </p:nvSpPr>
          <p:spPr>
            <a:xfrm>
              <a:off x="669035" y="205328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Rectangle: Rounded Corners 9">
              <a:extLst>
                <a:ext uri="{FF2B5EF4-FFF2-40B4-BE49-F238E27FC236}">
                  <a16:creationId xmlns:a16="http://schemas.microsoft.com/office/drawing/2014/main" id="{50D60671-5762-4667-A08D-1DD2B5935524}"/>
                </a:ext>
              </a:extLst>
            </p:cNvPr>
            <p:cNvSpPr/>
            <p:nvPr/>
          </p:nvSpPr>
          <p:spPr>
            <a:xfrm>
              <a:off x="669035" y="176525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Rectangle: Rounded Corners 10">
              <a:extLst>
                <a:ext uri="{FF2B5EF4-FFF2-40B4-BE49-F238E27FC236}">
                  <a16:creationId xmlns:a16="http://schemas.microsoft.com/office/drawing/2014/main" id="{ECD80C9A-C7A1-4820-A1B4-6A18582055A6}"/>
                </a:ext>
              </a:extLst>
            </p:cNvPr>
            <p:cNvSpPr/>
            <p:nvPr/>
          </p:nvSpPr>
          <p:spPr>
            <a:xfrm>
              <a:off x="669035" y="1477217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Rectangle: Rounded Corners 11">
              <a:extLst>
                <a:ext uri="{FF2B5EF4-FFF2-40B4-BE49-F238E27FC236}">
                  <a16:creationId xmlns:a16="http://schemas.microsoft.com/office/drawing/2014/main" id="{0E3E4FA1-A34E-4D45-A35E-87C6E69C63AA}"/>
                </a:ext>
              </a:extLst>
            </p:cNvPr>
            <p:cNvSpPr/>
            <p:nvPr/>
          </p:nvSpPr>
          <p:spPr>
            <a:xfrm>
              <a:off x="669035" y="1189182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2">
            <a:extLst>
              <a:ext uri="{FF2B5EF4-FFF2-40B4-BE49-F238E27FC236}">
                <a16:creationId xmlns:a16="http://schemas.microsoft.com/office/drawing/2014/main" id="{7852D24F-D620-46C8-8746-B27C1F59919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046843" y="2960946"/>
            <a:ext cx="730353" cy="2445380"/>
            <a:chOff x="1572768" y="1880466"/>
            <a:chExt cx="561758" cy="2534708"/>
          </a:xfrm>
        </p:grpSpPr>
        <p:sp>
          <p:nvSpPr>
            <p:cNvPr id="85" name="Rectangle: Rounded Corners 13">
              <a:extLst>
                <a:ext uri="{FF2B5EF4-FFF2-40B4-BE49-F238E27FC236}">
                  <a16:creationId xmlns:a16="http://schemas.microsoft.com/office/drawing/2014/main" id="{FF8FDB56-2903-417D-BA2A-58F288EC3C19}"/>
                </a:ext>
              </a:extLst>
            </p:cNvPr>
            <p:cNvSpPr/>
            <p:nvPr/>
          </p:nvSpPr>
          <p:spPr>
            <a:xfrm>
              <a:off x="1572768" y="4208259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Rectangle: Rounded Corners 14">
              <a:extLst>
                <a:ext uri="{FF2B5EF4-FFF2-40B4-BE49-F238E27FC236}">
                  <a16:creationId xmlns:a16="http://schemas.microsoft.com/office/drawing/2014/main" id="{4A90C805-B4C7-478B-985C-84A66AD10BA3}"/>
                </a:ext>
              </a:extLst>
            </p:cNvPr>
            <p:cNvSpPr/>
            <p:nvPr/>
          </p:nvSpPr>
          <p:spPr>
            <a:xfrm>
              <a:off x="1572768" y="3949615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Rectangle: Rounded Corners 15">
              <a:extLst>
                <a:ext uri="{FF2B5EF4-FFF2-40B4-BE49-F238E27FC236}">
                  <a16:creationId xmlns:a16="http://schemas.microsoft.com/office/drawing/2014/main" id="{7F59D7B2-808E-4A9D-9FD8-CBE17BCF98AE}"/>
                </a:ext>
              </a:extLst>
            </p:cNvPr>
            <p:cNvSpPr/>
            <p:nvPr/>
          </p:nvSpPr>
          <p:spPr>
            <a:xfrm>
              <a:off x="1572768" y="3690972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Rectangle: Rounded Corners 16">
              <a:extLst>
                <a:ext uri="{FF2B5EF4-FFF2-40B4-BE49-F238E27FC236}">
                  <a16:creationId xmlns:a16="http://schemas.microsoft.com/office/drawing/2014/main" id="{E9EBA430-0404-4881-834F-3467D09D98F7}"/>
                </a:ext>
              </a:extLst>
            </p:cNvPr>
            <p:cNvSpPr/>
            <p:nvPr/>
          </p:nvSpPr>
          <p:spPr>
            <a:xfrm>
              <a:off x="1572768" y="3432328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Rectangle: Rounded Corners 17">
              <a:extLst>
                <a:ext uri="{FF2B5EF4-FFF2-40B4-BE49-F238E27FC236}">
                  <a16:creationId xmlns:a16="http://schemas.microsoft.com/office/drawing/2014/main" id="{399C53C4-8233-4359-B0EA-83F50FB2D621}"/>
                </a:ext>
              </a:extLst>
            </p:cNvPr>
            <p:cNvSpPr/>
            <p:nvPr/>
          </p:nvSpPr>
          <p:spPr>
            <a:xfrm>
              <a:off x="1572768" y="3173684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Rectangle: Rounded Corners 18">
              <a:extLst>
                <a:ext uri="{FF2B5EF4-FFF2-40B4-BE49-F238E27FC236}">
                  <a16:creationId xmlns:a16="http://schemas.microsoft.com/office/drawing/2014/main" id="{7FA324E6-B3F0-4180-A79D-51C1B1F1CCCC}"/>
                </a:ext>
              </a:extLst>
            </p:cNvPr>
            <p:cNvSpPr/>
            <p:nvPr/>
          </p:nvSpPr>
          <p:spPr>
            <a:xfrm>
              <a:off x="1572768" y="2915041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Rectangle: Rounded Corners 19">
              <a:extLst>
                <a:ext uri="{FF2B5EF4-FFF2-40B4-BE49-F238E27FC236}">
                  <a16:creationId xmlns:a16="http://schemas.microsoft.com/office/drawing/2014/main" id="{3CEA0BE1-F0AF-4B42-8B9F-C287F94AA9D2}"/>
                </a:ext>
              </a:extLst>
            </p:cNvPr>
            <p:cNvSpPr/>
            <p:nvPr/>
          </p:nvSpPr>
          <p:spPr>
            <a:xfrm>
              <a:off x="1572768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Rectangle: Rounded Corners 20">
              <a:extLst>
                <a:ext uri="{FF2B5EF4-FFF2-40B4-BE49-F238E27FC236}">
                  <a16:creationId xmlns:a16="http://schemas.microsoft.com/office/drawing/2014/main" id="{EB262DC2-A25F-4A96-961A-39420F66632A}"/>
                </a:ext>
              </a:extLst>
            </p:cNvPr>
            <p:cNvSpPr/>
            <p:nvPr/>
          </p:nvSpPr>
          <p:spPr>
            <a:xfrm>
              <a:off x="1572768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Rectangle: Rounded Corners 21">
              <a:extLst>
                <a:ext uri="{FF2B5EF4-FFF2-40B4-BE49-F238E27FC236}">
                  <a16:creationId xmlns:a16="http://schemas.microsoft.com/office/drawing/2014/main" id="{C8261584-9A6B-4F6C-B156-26DE394E7009}"/>
                </a:ext>
              </a:extLst>
            </p:cNvPr>
            <p:cNvSpPr/>
            <p:nvPr/>
          </p:nvSpPr>
          <p:spPr>
            <a:xfrm>
              <a:off x="1572768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Rectangle: Rounded Corners 22">
              <a:extLst>
                <a:ext uri="{FF2B5EF4-FFF2-40B4-BE49-F238E27FC236}">
                  <a16:creationId xmlns:a16="http://schemas.microsoft.com/office/drawing/2014/main" id="{DE67994D-F8A0-414B-9C87-2776B9EAE4EF}"/>
                </a:ext>
              </a:extLst>
            </p:cNvPr>
            <p:cNvSpPr/>
            <p:nvPr/>
          </p:nvSpPr>
          <p:spPr>
            <a:xfrm>
              <a:off x="1572768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23">
            <a:extLst>
              <a:ext uri="{FF2B5EF4-FFF2-40B4-BE49-F238E27FC236}">
                <a16:creationId xmlns:a16="http://schemas.microsoft.com/office/drawing/2014/main" id="{EE875A62-73B1-4710-BC69-7055985DD85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221804" y="2960946"/>
            <a:ext cx="730353" cy="2445380"/>
            <a:chOff x="2476500" y="1880466"/>
            <a:chExt cx="561758" cy="2534708"/>
          </a:xfrm>
        </p:grpSpPr>
        <p:sp>
          <p:nvSpPr>
            <p:cNvPr id="75" name="Rectangle: Rounded Corners 24">
              <a:extLst>
                <a:ext uri="{FF2B5EF4-FFF2-40B4-BE49-F238E27FC236}">
                  <a16:creationId xmlns:a16="http://schemas.microsoft.com/office/drawing/2014/main" id="{1790C0BD-DC8D-44D1-8A5A-3EF5E1956E47}"/>
                </a:ext>
              </a:extLst>
            </p:cNvPr>
            <p:cNvSpPr/>
            <p:nvPr/>
          </p:nvSpPr>
          <p:spPr>
            <a:xfrm>
              <a:off x="2476500" y="4208259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949129B4-B9EE-4AA9-BB50-F4D6207F8B89}"/>
                </a:ext>
              </a:extLst>
            </p:cNvPr>
            <p:cNvSpPr/>
            <p:nvPr/>
          </p:nvSpPr>
          <p:spPr>
            <a:xfrm>
              <a:off x="2476500" y="3949615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Rectangle: Rounded Corners 26">
              <a:extLst>
                <a:ext uri="{FF2B5EF4-FFF2-40B4-BE49-F238E27FC236}">
                  <a16:creationId xmlns:a16="http://schemas.microsoft.com/office/drawing/2014/main" id="{AC4F983C-30D2-4920-89EF-900CFA38DABE}"/>
                </a:ext>
              </a:extLst>
            </p:cNvPr>
            <p:cNvSpPr/>
            <p:nvPr/>
          </p:nvSpPr>
          <p:spPr>
            <a:xfrm>
              <a:off x="2476500" y="3690972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Rectangle: Rounded Corners 27">
              <a:extLst>
                <a:ext uri="{FF2B5EF4-FFF2-40B4-BE49-F238E27FC236}">
                  <a16:creationId xmlns:a16="http://schemas.microsoft.com/office/drawing/2014/main" id="{2EC766BC-A318-4588-B4CF-DC848D79CDE1}"/>
                </a:ext>
              </a:extLst>
            </p:cNvPr>
            <p:cNvSpPr/>
            <p:nvPr/>
          </p:nvSpPr>
          <p:spPr>
            <a:xfrm>
              <a:off x="2476500" y="3432328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: Rounded Corners 28">
              <a:extLst>
                <a:ext uri="{FF2B5EF4-FFF2-40B4-BE49-F238E27FC236}">
                  <a16:creationId xmlns:a16="http://schemas.microsoft.com/office/drawing/2014/main" id="{4D5C06EF-5E37-4C36-BC5E-5B2D419EAE24}"/>
                </a:ext>
              </a:extLst>
            </p:cNvPr>
            <p:cNvSpPr/>
            <p:nvPr/>
          </p:nvSpPr>
          <p:spPr>
            <a:xfrm>
              <a:off x="2476500" y="3173684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Rectangle: Rounded Corners 29">
              <a:extLst>
                <a:ext uri="{FF2B5EF4-FFF2-40B4-BE49-F238E27FC236}">
                  <a16:creationId xmlns:a16="http://schemas.microsoft.com/office/drawing/2014/main" id="{F595A2C4-4644-4B8F-B1FF-39E16D3471B9}"/>
                </a:ext>
              </a:extLst>
            </p:cNvPr>
            <p:cNvSpPr/>
            <p:nvPr/>
          </p:nvSpPr>
          <p:spPr>
            <a:xfrm>
              <a:off x="2476500" y="2915041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Rectangle: Rounded Corners 30">
              <a:extLst>
                <a:ext uri="{FF2B5EF4-FFF2-40B4-BE49-F238E27FC236}">
                  <a16:creationId xmlns:a16="http://schemas.microsoft.com/office/drawing/2014/main" id="{C778AE55-84C2-49DB-B5C6-D6254A80FDED}"/>
                </a:ext>
              </a:extLst>
            </p:cNvPr>
            <p:cNvSpPr/>
            <p:nvPr/>
          </p:nvSpPr>
          <p:spPr>
            <a:xfrm>
              <a:off x="2476500" y="2656397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Rectangle: Rounded Corners 31">
              <a:extLst>
                <a:ext uri="{FF2B5EF4-FFF2-40B4-BE49-F238E27FC236}">
                  <a16:creationId xmlns:a16="http://schemas.microsoft.com/office/drawing/2014/main" id="{8DE079DF-DFA5-4E59-B60A-6CCD6F4FA4ED}"/>
                </a:ext>
              </a:extLst>
            </p:cNvPr>
            <p:cNvSpPr/>
            <p:nvPr/>
          </p:nvSpPr>
          <p:spPr>
            <a:xfrm>
              <a:off x="2476500" y="2397753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Rectangle: Rounded Corners 32">
              <a:extLst>
                <a:ext uri="{FF2B5EF4-FFF2-40B4-BE49-F238E27FC236}">
                  <a16:creationId xmlns:a16="http://schemas.microsoft.com/office/drawing/2014/main" id="{E4FBD7B9-025D-4D83-BC04-CB4A2F8757D4}"/>
                </a:ext>
              </a:extLst>
            </p:cNvPr>
            <p:cNvSpPr/>
            <p:nvPr/>
          </p:nvSpPr>
          <p:spPr>
            <a:xfrm>
              <a:off x="2476500" y="2139110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Rectangle: Rounded Corners 33">
              <a:extLst>
                <a:ext uri="{FF2B5EF4-FFF2-40B4-BE49-F238E27FC236}">
                  <a16:creationId xmlns:a16="http://schemas.microsoft.com/office/drawing/2014/main" id="{C4D6E8A5-C88A-4146-92CB-3F0175E3FFDB}"/>
                </a:ext>
              </a:extLst>
            </p:cNvPr>
            <p:cNvSpPr/>
            <p:nvPr/>
          </p:nvSpPr>
          <p:spPr>
            <a:xfrm>
              <a:off x="247650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34">
            <a:extLst>
              <a:ext uri="{FF2B5EF4-FFF2-40B4-BE49-F238E27FC236}">
                <a16:creationId xmlns:a16="http://schemas.microsoft.com/office/drawing/2014/main" id="{BB69E2D7-653F-48AB-B0B8-DDDE4BAB380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396765" y="2960946"/>
            <a:ext cx="730353" cy="2445380"/>
            <a:chOff x="3380232" y="1880466"/>
            <a:chExt cx="561758" cy="2534708"/>
          </a:xfrm>
        </p:grpSpPr>
        <p:sp>
          <p:nvSpPr>
            <p:cNvPr id="65" name="Rectangle: Rounded Corners 35">
              <a:extLst>
                <a:ext uri="{FF2B5EF4-FFF2-40B4-BE49-F238E27FC236}">
                  <a16:creationId xmlns:a16="http://schemas.microsoft.com/office/drawing/2014/main" id="{FD26CC81-6677-4B63-914F-451ED7E2E60D}"/>
                </a:ext>
              </a:extLst>
            </p:cNvPr>
            <p:cNvSpPr/>
            <p:nvPr/>
          </p:nvSpPr>
          <p:spPr>
            <a:xfrm>
              <a:off x="3380232" y="4208259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Rectangle: Rounded Corners 36">
              <a:extLst>
                <a:ext uri="{FF2B5EF4-FFF2-40B4-BE49-F238E27FC236}">
                  <a16:creationId xmlns:a16="http://schemas.microsoft.com/office/drawing/2014/main" id="{041AF277-B04B-4512-B625-6DF4BA22899F}"/>
                </a:ext>
              </a:extLst>
            </p:cNvPr>
            <p:cNvSpPr/>
            <p:nvPr/>
          </p:nvSpPr>
          <p:spPr>
            <a:xfrm>
              <a:off x="3380232" y="3949615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Rectangle: Rounded Corners 37">
              <a:extLst>
                <a:ext uri="{FF2B5EF4-FFF2-40B4-BE49-F238E27FC236}">
                  <a16:creationId xmlns:a16="http://schemas.microsoft.com/office/drawing/2014/main" id="{11219149-9A04-4C2A-8649-689FE5EDFD1F}"/>
                </a:ext>
              </a:extLst>
            </p:cNvPr>
            <p:cNvSpPr/>
            <p:nvPr/>
          </p:nvSpPr>
          <p:spPr>
            <a:xfrm>
              <a:off x="3380232" y="3690972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Rectangle: Rounded Corners 38">
              <a:extLst>
                <a:ext uri="{FF2B5EF4-FFF2-40B4-BE49-F238E27FC236}">
                  <a16:creationId xmlns:a16="http://schemas.microsoft.com/office/drawing/2014/main" id="{2B89DDBD-251E-47E0-B04F-88B11921FF26}"/>
                </a:ext>
              </a:extLst>
            </p:cNvPr>
            <p:cNvSpPr/>
            <p:nvPr/>
          </p:nvSpPr>
          <p:spPr>
            <a:xfrm>
              <a:off x="3380232" y="3432328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Rectangle: Rounded Corners 39">
              <a:extLst>
                <a:ext uri="{FF2B5EF4-FFF2-40B4-BE49-F238E27FC236}">
                  <a16:creationId xmlns:a16="http://schemas.microsoft.com/office/drawing/2014/main" id="{3672FBF8-0DDE-498C-BDD2-42253CDCE18D}"/>
                </a:ext>
              </a:extLst>
            </p:cNvPr>
            <p:cNvSpPr/>
            <p:nvPr/>
          </p:nvSpPr>
          <p:spPr>
            <a:xfrm>
              <a:off x="3380232" y="3173684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Rectangle: Rounded Corners 40">
              <a:extLst>
                <a:ext uri="{FF2B5EF4-FFF2-40B4-BE49-F238E27FC236}">
                  <a16:creationId xmlns:a16="http://schemas.microsoft.com/office/drawing/2014/main" id="{D0038F2B-D999-49D6-A0C6-AB0D85FB3B12}"/>
                </a:ext>
              </a:extLst>
            </p:cNvPr>
            <p:cNvSpPr/>
            <p:nvPr/>
          </p:nvSpPr>
          <p:spPr>
            <a:xfrm>
              <a:off x="3380232" y="2915041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Rectangle: Rounded Corners 41">
              <a:extLst>
                <a:ext uri="{FF2B5EF4-FFF2-40B4-BE49-F238E27FC236}">
                  <a16:creationId xmlns:a16="http://schemas.microsoft.com/office/drawing/2014/main" id="{6F81B5DB-B060-4216-A751-B8936FAD910B}"/>
                </a:ext>
              </a:extLst>
            </p:cNvPr>
            <p:cNvSpPr/>
            <p:nvPr/>
          </p:nvSpPr>
          <p:spPr>
            <a:xfrm>
              <a:off x="3380232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Rectangle: Rounded Corners 42">
              <a:extLst>
                <a:ext uri="{FF2B5EF4-FFF2-40B4-BE49-F238E27FC236}">
                  <a16:creationId xmlns:a16="http://schemas.microsoft.com/office/drawing/2014/main" id="{73C3DE7F-22F8-4513-91B2-AEF5EE2A8575}"/>
                </a:ext>
              </a:extLst>
            </p:cNvPr>
            <p:cNvSpPr/>
            <p:nvPr/>
          </p:nvSpPr>
          <p:spPr>
            <a:xfrm>
              <a:off x="3380232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Rectangle: Rounded Corners 43">
              <a:extLst>
                <a:ext uri="{FF2B5EF4-FFF2-40B4-BE49-F238E27FC236}">
                  <a16:creationId xmlns:a16="http://schemas.microsoft.com/office/drawing/2014/main" id="{12538F65-CD42-4739-A29D-9FEB11437C69}"/>
                </a:ext>
              </a:extLst>
            </p:cNvPr>
            <p:cNvSpPr/>
            <p:nvPr/>
          </p:nvSpPr>
          <p:spPr>
            <a:xfrm>
              <a:off x="3380232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Rectangle: Rounded Corners 44">
              <a:extLst>
                <a:ext uri="{FF2B5EF4-FFF2-40B4-BE49-F238E27FC236}">
                  <a16:creationId xmlns:a16="http://schemas.microsoft.com/office/drawing/2014/main" id="{DA129E00-FBCE-4947-8A8B-8D808C34C7B4}"/>
                </a:ext>
              </a:extLst>
            </p:cNvPr>
            <p:cNvSpPr/>
            <p:nvPr/>
          </p:nvSpPr>
          <p:spPr>
            <a:xfrm>
              <a:off x="3380232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千图PPT彼岸天：ID 8661124库_组合 45">
            <a:extLst>
              <a:ext uri="{FF2B5EF4-FFF2-40B4-BE49-F238E27FC236}">
                <a16:creationId xmlns:a16="http://schemas.microsoft.com/office/drawing/2014/main" id="{31665D3B-6992-45A4-9DB2-658F2387ABB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15438" y="2960946"/>
            <a:ext cx="730353" cy="2445380"/>
            <a:chOff x="4240670" y="1880466"/>
            <a:chExt cx="561758" cy="2534708"/>
          </a:xfrm>
        </p:grpSpPr>
        <p:sp>
          <p:nvSpPr>
            <p:cNvPr id="55" name="Rectangle: Rounded Corners 46">
              <a:extLst>
                <a:ext uri="{FF2B5EF4-FFF2-40B4-BE49-F238E27FC236}">
                  <a16:creationId xmlns:a16="http://schemas.microsoft.com/office/drawing/2014/main" id="{53282934-919A-4FD3-9F58-895E2CB40FD4}"/>
                </a:ext>
              </a:extLst>
            </p:cNvPr>
            <p:cNvSpPr/>
            <p:nvPr/>
          </p:nvSpPr>
          <p:spPr>
            <a:xfrm>
              <a:off x="4240670" y="4208259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Rectangle: Rounded Corners 47">
              <a:extLst>
                <a:ext uri="{FF2B5EF4-FFF2-40B4-BE49-F238E27FC236}">
                  <a16:creationId xmlns:a16="http://schemas.microsoft.com/office/drawing/2014/main" id="{037E1C1E-9338-42A4-A85A-7534016F22C4}"/>
                </a:ext>
              </a:extLst>
            </p:cNvPr>
            <p:cNvSpPr/>
            <p:nvPr/>
          </p:nvSpPr>
          <p:spPr>
            <a:xfrm>
              <a:off x="4240670" y="3949615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: Rounded Corners 48">
              <a:extLst>
                <a:ext uri="{FF2B5EF4-FFF2-40B4-BE49-F238E27FC236}">
                  <a16:creationId xmlns:a16="http://schemas.microsoft.com/office/drawing/2014/main" id="{1F03CEF4-4E6D-4FD0-BCF6-7887A25763E1}"/>
                </a:ext>
              </a:extLst>
            </p:cNvPr>
            <p:cNvSpPr/>
            <p:nvPr/>
          </p:nvSpPr>
          <p:spPr>
            <a:xfrm>
              <a:off x="4240670" y="3690972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Rectangle: Rounded Corners 49">
              <a:extLst>
                <a:ext uri="{FF2B5EF4-FFF2-40B4-BE49-F238E27FC236}">
                  <a16:creationId xmlns:a16="http://schemas.microsoft.com/office/drawing/2014/main" id="{6414B094-98EF-4B20-A49B-4D21E9BF4B2A}"/>
                </a:ext>
              </a:extLst>
            </p:cNvPr>
            <p:cNvSpPr/>
            <p:nvPr/>
          </p:nvSpPr>
          <p:spPr>
            <a:xfrm>
              <a:off x="4240670" y="3432328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: Rounded Corners 50">
              <a:extLst>
                <a:ext uri="{FF2B5EF4-FFF2-40B4-BE49-F238E27FC236}">
                  <a16:creationId xmlns:a16="http://schemas.microsoft.com/office/drawing/2014/main" id="{E5BE8889-7EA9-428F-8490-1978158054A9}"/>
                </a:ext>
              </a:extLst>
            </p:cNvPr>
            <p:cNvSpPr/>
            <p:nvPr/>
          </p:nvSpPr>
          <p:spPr>
            <a:xfrm>
              <a:off x="4240670" y="3173684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Rectangle: Rounded Corners 51">
              <a:extLst>
                <a:ext uri="{FF2B5EF4-FFF2-40B4-BE49-F238E27FC236}">
                  <a16:creationId xmlns:a16="http://schemas.microsoft.com/office/drawing/2014/main" id="{2207F922-4750-43E8-9379-BEAAB2468A0F}"/>
                </a:ext>
              </a:extLst>
            </p:cNvPr>
            <p:cNvSpPr/>
            <p:nvPr/>
          </p:nvSpPr>
          <p:spPr>
            <a:xfrm>
              <a:off x="4240670" y="2915041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Rectangle: Rounded Corners 52">
              <a:extLst>
                <a:ext uri="{FF2B5EF4-FFF2-40B4-BE49-F238E27FC236}">
                  <a16:creationId xmlns:a16="http://schemas.microsoft.com/office/drawing/2014/main" id="{20DF7105-9222-4464-B1C7-37098220181A}"/>
                </a:ext>
              </a:extLst>
            </p:cNvPr>
            <p:cNvSpPr/>
            <p:nvPr/>
          </p:nvSpPr>
          <p:spPr>
            <a:xfrm>
              <a:off x="4240670" y="2656397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Rectangle: Rounded Corners 53">
              <a:extLst>
                <a:ext uri="{FF2B5EF4-FFF2-40B4-BE49-F238E27FC236}">
                  <a16:creationId xmlns:a16="http://schemas.microsoft.com/office/drawing/2014/main" id="{F0CF897B-5ABB-453B-B8BA-93D11E872586}"/>
                </a:ext>
              </a:extLst>
            </p:cNvPr>
            <p:cNvSpPr/>
            <p:nvPr/>
          </p:nvSpPr>
          <p:spPr>
            <a:xfrm>
              <a:off x="4240670" y="2397753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ctangle: Rounded Corners 54">
              <a:extLst>
                <a:ext uri="{FF2B5EF4-FFF2-40B4-BE49-F238E27FC236}">
                  <a16:creationId xmlns:a16="http://schemas.microsoft.com/office/drawing/2014/main" id="{C1A87075-9AD5-432D-A209-8E815C1E27D6}"/>
                </a:ext>
              </a:extLst>
            </p:cNvPr>
            <p:cNvSpPr/>
            <p:nvPr/>
          </p:nvSpPr>
          <p:spPr>
            <a:xfrm>
              <a:off x="4240670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Rectangle: Rounded Corners 55">
              <a:extLst>
                <a:ext uri="{FF2B5EF4-FFF2-40B4-BE49-F238E27FC236}">
                  <a16:creationId xmlns:a16="http://schemas.microsoft.com/office/drawing/2014/main" id="{921C1CD6-ACEB-4996-9A4F-2FF23C059786}"/>
                </a:ext>
              </a:extLst>
            </p:cNvPr>
            <p:cNvSpPr/>
            <p:nvPr/>
          </p:nvSpPr>
          <p:spPr>
            <a:xfrm>
              <a:off x="424067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千图PPT彼岸天：ID 8661124库_组合 61">
            <a:extLst>
              <a:ext uri="{FF2B5EF4-FFF2-40B4-BE49-F238E27FC236}">
                <a16:creationId xmlns:a16="http://schemas.microsoft.com/office/drawing/2014/main" id="{0CE5C2DD-0453-436B-A640-DE7684BDE28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53275" y="1771794"/>
            <a:ext cx="722584" cy="722580"/>
            <a:chOff x="846989" y="1401020"/>
            <a:chExt cx="877416" cy="877416"/>
          </a:xfrm>
          <a:effectLst/>
        </p:grpSpPr>
        <p:sp>
          <p:nvSpPr>
            <p:cNvPr id="53" name="Teardrop 62">
              <a:extLst>
                <a:ext uri="{FF2B5EF4-FFF2-40B4-BE49-F238E27FC236}">
                  <a16:creationId xmlns:a16="http://schemas.microsoft.com/office/drawing/2014/main" id="{1092F911-FDD4-4E08-B6D4-961F15FD007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63">
              <a:extLst>
                <a:ext uri="{FF2B5EF4-FFF2-40B4-BE49-F238E27FC236}">
                  <a16:creationId xmlns:a16="http://schemas.microsoft.com/office/drawing/2014/main" id="{5221E2D6-DC42-41EF-B5B3-01D2722EE879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10" name="千图PPT彼岸天：ID 8661124库_组合 64">
            <a:extLst>
              <a:ext uri="{FF2B5EF4-FFF2-40B4-BE49-F238E27FC236}">
                <a16:creationId xmlns:a16="http://schemas.microsoft.com/office/drawing/2014/main" id="{CEFA7547-7472-45B6-B563-686A392AC7E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029792" y="1771794"/>
            <a:ext cx="722584" cy="722580"/>
            <a:chOff x="846989" y="1401020"/>
            <a:chExt cx="877416" cy="877416"/>
          </a:xfrm>
          <a:effectLst/>
        </p:grpSpPr>
        <p:sp>
          <p:nvSpPr>
            <p:cNvPr id="51" name="Teardrop 65">
              <a:extLst>
                <a:ext uri="{FF2B5EF4-FFF2-40B4-BE49-F238E27FC236}">
                  <a16:creationId xmlns:a16="http://schemas.microsoft.com/office/drawing/2014/main" id="{D5421A02-27EC-403B-8895-B000A713105F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66">
              <a:extLst>
                <a:ext uri="{FF2B5EF4-FFF2-40B4-BE49-F238E27FC236}">
                  <a16:creationId xmlns:a16="http://schemas.microsoft.com/office/drawing/2014/main" id="{CF15B4EA-A093-4301-A0A8-3D9FC2D4A5C6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11" name="千图PPT彼岸天：ID 8661124库_组合 67">
            <a:extLst>
              <a:ext uri="{FF2B5EF4-FFF2-40B4-BE49-F238E27FC236}">
                <a16:creationId xmlns:a16="http://schemas.microsoft.com/office/drawing/2014/main" id="{CB20B4DB-8C44-4D79-9879-1CEF04D89B9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206310" y="1771794"/>
            <a:ext cx="722584" cy="722580"/>
            <a:chOff x="846989" y="1401020"/>
            <a:chExt cx="877416" cy="877416"/>
          </a:xfrm>
          <a:effectLst/>
        </p:grpSpPr>
        <p:sp>
          <p:nvSpPr>
            <p:cNvPr id="49" name="Teardrop 68">
              <a:extLst>
                <a:ext uri="{FF2B5EF4-FFF2-40B4-BE49-F238E27FC236}">
                  <a16:creationId xmlns:a16="http://schemas.microsoft.com/office/drawing/2014/main" id="{99C913B5-D28E-46CB-A7BB-1476CF975930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69">
              <a:extLst>
                <a:ext uri="{FF2B5EF4-FFF2-40B4-BE49-F238E27FC236}">
                  <a16:creationId xmlns:a16="http://schemas.microsoft.com/office/drawing/2014/main" id="{7D122131-4CF5-4D1F-86BC-20E1B1334C7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12" name="千图PPT彼岸天：ID 8661124库_组合 70">
            <a:extLst>
              <a:ext uri="{FF2B5EF4-FFF2-40B4-BE49-F238E27FC236}">
                <a16:creationId xmlns:a16="http://schemas.microsoft.com/office/drawing/2014/main" id="{050C47EC-EB92-41A2-BC49-05E3ECD69BA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382826" y="1771794"/>
            <a:ext cx="722584" cy="722580"/>
            <a:chOff x="846989" y="1401020"/>
            <a:chExt cx="877416" cy="877416"/>
          </a:xfrm>
          <a:effectLst/>
        </p:grpSpPr>
        <p:sp>
          <p:nvSpPr>
            <p:cNvPr id="47" name="Teardrop 71">
              <a:extLst>
                <a:ext uri="{FF2B5EF4-FFF2-40B4-BE49-F238E27FC236}">
                  <a16:creationId xmlns:a16="http://schemas.microsoft.com/office/drawing/2014/main" id="{9F229ABA-12C1-49DC-AE42-186930ADCC2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72">
              <a:extLst>
                <a:ext uri="{FF2B5EF4-FFF2-40B4-BE49-F238E27FC236}">
                  <a16:creationId xmlns:a16="http://schemas.microsoft.com/office/drawing/2014/main" id="{D3822CB5-97AC-4C03-8DAA-7DC8B4396B45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95%</a:t>
              </a:r>
            </a:p>
          </p:txBody>
        </p:sp>
      </p:grpSp>
      <p:grpSp>
        <p:nvGrpSpPr>
          <p:cNvPr id="13" name="千图PPT彼岸天：ID 8661124库_组合 73">
            <a:extLst>
              <a:ext uri="{FF2B5EF4-FFF2-40B4-BE49-F238E27FC236}">
                <a16:creationId xmlns:a16="http://schemas.microsoft.com/office/drawing/2014/main" id="{749C5601-6967-4B0C-A9F5-DA656FC813A2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503055" y="1771794"/>
            <a:ext cx="722584" cy="722580"/>
            <a:chOff x="846989" y="1401020"/>
            <a:chExt cx="877416" cy="877416"/>
          </a:xfrm>
          <a:effectLst/>
        </p:grpSpPr>
        <p:sp>
          <p:nvSpPr>
            <p:cNvPr id="45" name="Teardrop 74">
              <a:extLst>
                <a:ext uri="{FF2B5EF4-FFF2-40B4-BE49-F238E27FC236}">
                  <a16:creationId xmlns:a16="http://schemas.microsoft.com/office/drawing/2014/main" id="{6678566D-39B5-4721-8336-5F0E3DF56E43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75">
              <a:extLst>
                <a:ext uri="{FF2B5EF4-FFF2-40B4-BE49-F238E27FC236}">
                  <a16:creationId xmlns:a16="http://schemas.microsoft.com/office/drawing/2014/main" id="{FCB02039-DE1F-4419-B456-F820D66A5CA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85%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60001E1-7B20-49EC-A0FB-F4A4C6D85DA4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7080375" y="1825952"/>
            <a:ext cx="4392488" cy="654797"/>
            <a:chOff x="7080375" y="1825952"/>
            <a:chExt cx="4392488" cy="654797"/>
          </a:xfrm>
        </p:grpSpPr>
        <p:grpSp>
          <p:nvGrpSpPr>
            <p:cNvPr id="15" name="Group 76">
              <a:extLst>
                <a:ext uri="{FF2B5EF4-FFF2-40B4-BE49-F238E27FC236}">
                  <a16:creationId xmlns:a16="http://schemas.microsoft.com/office/drawing/2014/main" id="{FF50F5C8-AE10-4153-8484-5DA98C7D0671}"/>
                </a:ext>
              </a:extLst>
            </p:cNvPr>
            <p:cNvGrpSpPr/>
            <p:nvPr/>
          </p:nvGrpSpPr>
          <p:grpSpPr>
            <a:xfrm>
              <a:off x="7080375" y="1859868"/>
              <a:ext cx="564211" cy="548058"/>
              <a:chOff x="5205677" y="1309828"/>
              <a:chExt cx="493370" cy="479245"/>
            </a:xfrm>
          </p:grpSpPr>
          <p:sp>
            <p:nvSpPr>
              <p:cNvPr id="43" name="Rectangle: Rounded Corners 77">
                <a:extLst>
                  <a:ext uri="{FF2B5EF4-FFF2-40B4-BE49-F238E27FC236}">
                    <a16:creationId xmlns:a16="http://schemas.microsoft.com/office/drawing/2014/main" id="{5C800FD5-A1A6-48EA-BDD2-E453696F002A}"/>
                  </a:ext>
                </a:extLst>
              </p:cNvPr>
              <p:cNvSpPr/>
              <p:nvPr/>
            </p:nvSpPr>
            <p:spPr>
              <a:xfrm>
                <a:off x="5205677" y="130982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78">
                <a:extLst>
                  <a:ext uri="{FF2B5EF4-FFF2-40B4-BE49-F238E27FC236}">
                    <a16:creationId xmlns:a16="http://schemas.microsoft.com/office/drawing/2014/main" id="{983E63F1-6955-4F51-A056-7D52D006B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7181" y="1414269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57">
              <a:extLst>
                <a:ext uri="{FF2B5EF4-FFF2-40B4-BE49-F238E27FC236}">
                  <a16:creationId xmlns:a16="http://schemas.microsoft.com/office/drawing/2014/main" id="{DB9B6D90-AC1B-443E-8B1C-3BEF5754E124}"/>
                </a:ext>
              </a:extLst>
            </p:cNvPr>
            <p:cNvGrpSpPr/>
            <p:nvPr/>
          </p:nvGrpSpPr>
          <p:grpSpPr>
            <a:xfrm>
              <a:off x="7682046" y="1825952"/>
              <a:ext cx="3790817" cy="654797"/>
              <a:chOff x="7454094" y="1575079"/>
              <a:chExt cx="4309710" cy="744426"/>
            </a:xfrm>
          </p:grpSpPr>
          <p:sp>
            <p:nvSpPr>
              <p:cNvPr id="33" name="TextBox 56">
                <a:extLst>
                  <a:ext uri="{FF2B5EF4-FFF2-40B4-BE49-F238E27FC236}">
                    <a16:creationId xmlns:a16="http://schemas.microsoft.com/office/drawing/2014/main" id="{E4445F17-0995-46AB-9AF4-48D64347C2F6}"/>
                  </a:ext>
                </a:extLst>
              </p:cNvPr>
              <p:cNvSpPr txBox="1"/>
              <p:nvPr/>
            </p:nvSpPr>
            <p:spPr>
              <a:xfrm>
                <a:off x="7454094" y="1575079"/>
                <a:ext cx="1434613" cy="47237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4" name="TextBox 97">
                <a:extLst>
                  <a:ext uri="{FF2B5EF4-FFF2-40B4-BE49-F238E27FC236}">
                    <a16:creationId xmlns:a16="http://schemas.microsoft.com/office/drawing/2014/main" id="{4BCC4EB1-B2C5-4B2C-A45B-B6A1F675F879}"/>
                  </a:ext>
                </a:extLst>
              </p:cNvPr>
              <p:cNvSpPr txBox="1"/>
              <p:nvPr/>
            </p:nvSpPr>
            <p:spPr>
              <a:xfrm>
                <a:off x="7454094" y="1952105"/>
                <a:ext cx="4309710" cy="36740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5" name="千图PPT彼岸天：ID 8661124库_组合 104">
            <a:extLst>
              <a:ext uri="{FF2B5EF4-FFF2-40B4-BE49-F238E27FC236}">
                <a16:creationId xmlns:a16="http://schemas.microsoft.com/office/drawing/2014/main" id="{106596EE-9717-48D7-B8D3-5B02DC9AFFE6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080375" y="2576967"/>
            <a:ext cx="4392488" cy="654797"/>
            <a:chOff x="7080375" y="2576967"/>
            <a:chExt cx="4392488" cy="654797"/>
          </a:xfrm>
        </p:grpSpPr>
        <p:grpSp>
          <p:nvGrpSpPr>
            <p:cNvPr id="16" name="Group 79">
              <a:extLst>
                <a:ext uri="{FF2B5EF4-FFF2-40B4-BE49-F238E27FC236}">
                  <a16:creationId xmlns:a16="http://schemas.microsoft.com/office/drawing/2014/main" id="{79157FE1-E51A-4A51-BAAF-D721FF71FFD5}"/>
                </a:ext>
              </a:extLst>
            </p:cNvPr>
            <p:cNvGrpSpPr/>
            <p:nvPr/>
          </p:nvGrpSpPr>
          <p:grpSpPr>
            <a:xfrm>
              <a:off x="7080375" y="2610883"/>
              <a:ext cx="564211" cy="548058"/>
              <a:chOff x="5205677" y="1966548"/>
              <a:chExt cx="493370" cy="479245"/>
            </a:xfrm>
          </p:grpSpPr>
          <p:sp>
            <p:nvSpPr>
              <p:cNvPr id="41" name="Rectangle: Rounded Corners 80">
                <a:extLst>
                  <a:ext uri="{FF2B5EF4-FFF2-40B4-BE49-F238E27FC236}">
                    <a16:creationId xmlns:a16="http://schemas.microsoft.com/office/drawing/2014/main" id="{BEA7C39F-36AA-4C09-ADBC-7C388EDE7C98}"/>
                  </a:ext>
                </a:extLst>
              </p:cNvPr>
              <p:cNvSpPr/>
              <p:nvPr/>
            </p:nvSpPr>
            <p:spPr>
              <a:xfrm>
                <a:off x="5205677" y="1966548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81">
                <a:extLst>
                  <a:ext uri="{FF2B5EF4-FFF2-40B4-BE49-F238E27FC236}">
                    <a16:creationId xmlns:a16="http://schemas.microsoft.com/office/drawing/2014/main" id="{603F8CEF-6BC5-4677-B725-2316BA4B7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7181" y="2059372"/>
                <a:ext cx="270363" cy="29359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98">
              <a:extLst>
                <a:ext uri="{FF2B5EF4-FFF2-40B4-BE49-F238E27FC236}">
                  <a16:creationId xmlns:a16="http://schemas.microsoft.com/office/drawing/2014/main" id="{0D45A84E-CBA9-4E0B-BC19-E87BAB96EEC5}"/>
                </a:ext>
              </a:extLst>
            </p:cNvPr>
            <p:cNvGrpSpPr/>
            <p:nvPr/>
          </p:nvGrpSpPr>
          <p:grpSpPr>
            <a:xfrm>
              <a:off x="7682046" y="2576967"/>
              <a:ext cx="3790817" cy="654797"/>
              <a:chOff x="7454094" y="1575079"/>
              <a:chExt cx="4309710" cy="744426"/>
            </a:xfrm>
          </p:grpSpPr>
          <p:sp>
            <p:nvSpPr>
              <p:cNvPr id="31" name="TextBox 99">
                <a:extLst>
                  <a:ext uri="{FF2B5EF4-FFF2-40B4-BE49-F238E27FC236}">
                    <a16:creationId xmlns:a16="http://schemas.microsoft.com/office/drawing/2014/main" id="{30507564-2B85-452D-94A5-1DD382B012C4}"/>
                  </a:ext>
                </a:extLst>
              </p:cNvPr>
              <p:cNvSpPr txBox="1"/>
              <p:nvPr/>
            </p:nvSpPr>
            <p:spPr>
              <a:xfrm>
                <a:off x="7454094" y="1575079"/>
                <a:ext cx="1434613" cy="47237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100">
                <a:extLst>
                  <a:ext uri="{FF2B5EF4-FFF2-40B4-BE49-F238E27FC236}">
                    <a16:creationId xmlns:a16="http://schemas.microsoft.com/office/drawing/2014/main" id="{2028A5C4-2424-4A5B-965A-1776E866CE53}"/>
                  </a:ext>
                </a:extLst>
              </p:cNvPr>
              <p:cNvSpPr txBox="1"/>
              <p:nvPr/>
            </p:nvSpPr>
            <p:spPr>
              <a:xfrm>
                <a:off x="7454094" y="1952105"/>
                <a:ext cx="4309710" cy="36740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6" name="千图PPT彼岸天：ID 8661124库_组合 105">
            <a:extLst>
              <a:ext uri="{FF2B5EF4-FFF2-40B4-BE49-F238E27FC236}">
                <a16:creationId xmlns:a16="http://schemas.microsoft.com/office/drawing/2014/main" id="{E9B7D6F6-2E7F-4820-B923-46ED1295006D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7080375" y="3327983"/>
            <a:ext cx="4392488" cy="654798"/>
            <a:chOff x="7080375" y="3327983"/>
            <a:chExt cx="4392488" cy="654798"/>
          </a:xfrm>
        </p:grpSpPr>
        <p:grpSp>
          <p:nvGrpSpPr>
            <p:cNvPr id="17" name="Group 82">
              <a:extLst>
                <a:ext uri="{FF2B5EF4-FFF2-40B4-BE49-F238E27FC236}">
                  <a16:creationId xmlns:a16="http://schemas.microsoft.com/office/drawing/2014/main" id="{7599795D-AB78-4D7B-961E-499E3527983A}"/>
                </a:ext>
              </a:extLst>
            </p:cNvPr>
            <p:cNvGrpSpPr/>
            <p:nvPr/>
          </p:nvGrpSpPr>
          <p:grpSpPr>
            <a:xfrm>
              <a:off x="7080375" y="3361898"/>
              <a:ext cx="564211" cy="548058"/>
              <a:chOff x="5205677" y="2623268"/>
              <a:chExt cx="493370" cy="479245"/>
            </a:xfrm>
          </p:grpSpPr>
          <p:sp>
            <p:nvSpPr>
              <p:cNvPr id="39" name="Rectangle: Rounded Corners 83">
                <a:extLst>
                  <a:ext uri="{FF2B5EF4-FFF2-40B4-BE49-F238E27FC236}">
                    <a16:creationId xmlns:a16="http://schemas.microsoft.com/office/drawing/2014/main" id="{3F4028A9-2139-407F-9CF9-B1D63FA7C356}"/>
                  </a:ext>
                </a:extLst>
              </p:cNvPr>
              <p:cNvSpPr/>
              <p:nvPr/>
            </p:nvSpPr>
            <p:spPr>
              <a:xfrm>
                <a:off x="5205677" y="2623268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84">
                <a:extLst>
                  <a:ext uri="{FF2B5EF4-FFF2-40B4-BE49-F238E27FC236}">
                    <a16:creationId xmlns:a16="http://schemas.microsoft.com/office/drawing/2014/main" id="{949EC984-6288-43B5-BFE6-5F5CDDE4C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1275" y="2711803"/>
                <a:ext cx="302175" cy="302175"/>
              </a:xfrm>
              <a:custGeom>
                <a:avLst/>
                <a:gdLst/>
                <a:ahLst/>
                <a:cxnLst>
                  <a:cxn ang="0">
                    <a:pos x="60" y="40"/>
                  </a:cxn>
                  <a:cxn ang="0">
                    <a:pos x="40" y="60"/>
                  </a:cxn>
                  <a:cxn ang="0">
                    <a:pos x="36" y="61"/>
                  </a:cxn>
                  <a:cxn ang="0">
                    <a:pos x="33" y="60"/>
                  </a:cxn>
                  <a:cxn ang="0">
                    <a:pos x="4" y="31"/>
                  </a:cxn>
                  <a:cxn ang="0">
                    <a:pos x="0" y="22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22" y="0"/>
                  </a:cxn>
                  <a:cxn ang="0">
                    <a:pos x="31" y="4"/>
                  </a:cxn>
                  <a:cxn ang="0">
                    <a:pos x="60" y="33"/>
                  </a:cxn>
                  <a:cxn ang="0">
                    <a:pos x="61" y="36"/>
                  </a:cxn>
                  <a:cxn ang="0">
                    <a:pos x="60" y="40"/>
                  </a:cxn>
                  <a:cxn ang="0">
                    <a:pos x="13" y="8"/>
                  </a:cxn>
                  <a:cxn ang="0">
                    <a:pos x="8" y="13"/>
                  </a:cxn>
                  <a:cxn ang="0">
                    <a:pos x="13" y="18"/>
                  </a:cxn>
                  <a:cxn ang="0">
                    <a:pos x="18" y="13"/>
                  </a:cxn>
                  <a:cxn ang="0">
                    <a:pos x="13" y="8"/>
                  </a:cxn>
                </a:cxnLst>
                <a:rect l="0" t="0" r="r" b="b"/>
                <a:pathLst>
                  <a:path w="61" h="61">
                    <a:moveTo>
                      <a:pt x="60" y="4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39" y="61"/>
                      <a:pt x="38" y="61"/>
                      <a:pt x="36" y="61"/>
                    </a:cubicBezTo>
                    <a:cubicBezTo>
                      <a:pt x="35" y="61"/>
                      <a:pt x="34" y="61"/>
                      <a:pt x="33" y="6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2" y="29"/>
                      <a:pt x="0" y="25"/>
                      <a:pt x="0" y="2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9" y="2"/>
                      <a:pt x="31" y="4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1" y="34"/>
                      <a:pt x="61" y="35"/>
                      <a:pt x="61" y="36"/>
                    </a:cubicBezTo>
                    <a:cubicBezTo>
                      <a:pt x="61" y="38"/>
                      <a:pt x="61" y="39"/>
                      <a:pt x="60" y="40"/>
                    </a:cubicBezTo>
                    <a:close/>
                    <a:moveTo>
                      <a:pt x="13" y="8"/>
                    </a:moveTo>
                    <a:cubicBezTo>
                      <a:pt x="10" y="8"/>
                      <a:pt x="8" y="10"/>
                      <a:pt x="8" y="13"/>
                    </a:cubicBezTo>
                    <a:cubicBezTo>
                      <a:pt x="8" y="16"/>
                      <a:pt x="10" y="18"/>
                      <a:pt x="13" y="18"/>
                    </a:cubicBezTo>
                    <a:cubicBezTo>
                      <a:pt x="16" y="18"/>
                      <a:pt x="18" y="16"/>
                      <a:pt x="18" y="13"/>
                    </a:cubicBezTo>
                    <a:cubicBezTo>
                      <a:pt x="18" y="10"/>
                      <a:pt x="16" y="8"/>
                      <a:pt x="1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101">
              <a:extLst>
                <a:ext uri="{FF2B5EF4-FFF2-40B4-BE49-F238E27FC236}">
                  <a16:creationId xmlns:a16="http://schemas.microsoft.com/office/drawing/2014/main" id="{7F05D7D5-0413-4276-AA3F-D397DAC238E3}"/>
                </a:ext>
              </a:extLst>
            </p:cNvPr>
            <p:cNvGrpSpPr/>
            <p:nvPr/>
          </p:nvGrpSpPr>
          <p:grpSpPr>
            <a:xfrm>
              <a:off x="7682046" y="3327983"/>
              <a:ext cx="3790817" cy="654798"/>
              <a:chOff x="7454094" y="1575079"/>
              <a:chExt cx="4309710" cy="744428"/>
            </a:xfrm>
          </p:grpSpPr>
          <p:sp>
            <p:nvSpPr>
              <p:cNvPr id="29" name="TextBox 102">
                <a:extLst>
                  <a:ext uri="{FF2B5EF4-FFF2-40B4-BE49-F238E27FC236}">
                    <a16:creationId xmlns:a16="http://schemas.microsoft.com/office/drawing/2014/main" id="{1BDCBDE9-7ECC-40BA-844D-DB67D650D66D}"/>
                  </a:ext>
                </a:extLst>
              </p:cNvPr>
              <p:cNvSpPr txBox="1"/>
              <p:nvPr/>
            </p:nvSpPr>
            <p:spPr>
              <a:xfrm>
                <a:off x="7454094" y="1575079"/>
                <a:ext cx="1434613" cy="47237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103">
                <a:extLst>
                  <a:ext uri="{FF2B5EF4-FFF2-40B4-BE49-F238E27FC236}">
                    <a16:creationId xmlns:a16="http://schemas.microsoft.com/office/drawing/2014/main" id="{20E22CE2-2326-4E11-A81D-525C5A86A6B6}"/>
                  </a:ext>
                </a:extLst>
              </p:cNvPr>
              <p:cNvSpPr txBox="1"/>
              <p:nvPr/>
            </p:nvSpPr>
            <p:spPr>
              <a:xfrm>
                <a:off x="7454094" y="1952106"/>
                <a:ext cx="4309710" cy="367401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7" name="千图PPT彼岸天：ID 8661124库_组合 106">
            <a:extLst>
              <a:ext uri="{FF2B5EF4-FFF2-40B4-BE49-F238E27FC236}">
                <a16:creationId xmlns:a16="http://schemas.microsoft.com/office/drawing/2014/main" id="{9DF3E8AA-4FA4-4177-B1C4-7E5EA0C6F1D7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080375" y="4078999"/>
            <a:ext cx="4392488" cy="654798"/>
            <a:chOff x="7080375" y="4078999"/>
            <a:chExt cx="4392488" cy="654798"/>
          </a:xfrm>
        </p:grpSpPr>
        <p:grpSp>
          <p:nvGrpSpPr>
            <p:cNvPr id="18" name="Group 85">
              <a:extLst>
                <a:ext uri="{FF2B5EF4-FFF2-40B4-BE49-F238E27FC236}">
                  <a16:creationId xmlns:a16="http://schemas.microsoft.com/office/drawing/2014/main" id="{21BC89EF-727E-4256-9353-022EEA94BADB}"/>
                </a:ext>
              </a:extLst>
            </p:cNvPr>
            <p:cNvGrpSpPr/>
            <p:nvPr/>
          </p:nvGrpSpPr>
          <p:grpSpPr>
            <a:xfrm>
              <a:off x="7080375" y="4112914"/>
              <a:ext cx="564211" cy="548058"/>
              <a:chOff x="5205677" y="3279988"/>
              <a:chExt cx="493370" cy="479245"/>
            </a:xfrm>
          </p:grpSpPr>
          <p:sp>
            <p:nvSpPr>
              <p:cNvPr id="37" name="Rectangle: Rounded Corners 86">
                <a:extLst>
                  <a:ext uri="{FF2B5EF4-FFF2-40B4-BE49-F238E27FC236}">
                    <a16:creationId xmlns:a16="http://schemas.microsoft.com/office/drawing/2014/main" id="{649147E6-C9A8-47E1-83A5-93BA9D7B16D7}"/>
                  </a:ext>
                </a:extLst>
              </p:cNvPr>
              <p:cNvSpPr/>
              <p:nvPr/>
            </p:nvSpPr>
            <p:spPr>
              <a:xfrm>
                <a:off x="5205677" y="3279988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87">
                <a:extLst>
                  <a:ext uri="{FF2B5EF4-FFF2-40B4-BE49-F238E27FC236}">
                    <a16:creationId xmlns:a16="http://schemas.microsoft.com/office/drawing/2014/main" id="{9EE0D314-FF5E-4E07-A174-61D8605A0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142" y="3369769"/>
                <a:ext cx="304440" cy="299683"/>
              </a:xfrm>
              <a:custGeom>
                <a:avLst/>
                <a:gdLst/>
                <a:ahLst/>
                <a:cxnLst>
                  <a:cxn ang="0">
                    <a:pos x="30" y="58"/>
                  </a:cxn>
                  <a:cxn ang="0">
                    <a:pos x="0" y="29"/>
                  </a:cxn>
                  <a:cxn ang="0">
                    <a:pos x="30" y="0"/>
                  </a:cxn>
                  <a:cxn ang="0">
                    <a:pos x="59" y="29"/>
                  </a:cxn>
                  <a:cxn ang="0">
                    <a:pos x="30" y="58"/>
                  </a:cxn>
                  <a:cxn ang="0">
                    <a:pos x="30" y="8"/>
                  </a:cxn>
                  <a:cxn ang="0">
                    <a:pos x="9" y="29"/>
                  </a:cxn>
                  <a:cxn ang="0">
                    <a:pos x="30" y="49"/>
                  </a:cxn>
                  <a:cxn ang="0">
                    <a:pos x="50" y="29"/>
                  </a:cxn>
                  <a:cxn ang="0">
                    <a:pos x="30" y="8"/>
                  </a:cxn>
                  <a:cxn ang="0">
                    <a:pos x="34" y="32"/>
                  </a:cxn>
                  <a:cxn ang="0">
                    <a:pos x="33" y="34"/>
                  </a:cxn>
                  <a:cxn ang="0">
                    <a:pos x="21" y="34"/>
                  </a:cxn>
                  <a:cxn ang="0">
                    <a:pos x="20" y="32"/>
                  </a:cxn>
                  <a:cxn ang="0">
                    <a:pos x="20" y="30"/>
                  </a:cxn>
                  <a:cxn ang="0">
                    <a:pos x="21" y="29"/>
                  </a:cxn>
                  <a:cxn ang="0">
                    <a:pos x="30" y="29"/>
                  </a:cxn>
                  <a:cxn ang="0">
                    <a:pos x="30" y="15"/>
                  </a:cxn>
                  <a:cxn ang="0">
                    <a:pos x="31" y="14"/>
                  </a:cxn>
                  <a:cxn ang="0">
                    <a:pos x="33" y="14"/>
                  </a:cxn>
                  <a:cxn ang="0">
                    <a:pos x="34" y="15"/>
                  </a:cxn>
                  <a:cxn ang="0">
                    <a:pos x="34" y="32"/>
                  </a:cxn>
                </a:cxnLst>
                <a:rect l="0" t="0" r="r" b="b"/>
                <a:pathLst>
                  <a:path w="59" h="58">
                    <a:moveTo>
                      <a:pt x="30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29"/>
                    </a:cubicBezTo>
                    <a:cubicBezTo>
                      <a:pt x="59" y="45"/>
                      <a:pt x="46" y="58"/>
                      <a:pt x="30" y="58"/>
                    </a:cubicBezTo>
                    <a:close/>
                    <a:moveTo>
                      <a:pt x="30" y="8"/>
                    </a:moveTo>
                    <a:cubicBezTo>
                      <a:pt x="18" y="8"/>
                      <a:pt x="9" y="17"/>
                      <a:pt x="9" y="29"/>
                    </a:cubicBezTo>
                    <a:cubicBezTo>
                      <a:pt x="9" y="40"/>
                      <a:pt x="18" y="49"/>
                      <a:pt x="30" y="49"/>
                    </a:cubicBezTo>
                    <a:cubicBezTo>
                      <a:pt x="41" y="49"/>
                      <a:pt x="50" y="40"/>
                      <a:pt x="50" y="29"/>
                    </a:cubicBezTo>
                    <a:cubicBezTo>
                      <a:pt x="50" y="17"/>
                      <a:pt x="41" y="8"/>
                      <a:pt x="30" y="8"/>
                    </a:cubicBezTo>
                    <a:close/>
                    <a:moveTo>
                      <a:pt x="34" y="32"/>
                    </a:moveTo>
                    <a:cubicBezTo>
                      <a:pt x="34" y="33"/>
                      <a:pt x="34" y="34"/>
                      <a:pt x="33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4"/>
                      <a:pt x="20" y="33"/>
                      <a:pt x="20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1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5"/>
                      <a:pt x="34" y="15"/>
                    </a:cubicBezTo>
                    <a:lnTo>
                      <a:pt x="34" y="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04">
              <a:extLst>
                <a:ext uri="{FF2B5EF4-FFF2-40B4-BE49-F238E27FC236}">
                  <a16:creationId xmlns:a16="http://schemas.microsoft.com/office/drawing/2014/main" id="{516F8B0A-A6E1-4F0A-930B-14E89E7FC430}"/>
                </a:ext>
              </a:extLst>
            </p:cNvPr>
            <p:cNvGrpSpPr/>
            <p:nvPr/>
          </p:nvGrpSpPr>
          <p:grpSpPr>
            <a:xfrm>
              <a:off x="7682046" y="4078999"/>
              <a:ext cx="3790817" cy="654798"/>
              <a:chOff x="7454094" y="1575079"/>
              <a:chExt cx="4309710" cy="744428"/>
            </a:xfrm>
          </p:grpSpPr>
          <p:sp>
            <p:nvSpPr>
              <p:cNvPr id="27" name="TextBox 105">
                <a:extLst>
                  <a:ext uri="{FF2B5EF4-FFF2-40B4-BE49-F238E27FC236}">
                    <a16:creationId xmlns:a16="http://schemas.microsoft.com/office/drawing/2014/main" id="{B59E39F4-DE15-411F-8063-8A02376E69DD}"/>
                  </a:ext>
                </a:extLst>
              </p:cNvPr>
              <p:cNvSpPr txBox="1"/>
              <p:nvPr/>
            </p:nvSpPr>
            <p:spPr>
              <a:xfrm>
                <a:off x="7454094" y="1575079"/>
                <a:ext cx="1434613" cy="47237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106">
                <a:extLst>
                  <a:ext uri="{FF2B5EF4-FFF2-40B4-BE49-F238E27FC236}">
                    <a16:creationId xmlns:a16="http://schemas.microsoft.com/office/drawing/2014/main" id="{3000C2A9-3509-438D-A241-0C75066F811C}"/>
                  </a:ext>
                </a:extLst>
              </p:cNvPr>
              <p:cNvSpPr txBox="1"/>
              <p:nvPr/>
            </p:nvSpPr>
            <p:spPr>
              <a:xfrm>
                <a:off x="7454094" y="1952106"/>
                <a:ext cx="4309710" cy="367401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8" name="千图PPT彼岸天：ID 8661124库_组合 107">
            <a:extLst>
              <a:ext uri="{FF2B5EF4-FFF2-40B4-BE49-F238E27FC236}">
                <a16:creationId xmlns:a16="http://schemas.microsoft.com/office/drawing/2014/main" id="{9120DC7A-84F5-4E03-8000-C797B1D5CD2D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7080375" y="4830015"/>
            <a:ext cx="4392488" cy="654798"/>
            <a:chOff x="7080375" y="4830015"/>
            <a:chExt cx="4392488" cy="654798"/>
          </a:xfrm>
        </p:grpSpPr>
        <p:grpSp>
          <p:nvGrpSpPr>
            <p:cNvPr id="19" name="Group 88">
              <a:extLst>
                <a:ext uri="{FF2B5EF4-FFF2-40B4-BE49-F238E27FC236}">
                  <a16:creationId xmlns:a16="http://schemas.microsoft.com/office/drawing/2014/main" id="{90BBF889-3A68-480B-A2D4-244463C2A50C}"/>
                </a:ext>
              </a:extLst>
            </p:cNvPr>
            <p:cNvGrpSpPr/>
            <p:nvPr/>
          </p:nvGrpSpPr>
          <p:grpSpPr>
            <a:xfrm>
              <a:off x="7080375" y="4863929"/>
              <a:ext cx="564211" cy="548058"/>
              <a:chOff x="5205677" y="3936708"/>
              <a:chExt cx="493370" cy="479245"/>
            </a:xfrm>
          </p:grpSpPr>
          <p:sp>
            <p:nvSpPr>
              <p:cNvPr id="35" name="Rectangle: Rounded Corners 89">
                <a:extLst>
                  <a:ext uri="{FF2B5EF4-FFF2-40B4-BE49-F238E27FC236}">
                    <a16:creationId xmlns:a16="http://schemas.microsoft.com/office/drawing/2014/main" id="{1FE4A640-5705-4786-A952-69B1494772ED}"/>
                  </a:ext>
                </a:extLst>
              </p:cNvPr>
              <p:cNvSpPr/>
              <p:nvPr/>
            </p:nvSpPr>
            <p:spPr>
              <a:xfrm>
                <a:off x="5205677" y="3936708"/>
                <a:ext cx="493370" cy="47924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90">
                <a:extLst>
                  <a:ext uri="{FF2B5EF4-FFF2-40B4-BE49-F238E27FC236}">
                    <a16:creationId xmlns:a16="http://schemas.microsoft.com/office/drawing/2014/main" id="{F30C89F7-FB8C-4D1E-BB84-DF12BDE37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950" y="4058855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107">
              <a:extLst>
                <a:ext uri="{FF2B5EF4-FFF2-40B4-BE49-F238E27FC236}">
                  <a16:creationId xmlns:a16="http://schemas.microsoft.com/office/drawing/2014/main" id="{EFD2348D-55F1-413A-AF14-6B6DE54A8280}"/>
                </a:ext>
              </a:extLst>
            </p:cNvPr>
            <p:cNvGrpSpPr/>
            <p:nvPr/>
          </p:nvGrpSpPr>
          <p:grpSpPr>
            <a:xfrm>
              <a:off x="7682046" y="4830015"/>
              <a:ext cx="3790817" cy="654798"/>
              <a:chOff x="7454094" y="1575079"/>
              <a:chExt cx="4309710" cy="744428"/>
            </a:xfrm>
          </p:grpSpPr>
          <p:sp>
            <p:nvSpPr>
              <p:cNvPr id="25" name="TextBox 108">
                <a:extLst>
                  <a:ext uri="{FF2B5EF4-FFF2-40B4-BE49-F238E27FC236}">
                    <a16:creationId xmlns:a16="http://schemas.microsoft.com/office/drawing/2014/main" id="{370E6D42-4522-405C-842D-F16CA3A1BC95}"/>
                  </a:ext>
                </a:extLst>
              </p:cNvPr>
              <p:cNvSpPr txBox="1"/>
              <p:nvPr/>
            </p:nvSpPr>
            <p:spPr>
              <a:xfrm>
                <a:off x="7454094" y="1575079"/>
                <a:ext cx="1434613" cy="47237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109">
                <a:extLst>
                  <a:ext uri="{FF2B5EF4-FFF2-40B4-BE49-F238E27FC236}">
                    <a16:creationId xmlns:a16="http://schemas.microsoft.com/office/drawing/2014/main" id="{08DF95B5-AE72-482C-BC26-AF68A745CEC9}"/>
                  </a:ext>
                </a:extLst>
              </p:cNvPr>
              <p:cNvSpPr txBox="1"/>
              <p:nvPr/>
            </p:nvSpPr>
            <p:spPr>
              <a:xfrm>
                <a:off x="7454094" y="1952106"/>
                <a:ext cx="4309710" cy="367401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397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id="{0C4BF605-4B77-4A94-B310-29187B161D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4294686" y="2621911"/>
            <a:ext cx="3801310" cy="2447693"/>
            <a:chOff x="4368418" y="2523549"/>
            <a:chExt cx="3626941" cy="2335418"/>
          </a:xfrm>
        </p:grpSpPr>
        <p:sp>
          <p:nvSpPr>
            <p:cNvPr id="25" name="Freeform: Shape 5">
              <a:extLst>
                <a:ext uri="{FF2B5EF4-FFF2-40B4-BE49-F238E27FC236}">
                  <a16:creationId xmlns:a16="http://schemas.microsoft.com/office/drawing/2014/main" id="{077B6506-16C1-43A5-9FB4-BFE0A5C81FE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6">
              <a:extLst>
                <a:ext uri="{FF2B5EF4-FFF2-40B4-BE49-F238E27FC236}">
                  <a16:creationId xmlns:a16="http://schemas.microsoft.com/office/drawing/2014/main" id="{F28C4489-7D3C-42BF-898D-1482F330ED3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7">
              <a:extLst>
                <a:ext uri="{FF2B5EF4-FFF2-40B4-BE49-F238E27FC236}">
                  <a16:creationId xmlns:a16="http://schemas.microsoft.com/office/drawing/2014/main" id="{E1F04810-56B7-4EAD-B38D-CCC3B6B18D0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8">
              <a:extLst>
                <a:ext uri="{FF2B5EF4-FFF2-40B4-BE49-F238E27FC236}">
                  <a16:creationId xmlns:a16="http://schemas.microsoft.com/office/drawing/2014/main" id="{3223A2E4-C8F9-419B-B241-0FEB9654D1E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9">
              <a:extLst>
                <a:ext uri="{FF2B5EF4-FFF2-40B4-BE49-F238E27FC236}">
                  <a16:creationId xmlns:a16="http://schemas.microsoft.com/office/drawing/2014/main" id="{954730B6-0B4D-4735-AC10-C3D0F0565B9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0">
              <a:extLst>
                <a:ext uri="{FF2B5EF4-FFF2-40B4-BE49-F238E27FC236}">
                  <a16:creationId xmlns:a16="http://schemas.microsoft.com/office/drawing/2014/main" id="{0ADDE862-CEE0-45F0-9E16-0C0EE36F89B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1">
              <a:extLst>
                <a:ext uri="{FF2B5EF4-FFF2-40B4-BE49-F238E27FC236}">
                  <a16:creationId xmlns:a16="http://schemas.microsoft.com/office/drawing/2014/main" id="{E658E37D-C105-4C18-9888-19CF6C4574B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2">
              <a:extLst>
                <a:ext uri="{FF2B5EF4-FFF2-40B4-BE49-F238E27FC236}">
                  <a16:creationId xmlns:a16="http://schemas.microsoft.com/office/drawing/2014/main" id="{FCB3431E-E12A-45F9-8067-A49BA1606BB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3">
              <a:extLst>
                <a:ext uri="{FF2B5EF4-FFF2-40B4-BE49-F238E27FC236}">
                  <a16:creationId xmlns:a16="http://schemas.microsoft.com/office/drawing/2014/main" id="{B556B947-852E-4D48-969D-F1B2C642E24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4">
              <a:extLst>
                <a:ext uri="{FF2B5EF4-FFF2-40B4-BE49-F238E27FC236}">
                  <a16:creationId xmlns:a16="http://schemas.microsoft.com/office/drawing/2014/main" id="{0E730054-32FE-410B-9387-1B9D78A0D25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5">
              <a:extLst>
                <a:ext uri="{FF2B5EF4-FFF2-40B4-BE49-F238E27FC236}">
                  <a16:creationId xmlns:a16="http://schemas.microsoft.com/office/drawing/2014/main" id="{11B95981-EA8A-4656-839C-8A0B5F73977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6">
              <a:extLst>
                <a:ext uri="{FF2B5EF4-FFF2-40B4-BE49-F238E27FC236}">
                  <a16:creationId xmlns:a16="http://schemas.microsoft.com/office/drawing/2014/main" id="{EB66C1EE-5FF8-4201-9022-EE7AA946F5C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7">
              <a:extLst>
                <a:ext uri="{FF2B5EF4-FFF2-40B4-BE49-F238E27FC236}">
                  <a16:creationId xmlns:a16="http://schemas.microsoft.com/office/drawing/2014/main" id="{B762C269-3C9B-46AB-9601-98B584C2557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8">
              <a:extLst>
                <a:ext uri="{FF2B5EF4-FFF2-40B4-BE49-F238E27FC236}">
                  <a16:creationId xmlns:a16="http://schemas.microsoft.com/office/drawing/2014/main" id="{CD1C8D37-974D-46B5-8BF7-46AAE32EDB0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9">
              <a:extLst>
                <a:ext uri="{FF2B5EF4-FFF2-40B4-BE49-F238E27FC236}">
                  <a16:creationId xmlns:a16="http://schemas.microsoft.com/office/drawing/2014/main" id="{3F2E369C-EBA7-436D-9206-37DFE93FEE2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0">
              <a:extLst>
                <a:ext uri="{FF2B5EF4-FFF2-40B4-BE49-F238E27FC236}">
                  <a16:creationId xmlns:a16="http://schemas.microsoft.com/office/drawing/2014/main" id="{F3ECFC0C-B809-4931-B272-A2CD59642F9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21">
              <a:extLst>
                <a:ext uri="{FF2B5EF4-FFF2-40B4-BE49-F238E27FC236}">
                  <a16:creationId xmlns:a16="http://schemas.microsoft.com/office/drawing/2014/main" id="{8719297A-A569-4436-B483-2307223FFE1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2">
              <a:extLst>
                <a:ext uri="{FF2B5EF4-FFF2-40B4-BE49-F238E27FC236}">
                  <a16:creationId xmlns:a16="http://schemas.microsoft.com/office/drawing/2014/main" id="{B87CDAD7-0D27-4CFC-A217-5BA97710728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3">
              <a:extLst>
                <a:ext uri="{FF2B5EF4-FFF2-40B4-BE49-F238E27FC236}">
                  <a16:creationId xmlns:a16="http://schemas.microsoft.com/office/drawing/2014/main" id="{89BF6756-D0D8-417A-B77F-63FCC75BDE7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4">
              <a:extLst>
                <a:ext uri="{FF2B5EF4-FFF2-40B4-BE49-F238E27FC236}">
                  <a16:creationId xmlns:a16="http://schemas.microsoft.com/office/drawing/2014/main" id="{C54610F3-6538-4AE4-8194-77AA2C4EF2A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5">
              <a:extLst>
                <a:ext uri="{FF2B5EF4-FFF2-40B4-BE49-F238E27FC236}">
                  <a16:creationId xmlns:a16="http://schemas.microsoft.com/office/drawing/2014/main" id="{F77FBF47-829A-40A4-80E2-3390B22A52A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6">
              <a:extLst>
                <a:ext uri="{FF2B5EF4-FFF2-40B4-BE49-F238E27FC236}">
                  <a16:creationId xmlns:a16="http://schemas.microsoft.com/office/drawing/2014/main" id="{A4A8E995-5760-4B5D-AD4B-B852FB7FAD5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7">
              <a:extLst>
                <a:ext uri="{FF2B5EF4-FFF2-40B4-BE49-F238E27FC236}">
                  <a16:creationId xmlns:a16="http://schemas.microsoft.com/office/drawing/2014/main" id="{23B8F785-002E-41A9-AA5F-A16B1E5D2D7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8">
              <a:extLst>
                <a:ext uri="{FF2B5EF4-FFF2-40B4-BE49-F238E27FC236}">
                  <a16:creationId xmlns:a16="http://schemas.microsoft.com/office/drawing/2014/main" id="{C6722F7F-0BF7-45C9-A103-62E9A5FFCAB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9">
              <a:extLst>
                <a:ext uri="{FF2B5EF4-FFF2-40B4-BE49-F238E27FC236}">
                  <a16:creationId xmlns:a16="http://schemas.microsoft.com/office/drawing/2014/main" id="{A5C39879-8D81-4D87-BF02-E78A8B2197B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30">
              <a:extLst>
                <a:ext uri="{FF2B5EF4-FFF2-40B4-BE49-F238E27FC236}">
                  <a16:creationId xmlns:a16="http://schemas.microsoft.com/office/drawing/2014/main" id="{2AF87BD1-C550-42D5-AECB-77F5B42FB53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1">
              <a:extLst>
                <a:ext uri="{FF2B5EF4-FFF2-40B4-BE49-F238E27FC236}">
                  <a16:creationId xmlns:a16="http://schemas.microsoft.com/office/drawing/2014/main" id="{8D6C1182-1A68-463F-83A2-00108FD9238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32">
              <a:extLst>
                <a:ext uri="{FF2B5EF4-FFF2-40B4-BE49-F238E27FC236}">
                  <a16:creationId xmlns:a16="http://schemas.microsoft.com/office/drawing/2014/main" id="{2FF86F6D-46E1-47B5-96FD-FA1E3A06C2E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3">
              <a:extLst>
                <a:ext uri="{FF2B5EF4-FFF2-40B4-BE49-F238E27FC236}">
                  <a16:creationId xmlns:a16="http://schemas.microsoft.com/office/drawing/2014/main" id="{40B4E03D-B027-487E-89AF-9FFDF5C0515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千图PPT彼岸天：ID 8661124库_Freeform: Shape 34">
            <a:extLst>
              <a:ext uri="{FF2B5EF4-FFF2-40B4-BE49-F238E27FC236}">
                <a16:creationId xmlns:a16="http://schemas.microsoft.com/office/drawing/2014/main" id="{08921CDC-C1FC-4A7E-9C06-029AB5449D8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rot="20753229">
            <a:off x="4779311" y="1737373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Freeform: Shape 35">
            <a:extLst>
              <a:ext uri="{FF2B5EF4-FFF2-40B4-BE49-F238E27FC236}">
                <a16:creationId xmlns:a16="http://schemas.microsoft.com/office/drawing/2014/main" id="{7960E498-CAA1-4B00-89BF-FC9E4A72233E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 rot="1550989" flipH="1">
            <a:off x="7423432" y="2523455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36">
            <a:extLst>
              <a:ext uri="{FF2B5EF4-FFF2-40B4-BE49-F238E27FC236}">
                <a16:creationId xmlns:a16="http://schemas.microsoft.com/office/drawing/2014/main" id="{AC5B5823-04B6-46F1-B9E1-3E2F3BB4ED70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 rot="19719786">
            <a:off x="4019847" y="3367538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Freeform: Shape 37">
            <a:extLst>
              <a:ext uri="{FF2B5EF4-FFF2-40B4-BE49-F238E27FC236}">
                <a16:creationId xmlns:a16="http://schemas.microsoft.com/office/drawing/2014/main" id="{5DE3F686-1AD9-4932-96F7-C5C7450ED8B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rot="19443382">
            <a:off x="4706504" y="4728635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库_Freeform: Shape 38">
            <a:extLst>
              <a:ext uri="{FF2B5EF4-FFF2-40B4-BE49-F238E27FC236}">
                <a16:creationId xmlns:a16="http://schemas.microsoft.com/office/drawing/2014/main" id="{E34C0309-74A2-4C3D-95F5-7B769B44231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2378522" flipH="1">
            <a:off x="7487084" y="4024977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千图PPT彼岸天：ID 8661124库_组合 1">
            <a:extLst>
              <a:ext uri="{FF2B5EF4-FFF2-40B4-BE49-F238E27FC236}">
                <a16:creationId xmlns:a16="http://schemas.microsoft.com/office/drawing/2014/main" id="{94A01F17-F768-4839-85C9-EAC2313CFA3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11509" y="1491491"/>
            <a:ext cx="3432308" cy="677109"/>
            <a:chOff x="1461831" y="1491491"/>
            <a:chExt cx="2681986" cy="677109"/>
          </a:xfrm>
        </p:grpSpPr>
        <p:sp>
          <p:nvSpPr>
            <p:cNvPr id="23" name="TextBox 52">
              <a:extLst>
                <a:ext uri="{FF2B5EF4-FFF2-40B4-BE49-F238E27FC236}">
                  <a16:creationId xmlns:a16="http://schemas.microsoft.com/office/drawing/2014/main" id="{208CFA4E-03AD-4047-AEF5-E4AF1672B624}"/>
                </a:ext>
              </a:extLst>
            </p:cNvPr>
            <p:cNvSpPr txBox="1">
              <a:spLocks/>
            </p:cNvSpPr>
            <p:nvPr/>
          </p:nvSpPr>
          <p:spPr>
            <a:xfrm>
              <a:off x="3302085" y="1491491"/>
              <a:ext cx="841732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24" name="TextBox 53">
              <a:extLst>
                <a:ext uri="{FF2B5EF4-FFF2-40B4-BE49-F238E27FC236}">
                  <a16:creationId xmlns:a16="http://schemas.microsoft.com/office/drawing/2014/main" id="{AB531981-A929-43FD-9E6B-84ADD7E9D7D4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706935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1" name="千图PPT彼岸天：ID 8661124库_组合 54">
            <a:extLst>
              <a:ext uri="{FF2B5EF4-FFF2-40B4-BE49-F238E27FC236}">
                <a16:creationId xmlns:a16="http://schemas.microsoft.com/office/drawing/2014/main" id="{538C7BD4-3135-4844-BCA4-B310F927BB1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19666" y="3279676"/>
            <a:ext cx="2756304" cy="677109"/>
            <a:chOff x="1461831" y="1491491"/>
            <a:chExt cx="2681986" cy="677109"/>
          </a:xfrm>
        </p:grpSpPr>
        <p:sp>
          <p:nvSpPr>
            <p:cNvPr id="21" name="TextBox 55">
              <a:extLst>
                <a:ext uri="{FF2B5EF4-FFF2-40B4-BE49-F238E27FC236}">
                  <a16:creationId xmlns:a16="http://schemas.microsoft.com/office/drawing/2014/main" id="{DD748C0D-AC3D-452A-A272-39CCCB780DBE}"/>
                </a:ext>
              </a:extLst>
            </p:cNvPr>
            <p:cNvSpPr txBox="1">
              <a:spLocks/>
            </p:cNvSpPr>
            <p:nvPr/>
          </p:nvSpPr>
          <p:spPr>
            <a:xfrm>
              <a:off x="3095644" y="1491491"/>
              <a:ext cx="1048173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TextBox 56">
              <a:extLst>
                <a:ext uri="{FF2B5EF4-FFF2-40B4-BE49-F238E27FC236}">
                  <a16:creationId xmlns:a16="http://schemas.microsoft.com/office/drawing/2014/main" id="{9C389CA1-3A10-4BCA-8500-B081AF6E5427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706935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2" name="千图PPT彼岸天：ID 8661124库_组合 57">
            <a:extLst>
              <a:ext uri="{FF2B5EF4-FFF2-40B4-BE49-F238E27FC236}">
                <a16:creationId xmlns:a16="http://schemas.microsoft.com/office/drawing/2014/main" id="{04FED49C-1128-4659-A8D9-A74B610A5DA9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19666" y="4821014"/>
            <a:ext cx="3423989" cy="1267144"/>
            <a:chOff x="1461831" y="1491491"/>
            <a:chExt cx="2681986" cy="1267144"/>
          </a:xfrm>
        </p:grpSpPr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id="{CD46CECD-7C52-4259-9D6B-57AB17B39F22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491491"/>
              <a:ext cx="2681986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B4BB0418-FE24-4F05-A594-1F890593C029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706934"/>
              <a:ext cx="2681986" cy="105170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3" name="千图PPT彼岸天：ID 8661124库_组合 60">
            <a:extLst>
              <a:ext uri="{FF2B5EF4-FFF2-40B4-BE49-F238E27FC236}">
                <a16:creationId xmlns:a16="http://schemas.microsoft.com/office/drawing/2014/main" id="{1F33A7AD-F9AC-466C-A3D6-E8C0C0017EA5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8544272" y="2429219"/>
            <a:ext cx="2928590" cy="706796"/>
            <a:chOff x="1461831" y="1491491"/>
            <a:chExt cx="2681986" cy="706796"/>
          </a:xfrm>
        </p:grpSpPr>
        <p:sp>
          <p:nvSpPr>
            <p:cNvPr id="17" name="TextBox 61">
              <a:extLst>
                <a:ext uri="{FF2B5EF4-FFF2-40B4-BE49-F238E27FC236}">
                  <a16:creationId xmlns:a16="http://schemas.microsoft.com/office/drawing/2014/main" id="{3BB84F49-F55D-4584-8685-FA618E9D4D3A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491491"/>
              <a:ext cx="986510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8" name="TextBox 62">
              <a:extLst>
                <a:ext uri="{FF2B5EF4-FFF2-40B4-BE49-F238E27FC236}">
                  <a16:creationId xmlns:a16="http://schemas.microsoft.com/office/drawing/2014/main" id="{0E6B5720-5057-402D-84D1-1166B3DD8972}"/>
                </a:ext>
              </a:extLst>
            </p:cNvPr>
            <p:cNvSpPr txBox="1">
              <a:spLocks/>
            </p:cNvSpPr>
            <p:nvPr/>
          </p:nvSpPr>
          <p:spPr>
            <a:xfrm>
              <a:off x="1461831" y="1736622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4" name="千图PPT彼岸天：ID 8661124库_组合 66">
            <a:extLst>
              <a:ext uri="{FF2B5EF4-FFF2-40B4-BE49-F238E27FC236}">
                <a16:creationId xmlns:a16="http://schemas.microsoft.com/office/drawing/2014/main" id="{AB86F60A-A911-44DC-9389-05932C28E21A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8544272" y="4085745"/>
            <a:ext cx="2928591" cy="2030893"/>
            <a:chOff x="8544272" y="4085745"/>
            <a:chExt cx="2928591" cy="2030893"/>
          </a:xfrm>
        </p:grpSpPr>
        <p:sp>
          <p:nvSpPr>
            <p:cNvPr id="15" name="TextBox 64">
              <a:extLst>
                <a:ext uri="{FF2B5EF4-FFF2-40B4-BE49-F238E27FC236}">
                  <a16:creationId xmlns:a16="http://schemas.microsoft.com/office/drawing/2014/main" id="{31012743-292D-493D-8B8F-FD2F21FDC147}"/>
                </a:ext>
              </a:extLst>
            </p:cNvPr>
            <p:cNvSpPr txBox="1">
              <a:spLocks/>
            </p:cNvSpPr>
            <p:nvPr/>
          </p:nvSpPr>
          <p:spPr>
            <a:xfrm>
              <a:off x="8544272" y="4085745"/>
              <a:ext cx="2928591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6" name="TextBox 65">
              <a:extLst>
                <a:ext uri="{FF2B5EF4-FFF2-40B4-BE49-F238E27FC236}">
                  <a16:creationId xmlns:a16="http://schemas.microsoft.com/office/drawing/2014/main" id="{099AD379-1CEF-4228-BB99-61ABD0410A12}"/>
                </a:ext>
              </a:extLst>
            </p:cNvPr>
            <p:cNvSpPr txBox="1">
              <a:spLocks/>
            </p:cNvSpPr>
            <p:nvPr/>
          </p:nvSpPr>
          <p:spPr>
            <a:xfrm>
              <a:off x="8544272" y="4284710"/>
              <a:ext cx="2928591" cy="183192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794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01D42F35-4E0A-4747-A9E4-2786E0CFD576}"/>
              </a:ext>
            </a:extLst>
          </p:cNvPr>
          <p:cNvSpPr txBox="1"/>
          <p:nvPr/>
        </p:nvSpPr>
        <p:spPr>
          <a:xfrm>
            <a:off x="4688572" y="2668956"/>
            <a:ext cx="5570756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感谢您的观看！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CA049B9-88DA-46F7-80C2-F55D6F2E79F1}"/>
              </a:ext>
            </a:extLst>
          </p:cNvPr>
          <p:cNvSpPr/>
          <p:nvPr/>
        </p:nvSpPr>
        <p:spPr>
          <a:xfrm>
            <a:off x="3429000" y="3668236"/>
            <a:ext cx="8089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Lorem ipsum dolor sit amet, consectetuer adipiscing elit.Aenean commodo ligula eget dolor. Aenean massa. Cum sociis natoque penatibus et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830902-93ED-4CDF-A001-86FB2326DA71}"/>
              </a:ext>
            </a:extLst>
          </p:cNvPr>
          <p:cNvSpPr txBox="1"/>
          <p:nvPr/>
        </p:nvSpPr>
        <p:spPr>
          <a:xfrm>
            <a:off x="9334500" y="4624331"/>
            <a:ext cx="1800493" cy="39613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404040"/>
                </a:solidFill>
              </a:rPr>
              <a:t>辅导老师：</a:t>
            </a:r>
            <a:r>
              <a:rPr lang="en-US" altLang="zh-CN" b="1" dirty="0">
                <a:solidFill>
                  <a:srgbClr val="404040"/>
                </a:solidFill>
              </a:rPr>
              <a:t>XXX</a:t>
            </a:r>
            <a:endParaRPr lang="zh-CN" altLang="en-US" b="1" dirty="0">
              <a:solidFill>
                <a:srgbClr val="404040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D9FB64F-037F-4CB1-9BFD-BA788B1200D0}"/>
              </a:ext>
            </a:extLst>
          </p:cNvPr>
          <p:cNvSpPr/>
          <p:nvPr/>
        </p:nvSpPr>
        <p:spPr>
          <a:xfrm>
            <a:off x="1727200" y="4143834"/>
            <a:ext cx="1041400" cy="1133733"/>
          </a:xfrm>
          <a:prstGeom prst="ellipse">
            <a:avLst/>
          </a:prstGeom>
          <a:solidFill>
            <a:srgbClr val="AE8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5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">
            <a:extLst>
              <a:ext uri="{FF2B5EF4-FFF2-40B4-BE49-F238E27FC236}">
                <a16:creationId xmlns:a16="http://schemas.microsoft.com/office/drawing/2014/main" id="{AFEFB622-D1F7-4938-9799-900E2CCC6DE3}"/>
              </a:ext>
            </a:extLst>
          </p:cNvPr>
          <p:cNvSpPr/>
          <p:nvPr/>
        </p:nvSpPr>
        <p:spPr>
          <a:xfrm>
            <a:off x="6096000" y="2879319"/>
            <a:ext cx="3816424" cy="6331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DF5F686-9DC8-43DD-8B08-8BF4B5422F2C}"/>
              </a:ext>
            </a:extLst>
          </p:cNvPr>
          <p:cNvSpPr/>
          <p:nvPr/>
        </p:nvSpPr>
        <p:spPr>
          <a:xfrm>
            <a:off x="4397747" y="2623550"/>
            <a:ext cx="1418978" cy="1446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2" dirty="0">
                <a:ln w="6350">
                  <a:solidFill>
                    <a:srgbClr val="EFF6FC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0 1</a:t>
            </a:r>
            <a:endParaRPr lang="zh-CN" altLang="en-US" sz="8802" dirty="0">
              <a:ln w="6350">
                <a:solidFill>
                  <a:srgbClr val="EFF6FC"/>
                </a:solidFill>
              </a:ln>
              <a:solidFill>
                <a:srgbClr val="40404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D3D2B1-7E99-4E4C-B661-674105B84819}"/>
              </a:ext>
            </a:extLst>
          </p:cNvPr>
          <p:cNvSpPr/>
          <p:nvPr/>
        </p:nvSpPr>
        <p:spPr>
          <a:xfrm>
            <a:off x="6096000" y="3528903"/>
            <a:ext cx="532885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292838-3AFF-4D4C-8020-A88333BDD36E}"/>
              </a:ext>
            </a:extLst>
          </p:cNvPr>
          <p:cNvSpPr/>
          <p:nvPr/>
        </p:nvSpPr>
        <p:spPr>
          <a:xfrm>
            <a:off x="4367275" y="3872074"/>
            <a:ext cx="146516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67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 </a:t>
            </a:r>
            <a:endParaRPr lang="zh-CN" altLang="en-US" sz="934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AF6761B-47D3-4402-ABD1-6326100378D9}"/>
              </a:ext>
            </a:extLst>
          </p:cNvPr>
          <p:cNvSpPr/>
          <p:nvPr/>
        </p:nvSpPr>
        <p:spPr>
          <a:xfrm>
            <a:off x="1879600" y="4070421"/>
            <a:ext cx="1041400" cy="1133733"/>
          </a:xfrm>
          <a:prstGeom prst="ellipse">
            <a:avLst/>
          </a:prstGeom>
          <a:solidFill>
            <a:srgbClr val="AE8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2F2BD255-3D1A-457F-A510-232297B1E6D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52446" y="1519038"/>
            <a:ext cx="5235435" cy="1175947"/>
            <a:chOff x="3306007" y="1985645"/>
            <a:chExt cx="5235435" cy="1175947"/>
          </a:xfrm>
        </p:grpSpPr>
        <p:cxnSp>
          <p:nvCxnSpPr>
            <p:cNvPr id="33" name="直接箭头连接符 32">
              <a:extLst>
                <a:ext uri="{FF2B5EF4-FFF2-40B4-BE49-F238E27FC236}">
                  <a16:creationId xmlns:a16="http://schemas.microsoft.com/office/drawing/2014/main" id="{6C876FB8-C688-40ED-81C5-61A458A2F3B3}"/>
                </a:ext>
              </a:extLst>
            </p:cNvPr>
            <p:cNvCxnSpPr/>
            <p:nvPr/>
          </p:nvCxnSpPr>
          <p:spPr>
            <a:xfrm>
              <a:off x="4274381" y="2411204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圆角矩形 10">
              <a:extLst>
                <a:ext uri="{FF2B5EF4-FFF2-40B4-BE49-F238E27FC236}">
                  <a16:creationId xmlns:a16="http://schemas.microsoft.com/office/drawing/2014/main" id="{95368A40-5BDF-48B5-AD9A-10CF57B49C89}"/>
                </a:ext>
              </a:extLst>
            </p:cNvPr>
            <p:cNvSpPr/>
            <p:nvPr/>
          </p:nvSpPr>
          <p:spPr>
            <a:xfrm>
              <a:off x="5291632" y="2235778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35" name="文本框 12">
              <a:extLst>
                <a:ext uri="{FF2B5EF4-FFF2-40B4-BE49-F238E27FC236}">
                  <a16:creationId xmlns:a16="http://schemas.microsoft.com/office/drawing/2014/main" id="{2F6F6D68-D28A-43C4-B69B-B800606DE1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91632" y="2588760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5E34885-E12D-4039-9322-F763B0E50C37}"/>
                </a:ext>
              </a:extLst>
            </p:cNvPr>
            <p:cNvGrpSpPr/>
            <p:nvPr/>
          </p:nvGrpSpPr>
          <p:grpSpPr>
            <a:xfrm>
              <a:off x="3306007" y="1985645"/>
              <a:ext cx="1032574" cy="851116"/>
              <a:chOff x="2531604" y="1628800"/>
              <a:chExt cx="1898423" cy="1564806"/>
            </a:xfrm>
          </p:grpSpPr>
          <p:sp>
            <p:nvSpPr>
              <p:cNvPr id="37" name="圆角矩形 11">
                <a:extLst>
                  <a:ext uri="{FF2B5EF4-FFF2-40B4-BE49-F238E27FC236}">
                    <a16:creationId xmlns:a16="http://schemas.microsoft.com/office/drawing/2014/main" id="{60A03819-4439-4630-8112-C0480B0D2CE6}"/>
                  </a:ext>
                </a:extLst>
              </p:cNvPr>
              <p:cNvSpPr/>
              <p:nvPr/>
            </p:nvSpPr>
            <p:spPr>
              <a:xfrm>
                <a:off x="2531604" y="1628800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 14">
                <a:extLst>
                  <a:ext uri="{FF2B5EF4-FFF2-40B4-BE49-F238E27FC236}">
                    <a16:creationId xmlns:a16="http://schemas.microsoft.com/office/drawing/2014/main" id="{4EE03F7C-9BAB-4D87-B4BD-EC34A71AC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1138" y="2096805"/>
                <a:ext cx="628796" cy="628796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E86205F4-ABA5-48B6-9D41-F81354A8983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991359" y="2390042"/>
            <a:ext cx="5206072" cy="1187180"/>
            <a:chOff x="3944920" y="3145861"/>
            <a:chExt cx="5206072" cy="1187180"/>
          </a:xfrm>
        </p:grpSpPr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8DC1F4D6-C1FE-4798-8AC1-F7D6B68E1EBE}"/>
                </a:ext>
              </a:extLst>
            </p:cNvPr>
            <p:cNvCxnSpPr/>
            <p:nvPr/>
          </p:nvCxnSpPr>
          <p:spPr>
            <a:xfrm>
              <a:off x="4879174" y="3571419"/>
              <a:ext cx="95424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圆角矩形 9">
              <a:extLst>
                <a:ext uri="{FF2B5EF4-FFF2-40B4-BE49-F238E27FC236}">
                  <a16:creationId xmlns:a16="http://schemas.microsoft.com/office/drawing/2014/main" id="{9961F10D-ED8D-49BB-90AA-32053B01D2F5}"/>
                </a:ext>
              </a:extLst>
            </p:cNvPr>
            <p:cNvSpPr/>
            <p:nvPr/>
          </p:nvSpPr>
          <p:spPr>
            <a:xfrm>
              <a:off x="5901182" y="3394966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543B721-180C-4212-8288-2DEADE8FA4E0}"/>
                </a:ext>
              </a:extLst>
            </p:cNvPr>
            <p:cNvGrpSpPr/>
            <p:nvPr/>
          </p:nvGrpSpPr>
          <p:grpSpPr>
            <a:xfrm>
              <a:off x="3944920" y="3145861"/>
              <a:ext cx="1032574" cy="851116"/>
              <a:chOff x="3170517" y="2789016"/>
              <a:chExt cx="1898423" cy="1564806"/>
            </a:xfrm>
          </p:grpSpPr>
          <p:sp>
            <p:nvSpPr>
              <p:cNvPr id="31" name="圆角矩形 7">
                <a:extLst>
                  <a:ext uri="{FF2B5EF4-FFF2-40B4-BE49-F238E27FC236}">
                    <a16:creationId xmlns:a16="http://schemas.microsoft.com/office/drawing/2014/main" id="{C2268EA7-3E07-4D37-9170-416809C026B5}"/>
                  </a:ext>
                </a:extLst>
              </p:cNvPr>
              <p:cNvSpPr/>
              <p:nvPr/>
            </p:nvSpPr>
            <p:spPr>
              <a:xfrm>
                <a:off x="3170517" y="2789016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 15">
                <a:extLst>
                  <a:ext uri="{FF2B5EF4-FFF2-40B4-BE49-F238E27FC236}">
                    <a16:creationId xmlns:a16="http://schemas.microsoft.com/office/drawing/2014/main" id="{72AEDDD2-C50E-4F05-B2EA-C5981532A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607" y="3264117"/>
                <a:ext cx="628796" cy="628796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文本框 16">
              <a:extLst>
                <a:ext uri="{FF2B5EF4-FFF2-40B4-BE49-F238E27FC236}">
                  <a16:creationId xmlns:a16="http://schemas.microsoft.com/office/drawing/2014/main" id="{0ED72AC8-BA46-419C-94C0-F08FAC25A4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01182" y="3760209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6CE80FDD-36A5-4CD9-A5CC-E4C81130A6A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30271" y="3261046"/>
            <a:ext cx="5176710" cy="1173890"/>
            <a:chOff x="4583832" y="4306076"/>
            <a:chExt cx="5176710" cy="1173890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DC74713F-253E-48F2-87B6-1946B0249285}"/>
                </a:ext>
              </a:extLst>
            </p:cNvPr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8">
              <a:extLst>
                <a:ext uri="{FF2B5EF4-FFF2-40B4-BE49-F238E27FC236}">
                  <a16:creationId xmlns:a16="http://schemas.microsoft.com/office/drawing/2014/main" id="{B957EC12-DA3C-477E-B546-188624425BEC}"/>
                </a:ext>
              </a:extLst>
            </p:cNvPr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A410391-7F98-4C3D-863A-7475EC9AD1B3}"/>
                </a:ext>
              </a:extLst>
            </p:cNvPr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25" name="圆角矩形 6">
                <a:extLst>
                  <a:ext uri="{FF2B5EF4-FFF2-40B4-BE49-F238E27FC236}">
                    <a16:creationId xmlns:a16="http://schemas.microsoft.com/office/drawing/2014/main" id="{92A24775-E5BB-4F00-A245-C0972057DF52}"/>
                  </a:ext>
                </a:extLst>
              </p:cNvPr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 13">
                <a:extLst>
                  <a:ext uri="{FF2B5EF4-FFF2-40B4-BE49-F238E27FC236}">
                    <a16:creationId xmlns:a16="http://schemas.microsoft.com/office/drawing/2014/main" id="{E02E1F2F-18C5-4A6E-A9C0-FAECF498A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BC8296A4-11C0-44A4-90CC-2969190923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40FC490B-D7C8-4C15-99E3-136813BD9EB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134327" y="4185084"/>
            <a:ext cx="5176710" cy="1173890"/>
            <a:chOff x="4583832" y="4306076"/>
            <a:chExt cx="5176710" cy="1173890"/>
          </a:xfrm>
        </p:grpSpPr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0476F321-812F-4271-834F-4F04EEC9D99C}"/>
                </a:ext>
              </a:extLst>
            </p:cNvPr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27">
              <a:extLst>
                <a:ext uri="{FF2B5EF4-FFF2-40B4-BE49-F238E27FC236}">
                  <a16:creationId xmlns:a16="http://schemas.microsoft.com/office/drawing/2014/main" id="{BF49FFC4-4EE6-4752-8379-64F8A37E5EC2}"/>
                </a:ext>
              </a:extLst>
            </p:cNvPr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6D6A292-25F4-4612-92E3-0B869E971EC6}"/>
                </a:ext>
              </a:extLst>
            </p:cNvPr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9" name="圆角矩形 30">
                <a:extLst>
                  <a:ext uri="{FF2B5EF4-FFF2-40B4-BE49-F238E27FC236}">
                    <a16:creationId xmlns:a16="http://schemas.microsoft.com/office/drawing/2014/main" id="{8702402B-01C2-4D40-95C0-280894FD1A6B}"/>
                  </a:ext>
                </a:extLst>
              </p:cNvPr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 31">
                <a:extLst>
                  <a:ext uri="{FF2B5EF4-FFF2-40B4-BE49-F238E27FC236}">
                    <a16:creationId xmlns:a16="http://schemas.microsoft.com/office/drawing/2014/main" id="{3E6D9775-EA45-40A9-8CC1-B31316F71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文本框 29">
              <a:extLst>
                <a:ext uri="{FF2B5EF4-FFF2-40B4-BE49-F238E27FC236}">
                  <a16:creationId xmlns:a16="http://schemas.microsoft.com/office/drawing/2014/main" id="{BDDE98F6-44B3-4DF8-8CC3-589618F827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E167DB13-C764-4C3F-8A0A-AD0EFE52CF8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662845" y="5103781"/>
            <a:ext cx="5176710" cy="1173890"/>
            <a:chOff x="4583832" y="4306076"/>
            <a:chExt cx="5176710" cy="1173890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2CEA1AA7-43FF-4EB6-B76B-469A6858C2E8}"/>
                </a:ext>
              </a:extLst>
            </p:cNvPr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 w="12700" cap="flat" cmpd="sng" algn="ctr">
              <a:solidFill>
                <a:schemeClr val="accent5"/>
              </a:solidFill>
              <a:prstDash val="solid"/>
              <a:miter lim="800000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34">
              <a:extLst>
                <a:ext uri="{FF2B5EF4-FFF2-40B4-BE49-F238E27FC236}">
                  <a16:creationId xmlns:a16="http://schemas.microsoft.com/office/drawing/2014/main" id="{7265CD49-EB22-40D3-8B1B-5BE6C4C651C2}"/>
                </a:ext>
              </a:extLst>
            </p:cNvPr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 anchorCtr="0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805EC1B-22DA-48DB-99C7-B31FF00F2430}"/>
                </a:ext>
              </a:extLst>
            </p:cNvPr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3" name="圆角矩形 37">
                <a:extLst>
                  <a:ext uri="{FF2B5EF4-FFF2-40B4-BE49-F238E27FC236}">
                    <a16:creationId xmlns:a16="http://schemas.microsoft.com/office/drawing/2014/main" id="{518BDF1B-91DF-483E-A017-6CC0E12BC431}"/>
                  </a:ext>
                </a:extLst>
              </p:cNvPr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chemeClr val="accent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 38">
                <a:extLst>
                  <a:ext uri="{FF2B5EF4-FFF2-40B4-BE49-F238E27FC236}">
                    <a16:creationId xmlns:a16="http://schemas.microsoft.com/office/drawing/2014/main" id="{D7C394BC-87EE-4DA2-938B-5F4A53E07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文本框 36">
              <a:extLst>
                <a:ext uri="{FF2B5EF4-FFF2-40B4-BE49-F238E27FC236}">
                  <a16:creationId xmlns:a16="http://schemas.microsoft.com/office/drawing/2014/main" id="{D8DC0BEA-27C3-4AD7-86DA-F9413789A6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216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48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06767EE2-DF36-4DB7-900D-44012342FD7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81245" y="1556792"/>
            <a:ext cx="2604671" cy="2039170"/>
            <a:chOff x="1430114" y="2931616"/>
            <a:chExt cx="2604671" cy="203917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0DF45F2-E5E2-4B02-A65F-A1656F4A0B21}"/>
                </a:ext>
              </a:extLst>
            </p:cNvPr>
            <p:cNvGrpSpPr/>
            <p:nvPr/>
          </p:nvGrpSpPr>
          <p:grpSpPr>
            <a:xfrm>
              <a:off x="1430114" y="2931616"/>
              <a:ext cx="2604671" cy="1050002"/>
              <a:chOff x="1430114" y="2931616"/>
              <a:chExt cx="2604671" cy="1050002"/>
            </a:xfrm>
          </p:grpSpPr>
          <p:sp>
            <p:nvSpPr>
              <p:cNvPr id="41" name="五边形 28">
                <a:extLst>
                  <a:ext uri="{FF2B5EF4-FFF2-40B4-BE49-F238E27FC236}">
                    <a16:creationId xmlns:a16="http://schemas.microsoft.com/office/drawing/2014/main" id="{D9C232EA-2E1B-46FD-9939-CBB35FA83BDB}"/>
                  </a:ext>
                </a:extLst>
              </p:cNvPr>
              <p:cNvSpPr/>
              <p:nvPr/>
            </p:nvSpPr>
            <p:spPr>
              <a:xfrm>
                <a:off x="2276404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34DC950-E3BA-400B-B476-7D9CF9B5526C}"/>
                  </a:ext>
                </a:extLst>
              </p:cNvPr>
              <p:cNvSpPr/>
              <p:nvPr/>
            </p:nvSpPr>
            <p:spPr>
              <a:xfrm>
                <a:off x="1430114" y="2931616"/>
                <a:ext cx="1050001" cy="1050002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 30" title="HBOw5gySgy">
                <a:extLst>
                  <a:ext uri="{FF2B5EF4-FFF2-40B4-BE49-F238E27FC236}">
                    <a16:creationId xmlns:a16="http://schemas.microsoft.com/office/drawing/2014/main" id="{E8975F4B-C2DC-43C7-8B08-FE0B9BD0E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418" y="3168636"/>
                <a:ext cx="481328" cy="606645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7D09FB7-C1E1-4DEB-8A8F-F416A6F16990}"/>
                </a:ext>
              </a:extLst>
            </p:cNvPr>
            <p:cNvGrpSpPr/>
            <p:nvPr/>
          </p:nvGrpSpPr>
          <p:grpSpPr>
            <a:xfrm>
              <a:off x="1770323" y="4113526"/>
              <a:ext cx="2213143" cy="857260"/>
              <a:chOff x="1732858" y="5001250"/>
              <a:chExt cx="2213143" cy="857260"/>
            </a:xfrm>
          </p:grpSpPr>
          <p:sp>
            <p:nvSpPr>
              <p:cNvPr id="39" name="文本框 13">
                <a:extLst>
                  <a:ext uri="{FF2B5EF4-FFF2-40B4-BE49-F238E27FC236}">
                    <a16:creationId xmlns:a16="http://schemas.microsoft.com/office/drawing/2014/main" id="{3FE48054-3A47-43C7-BA5A-99F89BFFD08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0" name="文本框 14">
                <a:extLst>
                  <a:ext uri="{FF2B5EF4-FFF2-40B4-BE49-F238E27FC236}">
                    <a16:creationId xmlns:a16="http://schemas.microsoft.com/office/drawing/2014/main" id="{586BF079-E600-41B4-A090-306507739DC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0598A116-9143-41CB-9EA8-E2D91A3B734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83832" y="1556792"/>
            <a:ext cx="2669869" cy="2039170"/>
            <a:chOff x="4532701" y="2931616"/>
            <a:chExt cx="2669869" cy="203917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05D94E1-A9E2-4755-BFDA-F2C9F67F2850}"/>
                </a:ext>
              </a:extLst>
            </p:cNvPr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34" name="五边形 31">
                <a:extLst>
                  <a:ext uri="{FF2B5EF4-FFF2-40B4-BE49-F238E27FC236}">
                    <a16:creationId xmlns:a16="http://schemas.microsoft.com/office/drawing/2014/main" id="{EE75BB0A-D4E4-4C8A-85BC-0CB3A3425547}"/>
                  </a:ext>
                </a:extLst>
              </p:cNvPr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4A9B2321-7C21-4527-8DED-D23304BDB586}"/>
                  </a:ext>
                </a:extLst>
              </p:cNvPr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 33">
                <a:extLst>
                  <a:ext uri="{FF2B5EF4-FFF2-40B4-BE49-F238E27FC236}">
                    <a16:creationId xmlns:a16="http://schemas.microsoft.com/office/drawing/2014/main" id="{6F1FC260-2C10-4C2A-AD37-07B852FD576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423C224-71EF-4A59-996D-9762122410AF}"/>
                </a:ext>
              </a:extLst>
            </p:cNvPr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32" name="文本框 11">
                <a:extLst>
                  <a:ext uri="{FF2B5EF4-FFF2-40B4-BE49-F238E27FC236}">
                    <a16:creationId xmlns:a16="http://schemas.microsoft.com/office/drawing/2014/main" id="{ECC661BE-821D-487F-96FB-CA8B8F58E14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33" name="文本框 12">
                <a:extLst>
                  <a:ext uri="{FF2B5EF4-FFF2-40B4-BE49-F238E27FC236}">
                    <a16:creationId xmlns:a16="http://schemas.microsoft.com/office/drawing/2014/main" id="{09305209-3892-4AFF-8268-A633D1BA0FD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EC5A1ED0-7B7A-4906-BEF9-EF97AFCF31F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795147" y="1556792"/>
            <a:ext cx="2677659" cy="2039170"/>
            <a:chOff x="7744016" y="2931616"/>
            <a:chExt cx="2677659" cy="203917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763446C-6172-4417-BB5F-45BB73CD134C}"/>
                </a:ext>
              </a:extLst>
            </p:cNvPr>
            <p:cNvGrpSpPr/>
            <p:nvPr/>
          </p:nvGrpSpPr>
          <p:grpSpPr>
            <a:xfrm>
              <a:off x="7744016" y="2931616"/>
              <a:ext cx="2604671" cy="1050002"/>
              <a:chOff x="7744016" y="2931616"/>
              <a:chExt cx="2604671" cy="1050002"/>
            </a:xfrm>
          </p:grpSpPr>
          <p:sp>
            <p:nvSpPr>
              <p:cNvPr id="27" name="五边形 24">
                <a:extLst>
                  <a:ext uri="{FF2B5EF4-FFF2-40B4-BE49-F238E27FC236}">
                    <a16:creationId xmlns:a16="http://schemas.microsoft.com/office/drawing/2014/main" id="{603BC269-D2BB-45D0-AB55-D4287C1B974B}"/>
                  </a:ext>
                </a:extLst>
              </p:cNvPr>
              <p:cNvSpPr/>
              <p:nvPr/>
            </p:nvSpPr>
            <p:spPr>
              <a:xfrm>
                <a:off x="8590306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B60A47D-2971-44E3-84C0-F51875A3E284}"/>
                  </a:ext>
                </a:extLst>
              </p:cNvPr>
              <p:cNvSpPr/>
              <p:nvPr/>
            </p:nvSpPr>
            <p:spPr>
              <a:xfrm>
                <a:off x="7744016" y="2931616"/>
                <a:ext cx="1050001" cy="1050002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 27">
                <a:extLst>
                  <a:ext uri="{FF2B5EF4-FFF2-40B4-BE49-F238E27FC236}">
                    <a16:creationId xmlns:a16="http://schemas.microsoft.com/office/drawing/2014/main" id="{47B1541F-FA4C-432B-BE34-007EFFB2D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8442" y="3176704"/>
                <a:ext cx="545571" cy="54455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163A45E-E962-4BA6-83A8-D945DF26648C}"/>
                </a:ext>
              </a:extLst>
            </p:cNvPr>
            <p:cNvGrpSpPr/>
            <p:nvPr/>
          </p:nvGrpSpPr>
          <p:grpSpPr>
            <a:xfrm>
              <a:off x="8208532" y="4113526"/>
              <a:ext cx="2213143" cy="857260"/>
              <a:chOff x="1732858" y="5001250"/>
              <a:chExt cx="2213143" cy="857260"/>
            </a:xfrm>
          </p:grpSpPr>
          <p:sp>
            <p:nvSpPr>
              <p:cNvPr id="25" name="文本框 9">
                <a:extLst>
                  <a:ext uri="{FF2B5EF4-FFF2-40B4-BE49-F238E27FC236}">
                    <a16:creationId xmlns:a16="http://schemas.microsoft.com/office/drawing/2014/main" id="{5D6AE4FB-8C90-4E1B-886F-A73EB162D6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6" name="文本框 10">
                <a:extLst>
                  <a:ext uri="{FF2B5EF4-FFF2-40B4-BE49-F238E27FC236}">
                    <a16:creationId xmlns:a16="http://schemas.microsoft.com/office/drawing/2014/main" id="{4B316E37-90B2-4492-86EF-9470AF0CCE3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4B1C4B85-B776-432E-AB1D-4FB6957EC3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004794" y="3753036"/>
            <a:ext cx="2669869" cy="2039170"/>
            <a:chOff x="4532701" y="2931616"/>
            <a:chExt cx="2669869" cy="203917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0277545-097C-4919-B99D-E0A2DEB043B6}"/>
                </a:ext>
              </a:extLst>
            </p:cNvPr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20" name="五边形 53">
                <a:extLst>
                  <a:ext uri="{FF2B5EF4-FFF2-40B4-BE49-F238E27FC236}">
                    <a16:creationId xmlns:a16="http://schemas.microsoft.com/office/drawing/2014/main" id="{33337A0C-C273-4ADF-8752-6AC05987E593}"/>
                  </a:ext>
                </a:extLst>
              </p:cNvPr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B99E7F3-B171-4181-AB78-9441B23637DC}"/>
                  </a:ext>
                </a:extLst>
              </p:cNvPr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 55">
                <a:extLst>
                  <a:ext uri="{FF2B5EF4-FFF2-40B4-BE49-F238E27FC236}">
                    <a16:creationId xmlns:a16="http://schemas.microsoft.com/office/drawing/2014/main" id="{20DC9936-66F2-42EB-BB06-E9D3257F153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991DD50-571A-4059-BB8C-789DA2ECEED9}"/>
                </a:ext>
              </a:extLst>
            </p:cNvPr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18" name="文本框 51">
                <a:extLst>
                  <a:ext uri="{FF2B5EF4-FFF2-40B4-BE49-F238E27FC236}">
                    <a16:creationId xmlns:a16="http://schemas.microsoft.com/office/drawing/2014/main" id="{6CAFFFB5-7068-493C-A0ED-6D75BF9B1FB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文本框 52">
                <a:extLst>
                  <a:ext uri="{FF2B5EF4-FFF2-40B4-BE49-F238E27FC236}">
                    <a16:creationId xmlns:a16="http://schemas.microsoft.com/office/drawing/2014/main" id="{3B0EBDED-3F26-4720-BA3E-0AC6200002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DFDC04F9-A3F0-49DA-AA35-6A9918275CD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16109" y="3753036"/>
            <a:ext cx="2677659" cy="2039170"/>
            <a:chOff x="7744016" y="2931616"/>
            <a:chExt cx="2677659" cy="203917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F3C1748-2370-408F-B07C-0239FE7D642E}"/>
                </a:ext>
              </a:extLst>
            </p:cNvPr>
            <p:cNvGrpSpPr/>
            <p:nvPr/>
          </p:nvGrpSpPr>
          <p:grpSpPr>
            <a:xfrm>
              <a:off x="7744016" y="2931616"/>
              <a:ext cx="2604671" cy="1050002"/>
              <a:chOff x="7744016" y="2931616"/>
              <a:chExt cx="2604671" cy="1050002"/>
            </a:xfrm>
          </p:grpSpPr>
          <p:sp>
            <p:nvSpPr>
              <p:cNvPr id="13" name="五边形 61">
                <a:extLst>
                  <a:ext uri="{FF2B5EF4-FFF2-40B4-BE49-F238E27FC236}">
                    <a16:creationId xmlns:a16="http://schemas.microsoft.com/office/drawing/2014/main" id="{735D4A44-0BE4-4716-B8DE-FE2709172EBF}"/>
                  </a:ext>
                </a:extLst>
              </p:cNvPr>
              <p:cNvSpPr/>
              <p:nvPr/>
            </p:nvSpPr>
            <p:spPr>
              <a:xfrm>
                <a:off x="8590306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0E3060A-B17B-4353-BE83-13B22524709D}"/>
                  </a:ext>
                </a:extLst>
              </p:cNvPr>
              <p:cNvSpPr/>
              <p:nvPr/>
            </p:nvSpPr>
            <p:spPr>
              <a:xfrm>
                <a:off x="7744016" y="2931616"/>
                <a:ext cx="1050001" cy="1050002"/>
              </a:xfrm>
              <a:prstGeom prst="ellipse">
                <a:avLst/>
              </a:prstGeom>
              <a:solidFill>
                <a:schemeClr val="accent5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任意多边形 63">
                <a:extLst>
                  <a:ext uri="{FF2B5EF4-FFF2-40B4-BE49-F238E27FC236}">
                    <a16:creationId xmlns:a16="http://schemas.microsoft.com/office/drawing/2014/main" id="{C0AE455C-3C44-41EF-A844-25BEA0575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8442" y="3176704"/>
                <a:ext cx="545571" cy="54455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6326854-9C30-413E-B638-9415AF2568D3}"/>
                </a:ext>
              </a:extLst>
            </p:cNvPr>
            <p:cNvGrpSpPr/>
            <p:nvPr/>
          </p:nvGrpSpPr>
          <p:grpSpPr>
            <a:xfrm>
              <a:off x="8208532" y="4113526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59">
                <a:extLst>
                  <a:ext uri="{FF2B5EF4-FFF2-40B4-BE49-F238E27FC236}">
                    <a16:creationId xmlns:a16="http://schemas.microsoft.com/office/drawing/2014/main" id="{D21FD532-935C-47E2-A8B3-FE81907EA3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2" name="文本框 60">
                <a:extLst>
                  <a:ext uri="{FF2B5EF4-FFF2-40B4-BE49-F238E27FC236}">
                    <a16:creationId xmlns:a16="http://schemas.microsoft.com/office/drawing/2014/main" id="{2479FFC1-076C-4C21-878D-52D09307454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683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4A0C4C5D-A003-4C80-A558-77ADAAAFF14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274333" y="2465043"/>
            <a:ext cx="3165057" cy="1765333"/>
            <a:chOff x="6274333" y="2465043"/>
            <a:chExt cx="3165057" cy="1765333"/>
          </a:xfrm>
        </p:grpSpPr>
        <p:sp>
          <p:nvSpPr>
            <p:cNvPr id="6" name="Rectangle 35">
              <a:extLst>
                <a:ext uri="{FF2B5EF4-FFF2-40B4-BE49-F238E27FC236}">
                  <a16:creationId xmlns:a16="http://schemas.microsoft.com/office/drawing/2014/main" id="{3F70D8C1-C105-477F-B5A5-3F44B51C1CB2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37">
              <a:extLst>
                <a:ext uri="{FF2B5EF4-FFF2-40B4-BE49-F238E27FC236}">
                  <a16:creationId xmlns:a16="http://schemas.microsoft.com/office/drawing/2014/main" id="{B115C502-CD32-42EF-8FD0-2D8A414002CA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39">
              <a:extLst>
                <a:ext uri="{FF2B5EF4-FFF2-40B4-BE49-F238E27FC236}">
                  <a16:creationId xmlns:a16="http://schemas.microsoft.com/office/drawing/2014/main" id="{08995F61-A757-42EC-A655-CC0971F7521B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7137FD0-EBDE-4AB4-BE2C-B61B4289518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19436" y="1664804"/>
            <a:ext cx="4213490" cy="577851"/>
            <a:chOff x="1019436" y="1664804"/>
            <a:chExt cx="4213490" cy="577851"/>
          </a:xfrm>
        </p:grpSpPr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C810FD7F-94A2-48EF-9663-609ACEDDA25A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9" name="Rectangle: Rounded Corners 29">
                <a:extLst>
                  <a:ext uri="{FF2B5EF4-FFF2-40B4-BE49-F238E27FC236}">
                    <a16:creationId xmlns:a16="http://schemas.microsoft.com/office/drawing/2014/main" id="{85B390B8-2DAF-4E7F-9E79-ED63CF30B2AA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0">
                <a:extLst>
                  <a:ext uri="{FF2B5EF4-FFF2-40B4-BE49-F238E27FC236}">
                    <a16:creationId xmlns:a16="http://schemas.microsoft.com/office/drawing/2014/main" id="{9AC4A006-8591-406B-BDFB-ACF8D5ACE56F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8">
              <a:extLst>
                <a:ext uri="{FF2B5EF4-FFF2-40B4-BE49-F238E27FC236}">
                  <a16:creationId xmlns:a16="http://schemas.microsoft.com/office/drawing/2014/main" id="{B127C8F1-885E-43E6-AD70-FC08407282B7}"/>
                </a:ext>
              </a:extLst>
            </p:cNvPr>
            <p:cNvGrpSpPr/>
            <p:nvPr/>
          </p:nvGrpSpPr>
          <p:grpSpPr>
            <a:xfrm>
              <a:off x="1597287" y="1675720"/>
              <a:ext cx="3635639" cy="488596"/>
              <a:chOff x="1620551" y="2177145"/>
              <a:chExt cx="3635639" cy="488596"/>
            </a:xfrm>
          </p:grpSpPr>
          <p:sp>
            <p:nvSpPr>
              <p:cNvPr id="31" name="Rectangle 21">
                <a:extLst>
                  <a:ext uri="{FF2B5EF4-FFF2-40B4-BE49-F238E27FC236}">
                    <a16:creationId xmlns:a16="http://schemas.microsoft.com/office/drawing/2014/main" id="{FD023C23-8381-496A-8833-BA7AE82A4216}"/>
                  </a:ext>
                </a:extLst>
              </p:cNvPr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2" name="Rectangle 22">
                <a:extLst>
                  <a:ext uri="{FF2B5EF4-FFF2-40B4-BE49-F238E27FC236}">
                    <a16:creationId xmlns:a16="http://schemas.microsoft.com/office/drawing/2014/main" id="{9A48F602-34CC-4206-A688-9BB481E6EB9F}"/>
                  </a:ext>
                </a:extLst>
              </p:cNvPr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1256B2C8-62D7-4C47-9FDD-C400758C590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19436" y="2451718"/>
            <a:ext cx="4213490" cy="583487"/>
            <a:chOff x="1019436" y="2451718"/>
            <a:chExt cx="4213490" cy="583487"/>
          </a:xfrm>
        </p:grpSpPr>
        <p:grpSp>
          <p:nvGrpSpPr>
            <p:cNvPr id="13" name="Group 3">
              <a:extLst>
                <a:ext uri="{FF2B5EF4-FFF2-40B4-BE49-F238E27FC236}">
                  <a16:creationId xmlns:a16="http://schemas.microsoft.com/office/drawing/2014/main" id="{41A7952B-0BC6-4F59-A44B-8766DF251512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41" name="Rectangle: Rounded Corners 31">
                <a:extLst>
                  <a:ext uri="{FF2B5EF4-FFF2-40B4-BE49-F238E27FC236}">
                    <a16:creationId xmlns:a16="http://schemas.microsoft.com/office/drawing/2014/main" id="{35D987D3-A86E-49E0-AD1B-88CA141FC63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2">
                <a:extLst>
                  <a:ext uri="{FF2B5EF4-FFF2-40B4-BE49-F238E27FC236}">
                    <a16:creationId xmlns:a16="http://schemas.microsoft.com/office/drawing/2014/main" id="{E1A26713-CE39-4750-9A29-713090CF6E1A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9">
              <a:extLst>
                <a:ext uri="{FF2B5EF4-FFF2-40B4-BE49-F238E27FC236}">
                  <a16:creationId xmlns:a16="http://schemas.microsoft.com/office/drawing/2014/main" id="{687D8383-58A7-41BE-A1A0-8A9F03E1B539}"/>
                </a:ext>
              </a:extLst>
            </p:cNvPr>
            <p:cNvGrpSpPr/>
            <p:nvPr/>
          </p:nvGrpSpPr>
          <p:grpSpPr>
            <a:xfrm>
              <a:off x="1597287" y="2451718"/>
              <a:ext cx="3635639" cy="488596"/>
              <a:chOff x="1620551" y="2177145"/>
              <a:chExt cx="3635639" cy="488596"/>
            </a:xfrm>
          </p:grpSpPr>
          <p:sp>
            <p:nvSpPr>
              <p:cNvPr id="29" name="Rectangle 19">
                <a:extLst>
                  <a:ext uri="{FF2B5EF4-FFF2-40B4-BE49-F238E27FC236}">
                    <a16:creationId xmlns:a16="http://schemas.microsoft.com/office/drawing/2014/main" id="{EB88B302-F2BC-48BC-975D-84CFC48B285A}"/>
                  </a:ext>
                </a:extLst>
              </p:cNvPr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Rectangle 20">
                <a:extLst>
                  <a:ext uri="{FF2B5EF4-FFF2-40B4-BE49-F238E27FC236}">
                    <a16:creationId xmlns:a16="http://schemas.microsoft.com/office/drawing/2014/main" id="{FFE9FFB4-71B4-4040-A491-546D9578069C}"/>
                  </a:ext>
                </a:extLst>
              </p:cNvPr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D69FD226-EAC8-4B1A-A81A-3E5661D7682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19436" y="3249903"/>
            <a:ext cx="4213490" cy="577851"/>
            <a:chOff x="1019436" y="3249903"/>
            <a:chExt cx="4213490" cy="577851"/>
          </a:xfrm>
        </p:grpSpPr>
        <p:grpSp>
          <p:nvGrpSpPr>
            <p:cNvPr id="16" name="Group 6">
              <a:extLst>
                <a:ext uri="{FF2B5EF4-FFF2-40B4-BE49-F238E27FC236}">
                  <a16:creationId xmlns:a16="http://schemas.microsoft.com/office/drawing/2014/main" id="{102A0C5B-1CFC-4BF0-BF92-2471B7B2BD68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5" name="Rectangle: Rounded Corners 25">
                <a:extLst>
                  <a:ext uri="{FF2B5EF4-FFF2-40B4-BE49-F238E27FC236}">
                    <a16:creationId xmlns:a16="http://schemas.microsoft.com/office/drawing/2014/main" id="{2AE18BCA-7CB0-4E8B-94BB-CF254608802B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6">
                <a:extLst>
                  <a:ext uri="{FF2B5EF4-FFF2-40B4-BE49-F238E27FC236}">
                    <a16:creationId xmlns:a16="http://schemas.microsoft.com/office/drawing/2014/main" id="{9FA24914-A2DF-4DFC-914C-FFFE850696FA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id="{8364FB94-73FC-4ABF-8816-648EF190E383}"/>
                </a:ext>
              </a:extLst>
            </p:cNvPr>
            <p:cNvGrpSpPr/>
            <p:nvPr/>
          </p:nvGrpSpPr>
          <p:grpSpPr>
            <a:xfrm>
              <a:off x="1597287" y="3267071"/>
              <a:ext cx="3635639" cy="488596"/>
              <a:chOff x="1620551" y="2177145"/>
              <a:chExt cx="3635639" cy="488596"/>
            </a:xfrm>
          </p:grpSpPr>
          <p:sp>
            <p:nvSpPr>
              <p:cNvPr id="27" name="Rectangle 17">
                <a:extLst>
                  <a:ext uri="{FF2B5EF4-FFF2-40B4-BE49-F238E27FC236}">
                    <a16:creationId xmlns:a16="http://schemas.microsoft.com/office/drawing/2014/main" id="{2478669B-56B2-4729-BB51-DD2D1DCA1F06}"/>
                  </a:ext>
                </a:extLst>
              </p:cNvPr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Rectangle 18">
                <a:extLst>
                  <a:ext uri="{FF2B5EF4-FFF2-40B4-BE49-F238E27FC236}">
                    <a16:creationId xmlns:a16="http://schemas.microsoft.com/office/drawing/2014/main" id="{4AE74FF6-C4E9-4D8C-B838-150AA44E45F5}"/>
                  </a:ext>
                </a:extLst>
              </p:cNvPr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C374DBB0-447B-4003-809C-6C3FE4217B3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19436" y="4042452"/>
            <a:ext cx="4213490" cy="577851"/>
            <a:chOff x="1019436" y="4042452"/>
            <a:chExt cx="4213490" cy="577851"/>
          </a:xfrm>
        </p:grpSpPr>
        <p:grpSp>
          <p:nvGrpSpPr>
            <p:cNvPr id="15" name="Group 5">
              <a:extLst>
                <a:ext uri="{FF2B5EF4-FFF2-40B4-BE49-F238E27FC236}">
                  <a16:creationId xmlns:a16="http://schemas.microsoft.com/office/drawing/2014/main" id="{1AAE7703-9B8A-47A8-B7BF-86C1D73D5391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7" name="Rectangle: Rounded Corners 27">
                <a:extLst>
                  <a:ext uri="{FF2B5EF4-FFF2-40B4-BE49-F238E27FC236}">
                    <a16:creationId xmlns:a16="http://schemas.microsoft.com/office/drawing/2014/main" id="{AEBFCB39-7213-4540-942A-C52A21F646B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8">
                <a:extLst>
                  <a:ext uri="{FF2B5EF4-FFF2-40B4-BE49-F238E27FC236}">
                    <a16:creationId xmlns:a16="http://schemas.microsoft.com/office/drawing/2014/main" id="{AEF1C769-110C-4B61-87EA-0D31ECA57032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1">
              <a:extLst>
                <a:ext uri="{FF2B5EF4-FFF2-40B4-BE49-F238E27FC236}">
                  <a16:creationId xmlns:a16="http://schemas.microsoft.com/office/drawing/2014/main" id="{131987B3-0807-46F2-ACE8-7B24EE6A40E0}"/>
                </a:ext>
              </a:extLst>
            </p:cNvPr>
            <p:cNvGrpSpPr/>
            <p:nvPr/>
          </p:nvGrpSpPr>
          <p:grpSpPr>
            <a:xfrm>
              <a:off x="1597287" y="4062551"/>
              <a:ext cx="3635639" cy="488596"/>
              <a:chOff x="1620551" y="2177145"/>
              <a:chExt cx="3635639" cy="488596"/>
            </a:xfrm>
          </p:grpSpPr>
          <p:sp>
            <p:nvSpPr>
              <p:cNvPr id="25" name="Rectangle 15">
                <a:extLst>
                  <a:ext uri="{FF2B5EF4-FFF2-40B4-BE49-F238E27FC236}">
                    <a16:creationId xmlns:a16="http://schemas.microsoft.com/office/drawing/2014/main" id="{1C48E74B-C079-49A0-9364-71DC730E7A51}"/>
                  </a:ext>
                </a:extLst>
              </p:cNvPr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Rectangle 16">
                <a:extLst>
                  <a:ext uri="{FF2B5EF4-FFF2-40B4-BE49-F238E27FC236}">
                    <a16:creationId xmlns:a16="http://schemas.microsoft.com/office/drawing/2014/main" id="{AC2D8941-A41D-4B34-9964-6E624E3986A8}"/>
                  </a:ext>
                </a:extLst>
              </p:cNvPr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57219811-C252-4E95-8F82-ECF21732815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19436" y="4835001"/>
            <a:ext cx="4213490" cy="577851"/>
            <a:chOff x="1019436" y="4835001"/>
            <a:chExt cx="4213490" cy="577851"/>
          </a:xfrm>
        </p:grpSpPr>
        <p:grpSp>
          <p:nvGrpSpPr>
            <p:cNvPr id="17" name="Group 7">
              <a:extLst>
                <a:ext uri="{FF2B5EF4-FFF2-40B4-BE49-F238E27FC236}">
                  <a16:creationId xmlns:a16="http://schemas.microsoft.com/office/drawing/2014/main" id="{4234C3CE-F2D9-4965-93F2-6F0DE6BD8528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33" name="Rectangle: Rounded Corners 23">
                <a:extLst>
                  <a:ext uri="{FF2B5EF4-FFF2-40B4-BE49-F238E27FC236}">
                    <a16:creationId xmlns:a16="http://schemas.microsoft.com/office/drawing/2014/main" id="{42168803-A716-4AE4-9F93-7ABC8B3474F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4">
                <a:extLst>
                  <a:ext uri="{FF2B5EF4-FFF2-40B4-BE49-F238E27FC236}">
                    <a16:creationId xmlns:a16="http://schemas.microsoft.com/office/drawing/2014/main" id="{FDD4743D-8503-4CE5-A5D1-B72EE8375D62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12">
              <a:extLst>
                <a:ext uri="{FF2B5EF4-FFF2-40B4-BE49-F238E27FC236}">
                  <a16:creationId xmlns:a16="http://schemas.microsoft.com/office/drawing/2014/main" id="{BEB5E375-2035-4806-A7EE-15DD3B3E4AD7}"/>
                </a:ext>
              </a:extLst>
            </p:cNvPr>
            <p:cNvGrpSpPr/>
            <p:nvPr/>
          </p:nvGrpSpPr>
          <p:grpSpPr>
            <a:xfrm>
              <a:off x="1597287" y="4892053"/>
              <a:ext cx="3635639" cy="488596"/>
              <a:chOff x="1620551" y="2177145"/>
              <a:chExt cx="3635639" cy="488596"/>
            </a:xfrm>
          </p:grpSpPr>
          <p:sp>
            <p:nvSpPr>
              <p:cNvPr id="23" name="Rectangle 13">
                <a:extLst>
                  <a:ext uri="{FF2B5EF4-FFF2-40B4-BE49-F238E27FC236}">
                    <a16:creationId xmlns:a16="http://schemas.microsoft.com/office/drawing/2014/main" id="{B91E0F63-7917-4734-B929-FC7DF59F5907}"/>
                  </a:ext>
                </a:extLst>
              </p:cNvPr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25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Rectangle 14">
                <a:extLst>
                  <a:ext uri="{FF2B5EF4-FFF2-40B4-BE49-F238E27FC236}">
                    <a16:creationId xmlns:a16="http://schemas.microsoft.com/office/drawing/2014/main" id="{58619D4E-0600-4EDB-8F6F-EF13CDEEC402}"/>
                  </a:ext>
                </a:extLst>
              </p:cNvPr>
              <p:cNvSpPr/>
              <p:nvPr/>
            </p:nvSpPr>
            <p:spPr>
              <a:xfrm>
                <a:off x="1620551" y="2465686"/>
                <a:ext cx="3635639" cy="2000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sp>
        <p:nvSpPr>
          <p:cNvPr id="7" name="千图PPT彼岸天：ID 8661124库_Freeform: Shape 36">
            <a:extLst>
              <a:ext uri="{FF2B5EF4-FFF2-40B4-BE49-F238E27FC236}">
                <a16:creationId xmlns:a16="http://schemas.microsoft.com/office/drawing/2014/main" id="{41AFE0A5-FC72-4C58-B31E-4F5204828D2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922198" y="2128544"/>
            <a:ext cx="2228912" cy="1337347"/>
          </a:xfrm>
          <a:custGeom>
            <a:avLst/>
            <a:gdLst>
              <a:gd name="connsiteX0" fmla="*/ 0 w 2228912"/>
              <a:gd name="connsiteY0" fmla="*/ 133735 h 1337347"/>
              <a:gd name="connsiteX1" fmla="*/ 133735 w 2228912"/>
              <a:gd name="connsiteY1" fmla="*/ 0 h 1337347"/>
              <a:gd name="connsiteX2" fmla="*/ 2095177 w 2228912"/>
              <a:gd name="connsiteY2" fmla="*/ 0 h 1337347"/>
              <a:gd name="connsiteX3" fmla="*/ 2228912 w 2228912"/>
              <a:gd name="connsiteY3" fmla="*/ 133735 h 1337347"/>
              <a:gd name="connsiteX4" fmla="*/ 2228912 w 2228912"/>
              <a:gd name="connsiteY4" fmla="*/ 1203612 h 1337347"/>
              <a:gd name="connsiteX5" fmla="*/ 2095177 w 2228912"/>
              <a:gd name="connsiteY5" fmla="*/ 1337347 h 1337347"/>
              <a:gd name="connsiteX6" fmla="*/ 133735 w 2228912"/>
              <a:gd name="connsiteY6" fmla="*/ 1337347 h 1337347"/>
              <a:gd name="connsiteX7" fmla="*/ 0 w 2228912"/>
              <a:gd name="connsiteY7" fmla="*/ 1203612 h 1337347"/>
              <a:gd name="connsiteX8" fmla="*/ 0 w 2228912"/>
              <a:gd name="connsiteY8" fmla="*/ 133735 h 133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912" h="1337347">
                <a:moveTo>
                  <a:pt x="0" y="133735"/>
                </a:moveTo>
                <a:cubicBezTo>
                  <a:pt x="0" y="59875"/>
                  <a:pt x="59875" y="0"/>
                  <a:pt x="133735" y="0"/>
                </a:cubicBezTo>
                <a:lnTo>
                  <a:pt x="2095177" y="0"/>
                </a:lnTo>
                <a:cubicBezTo>
                  <a:pt x="2169037" y="0"/>
                  <a:pt x="2228912" y="59875"/>
                  <a:pt x="2228912" y="133735"/>
                </a:cubicBezTo>
                <a:lnTo>
                  <a:pt x="2228912" y="1203612"/>
                </a:lnTo>
                <a:cubicBezTo>
                  <a:pt x="2228912" y="1277472"/>
                  <a:pt x="2169037" y="1337347"/>
                  <a:pt x="2095177" y="1337347"/>
                </a:cubicBezTo>
                <a:lnTo>
                  <a:pt x="133735" y="1337347"/>
                </a:lnTo>
                <a:cubicBezTo>
                  <a:pt x="59875" y="1337347"/>
                  <a:pt x="0" y="1277472"/>
                  <a:pt x="0" y="1203612"/>
                </a:cubicBezTo>
                <a:lnTo>
                  <a:pt x="0" y="133735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92510" tIns="92510" rIns="92510" bIns="92510" anchor="ctr" anchorCtr="0">
            <a:normAutofit/>
          </a:bodyPr>
          <a:lstStyle/>
          <a:p>
            <a:pPr marL="0" lvl="0" indent="0" algn="ctr" defTabSz="62230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kern="1200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9" name="千图PPT彼岸天：ID 8661124库_Freeform: Shape 38">
            <a:extLst>
              <a:ext uri="{FF2B5EF4-FFF2-40B4-BE49-F238E27FC236}">
                <a16:creationId xmlns:a16="http://schemas.microsoft.com/office/drawing/2014/main" id="{4D250415-F03E-4F0C-8B19-34D2D03E454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922198" y="3800229"/>
            <a:ext cx="2228912" cy="1337347"/>
          </a:xfrm>
          <a:custGeom>
            <a:avLst/>
            <a:gdLst>
              <a:gd name="connsiteX0" fmla="*/ 0 w 2228912"/>
              <a:gd name="connsiteY0" fmla="*/ 133735 h 1337347"/>
              <a:gd name="connsiteX1" fmla="*/ 133735 w 2228912"/>
              <a:gd name="connsiteY1" fmla="*/ 0 h 1337347"/>
              <a:gd name="connsiteX2" fmla="*/ 2095177 w 2228912"/>
              <a:gd name="connsiteY2" fmla="*/ 0 h 1337347"/>
              <a:gd name="connsiteX3" fmla="*/ 2228912 w 2228912"/>
              <a:gd name="connsiteY3" fmla="*/ 133735 h 1337347"/>
              <a:gd name="connsiteX4" fmla="*/ 2228912 w 2228912"/>
              <a:gd name="connsiteY4" fmla="*/ 1203612 h 1337347"/>
              <a:gd name="connsiteX5" fmla="*/ 2095177 w 2228912"/>
              <a:gd name="connsiteY5" fmla="*/ 1337347 h 1337347"/>
              <a:gd name="connsiteX6" fmla="*/ 133735 w 2228912"/>
              <a:gd name="connsiteY6" fmla="*/ 1337347 h 1337347"/>
              <a:gd name="connsiteX7" fmla="*/ 0 w 2228912"/>
              <a:gd name="connsiteY7" fmla="*/ 1203612 h 1337347"/>
              <a:gd name="connsiteX8" fmla="*/ 0 w 2228912"/>
              <a:gd name="connsiteY8" fmla="*/ 133735 h 133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912" h="1337347">
                <a:moveTo>
                  <a:pt x="0" y="133735"/>
                </a:moveTo>
                <a:cubicBezTo>
                  <a:pt x="0" y="59875"/>
                  <a:pt x="59875" y="0"/>
                  <a:pt x="133735" y="0"/>
                </a:cubicBezTo>
                <a:lnTo>
                  <a:pt x="2095177" y="0"/>
                </a:lnTo>
                <a:cubicBezTo>
                  <a:pt x="2169037" y="0"/>
                  <a:pt x="2228912" y="59875"/>
                  <a:pt x="2228912" y="133735"/>
                </a:cubicBezTo>
                <a:lnTo>
                  <a:pt x="2228912" y="1203612"/>
                </a:lnTo>
                <a:cubicBezTo>
                  <a:pt x="2228912" y="1277472"/>
                  <a:pt x="2169037" y="1337347"/>
                  <a:pt x="2095177" y="1337347"/>
                </a:cubicBezTo>
                <a:lnTo>
                  <a:pt x="133735" y="1337347"/>
                </a:lnTo>
                <a:cubicBezTo>
                  <a:pt x="59875" y="1337347"/>
                  <a:pt x="0" y="1277472"/>
                  <a:pt x="0" y="1203612"/>
                </a:cubicBezTo>
                <a:lnTo>
                  <a:pt x="0" y="1337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92510" tIns="92510" rIns="92510" bIns="92510" anchor="ctr" anchorCtr="0">
            <a:normAutofit/>
          </a:bodyPr>
          <a:lstStyle/>
          <a:p>
            <a:pPr marL="0" lvl="0" indent="0" algn="ctr" defTabSz="62230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kern="1200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1" name="千图PPT彼岸天：ID 8661124库_Freeform: Shape 40">
            <a:extLst>
              <a:ext uri="{FF2B5EF4-FFF2-40B4-BE49-F238E27FC236}">
                <a16:creationId xmlns:a16="http://schemas.microsoft.com/office/drawing/2014/main" id="{95E2183D-93CD-45A5-9333-B777D15EE53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886653" y="3800229"/>
            <a:ext cx="2228912" cy="1337347"/>
          </a:xfrm>
          <a:custGeom>
            <a:avLst/>
            <a:gdLst>
              <a:gd name="connsiteX0" fmla="*/ 0 w 2228912"/>
              <a:gd name="connsiteY0" fmla="*/ 133735 h 1337347"/>
              <a:gd name="connsiteX1" fmla="*/ 133735 w 2228912"/>
              <a:gd name="connsiteY1" fmla="*/ 0 h 1337347"/>
              <a:gd name="connsiteX2" fmla="*/ 2095177 w 2228912"/>
              <a:gd name="connsiteY2" fmla="*/ 0 h 1337347"/>
              <a:gd name="connsiteX3" fmla="*/ 2228912 w 2228912"/>
              <a:gd name="connsiteY3" fmla="*/ 133735 h 1337347"/>
              <a:gd name="connsiteX4" fmla="*/ 2228912 w 2228912"/>
              <a:gd name="connsiteY4" fmla="*/ 1203612 h 1337347"/>
              <a:gd name="connsiteX5" fmla="*/ 2095177 w 2228912"/>
              <a:gd name="connsiteY5" fmla="*/ 1337347 h 1337347"/>
              <a:gd name="connsiteX6" fmla="*/ 133735 w 2228912"/>
              <a:gd name="connsiteY6" fmla="*/ 1337347 h 1337347"/>
              <a:gd name="connsiteX7" fmla="*/ 0 w 2228912"/>
              <a:gd name="connsiteY7" fmla="*/ 1203612 h 1337347"/>
              <a:gd name="connsiteX8" fmla="*/ 0 w 2228912"/>
              <a:gd name="connsiteY8" fmla="*/ 133735 h 133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912" h="1337347">
                <a:moveTo>
                  <a:pt x="0" y="133735"/>
                </a:moveTo>
                <a:cubicBezTo>
                  <a:pt x="0" y="59875"/>
                  <a:pt x="59875" y="0"/>
                  <a:pt x="133735" y="0"/>
                </a:cubicBezTo>
                <a:lnTo>
                  <a:pt x="2095177" y="0"/>
                </a:lnTo>
                <a:cubicBezTo>
                  <a:pt x="2169037" y="0"/>
                  <a:pt x="2228912" y="59875"/>
                  <a:pt x="2228912" y="133735"/>
                </a:cubicBezTo>
                <a:lnTo>
                  <a:pt x="2228912" y="1203612"/>
                </a:lnTo>
                <a:cubicBezTo>
                  <a:pt x="2228912" y="1277472"/>
                  <a:pt x="2169037" y="1337347"/>
                  <a:pt x="2095177" y="1337347"/>
                </a:cubicBezTo>
                <a:lnTo>
                  <a:pt x="133735" y="1337347"/>
                </a:lnTo>
                <a:cubicBezTo>
                  <a:pt x="59875" y="1337347"/>
                  <a:pt x="0" y="1277472"/>
                  <a:pt x="0" y="1203612"/>
                </a:cubicBezTo>
                <a:lnTo>
                  <a:pt x="0" y="1337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92510" tIns="92510" rIns="92510" bIns="92510" anchor="ctr" anchorCtr="0">
            <a:normAutofit/>
          </a:bodyPr>
          <a:lstStyle/>
          <a:p>
            <a:pPr marL="0" lvl="0" indent="0" algn="ctr" defTabSz="62230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kern="1200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2" name="千图PPT彼岸天：ID 8661124库_Freeform: Shape 41">
            <a:extLst>
              <a:ext uri="{FF2B5EF4-FFF2-40B4-BE49-F238E27FC236}">
                <a16:creationId xmlns:a16="http://schemas.microsoft.com/office/drawing/2014/main" id="{59848727-8029-4C49-B5E5-9C135DCE0CD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886653" y="2128544"/>
            <a:ext cx="2228912" cy="1337347"/>
          </a:xfrm>
          <a:custGeom>
            <a:avLst/>
            <a:gdLst>
              <a:gd name="connsiteX0" fmla="*/ 0 w 2228912"/>
              <a:gd name="connsiteY0" fmla="*/ 133735 h 1337347"/>
              <a:gd name="connsiteX1" fmla="*/ 133735 w 2228912"/>
              <a:gd name="connsiteY1" fmla="*/ 0 h 1337347"/>
              <a:gd name="connsiteX2" fmla="*/ 2095177 w 2228912"/>
              <a:gd name="connsiteY2" fmla="*/ 0 h 1337347"/>
              <a:gd name="connsiteX3" fmla="*/ 2228912 w 2228912"/>
              <a:gd name="connsiteY3" fmla="*/ 133735 h 1337347"/>
              <a:gd name="connsiteX4" fmla="*/ 2228912 w 2228912"/>
              <a:gd name="connsiteY4" fmla="*/ 1203612 h 1337347"/>
              <a:gd name="connsiteX5" fmla="*/ 2095177 w 2228912"/>
              <a:gd name="connsiteY5" fmla="*/ 1337347 h 1337347"/>
              <a:gd name="connsiteX6" fmla="*/ 133735 w 2228912"/>
              <a:gd name="connsiteY6" fmla="*/ 1337347 h 1337347"/>
              <a:gd name="connsiteX7" fmla="*/ 0 w 2228912"/>
              <a:gd name="connsiteY7" fmla="*/ 1203612 h 1337347"/>
              <a:gd name="connsiteX8" fmla="*/ 0 w 2228912"/>
              <a:gd name="connsiteY8" fmla="*/ 133735 h 133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912" h="1337347">
                <a:moveTo>
                  <a:pt x="0" y="133735"/>
                </a:moveTo>
                <a:cubicBezTo>
                  <a:pt x="0" y="59875"/>
                  <a:pt x="59875" y="0"/>
                  <a:pt x="133735" y="0"/>
                </a:cubicBezTo>
                <a:lnTo>
                  <a:pt x="2095177" y="0"/>
                </a:lnTo>
                <a:cubicBezTo>
                  <a:pt x="2169037" y="0"/>
                  <a:pt x="2228912" y="59875"/>
                  <a:pt x="2228912" y="133735"/>
                </a:cubicBezTo>
                <a:lnTo>
                  <a:pt x="2228912" y="1203612"/>
                </a:lnTo>
                <a:cubicBezTo>
                  <a:pt x="2228912" y="1277472"/>
                  <a:pt x="2169037" y="1337347"/>
                  <a:pt x="2095177" y="1337347"/>
                </a:cubicBezTo>
                <a:lnTo>
                  <a:pt x="133735" y="1337347"/>
                </a:lnTo>
                <a:cubicBezTo>
                  <a:pt x="59875" y="1337347"/>
                  <a:pt x="0" y="1277472"/>
                  <a:pt x="0" y="1203612"/>
                </a:cubicBezTo>
                <a:lnTo>
                  <a:pt x="0" y="1337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92510" tIns="92510" rIns="92510" bIns="92510" anchor="ctr" anchorCtr="0">
            <a:normAutofit/>
          </a:bodyPr>
          <a:lstStyle/>
          <a:p>
            <a:pPr marL="0" lvl="0" indent="0" algn="ctr" defTabSz="62230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kern="1200" dirty="0">
                <a:solidFill>
                  <a:schemeClr val="bg1"/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357893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EAF06525-9A71-488E-BB59-05CA4CA2F41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06655" y="2024845"/>
            <a:ext cx="2727325" cy="2611215"/>
            <a:chOff x="4706655" y="2024845"/>
            <a:chExt cx="2727325" cy="2611215"/>
          </a:xfrm>
        </p:grpSpPr>
        <p:grpSp>
          <p:nvGrpSpPr>
            <p:cNvPr id="4" name="Group 32">
              <a:extLst>
                <a:ext uri="{FF2B5EF4-FFF2-40B4-BE49-F238E27FC236}">
                  <a16:creationId xmlns:a16="http://schemas.microsoft.com/office/drawing/2014/main" id="{4D38A79F-853C-4D74-AE58-5BFD42784594}"/>
                </a:ext>
              </a:extLst>
            </p:cNvPr>
            <p:cNvGrpSpPr/>
            <p:nvPr/>
          </p:nvGrpSpPr>
          <p:grpSpPr>
            <a:xfrm>
              <a:off x="5358168" y="3687817"/>
              <a:ext cx="1441071" cy="948243"/>
              <a:chOff x="3851913" y="3203753"/>
              <a:chExt cx="1441071" cy="948243"/>
            </a:xfrm>
          </p:grpSpPr>
          <p:sp>
            <p:nvSpPr>
              <p:cNvPr id="46" name="Rectangle 7">
                <a:extLst>
                  <a:ext uri="{FF2B5EF4-FFF2-40B4-BE49-F238E27FC236}">
                    <a16:creationId xmlns:a16="http://schemas.microsoft.com/office/drawing/2014/main" id="{890E6FEC-8951-47A7-8FCF-44CAEAC7E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3433395"/>
                <a:ext cx="859224" cy="7186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8">
                <a:extLst>
                  <a:ext uri="{FF2B5EF4-FFF2-40B4-BE49-F238E27FC236}">
                    <a16:creationId xmlns:a16="http://schemas.microsoft.com/office/drawing/2014/main" id="{B311F6DD-2ECF-4B41-9BA0-4E71D256D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3433395"/>
                <a:ext cx="304470" cy="718601"/>
              </a:xfrm>
              <a:custGeom>
                <a:avLst/>
                <a:gdLst>
                  <a:gd name="T0" fmla="*/ 0 w 236"/>
                  <a:gd name="T1" fmla="*/ 0 h 557"/>
                  <a:gd name="T2" fmla="*/ 0 w 236"/>
                  <a:gd name="T3" fmla="*/ 557 h 557"/>
                  <a:gd name="T4" fmla="*/ 236 w 236"/>
                  <a:gd name="T5" fmla="*/ 297 h 557"/>
                  <a:gd name="T6" fmla="*/ 0 w 236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557">
                    <a:moveTo>
                      <a:pt x="0" y="0"/>
                    </a:moveTo>
                    <a:lnTo>
                      <a:pt x="0" y="557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9">
                <a:extLst>
                  <a:ext uri="{FF2B5EF4-FFF2-40B4-BE49-F238E27FC236}">
                    <a16:creationId xmlns:a16="http://schemas.microsoft.com/office/drawing/2014/main" id="{3DCC29FB-916A-4CD6-A7EC-4E4E92837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913" y="3433395"/>
                <a:ext cx="277377" cy="718601"/>
              </a:xfrm>
              <a:custGeom>
                <a:avLst/>
                <a:gdLst>
                  <a:gd name="T0" fmla="*/ 215 w 215"/>
                  <a:gd name="T1" fmla="*/ 0 h 557"/>
                  <a:gd name="T2" fmla="*/ 215 w 215"/>
                  <a:gd name="T3" fmla="*/ 557 h 557"/>
                  <a:gd name="T4" fmla="*/ 0 w 215"/>
                  <a:gd name="T5" fmla="*/ 312 h 557"/>
                  <a:gd name="T6" fmla="*/ 215 w 215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" h="557">
                    <a:moveTo>
                      <a:pt x="215" y="0"/>
                    </a:moveTo>
                    <a:lnTo>
                      <a:pt x="215" y="557"/>
                    </a:lnTo>
                    <a:lnTo>
                      <a:pt x="0" y="312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0">
                <a:extLst>
                  <a:ext uri="{FF2B5EF4-FFF2-40B4-BE49-F238E27FC236}">
                    <a16:creationId xmlns:a16="http://schemas.microsoft.com/office/drawing/2014/main" id="{225ED32B-5180-44E4-B79B-A3800982E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3203753"/>
                <a:ext cx="859224" cy="229643"/>
              </a:xfrm>
              <a:custGeom>
                <a:avLst/>
                <a:gdLst>
                  <a:gd name="T0" fmla="*/ 0 w 666"/>
                  <a:gd name="T1" fmla="*/ 178 h 178"/>
                  <a:gd name="T2" fmla="*/ 329 w 666"/>
                  <a:gd name="T3" fmla="*/ 0 h 178"/>
                  <a:gd name="T4" fmla="*/ 666 w 666"/>
                  <a:gd name="T5" fmla="*/ 178 h 178"/>
                  <a:gd name="T6" fmla="*/ 0 w 666"/>
                  <a:gd name="T7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6" h="178">
                    <a:moveTo>
                      <a:pt x="0" y="178"/>
                    </a:moveTo>
                    <a:lnTo>
                      <a:pt x="329" y="0"/>
                    </a:lnTo>
                    <a:lnTo>
                      <a:pt x="666" y="178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1">
              <a:extLst>
                <a:ext uri="{FF2B5EF4-FFF2-40B4-BE49-F238E27FC236}">
                  <a16:creationId xmlns:a16="http://schemas.microsoft.com/office/drawing/2014/main" id="{80B4552C-84A7-4256-88BE-FE7B0F4BF93F}"/>
                </a:ext>
              </a:extLst>
            </p:cNvPr>
            <p:cNvGrpSpPr/>
            <p:nvPr/>
          </p:nvGrpSpPr>
          <p:grpSpPr>
            <a:xfrm>
              <a:off x="6403169" y="2961478"/>
              <a:ext cx="1030811" cy="1339151"/>
              <a:chOff x="4896916" y="2477412"/>
              <a:chExt cx="1030810" cy="1339151"/>
            </a:xfrm>
          </p:grpSpPr>
          <p:sp>
            <p:nvSpPr>
              <p:cNvPr id="42" name="Freeform: Shape 11">
                <a:extLst>
                  <a:ext uri="{FF2B5EF4-FFF2-40B4-BE49-F238E27FC236}">
                    <a16:creationId xmlns:a16="http://schemas.microsoft.com/office/drawing/2014/main" id="{C021F9A1-09BA-446D-8E6F-CB5136A4F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3433395"/>
                <a:ext cx="681187" cy="383168"/>
              </a:xfrm>
              <a:custGeom>
                <a:avLst/>
                <a:gdLst>
                  <a:gd name="T0" fmla="*/ 0 w 528"/>
                  <a:gd name="T1" fmla="*/ 0 h 297"/>
                  <a:gd name="T2" fmla="*/ 528 w 528"/>
                  <a:gd name="T3" fmla="*/ 168 h 297"/>
                  <a:gd name="T4" fmla="*/ 236 w 528"/>
                  <a:gd name="T5" fmla="*/ 297 h 297"/>
                  <a:gd name="T6" fmla="*/ 0 w 528"/>
                  <a:gd name="T7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97">
                    <a:moveTo>
                      <a:pt x="0" y="0"/>
                    </a:moveTo>
                    <a:lnTo>
                      <a:pt x="528" y="168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2">
                <a:extLst>
                  <a:ext uri="{FF2B5EF4-FFF2-40B4-BE49-F238E27FC236}">
                    <a16:creationId xmlns:a16="http://schemas.microsoft.com/office/drawing/2014/main" id="{FC02B61C-133F-4296-89AD-FDB793FD0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2621906"/>
                <a:ext cx="939212" cy="1028231"/>
              </a:xfrm>
              <a:custGeom>
                <a:avLst/>
                <a:gdLst>
                  <a:gd name="T0" fmla="*/ 528 w 728"/>
                  <a:gd name="T1" fmla="*/ 797 h 797"/>
                  <a:gd name="T2" fmla="*/ 0 w 728"/>
                  <a:gd name="T3" fmla="*/ 629 h 797"/>
                  <a:gd name="T4" fmla="*/ 199 w 728"/>
                  <a:gd name="T5" fmla="*/ 0 h 797"/>
                  <a:gd name="T6" fmla="*/ 728 w 728"/>
                  <a:gd name="T7" fmla="*/ 168 h 797"/>
                  <a:gd name="T8" fmla="*/ 528 w 728"/>
                  <a:gd name="T9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8" h="797">
                    <a:moveTo>
                      <a:pt x="528" y="797"/>
                    </a:moveTo>
                    <a:lnTo>
                      <a:pt x="0" y="629"/>
                    </a:lnTo>
                    <a:lnTo>
                      <a:pt x="199" y="0"/>
                    </a:lnTo>
                    <a:lnTo>
                      <a:pt x="728" y="168"/>
                    </a:lnTo>
                    <a:lnTo>
                      <a:pt x="528" y="7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3">
                <a:extLst>
                  <a:ext uri="{FF2B5EF4-FFF2-40B4-BE49-F238E27FC236}">
                    <a16:creationId xmlns:a16="http://schemas.microsoft.com/office/drawing/2014/main" id="{138DF291-0067-40C6-88AF-D00447123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6916" y="2621906"/>
                <a:ext cx="348334" cy="811490"/>
              </a:xfrm>
              <a:custGeom>
                <a:avLst/>
                <a:gdLst>
                  <a:gd name="T0" fmla="*/ 270 w 270"/>
                  <a:gd name="T1" fmla="*/ 0 h 629"/>
                  <a:gd name="T2" fmla="*/ 71 w 270"/>
                  <a:gd name="T3" fmla="*/ 629 h 629"/>
                  <a:gd name="T4" fmla="*/ 0 w 270"/>
                  <a:gd name="T5" fmla="*/ 256 h 629"/>
                  <a:gd name="T6" fmla="*/ 270 w 270"/>
                  <a:gd name="T7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629">
                    <a:moveTo>
                      <a:pt x="270" y="0"/>
                    </a:moveTo>
                    <a:lnTo>
                      <a:pt x="71" y="629"/>
                    </a:lnTo>
                    <a:lnTo>
                      <a:pt x="0" y="256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4">
                <a:extLst>
                  <a:ext uri="{FF2B5EF4-FFF2-40B4-BE49-F238E27FC236}">
                    <a16:creationId xmlns:a16="http://schemas.microsoft.com/office/drawing/2014/main" id="{F8CCF3B9-F3EB-4CA1-9BAA-2D1F609DE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5250" y="2477412"/>
                <a:ext cx="682476" cy="361235"/>
              </a:xfrm>
              <a:custGeom>
                <a:avLst/>
                <a:gdLst>
                  <a:gd name="T0" fmla="*/ 529 w 529"/>
                  <a:gd name="T1" fmla="*/ 280 h 280"/>
                  <a:gd name="T2" fmla="*/ 0 w 529"/>
                  <a:gd name="T3" fmla="*/ 112 h 280"/>
                  <a:gd name="T4" fmla="*/ 362 w 529"/>
                  <a:gd name="T5" fmla="*/ 0 h 280"/>
                  <a:gd name="T6" fmla="*/ 529 w 529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280">
                    <a:moveTo>
                      <a:pt x="529" y="280"/>
                    </a:moveTo>
                    <a:lnTo>
                      <a:pt x="0" y="112"/>
                    </a:lnTo>
                    <a:lnTo>
                      <a:pt x="362" y="0"/>
                    </a:lnTo>
                    <a:lnTo>
                      <a:pt x="529" y="28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9">
              <a:extLst>
                <a:ext uri="{FF2B5EF4-FFF2-40B4-BE49-F238E27FC236}">
                  <a16:creationId xmlns:a16="http://schemas.microsoft.com/office/drawing/2014/main" id="{CDA68B08-050B-4A32-9521-F398B97FE2FA}"/>
                </a:ext>
              </a:extLst>
            </p:cNvPr>
            <p:cNvGrpSpPr/>
            <p:nvPr/>
          </p:nvGrpSpPr>
          <p:grpSpPr>
            <a:xfrm>
              <a:off x="6059992" y="2024845"/>
              <a:ext cx="1158534" cy="1081128"/>
              <a:chOff x="4553742" y="1540780"/>
              <a:chExt cx="1158534" cy="1081126"/>
            </a:xfrm>
          </p:grpSpPr>
          <p:sp>
            <p:nvSpPr>
              <p:cNvPr id="37" name="Freeform: Shape 15">
                <a:extLst>
                  <a:ext uri="{FF2B5EF4-FFF2-40B4-BE49-F238E27FC236}">
                    <a16:creationId xmlns:a16="http://schemas.microsoft.com/office/drawing/2014/main" id="{A9C69783-5EDF-4D23-96D1-F3C5962CF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5250" y="2047799"/>
                <a:ext cx="467026" cy="574107"/>
              </a:xfrm>
              <a:custGeom>
                <a:avLst/>
                <a:gdLst>
                  <a:gd name="T0" fmla="*/ 362 w 362"/>
                  <a:gd name="T1" fmla="*/ 333 h 445"/>
                  <a:gd name="T2" fmla="*/ 0 w 362"/>
                  <a:gd name="T3" fmla="*/ 445 h 445"/>
                  <a:gd name="T4" fmla="*/ 329 w 362"/>
                  <a:gd name="T5" fmla="*/ 0 h 445"/>
                  <a:gd name="T6" fmla="*/ 362 w 362"/>
                  <a:gd name="T7" fmla="*/ 333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445">
                    <a:moveTo>
                      <a:pt x="362" y="333"/>
                    </a:moveTo>
                    <a:lnTo>
                      <a:pt x="0" y="445"/>
                    </a:lnTo>
                    <a:lnTo>
                      <a:pt x="329" y="0"/>
                    </a:lnTo>
                    <a:lnTo>
                      <a:pt x="362" y="33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6">
                <a:extLst>
                  <a:ext uri="{FF2B5EF4-FFF2-40B4-BE49-F238E27FC236}">
                    <a16:creationId xmlns:a16="http://schemas.microsoft.com/office/drawing/2014/main" id="{544A09FE-89E9-4D6E-ACDC-110256EDD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  <a:gd name="T8" fmla="*/ 857 w 857"/>
                  <a:gd name="T9" fmla="*/ 393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  <a:lnTo>
                      <a:pt x="857" y="39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7">
                <a:extLst>
                  <a:ext uri="{FF2B5EF4-FFF2-40B4-BE49-F238E27FC236}">
                    <a16:creationId xmlns:a16="http://schemas.microsoft.com/office/drawing/2014/main" id="{9D037112-8EC6-4E94-9253-325A5204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8">
                <a:extLst>
                  <a:ext uri="{FF2B5EF4-FFF2-40B4-BE49-F238E27FC236}">
                    <a16:creationId xmlns:a16="http://schemas.microsoft.com/office/drawing/2014/main" id="{EE812611-3C9D-4029-B44B-DFE42559B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742" y="1540780"/>
                <a:ext cx="434772" cy="568946"/>
              </a:xfrm>
              <a:custGeom>
                <a:avLst/>
                <a:gdLst>
                  <a:gd name="T0" fmla="*/ 337 w 337"/>
                  <a:gd name="T1" fmla="*/ 0 h 441"/>
                  <a:gd name="T2" fmla="*/ 8 w 337"/>
                  <a:gd name="T3" fmla="*/ 441 h 441"/>
                  <a:gd name="T4" fmla="*/ 0 w 337"/>
                  <a:gd name="T5" fmla="*/ 62 h 441"/>
                  <a:gd name="T6" fmla="*/ 337 w 337"/>
                  <a:gd name="T7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37" y="0"/>
                    </a:moveTo>
                    <a:lnTo>
                      <a:pt x="8" y="441"/>
                    </a:lnTo>
                    <a:lnTo>
                      <a:pt x="0" y="62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9">
                <a:extLst>
                  <a:ext uri="{FF2B5EF4-FFF2-40B4-BE49-F238E27FC236}">
                    <a16:creationId xmlns:a16="http://schemas.microsoft.com/office/drawing/2014/main" id="{621E843F-C617-45C9-8B87-D1CA65AA4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2109725"/>
                <a:ext cx="681187" cy="512181"/>
              </a:xfrm>
              <a:custGeom>
                <a:avLst/>
                <a:gdLst>
                  <a:gd name="T0" fmla="*/ 0 w 528"/>
                  <a:gd name="T1" fmla="*/ 0 h 397"/>
                  <a:gd name="T2" fmla="*/ 528 w 528"/>
                  <a:gd name="T3" fmla="*/ 397 h 397"/>
                  <a:gd name="T4" fmla="*/ 161 w 528"/>
                  <a:gd name="T5" fmla="*/ 339 h 397"/>
                  <a:gd name="T6" fmla="*/ 0 w 528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397">
                    <a:moveTo>
                      <a:pt x="0" y="0"/>
                    </a:moveTo>
                    <a:lnTo>
                      <a:pt x="528" y="397"/>
                    </a:lnTo>
                    <a:lnTo>
                      <a:pt x="161" y="3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33">
              <a:extLst>
                <a:ext uri="{FF2B5EF4-FFF2-40B4-BE49-F238E27FC236}">
                  <a16:creationId xmlns:a16="http://schemas.microsoft.com/office/drawing/2014/main" id="{5F1A0351-CB52-4C69-A222-0B7A30977865}"/>
                </a:ext>
              </a:extLst>
            </p:cNvPr>
            <p:cNvGrpSpPr/>
            <p:nvPr/>
          </p:nvGrpSpPr>
          <p:grpSpPr>
            <a:xfrm>
              <a:off x="4706655" y="2961474"/>
              <a:ext cx="1025649" cy="1358502"/>
              <a:chOff x="3200400" y="2477412"/>
              <a:chExt cx="1025649" cy="1358502"/>
            </a:xfrm>
          </p:grpSpPr>
          <p:sp>
            <p:nvSpPr>
              <p:cNvPr id="33" name="Freeform: Shape 20">
                <a:extLst>
                  <a:ext uri="{FF2B5EF4-FFF2-40B4-BE49-F238E27FC236}">
                    <a16:creationId xmlns:a16="http://schemas.microsoft.com/office/drawing/2014/main" id="{07706145-C5F2-4FA5-8225-9FA871A82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554" y="3433395"/>
                <a:ext cx="674736" cy="402519"/>
              </a:xfrm>
              <a:custGeom>
                <a:avLst/>
                <a:gdLst>
                  <a:gd name="T0" fmla="*/ 523 w 523"/>
                  <a:gd name="T1" fmla="*/ 0 h 312"/>
                  <a:gd name="T2" fmla="*/ 308 w 523"/>
                  <a:gd name="T3" fmla="*/ 312 h 312"/>
                  <a:gd name="T4" fmla="*/ 0 w 523"/>
                  <a:gd name="T5" fmla="*/ 168 h 312"/>
                  <a:gd name="T6" fmla="*/ 523 w 523"/>
                  <a:gd name="T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3" h="312">
                    <a:moveTo>
                      <a:pt x="523" y="0"/>
                    </a:moveTo>
                    <a:lnTo>
                      <a:pt x="308" y="312"/>
                    </a:lnTo>
                    <a:lnTo>
                      <a:pt x="0" y="168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1">
                <a:extLst>
                  <a:ext uri="{FF2B5EF4-FFF2-40B4-BE49-F238E27FC236}">
                    <a16:creationId xmlns:a16="http://schemas.microsoft.com/office/drawing/2014/main" id="{7FEE7237-5039-4EDE-8AF0-A920E5D7C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00" y="2621906"/>
                <a:ext cx="928891" cy="1028231"/>
              </a:xfrm>
              <a:custGeom>
                <a:avLst/>
                <a:gdLst>
                  <a:gd name="T0" fmla="*/ 720 w 720"/>
                  <a:gd name="T1" fmla="*/ 629 h 797"/>
                  <a:gd name="T2" fmla="*/ 197 w 720"/>
                  <a:gd name="T3" fmla="*/ 797 h 797"/>
                  <a:gd name="T4" fmla="*/ 0 w 720"/>
                  <a:gd name="T5" fmla="*/ 168 h 797"/>
                  <a:gd name="T6" fmla="*/ 528 w 720"/>
                  <a:gd name="T7" fmla="*/ 0 h 797"/>
                  <a:gd name="T8" fmla="*/ 720 w 720"/>
                  <a:gd name="T9" fmla="*/ 629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97">
                    <a:moveTo>
                      <a:pt x="720" y="629"/>
                    </a:moveTo>
                    <a:lnTo>
                      <a:pt x="197" y="797"/>
                    </a:lnTo>
                    <a:lnTo>
                      <a:pt x="0" y="168"/>
                    </a:lnTo>
                    <a:lnTo>
                      <a:pt x="528" y="0"/>
                    </a:lnTo>
                    <a:lnTo>
                      <a:pt x="720" y="62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2">
                <a:extLst>
                  <a:ext uri="{FF2B5EF4-FFF2-40B4-BE49-F238E27FC236}">
                    <a16:creationId xmlns:a16="http://schemas.microsoft.com/office/drawing/2014/main" id="{B0DDB144-EBC8-442F-989B-6FC5EE020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00" y="2477412"/>
                <a:ext cx="681187" cy="361235"/>
              </a:xfrm>
              <a:custGeom>
                <a:avLst/>
                <a:gdLst>
                  <a:gd name="T0" fmla="*/ 0 w 528"/>
                  <a:gd name="T1" fmla="*/ 280 h 280"/>
                  <a:gd name="T2" fmla="*/ 528 w 528"/>
                  <a:gd name="T3" fmla="*/ 112 h 280"/>
                  <a:gd name="T4" fmla="*/ 163 w 528"/>
                  <a:gd name="T5" fmla="*/ 0 h 280"/>
                  <a:gd name="T6" fmla="*/ 0 w 528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80">
                    <a:moveTo>
                      <a:pt x="0" y="280"/>
                    </a:moveTo>
                    <a:lnTo>
                      <a:pt x="528" y="112"/>
                    </a:lnTo>
                    <a:lnTo>
                      <a:pt x="163" y="0"/>
                    </a:lnTo>
                    <a:lnTo>
                      <a:pt x="0" y="28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3">
                <a:extLst>
                  <a:ext uri="{FF2B5EF4-FFF2-40B4-BE49-F238E27FC236}">
                    <a16:creationId xmlns:a16="http://schemas.microsoft.com/office/drawing/2014/main" id="{D63B8AF9-3D8B-4A67-BB9C-6FB50174E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586" y="2621906"/>
                <a:ext cx="344463" cy="811490"/>
              </a:xfrm>
              <a:custGeom>
                <a:avLst/>
                <a:gdLst>
                  <a:gd name="T0" fmla="*/ 192 w 267"/>
                  <a:gd name="T1" fmla="*/ 629 h 629"/>
                  <a:gd name="T2" fmla="*/ 0 w 267"/>
                  <a:gd name="T3" fmla="*/ 0 h 629"/>
                  <a:gd name="T4" fmla="*/ 267 w 267"/>
                  <a:gd name="T5" fmla="*/ 262 h 629"/>
                  <a:gd name="T6" fmla="*/ 192 w 267"/>
                  <a:gd name="T7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629">
                    <a:moveTo>
                      <a:pt x="192" y="629"/>
                    </a:moveTo>
                    <a:lnTo>
                      <a:pt x="0" y="0"/>
                    </a:lnTo>
                    <a:lnTo>
                      <a:pt x="267" y="262"/>
                    </a:lnTo>
                    <a:lnTo>
                      <a:pt x="192" y="62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id="{C3E2B2C4-7741-45E5-9E1D-4782F16DA0AC}"/>
                </a:ext>
              </a:extLst>
            </p:cNvPr>
            <p:cNvGrpSpPr/>
            <p:nvPr/>
          </p:nvGrpSpPr>
          <p:grpSpPr>
            <a:xfrm>
              <a:off x="4916944" y="2024845"/>
              <a:ext cx="1153373" cy="1081128"/>
              <a:chOff x="3410690" y="1540780"/>
              <a:chExt cx="1153373" cy="1081126"/>
            </a:xfrm>
          </p:grpSpPr>
          <p:sp>
            <p:nvSpPr>
              <p:cNvPr id="29" name="Freeform: Shape 24">
                <a:extLst>
                  <a:ext uri="{FF2B5EF4-FFF2-40B4-BE49-F238E27FC236}">
                    <a16:creationId xmlns:a16="http://schemas.microsoft.com/office/drawing/2014/main" id="{B65F31D9-15A8-4585-A675-EA0284682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1540780"/>
                <a:ext cx="434772" cy="568946"/>
              </a:xfrm>
              <a:custGeom>
                <a:avLst/>
                <a:gdLst>
                  <a:gd name="T0" fmla="*/ 329 w 337"/>
                  <a:gd name="T1" fmla="*/ 62 h 441"/>
                  <a:gd name="T2" fmla="*/ 337 w 337"/>
                  <a:gd name="T3" fmla="*/ 441 h 441"/>
                  <a:gd name="T4" fmla="*/ 0 w 337"/>
                  <a:gd name="T5" fmla="*/ 0 h 441"/>
                  <a:gd name="T6" fmla="*/ 329 w 337"/>
                  <a:gd name="T7" fmla="*/ 62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29" y="62"/>
                    </a:moveTo>
                    <a:lnTo>
                      <a:pt x="337" y="441"/>
                    </a:lnTo>
                    <a:lnTo>
                      <a:pt x="0" y="0"/>
                    </a:lnTo>
                    <a:lnTo>
                      <a:pt x="329" y="6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5">
                <a:extLst>
                  <a:ext uri="{FF2B5EF4-FFF2-40B4-BE49-F238E27FC236}">
                    <a16:creationId xmlns:a16="http://schemas.microsoft.com/office/drawing/2014/main" id="{931282C4-5102-4EBD-BD52-9ED035E91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690" y="2047799"/>
                <a:ext cx="470896" cy="574107"/>
              </a:xfrm>
              <a:custGeom>
                <a:avLst/>
                <a:gdLst>
                  <a:gd name="T0" fmla="*/ 365 w 365"/>
                  <a:gd name="T1" fmla="*/ 445 h 445"/>
                  <a:gd name="T2" fmla="*/ 0 w 365"/>
                  <a:gd name="T3" fmla="*/ 333 h 445"/>
                  <a:gd name="T4" fmla="*/ 34 w 365"/>
                  <a:gd name="T5" fmla="*/ 0 h 445"/>
                  <a:gd name="T6" fmla="*/ 365 w 365"/>
                  <a:gd name="T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" h="445">
                    <a:moveTo>
                      <a:pt x="365" y="445"/>
                    </a:moveTo>
                    <a:lnTo>
                      <a:pt x="0" y="333"/>
                    </a:lnTo>
                    <a:lnTo>
                      <a:pt x="34" y="0"/>
                    </a:lnTo>
                    <a:lnTo>
                      <a:pt x="365" y="44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6">
                <a:extLst>
                  <a:ext uri="{FF2B5EF4-FFF2-40B4-BE49-F238E27FC236}">
                    <a16:creationId xmlns:a16="http://schemas.microsoft.com/office/drawing/2014/main" id="{9D1F494A-A7C5-4113-A4C5-03CC41A95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554" y="1540780"/>
                <a:ext cx="1109509" cy="1081126"/>
              </a:xfrm>
              <a:custGeom>
                <a:avLst/>
                <a:gdLst>
                  <a:gd name="T0" fmla="*/ 523 w 860"/>
                  <a:gd name="T1" fmla="*/ 0 h 838"/>
                  <a:gd name="T2" fmla="*/ 0 w 860"/>
                  <a:gd name="T3" fmla="*/ 393 h 838"/>
                  <a:gd name="T4" fmla="*/ 331 w 860"/>
                  <a:gd name="T5" fmla="*/ 838 h 838"/>
                  <a:gd name="T6" fmla="*/ 860 w 860"/>
                  <a:gd name="T7" fmla="*/ 441 h 838"/>
                  <a:gd name="T8" fmla="*/ 523 w 860"/>
                  <a:gd name="T9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0" h="838">
                    <a:moveTo>
                      <a:pt x="523" y="0"/>
                    </a:moveTo>
                    <a:lnTo>
                      <a:pt x="0" y="393"/>
                    </a:lnTo>
                    <a:lnTo>
                      <a:pt x="331" y="838"/>
                    </a:lnTo>
                    <a:lnTo>
                      <a:pt x="860" y="441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7">
                <a:extLst>
                  <a:ext uri="{FF2B5EF4-FFF2-40B4-BE49-F238E27FC236}">
                    <a16:creationId xmlns:a16="http://schemas.microsoft.com/office/drawing/2014/main" id="{94538E5E-54E4-4378-A47C-45C1DF5F7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586" y="2109725"/>
                <a:ext cx="682476" cy="512181"/>
              </a:xfrm>
              <a:custGeom>
                <a:avLst/>
                <a:gdLst>
                  <a:gd name="T0" fmla="*/ 529 w 529"/>
                  <a:gd name="T1" fmla="*/ 0 h 397"/>
                  <a:gd name="T2" fmla="*/ 369 w 529"/>
                  <a:gd name="T3" fmla="*/ 338 h 397"/>
                  <a:gd name="T4" fmla="*/ 0 w 529"/>
                  <a:gd name="T5" fmla="*/ 397 h 397"/>
                  <a:gd name="T6" fmla="*/ 529 w 529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397">
                    <a:moveTo>
                      <a:pt x="529" y="0"/>
                    </a:moveTo>
                    <a:lnTo>
                      <a:pt x="369" y="338"/>
                    </a:lnTo>
                    <a:lnTo>
                      <a:pt x="0" y="397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Freeform: Shape 42">
              <a:extLst>
                <a:ext uri="{FF2B5EF4-FFF2-40B4-BE49-F238E27FC236}">
                  <a16:creationId xmlns:a16="http://schemas.microsoft.com/office/drawing/2014/main" id="{45A88F93-A053-4211-B00B-D02E90795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892" y="4041912"/>
              <a:ext cx="441232" cy="441232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5">
              <a:extLst>
                <a:ext uri="{FF2B5EF4-FFF2-40B4-BE49-F238E27FC236}">
                  <a16:creationId xmlns:a16="http://schemas.microsoft.com/office/drawing/2014/main" id="{01A3229B-C89C-445D-A48F-DCBF9158A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169" y="2348657"/>
              <a:ext cx="441232" cy="441232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46">
              <a:extLst>
                <a:ext uri="{FF2B5EF4-FFF2-40B4-BE49-F238E27FC236}">
                  <a16:creationId xmlns:a16="http://schemas.microsoft.com/office/drawing/2014/main" id="{7F9DF093-3753-474A-9593-BFFA5D0ED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032" y="2348657"/>
              <a:ext cx="441232" cy="441232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47">
              <a:extLst>
                <a:ext uri="{FF2B5EF4-FFF2-40B4-BE49-F238E27FC236}">
                  <a16:creationId xmlns:a16="http://schemas.microsoft.com/office/drawing/2014/main" id="{57B8ACAB-E659-4E4D-B75C-04BAA9F30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420" y="3380760"/>
              <a:ext cx="441232" cy="44123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48">
              <a:extLst>
                <a:ext uri="{FF2B5EF4-FFF2-40B4-BE49-F238E27FC236}">
                  <a16:creationId xmlns:a16="http://schemas.microsoft.com/office/drawing/2014/main" id="{282FC0A9-EE47-4520-8BAC-001731579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723" y="3380760"/>
              <a:ext cx="441232" cy="44123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5">
            <a:extLst>
              <a:ext uri="{FF2B5EF4-FFF2-40B4-BE49-F238E27FC236}">
                <a16:creationId xmlns:a16="http://schemas.microsoft.com/office/drawing/2014/main" id="{F13686AA-4A9D-4DA0-B841-30833BB2EC0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432692" y="1994907"/>
            <a:ext cx="2616696" cy="866137"/>
            <a:chOff x="7432692" y="1994907"/>
            <a:chExt cx="2616696" cy="866137"/>
          </a:xfrm>
        </p:grpSpPr>
        <p:sp>
          <p:nvSpPr>
            <p:cNvPr id="27" name="TextBox 49">
              <a:extLst>
                <a:ext uri="{FF2B5EF4-FFF2-40B4-BE49-F238E27FC236}">
                  <a16:creationId xmlns:a16="http://schemas.microsoft.com/office/drawing/2014/main" id="{4785133B-D11B-477E-954D-AEB0A0B4BA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32692" y="199490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8" name="TextBox 50">
              <a:extLst>
                <a:ext uri="{FF2B5EF4-FFF2-40B4-BE49-F238E27FC236}">
                  <a16:creationId xmlns:a16="http://schemas.microsoft.com/office/drawing/2014/main" id="{26E0CB49-B10E-4236-8AB7-4D561487D7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32692" y="2304865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  <p:grpSp>
        <p:nvGrpSpPr>
          <p:cNvPr id="15" name="千图PPT彼岸天：ID 8661124库_组合 6">
            <a:extLst>
              <a:ext uri="{FF2B5EF4-FFF2-40B4-BE49-F238E27FC236}">
                <a16:creationId xmlns:a16="http://schemas.microsoft.com/office/drawing/2014/main" id="{A72FB02B-A70B-4362-9C78-650F003AB7D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602713" y="3377859"/>
            <a:ext cx="2616696" cy="866137"/>
            <a:chOff x="7602713" y="3377859"/>
            <a:chExt cx="2616696" cy="866137"/>
          </a:xfrm>
        </p:grpSpPr>
        <p:sp>
          <p:nvSpPr>
            <p:cNvPr id="25" name="TextBox 51">
              <a:extLst>
                <a:ext uri="{FF2B5EF4-FFF2-40B4-BE49-F238E27FC236}">
                  <a16:creationId xmlns:a16="http://schemas.microsoft.com/office/drawing/2014/main" id="{0C98EC3E-E6B9-4E0F-B092-B662D5AA088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02713" y="33778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6" name="TextBox 52">
              <a:extLst>
                <a:ext uri="{FF2B5EF4-FFF2-40B4-BE49-F238E27FC236}">
                  <a16:creationId xmlns:a16="http://schemas.microsoft.com/office/drawing/2014/main" id="{68BC3447-3239-4262-88E5-56525C3BFE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02713" y="368781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  <p:grpSp>
        <p:nvGrpSpPr>
          <p:cNvPr id="16" name="千图PPT彼岸天：ID 8661124库_组合 2">
            <a:extLst>
              <a:ext uri="{FF2B5EF4-FFF2-40B4-BE49-F238E27FC236}">
                <a16:creationId xmlns:a16="http://schemas.microsoft.com/office/drawing/2014/main" id="{7C9F4659-A31B-4696-A2A3-E910D3550D6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38192" y="1994907"/>
            <a:ext cx="2616696" cy="866137"/>
            <a:chOff x="2038192" y="1994907"/>
            <a:chExt cx="2616696" cy="866137"/>
          </a:xfrm>
        </p:grpSpPr>
        <p:sp>
          <p:nvSpPr>
            <p:cNvPr id="23" name="TextBox 53">
              <a:extLst>
                <a:ext uri="{FF2B5EF4-FFF2-40B4-BE49-F238E27FC236}">
                  <a16:creationId xmlns:a16="http://schemas.microsoft.com/office/drawing/2014/main" id="{56AA46B8-34BE-4EEC-A64B-3858B98D256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5912" y="199490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4" name="TextBox 54">
              <a:extLst>
                <a:ext uri="{FF2B5EF4-FFF2-40B4-BE49-F238E27FC236}">
                  <a16:creationId xmlns:a16="http://schemas.microsoft.com/office/drawing/2014/main" id="{9FD31FB8-A615-4F56-A25E-868A45743DD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8192" y="2304865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  <p:grpSp>
        <p:nvGrpSpPr>
          <p:cNvPr id="17" name="千图PPT彼岸天：ID 8661124库_组合 3">
            <a:extLst>
              <a:ext uri="{FF2B5EF4-FFF2-40B4-BE49-F238E27FC236}">
                <a16:creationId xmlns:a16="http://schemas.microsoft.com/office/drawing/2014/main" id="{97F652A3-8E20-4178-8770-77EC7E025B5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922727" y="3377859"/>
            <a:ext cx="2616696" cy="866137"/>
            <a:chOff x="1922727" y="3377859"/>
            <a:chExt cx="2616696" cy="866137"/>
          </a:xfrm>
        </p:grpSpPr>
        <p:sp>
          <p:nvSpPr>
            <p:cNvPr id="21" name="TextBox 55">
              <a:extLst>
                <a:ext uri="{FF2B5EF4-FFF2-40B4-BE49-F238E27FC236}">
                  <a16:creationId xmlns:a16="http://schemas.microsoft.com/office/drawing/2014/main" id="{20E370AF-9D33-4E39-B973-32A658497C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80447" y="33778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2" name="TextBox 56">
              <a:extLst>
                <a:ext uri="{FF2B5EF4-FFF2-40B4-BE49-F238E27FC236}">
                  <a16:creationId xmlns:a16="http://schemas.microsoft.com/office/drawing/2014/main" id="{D2489B22-DCE9-491D-AEA4-48E59A397B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22727" y="368781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  <p:grpSp>
        <p:nvGrpSpPr>
          <p:cNvPr id="18" name="千图PPT彼岸天：ID 8661124库_组合 4">
            <a:extLst>
              <a:ext uri="{FF2B5EF4-FFF2-40B4-BE49-F238E27FC236}">
                <a16:creationId xmlns:a16="http://schemas.microsoft.com/office/drawing/2014/main" id="{A602D642-1259-4A94-BD5F-307C9A8EEC4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805157" y="4790710"/>
            <a:ext cx="2616696" cy="866137"/>
            <a:chOff x="4805157" y="4790710"/>
            <a:chExt cx="2616696" cy="866137"/>
          </a:xfrm>
        </p:grpSpPr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FA0DAF43-F822-4841-87CD-3E40791AB5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84017" y="479071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id="{1EE6BD4D-2345-40D2-951E-BEF558D104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05157" y="5100668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05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矩形 48">
            <a:extLst>
              <a:ext uri="{FF2B5EF4-FFF2-40B4-BE49-F238E27FC236}">
                <a16:creationId xmlns:a16="http://schemas.microsoft.com/office/drawing/2014/main" id="{8EB217A6-386D-4402-89F3-44EE69ABBB3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0" y="3677116"/>
            <a:ext cx="12192000" cy="1522020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2" name="千图PPT彼岸天：ID 8661124库_组合 61">
            <a:extLst>
              <a:ext uri="{FF2B5EF4-FFF2-40B4-BE49-F238E27FC236}">
                <a16:creationId xmlns:a16="http://schemas.microsoft.com/office/drawing/2014/main" id="{F7E50E90-8797-40EA-9F20-ABB5CC44AD4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088027" y="2184021"/>
            <a:ext cx="1976360" cy="2776423"/>
            <a:chOff x="5088027" y="2184021"/>
            <a:chExt cx="1976360" cy="2776423"/>
          </a:xfrm>
        </p:grpSpPr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5B46CAF0-0343-4F3B-AE95-43F3754DA6C6}"/>
                </a:ext>
              </a:extLst>
            </p:cNvPr>
            <p:cNvSpPr/>
            <p:nvPr/>
          </p:nvSpPr>
          <p:spPr>
            <a:xfrm>
              <a:off x="5739209" y="3018572"/>
              <a:ext cx="504967" cy="504967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rgbClr val="F0F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GB" sz="2000"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74A8896F-00E4-4D29-B708-DE08D25804DE}"/>
                </a:ext>
              </a:extLst>
            </p:cNvPr>
            <p:cNvGrpSpPr/>
            <p:nvPr/>
          </p:nvGrpSpPr>
          <p:grpSpPr>
            <a:xfrm>
              <a:off x="5088027" y="2184021"/>
              <a:ext cx="1976360" cy="546100"/>
              <a:chOff x="5088027" y="1708610"/>
              <a:chExt cx="1976360" cy="546100"/>
            </a:xfrm>
          </p:grpSpPr>
          <p:sp>
            <p:nvSpPr>
              <p:cNvPr id="42" name="Rectangle 25">
                <a:extLst>
                  <a:ext uri="{FF2B5EF4-FFF2-40B4-BE49-F238E27FC236}">
                    <a16:creationId xmlns:a16="http://schemas.microsoft.com/office/drawing/2014/main" id="{8B72978B-D763-4CFB-88DC-8B4A54C351F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90194" y="1708610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6">
                <a:extLst>
                  <a:ext uri="{FF2B5EF4-FFF2-40B4-BE49-F238E27FC236}">
                    <a16:creationId xmlns:a16="http://schemas.microsoft.com/office/drawing/2014/main" id="{7BB40E00-F528-4AC9-B4B2-B4EE46742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901" y="1888476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7">
                <a:extLst>
                  <a:ext uri="{FF2B5EF4-FFF2-40B4-BE49-F238E27FC236}">
                    <a16:creationId xmlns:a16="http://schemas.microsoft.com/office/drawing/2014/main" id="{7E257B2F-DDE6-4996-B274-7A7EDE472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901" y="2065092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8">
                <a:extLst>
                  <a:ext uri="{FF2B5EF4-FFF2-40B4-BE49-F238E27FC236}">
                    <a16:creationId xmlns:a16="http://schemas.microsoft.com/office/drawing/2014/main" id="{1DE6A0ED-A70C-4F9E-BE1E-ACF294E7A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027" y="1888476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9">
                <a:extLst>
                  <a:ext uri="{FF2B5EF4-FFF2-40B4-BE49-F238E27FC236}">
                    <a16:creationId xmlns:a16="http://schemas.microsoft.com/office/drawing/2014/main" id="{0EAEE99B-618F-42EB-ABD7-028E214F5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478" y="2065092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30">
                <a:extLst>
                  <a:ext uri="{FF2B5EF4-FFF2-40B4-BE49-F238E27FC236}">
                    <a16:creationId xmlns:a16="http://schemas.microsoft.com/office/drawing/2014/main" id="{D282966B-98EE-4C6C-8576-00256920CD48}"/>
                  </a:ext>
                </a:extLst>
              </p:cNvPr>
              <p:cNvSpPr/>
              <p:nvPr/>
            </p:nvSpPr>
            <p:spPr>
              <a:xfrm>
                <a:off x="5182294" y="1710777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zh-CN" altLang="en-US" sz="1400" b="1" dirty="0"/>
                  <a:t>输入标题文本</a:t>
                </a:r>
              </a:p>
            </p:txBody>
          </p:sp>
        </p:grpSp>
        <p:grpSp>
          <p:nvGrpSpPr>
            <p:cNvPr id="15" name="Group 54">
              <a:extLst>
                <a:ext uri="{FF2B5EF4-FFF2-40B4-BE49-F238E27FC236}">
                  <a16:creationId xmlns:a16="http://schemas.microsoft.com/office/drawing/2014/main" id="{BA56B487-3DF0-48CD-BF6B-06E324608588}"/>
                </a:ext>
              </a:extLst>
            </p:cNvPr>
            <p:cNvGrpSpPr/>
            <p:nvPr/>
          </p:nvGrpSpPr>
          <p:grpSpPr>
            <a:xfrm>
              <a:off x="5293422" y="3716275"/>
              <a:ext cx="1396540" cy="1244169"/>
              <a:chOff x="4948086" y="299433"/>
              <a:chExt cx="2549181" cy="1244169"/>
            </a:xfrm>
          </p:grpSpPr>
          <p:sp>
            <p:nvSpPr>
              <p:cNvPr id="28" name="TextBox 55">
                <a:extLst>
                  <a:ext uri="{FF2B5EF4-FFF2-40B4-BE49-F238E27FC236}">
                    <a16:creationId xmlns:a16="http://schemas.microsoft.com/office/drawing/2014/main" id="{84493D0B-6177-4887-B276-347C8A562087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TextBox 56">
                <a:extLst>
                  <a:ext uri="{FF2B5EF4-FFF2-40B4-BE49-F238E27FC236}">
                    <a16:creationId xmlns:a16="http://schemas.microsoft.com/office/drawing/2014/main" id="{F4C18723-9531-43F4-84E6-E9AF239CFA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3" name="千图PPT彼岸天：ID 8661124库_组合 62">
            <a:extLst>
              <a:ext uri="{FF2B5EF4-FFF2-40B4-BE49-F238E27FC236}">
                <a16:creationId xmlns:a16="http://schemas.microsoft.com/office/drawing/2014/main" id="{AFA1D8C3-7B6A-41EF-B78E-2EF4A189329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8227" y="2183895"/>
            <a:ext cx="1976360" cy="2776549"/>
            <a:chOff x="7198227" y="2183895"/>
            <a:chExt cx="1976360" cy="2776549"/>
          </a:xfrm>
        </p:grpSpPr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4B1B627A-BE54-41DB-9EBF-58DE77FE07FC}"/>
                </a:ext>
              </a:extLst>
            </p:cNvPr>
            <p:cNvSpPr/>
            <p:nvPr/>
          </p:nvSpPr>
          <p:spPr>
            <a:xfrm>
              <a:off x="7865552" y="3018571"/>
              <a:ext cx="504967" cy="504967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rgbClr val="F0F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GB" sz="2000"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13A81514-3CFE-4D23-8536-F7C5174C6241}"/>
                </a:ext>
              </a:extLst>
            </p:cNvPr>
            <p:cNvGrpSpPr/>
            <p:nvPr/>
          </p:nvGrpSpPr>
          <p:grpSpPr>
            <a:xfrm>
              <a:off x="7198227" y="2183895"/>
              <a:ext cx="1976360" cy="546100"/>
              <a:chOff x="7198227" y="1708484"/>
              <a:chExt cx="1976360" cy="546100"/>
            </a:xfrm>
          </p:grpSpPr>
          <p:sp>
            <p:nvSpPr>
              <p:cNvPr id="36" name="Rectangle 33">
                <a:extLst>
                  <a:ext uri="{FF2B5EF4-FFF2-40B4-BE49-F238E27FC236}">
                    <a16:creationId xmlns:a16="http://schemas.microsoft.com/office/drawing/2014/main" id="{FFEC38BE-41C0-4A9C-8107-8B6F80B026F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200394" y="1708484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4">
                <a:extLst>
                  <a:ext uri="{FF2B5EF4-FFF2-40B4-BE49-F238E27FC236}">
                    <a16:creationId xmlns:a16="http://schemas.microsoft.com/office/drawing/2014/main" id="{C728DAB8-5B44-4D3F-8989-1469AAFDF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2101" y="1888350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5">
                <a:extLst>
                  <a:ext uri="{FF2B5EF4-FFF2-40B4-BE49-F238E27FC236}">
                    <a16:creationId xmlns:a16="http://schemas.microsoft.com/office/drawing/2014/main" id="{DC6E4EFF-C578-4196-967D-BD97935D9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2101" y="2064966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6">
                <a:extLst>
                  <a:ext uri="{FF2B5EF4-FFF2-40B4-BE49-F238E27FC236}">
                    <a16:creationId xmlns:a16="http://schemas.microsoft.com/office/drawing/2014/main" id="{058256D8-0EDB-4868-83B3-0CA4E4D78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8227" y="1888350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7">
                <a:extLst>
                  <a:ext uri="{FF2B5EF4-FFF2-40B4-BE49-F238E27FC236}">
                    <a16:creationId xmlns:a16="http://schemas.microsoft.com/office/drawing/2014/main" id="{512B6835-AFC3-4003-AF9D-448DCF2FF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5678" y="2064966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8">
                <a:extLst>
                  <a:ext uri="{FF2B5EF4-FFF2-40B4-BE49-F238E27FC236}">
                    <a16:creationId xmlns:a16="http://schemas.microsoft.com/office/drawing/2014/main" id="{931817EC-18B4-4280-95E3-A7556F915D0F}"/>
                  </a:ext>
                </a:extLst>
              </p:cNvPr>
              <p:cNvSpPr/>
              <p:nvPr/>
            </p:nvSpPr>
            <p:spPr>
              <a:xfrm>
                <a:off x="7292494" y="1710651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zh-CN" altLang="en-US" sz="1400" b="1" dirty="0"/>
                  <a:t>输入标题文本</a:t>
                </a:r>
              </a:p>
            </p:txBody>
          </p:sp>
        </p:grpSp>
        <p:grpSp>
          <p:nvGrpSpPr>
            <p:cNvPr id="16" name="Group 57">
              <a:extLst>
                <a:ext uri="{FF2B5EF4-FFF2-40B4-BE49-F238E27FC236}">
                  <a16:creationId xmlns:a16="http://schemas.microsoft.com/office/drawing/2014/main" id="{3EA333FA-1377-47BB-BC61-1A33B4FD941E}"/>
                </a:ext>
              </a:extLst>
            </p:cNvPr>
            <p:cNvGrpSpPr/>
            <p:nvPr/>
          </p:nvGrpSpPr>
          <p:grpSpPr>
            <a:xfrm>
              <a:off x="7419765" y="3716275"/>
              <a:ext cx="1396540" cy="1244169"/>
              <a:chOff x="4948086" y="299433"/>
              <a:chExt cx="2549181" cy="1244169"/>
            </a:xfrm>
          </p:grpSpPr>
          <p:sp>
            <p:nvSpPr>
              <p:cNvPr id="26" name="TextBox 58">
                <a:extLst>
                  <a:ext uri="{FF2B5EF4-FFF2-40B4-BE49-F238E27FC236}">
                    <a16:creationId xmlns:a16="http://schemas.microsoft.com/office/drawing/2014/main" id="{32CB8B72-53FE-48EA-A27C-9A854CFC3C59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7" name="TextBox 59">
                <a:extLst>
                  <a:ext uri="{FF2B5EF4-FFF2-40B4-BE49-F238E27FC236}">
                    <a16:creationId xmlns:a16="http://schemas.microsoft.com/office/drawing/2014/main" id="{CEF6DF1E-3183-4D79-A3BA-146C878940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4" name="千图PPT彼岸天：ID 8661124库_组合 63">
            <a:extLst>
              <a:ext uri="{FF2B5EF4-FFF2-40B4-BE49-F238E27FC236}">
                <a16:creationId xmlns:a16="http://schemas.microsoft.com/office/drawing/2014/main" id="{CA58C837-8F08-4BF3-BEF2-91F77EB6EB3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331426" y="2183895"/>
            <a:ext cx="1976360" cy="2776549"/>
            <a:chOff x="9331426" y="2183895"/>
            <a:chExt cx="1976360" cy="2776549"/>
          </a:xfrm>
        </p:grpSpPr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C8098D60-483B-402A-B8EE-6250A8A96F4D}"/>
                </a:ext>
              </a:extLst>
            </p:cNvPr>
            <p:cNvSpPr/>
            <p:nvPr/>
          </p:nvSpPr>
          <p:spPr>
            <a:xfrm>
              <a:off x="9991895" y="3018570"/>
              <a:ext cx="504967" cy="504967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solidFill>
                <a:srgbClr val="F0F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GB" sz="2000"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14" name="Group 1">
              <a:extLst>
                <a:ext uri="{FF2B5EF4-FFF2-40B4-BE49-F238E27FC236}">
                  <a16:creationId xmlns:a16="http://schemas.microsoft.com/office/drawing/2014/main" id="{9D3569CF-DA66-4E6E-B5AF-8FF89558A42F}"/>
                </a:ext>
              </a:extLst>
            </p:cNvPr>
            <p:cNvGrpSpPr/>
            <p:nvPr/>
          </p:nvGrpSpPr>
          <p:grpSpPr>
            <a:xfrm>
              <a:off x="9331426" y="2183895"/>
              <a:ext cx="1976360" cy="546100"/>
              <a:chOff x="9331426" y="1708484"/>
              <a:chExt cx="1976360" cy="546100"/>
            </a:xfrm>
          </p:grpSpPr>
          <p:sp>
            <p:nvSpPr>
              <p:cNvPr id="30" name="Rectangle 41">
                <a:extLst>
                  <a:ext uri="{FF2B5EF4-FFF2-40B4-BE49-F238E27FC236}">
                    <a16:creationId xmlns:a16="http://schemas.microsoft.com/office/drawing/2014/main" id="{E4B48996-F43F-49F2-9AEC-4258DE8D1E2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333593" y="1708484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42">
                <a:extLst>
                  <a:ext uri="{FF2B5EF4-FFF2-40B4-BE49-F238E27FC236}">
                    <a16:creationId xmlns:a16="http://schemas.microsoft.com/office/drawing/2014/main" id="{CBFF5BDF-6C22-48BA-96F9-870D5B31B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5300" y="1888350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3">
                <a:extLst>
                  <a:ext uri="{FF2B5EF4-FFF2-40B4-BE49-F238E27FC236}">
                    <a16:creationId xmlns:a16="http://schemas.microsoft.com/office/drawing/2014/main" id="{F8CAAE82-4B56-4D6E-AF03-1A57B626B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5300" y="2064966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4">
                <a:extLst>
                  <a:ext uri="{FF2B5EF4-FFF2-40B4-BE49-F238E27FC236}">
                    <a16:creationId xmlns:a16="http://schemas.microsoft.com/office/drawing/2014/main" id="{34D47418-D6ED-4B62-B13E-83BA08B56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1426" y="1888350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5">
                <a:extLst>
                  <a:ext uri="{FF2B5EF4-FFF2-40B4-BE49-F238E27FC236}">
                    <a16:creationId xmlns:a16="http://schemas.microsoft.com/office/drawing/2014/main" id="{DEF6109F-7CB1-4818-8306-E0641D3CD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8877" y="2064966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6">
                <a:extLst>
                  <a:ext uri="{FF2B5EF4-FFF2-40B4-BE49-F238E27FC236}">
                    <a16:creationId xmlns:a16="http://schemas.microsoft.com/office/drawing/2014/main" id="{A8D3E375-088A-499F-9950-5CF12A789626}"/>
                  </a:ext>
                </a:extLst>
              </p:cNvPr>
              <p:cNvSpPr/>
              <p:nvPr/>
            </p:nvSpPr>
            <p:spPr>
              <a:xfrm>
                <a:off x="9425693" y="1710651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zh-CN" altLang="en-US" sz="1400" b="1" dirty="0"/>
                  <a:t>输入标题文本</a:t>
                </a:r>
              </a:p>
            </p:txBody>
          </p:sp>
        </p:grpSp>
        <p:grpSp>
          <p:nvGrpSpPr>
            <p:cNvPr id="17" name="Group 60">
              <a:extLst>
                <a:ext uri="{FF2B5EF4-FFF2-40B4-BE49-F238E27FC236}">
                  <a16:creationId xmlns:a16="http://schemas.microsoft.com/office/drawing/2014/main" id="{5370CB7E-2544-4512-8BAA-B61C71AA8500}"/>
                </a:ext>
              </a:extLst>
            </p:cNvPr>
            <p:cNvGrpSpPr/>
            <p:nvPr/>
          </p:nvGrpSpPr>
          <p:grpSpPr>
            <a:xfrm>
              <a:off x="9546108" y="3716275"/>
              <a:ext cx="1396540" cy="1244169"/>
              <a:chOff x="4948086" y="299433"/>
              <a:chExt cx="2549181" cy="1244169"/>
            </a:xfrm>
          </p:grpSpPr>
          <p:sp>
            <p:nvSpPr>
              <p:cNvPr id="24" name="TextBox 61">
                <a:extLst>
                  <a:ext uri="{FF2B5EF4-FFF2-40B4-BE49-F238E27FC236}">
                    <a16:creationId xmlns:a16="http://schemas.microsoft.com/office/drawing/2014/main" id="{18CAE9AC-CCBC-4C51-A89E-6F21843698B2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dk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62">
                <a:extLst>
                  <a:ext uri="{FF2B5EF4-FFF2-40B4-BE49-F238E27FC236}">
                    <a16:creationId xmlns:a16="http://schemas.microsoft.com/office/drawing/2014/main" id="{BB1FFF8F-CB7F-41B0-9D02-19A5C353DA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id="{69B14A01-5770-44B7-B383-3A2A6108242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952560" y="2184021"/>
            <a:ext cx="1976360" cy="2776423"/>
            <a:chOff x="2952560" y="2184021"/>
            <a:chExt cx="1976360" cy="2776423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B2B60240-FC09-4C51-BED8-3294EEF5BBE8}"/>
                </a:ext>
              </a:extLst>
            </p:cNvPr>
            <p:cNvSpPr/>
            <p:nvPr/>
          </p:nvSpPr>
          <p:spPr>
            <a:xfrm>
              <a:off x="3612866" y="3018572"/>
              <a:ext cx="504967" cy="50496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F0F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GB" sz="2000"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1" name="Group 24">
              <a:extLst>
                <a:ext uri="{FF2B5EF4-FFF2-40B4-BE49-F238E27FC236}">
                  <a16:creationId xmlns:a16="http://schemas.microsoft.com/office/drawing/2014/main" id="{FB53B586-3D85-4C9A-B93A-23C89C919014}"/>
                </a:ext>
              </a:extLst>
            </p:cNvPr>
            <p:cNvGrpSpPr/>
            <p:nvPr/>
          </p:nvGrpSpPr>
          <p:grpSpPr>
            <a:xfrm>
              <a:off x="2952560" y="2184021"/>
              <a:ext cx="1976360" cy="546100"/>
              <a:chOff x="2952560" y="1708610"/>
              <a:chExt cx="1976360" cy="546100"/>
            </a:xfrm>
          </p:grpSpPr>
          <p:sp>
            <p:nvSpPr>
              <p:cNvPr id="48" name="Rectangle 16">
                <a:extLst>
                  <a:ext uri="{FF2B5EF4-FFF2-40B4-BE49-F238E27FC236}">
                    <a16:creationId xmlns:a16="http://schemas.microsoft.com/office/drawing/2014/main" id="{1D1985F5-65DE-495D-8CB5-C66972A2CDF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54727" y="1708610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7">
                <a:extLst>
                  <a:ext uri="{FF2B5EF4-FFF2-40B4-BE49-F238E27FC236}">
                    <a16:creationId xmlns:a16="http://schemas.microsoft.com/office/drawing/2014/main" id="{8F920E8B-6C29-492B-BBDF-689FE327D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434" y="1888476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8">
                <a:extLst>
                  <a:ext uri="{FF2B5EF4-FFF2-40B4-BE49-F238E27FC236}">
                    <a16:creationId xmlns:a16="http://schemas.microsoft.com/office/drawing/2014/main" id="{B6962D79-B14D-43ED-95B6-06B80759C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434" y="2065092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9">
                <a:extLst>
                  <a:ext uri="{FF2B5EF4-FFF2-40B4-BE49-F238E27FC236}">
                    <a16:creationId xmlns:a16="http://schemas.microsoft.com/office/drawing/2014/main" id="{B4B69981-9D42-43AB-B2A9-CBB8E8E37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560" y="1888476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20">
                <a:extLst>
                  <a:ext uri="{FF2B5EF4-FFF2-40B4-BE49-F238E27FC236}">
                    <a16:creationId xmlns:a16="http://schemas.microsoft.com/office/drawing/2014/main" id="{5F6D8955-3E53-4663-BFF7-74C1F09D2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011" y="2065092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1">
                <a:extLst>
                  <a:ext uri="{FF2B5EF4-FFF2-40B4-BE49-F238E27FC236}">
                    <a16:creationId xmlns:a16="http://schemas.microsoft.com/office/drawing/2014/main" id="{B2835DA9-8C0E-447B-A599-3E9896D0F55A}"/>
                  </a:ext>
                </a:extLst>
              </p:cNvPr>
              <p:cNvSpPr/>
              <p:nvPr/>
            </p:nvSpPr>
            <p:spPr>
              <a:xfrm>
                <a:off x="3046827" y="1710777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zh-CN" altLang="en-US" sz="1400" b="1" dirty="0"/>
                  <a:t>输入标题文本</a:t>
                </a:r>
              </a:p>
            </p:txBody>
          </p:sp>
        </p:grpSp>
        <p:grpSp>
          <p:nvGrpSpPr>
            <p:cNvPr id="18" name="Group 63">
              <a:extLst>
                <a:ext uri="{FF2B5EF4-FFF2-40B4-BE49-F238E27FC236}">
                  <a16:creationId xmlns:a16="http://schemas.microsoft.com/office/drawing/2014/main" id="{32E2CD9B-A755-4284-B7D0-4569D37C05F0}"/>
                </a:ext>
              </a:extLst>
            </p:cNvPr>
            <p:cNvGrpSpPr/>
            <p:nvPr/>
          </p:nvGrpSpPr>
          <p:grpSpPr>
            <a:xfrm>
              <a:off x="3161613" y="3716275"/>
              <a:ext cx="1396540" cy="1244169"/>
              <a:chOff x="4948086" y="299433"/>
              <a:chExt cx="2549181" cy="1244169"/>
            </a:xfrm>
          </p:grpSpPr>
          <p:sp>
            <p:nvSpPr>
              <p:cNvPr id="22" name="TextBox 64">
                <a:extLst>
                  <a:ext uri="{FF2B5EF4-FFF2-40B4-BE49-F238E27FC236}">
                    <a16:creationId xmlns:a16="http://schemas.microsoft.com/office/drawing/2014/main" id="{D0D00BE2-66FF-4DB8-896E-5E7F29EF3609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65">
                <a:extLst>
                  <a:ext uri="{FF2B5EF4-FFF2-40B4-BE49-F238E27FC236}">
                    <a16:creationId xmlns:a16="http://schemas.microsoft.com/office/drawing/2014/main" id="{BFAD2D97-BE00-4EBE-88A2-5AA99D4753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EC7D162-8515-435A-9A98-EB8F8850C33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50825" y="2183895"/>
            <a:ext cx="1976360" cy="2776549"/>
            <a:chOff x="750825" y="2183895"/>
            <a:chExt cx="1976360" cy="2776549"/>
          </a:xfrm>
        </p:grpSpPr>
        <p:sp>
          <p:nvSpPr>
            <p:cNvPr id="5" name="Oval 3">
              <a:extLst>
                <a:ext uri="{FF2B5EF4-FFF2-40B4-BE49-F238E27FC236}">
                  <a16:creationId xmlns:a16="http://schemas.microsoft.com/office/drawing/2014/main" id="{F2575DE2-162F-41C5-B4B1-87D876BE6720}"/>
                </a:ext>
              </a:extLst>
            </p:cNvPr>
            <p:cNvSpPr/>
            <p:nvPr/>
          </p:nvSpPr>
          <p:spPr>
            <a:xfrm>
              <a:off x="1486523" y="3018572"/>
              <a:ext cx="504967" cy="504967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rgbClr val="F0F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GB" sz="2000"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827D3BD9-1A3E-4067-9501-510D95CAFDD1}"/>
                </a:ext>
              </a:extLst>
            </p:cNvPr>
            <p:cNvGrpSpPr/>
            <p:nvPr/>
          </p:nvGrpSpPr>
          <p:grpSpPr>
            <a:xfrm>
              <a:off x="750825" y="2183895"/>
              <a:ext cx="1976360" cy="546100"/>
              <a:chOff x="750825" y="1708484"/>
              <a:chExt cx="1976360" cy="546100"/>
            </a:xfrm>
          </p:grpSpPr>
          <p:sp>
            <p:nvSpPr>
              <p:cNvPr id="54" name="Rectangle 9">
                <a:extLst>
                  <a:ext uri="{FF2B5EF4-FFF2-40B4-BE49-F238E27FC236}">
                    <a16:creationId xmlns:a16="http://schemas.microsoft.com/office/drawing/2014/main" id="{D5174B45-8292-4A86-B208-D344554188B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2992" y="1708484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0">
                <a:extLst>
                  <a:ext uri="{FF2B5EF4-FFF2-40B4-BE49-F238E27FC236}">
                    <a16:creationId xmlns:a16="http://schemas.microsoft.com/office/drawing/2014/main" id="{4002C76D-7FE8-4963-9501-A978B4EBD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699" y="1888350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1">
                <a:extLst>
                  <a:ext uri="{FF2B5EF4-FFF2-40B4-BE49-F238E27FC236}">
                    <a16:creationId xmlns:a16="http://schemas.microsoft.com/office/drawing/2014/main" id="{5BEBFE3D-1AE5-48BA-8025-7C2FE0B05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699" y="2064966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2">
                <a:extLst>
                  <a:ext uri="{FF2B5EF4-FFF2-40B4-BE49-F238E27FC236}">
                    <a16:creationId xmlns:a16="http://schemas.microsoft.com/office/drawing/2014/main" id="{964ABEBC-300E-4164-99D9-FB4AF367F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825" y="1888350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13">
                <a:extLst>
                  <a:ext uri="{FF2B5EF4-FFF2-40B4-BE49-F238E27FC236}">
                    <a16:creationId xmlns:a16="http://schemas.microsoft.com/office/drawing/2014/main" id="{6B64B675-BA90-4E47-9867-406F9B8B8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276" y="2064966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14">
                <a:extLst>
                  <a:ext uri="{FF2B5EF4-FFF2-40B4-BE49-F238E27FC236}">
                    <a16:creationId xmlns:a16="http://schemas.microsoft.com/office/drawing/2014/main" id="{CFCA6DE4-9FC6-4222-948D-2C092402C05A}"/>
                  </a:ext>
                </a:extLst>
              </p:cNvPr>
              <p:cNvSpPr/>
              <p:nvPr/>
            </p:nvSpPr>
            <p:spPr>
              <a:xfrm>
                <a:off x="845092" y="1710651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zh-CN" altLang="en-US" sz="1400" b="1" dirty="0"/>
                  <a:t>输入标题文本</a:t>
                </a:r>
              </a:p>
            </p:txBody>
          </p:sp>
        </p:grpSp>
        <p:grpSp>
          <p:nvGrpSpPr>
            <p:cNvPr id="19" name="Group 66">
              <a:extLst>
                <a:ext uri="{FF2B5EF4-FFF2-40B4-BE49-F238E27FC236}">
                  <a16:creationId xmlns:a16="http://schemas.microsoft.com/office/drawing/2014/main" id="{2980A7D8-6DA5-4670-A62D-5C4D9AB965FA}"/>
                </a:ext>
              </a:extLst>
            </p:cNvPr>
            <p:cNvGrpSpPr/>
            <p:nvPr/>
          </p:nvGrpSpPr>
          <p:grpSpPr>
            <a:xfrm>
              <a:off x="1029804" y="3716275"/>
              <a:ext cx="1396540" cy="1244169"/>
              <a:chOff x="4948086" y="299433"/>
              <a:chExt cx="2549181" cy="1244169"/>
            </a:xfrm>
          </p:grpSpPr>
          <p:sp>
            <p:nvSpPr>
              <p:cNvPr id="20" name="TextBox 67">
                <a:extLst>
                  <a:ext uri="{FF2B5EF4-FFF2-40B4-BE49-F238E27FC236}">
                    <a16:creationId xmlns:a16="http://schemas.microsoft.com/office/drawing/2014/main" id="{803B168C-6DAC-4498-9F8B-91C1AB218A78}"/>
                  </a:ext>
                </a:extLst>
              </p:cNvPr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68">
                <a:extLst>
                  <a:ext uri="{FF2B5EF4-FFF2-40B4-BE49-F238E27FC236}">
                    <a16:creationId xmlns:a16="http://schemas.microsoft.com/office/drawing/2014/main" id="{E8FA8005-CC17-47B9-B0E5-F88E06857F6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727585"/>
                <a:ext cx="2549181" cy="816017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433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D4DB0AC-17E2-4F2A-B04A-A2B130EEA71D}"/>
              </a:ext>
            </a:extLst>
          </p:cNvPr>
          <p:cNvSpPr/>
          <p:nvPr/>
        </p:nvSpPr>
        <p:spPr>
          <a:xfrm>
            <a:off x="6096000" y="2879319"/>
            <a:ext cx="3816424" cy="6331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109F66B-6F10-447A-8C9B-8357418E962B}"/>
              </a:ext>
            </a:extLst>
          </p:cNvPr>
          <p:cNvSpPr/>
          <p:nvPr/>
        </p:nvSpPr>
        <p:spPr>
          <a:xfrm>
            <a:off x="4329619" y="2623550"/>
            <a:ext cx="1555234" cy="1446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2" dirty="0">
                <a:ln w="6350">
                  <a:solidFill>
                    <a:srgbClr val="EFF6FC"/>
                  </a:solidFill>
                </a:ln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0 2</a:t>
            </a:r>
            <a:endParaRPr lang="zh-CN" altLang="en-US" sz="8802" dirty="0">
              <a:ln w="6350">
                <a:solidFill>
                  <a:srgbClr val="EFF6FC"/>
                </a:solidFill>
              </a:ln>
              <a:solidFill>
                <a:srgbClr val="40404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21B2B7-C29F-4190-8B22-1B933E8A1A31}"/>
              </a:ext>
            </a:extLst>
          </p:cNvPr>
          <p:cNvSpPr/>
          <p:nvPr/>
        </p:nvSpPr>
        <p:spPr>
          <a:xfrm>
            <a:off x="6096000" y="3528903"/>
            <a:ext cx="532885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134"/>
              </a:lnSpc>
              <a:buClr>
                <a:schemeClr val="bg1">
                  <a:lumMod val="85000"/>
                </a:schemeClr>
              </a:buClr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98D962-CA1F-4C2A-9729-CE2513655A3C}"/>
              </a:ext>
            </a:extLst>
          </p:cNvPr>
          <p:cNvSpPr/>
          <p:nvPr/>
        </p:nvSpPr>
        <p:spPr>
          <a:xfrm>
            <a:off x="4367275" y="3872074"/>
            <a:ext cx="146516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67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934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6E648E81-C119-4B93-920C-1F3EE273E91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5学校教育多媒体公开课教学设计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1"/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1"/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2"/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2"/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3"/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3"/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4"/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4"/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9B7EB"/>
      </a:accent1>
      <a:accent2>
        <a:srgbClr val="404040"/>
      </a:accent2>
      <a:accent3>
        <a:srgbClr val="0D6B84"/>
      </a:accent3>
      <a:accent4>
        <a:srgbClr val="69B7EB"/>
      </a:accent4>
      <a:accent5>
        <a:srgbClr val="404040"/>
      </a:accent5>
      <a:accent6>
        <a:srgbClr val="0D6B8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43</TotalTime>
  <Words>1492</Words>
  <Application>Microsoft Office PowerPoint</Application>
  <PresentationFormat>宽屏</PresentationFormat>
  <Paragraphs>299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方正正中黑简体</vt:lpstr>
      <vt:lpstr>微软雅黑</vt:lpstr>
      <vt:lpstr>Arial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25学校教育多媒体公开课教学设计PPT模板</dc:title>
  <dc:subject/>
  <dc:creator>柚子设计</dc:creator>
  <cp:keywords>MC-PPT模板</cp:keywords>
  <dc:description/>
  <cp:lastModifiedBy>Administrator</cp:lastModifiedBy>
  <cp:revision>12</cp:revision>
  <dcterms:created xsi:type="dcterms:W3CDTF">2017-11-13T08:02:45Z</dcterms:created>
  <dcterms:modified xsi:type="dcterms:W3CDTF">2019-03-27T12:04:58Z</dcterms:modified>
  <cp:category>模板</cp:category>
</cp:coreProperties>
</file>