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3.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6" r:id="rId2"/>
    <p:sldId id="257" r:id="rId3"/>
    <p:sldId id="258" r:id="rId4"/>
    <p:sldId id="339" r:id="rId5"/>
    <p:sldId id="354" r:id="rId6"/>
    <p:sldId id="363" r:id="rId7"/>
    <p:sldId id="353" r:id="rId8"/>
    <p:sldId id="362" r:id="rId9"/>
    <p:sldId id="355" r:id="rId10"/>
    <p:sldId id="370" r:id="rId11"/>
    <p:sldId id="364" r:id="rId12"/>
    <p:sldId id="361" r:id="rId13"/>
    <p:sldId id="365" r:id="rId14"/>
    <p:sldId id="356" r:id="rId15"/>
    <p:sldId id="371" r:id="rId16"/>
    <p:sldId id="316" r:id="rId17"/>
    <p:sldId id="346" r:id="rId18"/>
    <p:sldId id="345" r:id="rId19"/>
    <p:sldId id="357" r:id="rId20"/>
    <p:sldId id="372" r:id="rId21"/>
    <p:sldId id="358" r:id="rId22"/>
    <p:sldId id="350" r:id="rId23"/>
    <p:sldId id="360" r:id="rId24"/>
    <p:sldId id="373" r:id="rId25"/>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8B8B7"/>
    <a:srgbClr val="EB9814"/>
    <a:srgbClr val="C0504D"/>
    <a:srgbClr val="4F81BD"/>
    <a:srgbClr val="FCF9F9"/>
    <a:srgbClr val="004C41"/>
    <a:srgbClr val="79AB37"/>
    <a:srgbClr val="C81F47"/>
    <a:srgbClr val="2C78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13" autoAdjust="0"/>
    <p:restoredTop sz="94660"/>
  </p:normalViewPr>
  <p:slideViewPr>
    <p:cSldViewPr>
      <p:cViewPr varScale="1">
        <p:scale>
          <a:sx n="70" d="100"/>
          <a:sy n="70" d="100"/>
        </p:scale>
        <p:origin x="246" y="78"/>
      </p:cViewPr>
      <p:guideLst>
        <p:guide orient="horz" pos="2160"/>
        <p:guide pos="3840"/>
      </p:guideLst>
    </p:cSldViewPr>
  </p:slideViewPr>
  <p:notesTextViewPr>
    <p:cViewPr>
      <p:scale>
        <a:sx n="1" d="1"/>
        <a:sy n="1" d="1"/>
      </p:scale>
      <p:origin x="0" y="0"/>
    </p:cViewPr>
  </p:notesTextViewPr>
  <p:notesViewPr>
    <p:cSldViewPr>
      <p:cViewPr varScale="1">
        <p:scale>
          <a:sx n="51" d="100"/>
          <a:sy n="51" d="100"/>
        </p:scale>
        <p:origin x="-274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系列 1</c:v>
                </c:pt>
              </c:strCache>
            </c:strRef>
          </c:tx>
          <c:spPr>
            <a:solidFill>
              <a:srgbClr val="38B8B7"/>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C100-4A8C-A2EA-87773A52D3F1}"/>
            </c:ext>
          </c:extLst>
        </c:ser>
        <c:ser>
          <c:idx val="1"/>
          <c:order val="1"/>
          <c:tx>
            <c:strRef>
              <c:f>Sheet1!$C$1</c:f>
              <c:strCache>
                <c:ptCount val="1"/>
                <c:pt idx="0">
                  <c:v>系列 2</c:v>
                </c:pt>
              </c:strCache>
            </c:strRef>
          </c:tx>
          <c:spPr>
            <a:solidFill>
              <a:srgbClr val="C00000"/>
            </a:solidFill>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C100-4A8C-A2EA-87773A52D3F1}"/>
            </c:ext>
          </c:extLst>
        </c:ser>
        <c:dLbls>
          <c:showLegendKey val="0"/>
          <c:showVal val="0"/>
          <c:showCatName val="0"/>
          <c:showSerName val="0"/>
          <c:showPercent val="0"/>
          <c:showBubbleSize val="0"/>
        </c:dLbls>
        <c:gapWidth val="150"/>
        <c:overlap val="100"/>
        <c:axId val="132133248"/>
        <c:axId val="132134400"/>
      </c:barChart>
      <c:catAx>
        <c:axId val="132133248"/>
        <c:scaling>
          <c:orientation val="minMax"/>
        </c:scaling>
        <c:delete val="0"/>
        <c:axPos val="b"/>
        <c:numFmt formatCode="General" sourceLinked="0"/>
        <c:majorTickMark val="out"/>
        <c:minorTickMark val="none"/>
        <c:tickLblPos val="nextTo"/>
        <c:crossAx val="132134400"/>
        <c:crosses val="autoZero"/>
        <c:auto val="1"/>
        <c:lblAlgn val="ctr"/>
        <c:lblOffset val="100"/>
        <c:noMultiLvlLbl val="0"/>
      </c:catAx>
      <c:valAx>
        <c:axId val="132134400"/>
        <c:scaling>
          <c:orientation val="minMax"/>
        </c:scaling>
        <c:delete val="0"/>
        <c:axPos val="l"/>
        <c:majorGridlines/>
        <c:numFmt formatCode="General" sourceLinked="1"/>
        <c:majorTickMark val="out"/>
        <c:minorTickMark val="none"/>
        <c:tickLblPos val="nextTo"/>
        <c:crossAx val="132133248"/>
        <c:crosses val="autoZero"/>
        <c:crossBetween val="between"/>
      </c:valAx>
    </c:plotArea>
    <c:legend>
      <c:legendPos val="r"/>
      <c:overlay val="0"/>
    </c:legend>
    <c:plotVisOnly val="1"/>
    <c:dispBlanksAs val="gap"/>
    <c:showDLblsOverMax val="0"/>
  </c:chart>
  <c:txPr>
    <a:bodyPr/>
    <a:lstStyle/>
    <a:p>
      <a:pPr>
        <a:defRPr sz="1800">
          <a:latin typeface="微软雅黑"/>
          <a:ea typeface="微软雅黑"/>
          <a:sym typeface="微软雅黑"/>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BB4D4BE-7F9E-4C4A-8A88-4CE850F0ABD8}" type="datetimeFigureOut">
              <a:rPr lang="zh-CN" altLang="en-US" smtClean="0"/>
              <a:t>2019/3/27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51F7E28-D629-49F2-8E17-DFFF148D4E77}" type="slidenum">
              <a:rPr lang="zh-CN" altLang="en-US" smtClean="0"/>
              <a:t>‹#›</a:t>
            </a:fld>
            <a:endParaRPr lang="zh-CN" altLang="en-US"/>
          </a:p>
        </p:txBody>
      </p:sp>
    </p:spTree>
    <p:extLst>
      <p:ext uri="{BB962C8B-B14F-4D97-AF65-F5344CB8AC3E}">
        <p14:creationId xmlns:p14="http://schemas.microsoft.com/office/powerpoint/2010/main" val="1445563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79A18F-4E26-4B2F-B1D2-2F3F2782C148}" type="datetimeFigureOut">
              <a:rPr lang="zh-CN" altLang="en-US" smtClean="0"/>
              <a:t>2019/3/27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70F956-FC7D-4434-9D9E-CC985997F4EF}" type="slidenum">
              <a:rPr lang="zh-CN" altLang="en-US" smtClean="0"/>
              <a:t>‹#›</a:t>
            </a:fld>
            <a:endParaRPr lang="zh-CN" altLang="en-US"/>
          </a:p>
        </p:txBody>
      </p:sp>
    </p:spTree>
    <p:extLst>
      <p:ext uri="{BB962C8B-B14F-4D97-AF65-F5344CB8AC3E}">
        <p14:creationId xmlns:p14="http://schemas.microsoft.com/office/powerpoint/2010/main" val="2329440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9219" name="备注占位符 2"/>
          <p:cNvSpPr>
            <a:spLocks noGrp="1" noChangeArrowheads="1"/>
          </p:cNvSpPr>
          <p:nvPr>
            <p:ph type="body" idx="4294967295"/>
          </p:nvPr>
        </p:nvSpPr>
        <p:spPr/>
        <p:txBody>
          <a:bodyPr/>
          <a:lstStyle/>
          <a:p>
            <a:endParaRPr lang="zh-CN" altLang="en-US"/>
          </a:p>
        </p:txBody>
      </p:sp>
      <p:sp>
        <p:nvSpPr>
          <p:cNvPr id="922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0A1F82C-B601-4AB2-AEE9-68535FDD5228}" type="slidenum">
              <a:rPr altLang="en-US"/>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29699" name="备注占位符 2"/>
          <p:cNvSpPr>
            <a:spLocks noGrp="1" noChangeArrowheads="1"/>
          </p:cNvSpPr>
          <p:nvPr>
            <p:ph type="body" idx="4294967295"/>
          </p:nvPr>
        </p:nvSpPr>
        <p:spPr/>
        <p:txBody>
          <a:bodyPr/>
          <a:lstStyle/>
          <a:p>
            <a:endParaRPr lang="zh-CN" altLang="en-US"/>
          </a:p>
        </p:txBody>
      </p:sp>
      <p:sp>
        <p:nvSpPr>
          <p:cNvPr id="297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9BD9F74D-7FA8-488F-9913-4BD0933A4EC5}" type="slidenum">
              <a:rPr altLang="en-US"/>
              <a:pPr/>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12</a:t>
            </a:fld>
            <a:endParaRPr lang="zh-CN" altLang="en-US"/>
          </a:p>
        </p:txBody>
      </p:sp>
    </p:spTree>
    <p:extLst>
      <p:ext uri="{BB962C8B-B14F-4D97-AF65-F5344CB8AC3E}">
        <p14:creationId xmlns:p14="http://schemas.microsoft.com/office/powerpoint/2010/main" val="23057231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39F00E3-84AE-4C74-9370-0C5407C9671E}" type="slidenum">
              <a:rPr lang="zh-CN" altLang="en-US" smtClean="0"/>
              <a:t>13</a:t>
            </a:fld>
            <a:endParaRPr lang="zh-CN" altLang="en-US"/>
          </a:p>
        </p:txBody>
      </p:sp>
    </p:spTree>
    <p:extLst>
      <p:ext uri="{BB962C8B-B14F-4D97-AF65-F5344CB8AC3E}">
        <p14:creationId xmlns:p14="http://schemas.microsoft.com/office/powerpoint/2010/main" val="40632045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1609294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9219" name="备注占位符 2"/>
          <p:cNvSpPr>
            <a:spLocks noGrp="1" noChangeArrowheads="1"/>
          </p:cNvSpPr>
          <p:nvPr>
            <p:ph type="body" idx="4294967295"/>
          </p:nvPr>
        </p:nvSpPr>
        <p:spPr/>
        <p:txBody>
          <a:bodyPr/>
          <a:lstStyle/>
          <a:p>
            <a:endParaRPr lang="zh-CN" altLang="en-US"/>
          </a:p>
        </p:txBody>
      </p:sp>
      <p:sp>
        <p:nvSpPr>
          <p:cNvPr id="922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0A1F82C-B601-4AB2-AEE9-68535FDD5228}" type="slidenum">
              <a:rPr altLang="en-US"/>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pPr/>
              <a:t>16</a:t>
            </a:fld>
            <a:endParaRPr lang="zh-CN" altLang="en-US"/>
          </a:p>
        </p:txBody>
      </p:sp>
    </p:spTree>
    <p:extLst>
      <p:ext uri="{BB962C8B-B14F-4D97-AF65-F5344CB8AC3E}">
        <p14:creationId xmlns:p14="http://schemas.microsoft.com/office/powerpoint/2010/main" val="35547322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16D6D45-6CB1-4154-B51F-9146F13E33CB}" type="slidenum">
              <a:rPr lang="zh-CN" altLang="en-US" smtClean="0"/>
              <a:t>17</a:t>
            </a:fld>
            <a:endParaRPr lang="zh-CN" altLang="en-US"/>
          </a:p>
        </p:txBody>
      </p:sp>
    </p:spTree>
    <p:extLst>
      <p:ext uri="{BB962C8B-B14F-4D97-AF65-F5344CB8AC3E}">
        <p14:creationId xmlns:p14="http://schemas.microsoft.com/office/powerpoint/2010/main" val="11123051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18</a:t>
            </a:fld>
            <a:endParaRPr lang="zh-CN" altLang="en-US"/>
          </a:p>
        </p:txBody>
      </p:sp>
    </p:spTree>
    <p:extLst>
      <p:ext uri="{BB962C8B-B14F-4D97-AF65-F5344CB8AC3E}">
        <p14:creationId xmlns:p14="http://schemas.microsoft.com/office/powerpoint/2010/main" val="29919555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16D6D45-6CB1-4154-B51F-9146F13E33CB}" type="slidenum">
              <a:rPr lang="zh-CN" altLang="en-US" smtClean="0"/>
              <a:t>19</a:t>
            </a:fld>
            <a:endParaRPr lang="zh-CN" altLang="en-US"/>
          </a:p>
        </p:txBody>
      </p:sp>
    </p:spTree>
    <p:extLst>
      <p:ext uri="{BB962C8B-B14F-4D97-AF65-F5344CB8AC3E}">
        <p14:creationId xmlns:p14="http://schemas.microsoft.com/office/powerpoint/2010/main" val="1955809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9219" name="备注占位符 2"/>
          <p:cNvSpPr>
            <a:spLocks noGrp="1" noChangeArrowheads="1"/>
          </p:cNvSpPr>
          <p:nvPr>
            <p:ph type="body" idx="4294967295"/>
          </p:nvPr>
        </p:nvSpPr>
        <p:spPr/>
        <p:txBody>
          <a:bodyPr/>
          <a:lstStyle/>
          <a:p>
            <a:endParaRPr lang="zh-CN" altLang="en-US"/>
          </a:p>
        </p:txBody>
      </p:sp>
      <p:sp>
        <p:nvSpPr>
          <p:cNvPr id="922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0A1F82C-B601-4AB2-AEE9-68535FDD5228}" type="slidenum">
              <a:rPr altLang="en-US"/>
              <a:pPr/>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21</a:t>
            </a:fld>
            <a:endParaRPr lang="zh-CN" altLang="en-US"/>
          </a:p>
        </p:txBody>
      </p:sp>
    </p:spTree>
    <p:extLst>
      <p:ext uri="{BB962C8B-B14F-4D97-AF65-F5344CB8AC3E}">
        <p14:creationId xmlns:p14="http://schemas.microsoft.com/office/powerpoint/2010/main" val="1996346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16D6D45-6CB1-4154-B51F-9146F13E33CB}" type="slidenum">
              <a:rPr lang="zh-CN" altLang="en-US" smtClean="0"/>
              <a:t>22</a:t>
            </a:fld>
            <a:endParaRPr lang="zh-CN" altLang="en-US"/>
          </a:p>
        </p:txBody>
      </p:sp>
    </p:spTree>
    <p:extLst>
      <p:ext uri="{BB962C8B-B14F-4D97-AF65-F5344CB8AC3E}">
        <p14:creationId xmlns:p14="http://schemas.microsoft.com/office/powerpoint/2010/main" val="28543244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ChangeArrowheads="1" noTextEdit="1"/>
          </p:cNvSpPr>
          <p:nvPr>
            <p:ph type="sldImg" idx="4294967295"/>
          </p:nvPr>
        </p:nvSpPr>
        <p:spPr>
          <a:xfrm>
            <a:off x="2286000" y="514350"/>
            <a:ext cx="4572000" cy="2571750"/>
          </a:xfrm>
          <a:ln>
            <a:miter lim="800000"/>
          </a:ln>
        </p:spPr>
      </p:sp>
      <p:sp>
        <p:nvSpPr>
          <p:cNvPr id="41987" name="Notes Placeholder 2"/>
          <p:cNvSpPr>
            <a:spLocks noGrp="1" noChangeArrowheads="1"/>
          </p:cNvSpPr>
          <p:nvPr>
            <p:ph type="body" idx="4294967295"/>
          </p:nvPr>
        </p:nvSpPr>
        <p:spPr/>
        <p:txBody>
          <a:bodyPr/>
          <a:lstStyle/>
          <a:p>
            <a:endParaRPr lang="en-US" altLang="en-US">
              <a:ea typeface="宋体" pitchFamily="2" charset="-122"/>
            </a:endParaRPr>
          </a:p>
        </p:txBody>
      </p:sp>
      <p:sp>
        <p:nvSpPr>
          <p:cNvPr id="41988" name="Header Placeholder 3"/>
          <p:cNvSpPr>
            <a:spLocks noGrp="1" noChangeArrowheads="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My First Template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7171" name="备注占位符 2"/>
          <p:cNvSpPr>
            <a:spLocks noGrp="1" noChangeArrowheads="1"/>
          </p:cNvSpPr>
          <p:nvPr>
            <p:ph type="body" idx="4294967295"/>
          </p:nvPr>
        </p:nvSpPr>
        <p:spPr/>
        <p:txBody>
          <a:bodyPr/>
          <a:lstStyle/>
          <a:p>
            <a:endParaRPr lang="zh-CN" altLang="en-US"/>
          </a:p>
        </p:txBody>
      </p:sp>
      <p:sp>
        <p:nvSpPr>
          <p:cNvPr id="71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8492C4-473B-4884-9882-18225C6ED146}" type="slidenum">
              <a:rPr altLang="en-US"/>
              <a:pPr/>
              <a:t>24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9219" name="备注占位符 2"/>
          <p:cNvSpPr>
            <a:spLocks noGrp="1" noChangeArrowheads="1"/>
          </p:cNvSpPr>
          <p:nvPr>
            <p:ph type="body" idx="4294967295"/>
          </p:nvPr>
        </p:nvSpPr>
        <p:spPr/>
        <p:txBody>
          <a:bodyPr/>
          <a:lstStyle/>
          <a:p>
            <a:endParaRPr lang="zh-CN" altLang="en-US"/>
          </a:p>
        </p:txBody>
      </p:sp>
      <p:sp>
        <p:nvSpPr>
          <p:cNvPr id="922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0A1F82C-B601-4AB2-AEE9-68535FDD5228}" type="slidenum">
              <a:rPr altLang="en-US"/>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563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22" indent="-285739">
              <a:defRPr sz="1900">
                <a:solidFill>
                  <a:schemeClr val="tx1"/>
                </a:solidFill>
                <a:latin typeface="Arial" pitchFamily="34" charset="0"/>
                <a:ea typeface="微软雅黑" pitchFamily="34" charset="-122"/>
              </a:defRPr>
            </a:lvl2pPr>
            <a:lvl3pPr marL="1142957" indent="-228591">
              <a:defRPr sz="1900">
                <a:solidFill>
                  <a:schemeClr val="tx1"/>
                </a:solidFill>
                <a:latin typeface="Arial" pitchFamily="34" charset="0"/>
                <a:ea typeface="微软雅黑" pitchFamily="34" charset="-122"/>
              </a:defRPr>
            </a:lvl3pPr>
            <a:lvl4pPr marL="1600140" indent="-228591">
              <a:defRPr sz="1900">
                <a:solidFill>
                  <a:schemeClr val="tx1"/>
                </a:solidFill>
                <a:latin typeface="Arial" pitchFamily="34" charset="0"/>
                <a:ea typeface="微软雅黑" pitchFamily="34" charset="-122"/>
              </a:defRPr>
            </a:lvl4pPr>
            <a:lvl5pPr marL="2057322" indent="-228591">
              <a:defRPr sz="1900">
                <a:solidFill>
                  <a:schemeClr val="tx1"/>
                </a:solidFill>
                <a:latin typeface="Arial" pitchFamily="34" charset="0"/>
                <a:ea typeface="微软雅黑" pitchFamily="34" charset="-122"/>
              </a:defRPr>
            </a:lvl5pPr>
            <a:lvl6pPr marL="2514505" indent="-228591" defTabSz="966752" fontAlgn="base">
              <a:spcBef>
                <a:spcPct val="0"/>
              </a:spcBef>
              <a:spcAft>
                <a:spcPct val="0"/>
              </a:spcAft>
              <a:defRPr sz="1900">
                <a:solidFill>
                  <a:schemeClr val="tx1"/>
                </a:solidFill>
                <a:latin typeface="Arial" pitchFamily="34" charset="0"/>
                <a:ea typeface="微软雅黑" pitchFamily="34" charset="-122"/>
              </a:defRPr>
            </a:lvl6pPr>
            <a:lvl7pPr marL="2971687" indent="-228591" defTabSz="966752" fontAlgn="base">
              <a:spcBef>
                <a:spcPct val="0"/>
              </a:spcBef>
              <a:spcAft>
                <a:spcPct val="0"/>
              </a:spcAft>
              <a:defRPr sz="1900">
                <a:solidFill>
                  <a:schemeClr val="tx1"/>
                </a:solidFill>
                <a:latin typeface="Arial" pitchFamily="34" charset="0"/>
                <a:ea typeface="微软雅黑" pitchFamily="34" charset="-122"/>
              </a:defRPr>
            </a:lvl7pPr>
            <a:lvl8pPr marL="3428871" indent="-228591" defTabSz="966752" fontAlgn="base">
              <a:spcBef>
                <a:spcPct val="0"/>
              </a:spcBef>
              <a:spcAft>
                <a:spcPct val="0"/>
              </a:spcAft>
              <a:defRPr sz="1900">
                <a:solidFill>
                  <a:schemeClr val="tx1"/>
                </a:solidFill>
                <a:latin typeface="Arial" pitchFamily="34" charset="0"/>
                <a:ea typeface="微软雅黑" pitchFamily="34" charset="-122"/>
              </a:defRPr>
            </a:lvl8pPr>
            <a:lvl9pPr marL="3886053" indent="-228591" defTabSz="966752" fontAlgn="base">
              <a:spcBef>
                <a:spcPct val="0"/>
              </a:spcBef>
              <a:spcAft>
                <a:spcPct val="0"/>
              </a:spcAft>
              <a:defRPr sz="1900">
                <a:solidFill>
                  <a:schemeClr val="tx1"/>
                </a:solidFill>
                <a:latin typeface="Arial" pitchFamily="34" charset="0"/>
                <a:ea typeface="微软雅黑" pitchFamily="34" charset="-122"/>
              </a:defRPr>
            </a:lvl9pPr>
          </a:lstStyle>
          <a:p>
            <a:pPr defTabSz="966752" fontAlgn="base">
              <a:spcBef>
                <a:spcPct val="0"/>
              </a:spcBef>
              <a:spcAft>
                <a:spcPct val="0"/>
              </a:spcAft>
            </a:pPr>
            <a:fld id="{95455D98-30A8-42CC-BAAB-2AC6A7886035}" type="slidenum">
              <a:rPr lang="zh-CN" altLang="en-US" sz="1200">
                <a:latin typeface="Calibri" pitchFamily="34" charset="0"/>
                <a:ea typeface="宋体" pitchFamily="2" charset="-122"/>
              </a:rPr>
              <a:pPr defTabSz="966752" fontAlgn="base">
                <a:spcBef>
                  <a:spcPct val="0"/>
                </a:spcBef>
                <a:spcAft>
                  <a:spcPct val="0"/>
                </a:spcAft>
              </a:pPr>
              <a:t>4</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111554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253F8A-31AA-4C98-9D7A-3E2E6493302B}" type="slidenum">
              <a:rPr lang="zh-CN" altLang="en-US" smtClean="0"/>
              <a:t>5</a:t>
            </a:fld>
            <a:endParaRPr lang="zh-CN" altLang="en-US"/>
          </a:p>
        </p:txBody>
      </p:sp>
    </p:spTree>
    <p:extLst>
      <p:ext uri="{BB962C8B-B14F-4D97-AF65-F5344CB8AC3E}">
        <p14:creationId xmlns:p14="http://schemas.microsoft.com/office/powerpoint/2010/main" val="10845166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1057230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16D6D45-6CB1-4154-B51F-9146F13E33CB}" type="slidenum">
              <a:rPr lang="zh-CN" altLang="en-US" smtClean="0"/>
              <a:t>7</a:t>
            </a:fld>
            <a:endParaRPr lang="zh-CN" altLang="en-US"/>
          </a:p>
        </p:txBody>
      </p:sp>
    </p:spTree>
    <p:extLst>
      <p:ext uri="{BB962C8B-B14F-4D97-AF65-F5344CB8AC3E}">
        <p14:creationId xmlns:p14="http://schemas.microsoft.com/office/powerpoint/2010/main" val="25318494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253F8A-31AA-4C98-9D7A-3E2E6493302B}" type="slidenum">
              <a:rPr lang="zh-CN" altLang="en-US" smtClean="0"/>
              <a:t>8</a:t>
            </a:fld>
            <a:endParaRPr lang="zh-CN" altLang="en-US"/>
          </a:p>
        </p:txBody>
      </p:sp>
    </p:spTree>
    <p:extLst>
      <p:ext uri="{BB962C8B-B14F-4D97-AF65-F5344CB8AC3E}">
        <p14:creationId xmlns:p14="http://schemas.microsoft.com/office/powerpoint/2010/main" val="8630470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2187667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B2931F4-194C-4DD9-9505-42FC048612EF}" type="datetimeFigureOut">
              <a:rPr lang="zh-CN" altLang="en-US" smtClean="0"/>
              <a:t>2019/3/27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193707360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EE00D82-2001-449E-AD90-3BB6FC1EF930}" type="datetimeFigureOut">
              <a:rPr lang="zh-CN" altLang="en-US"/>
              <a:pPr>
                <a:defRPr/>
              </a:pPr>
              <a:t>2019/3/27</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CB47F294-569F-46BE-9414-D1C28A8AC9F5}" type="slidenum">
              <a:rPr altLang="en-US"/>
              <a:pPr/>
              <a:t>‹#›</a:t>
            </a:fld>
            <a:endParaRPr lang="zh-CN" altLang="en-US"/>
          </a:p>
        </p:txBody>
      </p:sp>
    </p:spTree>
    <p:extLst>
      <p:ext uri="{BB962C8B-B14F-4D97-AF65-F5344CB8AC3E}">
        <p14:creationId xmlns:p14="http://schemas.microsoft.com/office/powerpoint/2010/main" val="342124634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E156C02-6AC0-4150-BF14-3C2902387D77}" type="datetimeFigureOut">
              <a:rPr lang="zh-CN" altLang="en-US"/>
              <a:pPr>
                <a:defRPr/>
              </a:pPr>
              <a:t>2019/3/27</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fld id="{287B9ED6-FA7E-4333-AD61-EE26BDBEFB97}" type="slidenum">
              <a:rPr altLang="en-US"/>
              <a:pPr/>
              <a:t>‹#›</a:t>
            </a:fld>
            <a:endParaRPr lang="zh-CN" altLang="en-US"/>
          </a:p>
        </p:txBody>
      </p:sp>
    </p:spTree>
    <p:extLst>
      <p:ext uri="{BB962C8B-B14F-4D97-AF65-F5344CB8AC3E}">
        <p14:creationId xmlns:p14="http://schemas.microsoft.com/office/powerpoint/2010/main" val="394656384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089554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089554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915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9938923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186789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microsoft.com/office/2007/relationships/hdphoto" Target="../media/hdphoto1.wdp"/><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2931F4-194C-4DD9-9505-42FC048612EF}" type="datetimeFigureOut">
              <a:rPr lang="zh-CN" altLang="en-US" smtClean="0"/>
              <a:t>2019/3/27</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B2A2D-5054-49A2-BEE4-C9F6B6DAB1ED}" type="slidenum">
              <a:rPr lang="zh-CN" altLang="en-US" smtClean="0"/>
              <a:t>‹#›</a:t>
            </a:fld>
            <a:endParaRPr lang="zh-CN" altLang="en-US"/>
          </a:p>
        </p:txBody>
      </p:sp>
      <p:grpSp>
        <p:nvGrpSpPr>
          <p:cNvPr id="13" name="组合 12"/>
          <p:cNvGrpSpPr/>
          <p:nvPr userDrawn="1"/>
        </p:nvGrpSpPr>
        <p:grpSpPr>
          <a:xfrm>
            <a:off x="-456728" y="116631"/>
            <a:ext cx="10506376" cy="648073"/>
            <a:chOff x="-456728" y="116631"/>
            <a:chExt cx="10506376" cy="648073"/>
          </a:xfrm>
        </p:grpSpPr>
        <p:cxnSp>
          <p:nvCxnSpPr>
            <p:cNvPr id="10" name="直接连接符 9"/>
            <p:cNvCxnSpPr/>
            <p:nvPr userDrawn="1"/>
          </p:nvCxnSpPr>
          <p:spPr>
            <a:xfrm>
              <a:off x="-456728" y="764704"/>
              <a:ext cx="10506376" cy="0"/>
            </a:xfrm>
            <a:prstGeom prst="line">
              <a:avLst/>
            </a:prstGeom>
            <a:ln w="9525">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99592" y="116631"/>
              <a:ext cx="1620957" cy="523220"/>
            </a:xfrm>
            <a:prstGeom prst="rect">
              <a:avLst/>
            </a:prstGeom>
            <a:noFill/>
          </p:spPr>
          <p:txBody>
            <a:bodyPr wrap="none" rtlCol="0">
              <a:spAutoFit/>
            </a:bodyPr>
            <a:lstStyle/>
            <a:p>
              <a:pPr algn="ctr" fontAlgn="base">
                <a:spcBef>
                  <a:spcPct val="0"/>
                </a:spcBef>
                <a:spcAft>
                  <a:spcPct val="0"/>
                </a:spcAft>
              </a:pPr>
              <a:r>
                <a:rPr lang="zh-CN" altLang="en-US" sz="2800" b="1" dirty="0">
                  <a:latin typeface="微软雅黑"/>
                  <a:ea typeface="微软雅黑"/>
                  <a:sym typeface="微软雅黑"/>
                </a:rPr>
                <a:t>添加标题</a:t>
              </a:r>
              <a:endParaRPr lang="en-US" altLang="zh-CN" sz="2800" b="1" dirty="0">
                <a:latin typeface="微软雅黑"/>
                <a:ea typeface="微软雅黑"/>
                <a:sym typeface="微软雅黑"/>
              </a:endParaRPr>
            </a:p>
          </p:txBody>
        </p:sp>
      </p:grpSp>
      <p:pic>
        <p:nvPicPr>
          <p:cNvPr id="15" name="图片 14"/>
          <p:cNvPicPr>
            <a:picLocks noChangeAspect="1"/>
          </p:cNvPicPr>
          <p:nvPr userDrawn="1"/>
        </p:nvPicPr>
        <p:blipFill>
          <a:blip r:embed="rId10" cstate="print">
            <a:extLst>
              <a:ext uri="{BEBA8EAE-BF5A-486C-A8C5-ECC9F3942E4B}">
                <a14:imgProps xmlns:a14="http://schemas.microsoft.com/office/drawing/2010/main">
                  <a14:imgLayer r:embed="rId11">
                    <a14:imgEffect>
                      <a14:saturation sat="400000"/>
                    </a14:imgEffect>
                  </a14:imgLayer>
                </a14:imgProps>
              </a:ext>
              <a:ext uri="{28A0092B-C50C-407E-A947-70E740481C1C}">
                <a14:useLocalDpi xmlns:a14="http://schemas.microsoft.com/office/drawing/2010/main" val="0"/>
              </a:ext>
            </a:extLst>
          </a:blip>
          <a:stretch>
            <a:fillRect/>
          </a:stretch>
        </p:blipFill>
        <p:spPr>
          <a:xfrm>
            <a:off x="10056440" y="-6116"/>
            <a:ext cx="2664296" cy="1202868"/>
          </a:xfrm>
          <a:prstGeom prst="rect">
            <a:avLst/>
          </a:prstGeom>
        </p:spPr>
      </p:pic>
    </p:spTree>
    <p:extLst>
      <p:ext uri="{BB962C8B-B14F-4D97-AF65-F5344CB8AC3E}">
        <p14:creationId xmlns:p14="http://schemas.microsoft.com/office/powerpoint/2010/main" val="1537458986"/>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9" r:id="rId4"/>
    <p:sldLayoutId id="2147483660" r:id="rId5"/>
    <p:sldLayoutId id="2147483663" r:id="rId6"/>
    <p:sldLayoutId id="2147483664" r:id="rId7"/>
    <p:sldLayoutId id="2147483665" r:id="rId8"/>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2.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microsoft.com/office/2007/relationships/hdphoto" Target="../media/hdphoto2.wdp"/><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5.xml"/><Relationship Id="rId7" Type="http://schemas.openxmlformats.org/officeDocument/2006/relationships/slideLayout" Target="../slideLayouts/slideLayout3.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5" Type="http://schemas.openxmlformats.org/officeDocument/2006/relationships/tags" Target="../tags/tag7.xml"/><Relationship Id="rId10" Type="http://schemas.openxmlformats.org/officeDocument/2006/relationships/image" Target="../media/image6.jpg"/><Relationship Id="rId4" Type="http://schemas.openxmlformats.org/officeDocument/2006/relationships/tags" Target="../tags/tag6.xml"/><Relationship Id="rId9" Type="http://schemas.openxmlformats.org/officeDocument/2006/relationships/image" Target="../media/image4.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5.xml"/><Relationship Id="rId1" Type="http://schemas.openxmlformats.org/officeDocument/2006/relationships/slideLayout" Target="../slideLayouts/slideLayout3.xml"/><Relationship Id="rId5" Type="http://schemas.microsoft.com/office/2007/relationships/hdphoto" Target="../media/hdphoto2.wdp"/><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microsoft.com/office/2007/relationships/hdphoto" Target="../media/hdphoto2.wdp"/><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22.xml"/><Relationship Id="rId5" Type="http://schemas.openxmlformats.org/officeDocument/2006/relationships/slideLayout" Target="../slideLayouts/slideLayout6.xml"/><Relationship Id="rId4" Type="http://schemas.openxmlformats.org/officeDocument/2006/relationships/tags" Target="../tags/tag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13.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microsoft.com/office/2007/relationships/hdphoto" Target="../media/hdphoto2.wdp"/><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菱形 11"/>
          <p:cNvSpPr/>
          <p:nvPr/>
        </p:nvSpPr>
        <p:spPr>
          <a:xfrm>
            <a:off x="8256240" y="-1491429"/>
            <a:ext cx="5256584" cy="5256584"/>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24" name="流程图: 摘录 23"/>
          <p:cNvSpPr/>
          <p:nvPr/>
        </p:nvSpPr>
        <p:spPr>
          <a:xfrm rot="16200000">
            <a:off x="7085831" y="227101"/>
            <a:ext cx="1216075" cy="603449"/>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25" name="流程图: 摘录 24"/>
          <p:cNvSpPr/>
          <p:nvPr/>
        </p:nvSpPr>
        <p:spPr>
          <a:xfrm rot="16200000">
            <a:off x="7483860" y="2293162"/>
            <a:ext cx="1647907" cy="911800"/>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 name="矩形 3"/>
          <p:cNvSpPr/>
          <p:nvPr/>
        </p:nvSpPr>
        <p:spPr>
          <a:xfrm>
            <a:off x="7392144" y="-1491429"/>
            <a:ext cx="6480720" cy="5939574"/>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tretch>
            <a:fillRect/>
          </a:stretch>
        </p:blipFill>
        <p:spPr>
          <a:xfrm>
            <a:off x="5859821" y="333404"/>
            <a:ext cx="8259508" cy="3728977"/>
          </a:xfrm>
          <a:prstGeom prst="rect">
            <a:avLst/>
          </a:prstGeom>
        </p:spPr>
      </p:pic>
      <p:sp>
        <p:nvSpPr>
          <p:cNvPr id="22" name="TextBox 84"/>
          <p:cNvSpPr txBox="1"/>
          <p:nvPr/>
        </p:nvSpPr>
        <p:spPr>
          <a:xfrm>
            <a:off x="479376" y="1028342"/>
            <a:ext cx="8463231" cy="2339102"/>
          </a:xfrm>
          <a:prstGeom prst="rect">
            <a:avLst/>
          </a:prstGeom>
          <a:noFill/>
          <a:ln>
            <a:noFill/>
          </a:ln>
        </p:spPr>
        <p:txBody>
          <a:bodyPr vert="horz" wrap="square" lIns="0" tIns="0" rIns="0" bIns="0" rtlCol="0">
            <a:spAutoFit/>
          </a:bodyPr>
          <a:lstStyle/>
          <a:p>
            <a:r>
              <a:rPr lang="zh-CN" altLang="en-US" sz="8000" b="1" spc="600" dirty="0">
                <a:solidFill>
                  <a:srgbClr val="C00000"/>
                </a:solidFill>
                <a:latin typeface="微软雅黑"/>
                <a:ea typeface="微软雅黑"/>
                <a:sym typeface="微软雅黑"/>
              </a:rPr>
              <a:t>国际消费者日</a:t>
            </a:r>
            <a:endParaRPr lang="en-US" altLang="zh-CN" sz="8000" b="1" spc="600" dirty="0">
              <a:solidFill>
                <a:srgbClr val="C00000"/>
              </a:solidFill>
              <a:latin typeface="微软雅黑"/>
              <a:ea typeface="微软雅黑"/>
              <a:sym typeface="微软雅黑"/>
            </a:endParaRPr>
          </a:p>
          <a:p>
            <a:r>
              <a:rPr lang="zh-CN" altLang="en-US" sz="7200" b="1" spc="600" dirty="0">
                <a:solidFill>
                  <a:srgbClr val="38B8B7"/>
                </a:solidFill>
                <a:latin typeface="微软雅黑"/>
                <a:ea typeface="微软雅黑"/>
                <a:sym typeface="微软雅黑"/>
              </a:rPr>
              <a:t>教学课件</a:t>
            </a:r>
          </a:p>
        </p:txBody>
      </p:sp>
      <p:sp>
        <p:nvSpPr>
          <p:cNvPr id="17" name="TextBox 4">
            <a:extLst>
              <a:ext uri="{FF2B5EF4-FFF2-40B4-BE49-F238E27FC236}">
                <a16:creationId xmlns:a16="http://schemas.microsoft.com/office/drawing/2014/main" id="{DBAD35F5-DD81-457E-8290-E64E8E2FBDCE}"/>
              </a:ext>
            </a:extLst>
          </p:cNvPr>
          <p:cNvSpPr txBox="1"/>
          <p:nvPr/>
        </p:nvSpPr>
        <p:spPr>
          <a:xfrm>
            <a:off x="4511824" y="2557778"/>
            <a:ext cx="2695994" cy="584775"/>
          </a:xfrm>
          <a:prstGeom prst="rect">
            <a:avLst/>
          </a:prstGeom>
          <a:noFill/>
        </p:spPr>
        <p:txBody>
          <a:bodyPr wrap="none" rtlCol="0">
            <a:spAutoFit/>
          </a:bodyPr>
          <a:lstStyle/>
          <a:p>
            <a:pPr algn="ctr"/>
            <a:r>
              <a:rPr lang="en-US" altLang="zh-CN" sz="3200" b="1" dirty="0">
                <a:latin typeface="微软雅黑"/>
                <a:ea typeface="微软雅黑"/>
                <a:cs typeface="+mn-ea"/>
                <a:sym typeface="微软雅黑"/>
              </a:rPr>
              <a:t>EDUCATION</a:t>
            </a:r>
          </a:p>
        </p:txBody>
      </p:sp>
      <p:sp>
        <p:nvSpPr>
          <p:cNvPr id="16" name="PA_矩形 15"/>
          <p:cNvSpPr/>
          <p:nvPr>
            <p:custDataLst>
              <p:tags r:id="rId1"/>
            </p:custDataLst>
          </p:nvPr>
        </p:nvSpPr>
        <p:spPr>
          <a:xfrm>
            <a:off x="551384" y="4041541"/>
            <a:ext cx="6264696" cy="406604"/>
          </a:xfrm>
          <a:prstGeom prst="rect">
            <a:avLst/>
          </a:prstGeom>
        </p:spPr>
        <p:txBody>
          <a:bodyPr wrap="square" lIns="67391" tIns="33696" rIns="67391" bIns="33696">
            <a:spAutoFit/>
          </a:bodyPr>
          <a:lstStyle/>
          <a:p>
            <a:r>
              <a:rPr lang="en-US" altLang="zh-CN" sz="1100" dirty="0">
                <a:latin typeface="微软雅黑"/>
                <a:ea typeface="微软雅黑"/>
                <a:sym typeface="微软雅黑"/>
              </a:rPr>
              <a:t>Your content to play here, or through your copy, paste in this box, and select only the text. this box, and select only the text.</a:t>
            </a:r>
          </a:p>
        </p:txBody>
      </p:sp>
      <p:sp>
        <p:nvSpPr>
          <p:cNvPr id="20" name="文本框 13"/>
          <p:cNvSpPr txBox="1"/>
          <p:nvPr/>
        </p:nvSpPr>
        <p:spPr>
          <a:xfrm>
            <a:off x="767408" y="4592161"/>
            <a:ext cx="1656184" cy="276999"/>
          </a:xfrm>
          <a:prstGeom prst="rect">
            <a:avLst/>
          </a:prstGeom>
          <a:solidFill>
            <a:srgbClr val="38B8B7"/>
          </a:solidFill>
        </p:spPr>
        <p:txBody>
          <a:bodyPr wrap="square" lIns="0" tIns="0" rIns="0" bIns="0" rtlCol="0">
            <a:spAutoFit/>
          </a:bodyPr>
          <a:lstStyle/>
          <a:p>
            <a:pPr algn="ctr"/>
            <a:r>
              <a:rPr lang="zh-CN" altLang="en-US" dirty="0">
                <a:solidFill>
                  <a:schemeClr val="bg1"/>
                </a:solidFill>
                <a:latin typeface="微软雅黑"/>
                <a:ea typeface="微软雅黑"/>
                <a:sym typeface="微软雅黑"/>
              </a:rPr>
              <a:t>教师：</a:t>
            </a:r>
            <a:r>
              <a:rPr lang="en-US" altLang="zh-CN" dirty="0">
                <a:solidFill>
                  <a:schemeClr val="bg1"/>
                </a:solidFill>
                <a:latin typeface="微软雅黑"/>
                <a:ea typeface="微软雅黑"/>
                <a:sym typeface="微软雅黑"/>
              </a:rPr>
              <a:t>XXX</a:t>
            </a:r>
            <a:endParaRPr lang="zh-CN" altLang="en-US" dirty="0">
              <a:solidFill>
                <a:schemeClr val="bg1"/>
              </a:solidFill>
              <a:latin typeface="微软雅黑"/>
              <a:ea typeface="微软雅黑"/>
              <a:sym typeface="微软雅黑"/>
            </a:endParaRPr>
          </a:p>
        </p:txBody>
      </p:sp>
      <p:sp>
        <p:nvSpPr>
          <p:cNvPr id="21" name="文本框 13"/>
          <p:cNvSpPr txBox="1"/>
          <p:nvPr/>
        </p:nvSpPr>
        <p:spPr>
          <a:xfrm>
            <a:off x="2451424" y="4592161"/>
            <a:ext cx="1844375" cy="276999"/>
          </a:xfrm>
          <a:prstGeom prst="rect">
            <a:avLst/>
          </a:prstGeom>
          <a:solidFill>
            <a:srgbClr val="FFC000"/>
          </a:solidFill>
        </p:spPr>
        <p:txBody>
          <a:bodyPr wrap="square" lIns="0" tIns="0" rIns="0" bIns="0" rtlCol="0">
            <a:spAutoFit/>
          </a:bodyPr>
          <a:lstStyle/>
          <a:p>
            <a:pPr algn="ctr"/>
            <a:r>
              <a:rPr lang="zh-CN" altLang="en-US" dirty="0">
                <a:solidFill>
                  <a:schemeClr val="bg1"/>
                </a:solidFill>
                <a:latin typeface="微软雅黑"/>
                <a:ea typeface="微软雅黑"/>
                <a:sym typeface="微软雅黑"/>
              </a:rPr>
              <a:t>时间：</a:t>
            </a:r>
            <a:r>
              <a:rPr lang="en-US" altLang="zh-CN" dirty="0">
                <a:solidFill>
                  <a:schemeClr val="bg1"/>
                </a:solidFill>
                <a:latin typeface="微软雅黑"/>
                <a:ea typeface="微软雅黑"/>
                <a:sym typeface="微软雅黑"/>
              </a:rPr>
              <a:t>XX</a:t>
            </a:r>
            <a:r>
              <a:rPr lang="zh-CN" altLang="en-US" dirty="0">
                <a:solidFill>
                  <a:schemeClr val="bg1"/>
                </a:solidFill>
                <a:latin typeface="微软雅黑"/>
                <a:ea typeface="微软雅黑"/>
                <a:sym typeface="微软雅黑"/>
              </a:rPr>
              <a:t>年</a:t>
            </a:r>
            <a:r>
              <a:rPr lang="en-US" altLang="zh-CN" dirty="0">
                <a:solidFill>
                  <a:schemeClr val="bg1"/>
                </a:solidFill>
                <a:latin typeface="微软雅黑"/>
                <a:ea typeface="微软雅黑"/>
                <a:sym typeface="微软雅黑"/>
              </a:rPr>
              <a:t>XX</a:t>
            </a:r>
            <a:r>
              <a:rPr lang="zh-CN" altLang="en-US" dirty="0">
                <a:solidFill>
                  <a:schemeClr val="bg1"/>
                </a:solidFill>
                <a:latin typeface="微软雅黑"/>
                <a:ea typeface="微软雅黑"/>
                <a:sym typeface="微软雅黑"/>
              </a:rPr>
              <a:t>月</a:t>
            </a:r>
          </a:p>
        </p:txBody>
      </p:sp>
      <p:sp>
        <p:nvSpPr>
          <p:cNvPr id="26" name="TextBox 4">
            <a:extLst>
              <a:ext uri="{FF2B5EF4-FFF2-40B4-BE49-F238E27FC236}">
                <a16:creationId xmlns:a16="http://schemas.microsoft.com/office/drawing/2014/main" id="{DBAD35F5-DD81-457E-8290-E64E8E2FBDCE}"/>
              </a:ext>
            </a:extLst>
          </p:cNvPr>
          <p:cNvSpPr txBox="1"/>
          <p:nvPr/>
        </p:nvSpPr>
        <p:spPr>
          <a:xfrm>
            <a:off x="479376" y="3343386"/>
            <a:ext cx="6724918" cy="584775"/>
          </a:xfrm>
          <a:prstGeom prst="rect">
            <a:avLst/>
          </a:prstGeom>
          <a:noFill/>
        </p:spPr>
        <p:txBody>
          <a:bodyPr wrap="none" rtlCol="0">
            <a:spAutoFit/>
          </a:bodyPr>
          <a:lstStyle/>
          <a:p>
            <a:pPr algn="ctr"/>
            <a:r>
              <a:rPr lang="zh-CN" altLang="en-US" sz="3200" b="1" dirty="0">
                <a:latin typeface="微软雅黑"/>
                <a:ea typeface="微软雅黑"/>
                <a:cs typeface="+mn-ea"/>
                <a:sym typeface="微软雅黑"/>
              </a:rPr>
              <a:t>小清新几何风格的教育课件</a:t>
            </a:r>
            <a:r>
              <a:rPr lang="en-US" altLang="zh-CN" sz="3200" b="1" dirty="0">
                <a:latin typeface="微软雅黑"/>
                <a:ea typeface="微软雅黑"/>
                <a:cs typeface="+mn-ea"/>
                <a:sym typeface="微软雅黑"/>
              </a:rPr>
              <a:t>PPT</a:t>
            </a:r>
            <a:r>
              <a:rPr lang="zh-CN" altLang="en-US" sz="3200" b="1" dirty="0">
                <a:latin typeface="微软雅黑"/>
                <a:ea typeface="微软雅黑"/>
                <a:cs typeface="+mn-ea"/>
                <a:sym typeface="微软雅黑"/>
              </a:rPr>
              <a:t>模板</a:t>
            </a:r>
            <a:endParaRPr lang="en-US" altLang="zh-CN" sz="3200" b="1" dirty="0">
              <a:latin typeface="微软雅黑"/>
              <a:ea typeface="微软雅黑"/>
              <a:cs typeface="+mn-ea"/>
              <a:sym typeface="微软雅黑"/>
            </a:endParaRPr>
          </a:p>
        </p:txBody>
      </p:sp>
    </p:spTree>
    <p:extLst>
      <p:ext uri="{BB962C8B-B14F-4D97-AF65-F5344CB8AC3E}">
        <p14:creationId xmlns:p14="http://schemas.microsoft.com/office/powerpoint/2010/main" val="393060916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2" presetClass="entr" presetSubtype="4" fill="hold" grpId="0" nodeType="after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750"/>
                                        <p:tgtEl>
                                          <p:spTgt spid="22"/>
                                        </p:tgtEl>
                                        <p:attrNameLst>
                                          <p:attrName>ppt_y</p:attrName>
                                        </p:attrNameLst>
                                      </p:cBhvr>
                                      <p:tavLst>
                                        <p:tav tm="0">
                                          <p:val>
                                            <p:strVal val="#ppt_y+#ppt_h*1.125000"/>
                                          </p:val>
                                        </p:tav>
                                        <p:tav tm="100000">
                                          <p:val>
                                            <p:strVal val="#ppt_y"/>
                                          </p:val>
                                        </p:tav>
                                      </p:tavLst>
                                    </p:anim>
                                    <p:animEffect transition="in" filter="wipe(up)">
                                      <p:cBhvr>
                                        <p:cTn id="14" dur="75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500"/>
                                        <p:tgtEl>
                                          <p:spTgt spid="16"/>
                                        </p:tgtEl>
                                      </p:cBhvr>
                                    </p:animEffect>
                                  </p:childTnLst>
                                </p:cTn>
                              </p:par>
                            </p:childTnLst>
                          </p:cTn>
                        </p:par>
                        <p:par>
                          <p:cTn id="20" fill="hold">
                            <p:stCondLst>
                              <p:cond delay="500"/>
                            </p:stCondLst>
                            <p:childTnLst>
                              <p:par>
                                <p:cTn id="21" presetID="3" presetClass="entr" presetSubtype="1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linds(horizontal)">
                                      <p:cBhvr>
                                        <p:cTn id="23" dur="500"/>
                                        <p:tgtEl>
                                          <p:spTgt spid="20"/>
                                        </p:tgtEl>
                                      </p:cBhvr>
                                    </p:animEffect>
                                  </p:childTnLst>
                                </p:cTn>
                              </p:par>
                            </p:childTnLst>
                          </p:cTn>
                        </p:par>
                        <p:par>
                          <p:cTn id="24" fill="hold">
                            <p:stCondLst>
                              <p:cond delay="1000"/>
                            </p:stCondLst>
                            <p:childTnLst>
                              <p:par>
                                <p:cTn id="25" presetID="3" presetClass="entr" presetSubtype="1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linds(horizontal)">
                                      <p:cBhvr>
                                        <p:cTn id="27" dur="500"/>
                                        <p:tgtEl>
                                          <p:spTgt spid="21"/>
                                        </p:tgtEl>
                                      </p:cBhvr>
                                    </p:animEffect>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anim calcmode="lin" valueType="num">
                                      <p:cBhvr>
                                        <p:cTn id="32" dur="500" fill="hold"/>
                                        <p:tgtEl>
                                          <p:spTgt spid="26"/>
                                        </p:tgtEl>
                                        <p:attrNameLst>
                                          <p:attrName>ppt_x</p:attrName>
                                        </p:attrNameLst>
                                      </p:cBhvr>
                                      <p:tavLst>
                                        <p:tav tm="0">
                                          <p:val>
                                            <p:strVal val="#ppt_x"/>
                                          </p:val>
                                        </p:tav>
                                        <p:tav tm="100000">
                                          <p:val>
                                            <p:strVal val="#ppt_x"/>
                                          </p:val>
                                        </p:tav>
                                      </p:tavLst>
                                    </p:anim>
                                    <p:anim calcmode="lin" valueType="num">
                                      <p:cBhvr>
                                        <p:cTn id="33"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7" grpId="0"/>
      <p:bldP spid="16" grpId="0"/>
      <p:bldP spid="20" grpId="0" animBg="1"/>
      <p:bldP spid="21" grpId="0" animBg="1"/>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菱形 12"/>
          <p:cNvSpPr/>
          <p:nvPr/>
        </p:nvSpPr>
        <p:spPr>
          <a:xfrm>
            <a:off x="8256240" y="-1491429"/>
            <a:ext cx="5256584" cy="5256584"/>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4" name="流程图: 摘录 13"/>
          <p:cNvSpPr/>
          <p:nvPr/>
        </p:nvSpPr>
        <p:spPr>
          <a:xfrm rot="16200000">
            <a:off x="7085831" y="227101"/>
            <a:ext cx="1216075" cy="603449"/>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5" name="流程图: 摘录 14"/>
          <p:cNvSpPr/>
          <p:nvPr/>
        </p:nvSpPr>
        <p:spPr>
          <a:xfrm rot="16200000">
            <a:off x="7483860" y="2293162"/>
            <a:ext cx="1647907" cy="911800"/>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9" name="直接连接符 18"/>
          <p:cNvCxnSpPr/>
          <p:nvPr/>
        </p:nvCxnSpPr>
        <p:spPr>
          <a:xfrm>
            <a:off x="3565282" y="3299001"/>
            <a:ext cx="3682846" cy="0"/>
          </a:xfrm>
          <a:prstGeom prst="line">
            <a:avLst/>
          </a:prstGeom>
          <a:ln w="9525">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21" name="文本框 27"/>
          <p:cNvSpPr txBox="1"/>
          <p:nvPr/>
        </p:nvSpPr>
        <p:spPr>
          <a:xfrm>
            <a:off x="1355390" y="1925108"/>
            <a:ext cx="2833487" cy="1862048"/>
          </a:xfrm>
          <a:prstGeom prst="rect">
            <a:avLst/>
          </a:prstGeom>
          <a:noFill/>
        </p:spPr>
        <p:txBody>
          <a:bodyPr wrap="square" rtlCol="0">
            <a:spAutoFit/>
          </a:bodyPr>
          <a:lstStyle/>
          <a:p>
            <a:pPr algn="ctr"/>
            <a:r>
              <a:rPr lang="en-US" altLang="zh-CN" sz="6000" dirty="0">
                <a:solidFill>
                  <a:srgbClr val="C00000"/>
                </a:solidFill>
                <a:latin typeface="微软雅黑"/>
                <a:ea typeface="微软雅黑"/>
                <a:cs typeface="+mn-ea"/>
                <a:sym typeface="微软雅黑"/>
              </a:rPr>
              <a:t>0</a:t>
            </a:r>
            <a:r>
              <a:rPr lang="en-US" altLang="zh-CN" sz="11500" dirty="0">
                <a:solidFill>
                  <a:srgbClr val="C00000"/>
                </a:solidFill>
                <a:latin typeface="微软雅黑"/>
                <a:ea typeface="微软雅黑"/>
                <a:cs typeface="+mn-ea"/>
                <a:sym typeface="微软雅黑"/>
              </a:rPr>
              <a:t>2</a:t>
            </a:r>
            <a:endParaRPr lang="zh-CN" altLang="en-US" sz="11500" dirty="0">
              <a:solidFill>
                <a:srgbClr val="C00000"/>
              </a:solidFill>
              <a:latin typeface="微软雅黑"/>
              <a:ea typeface="微软雅黑"/>
              <a:cs typeface="+mn-ea"/>
              <a:sym typeface="微软雅黑"/>
            </a:endParaRPr>
          </a:p>
        </p:txBody>
      </p:sp>
      <p:sp>
        <p:nvSpPr>
          <p:cNvPr id="22" name="TextBox 11"/>
          <p:cNvSpPr txBox="1"/>
          <p:nvPr/>
        </p:nvSpPr>
        <p:spPr>
          <a:xfrm>
            <a:off x="4025186" y="2420888"/>
            <a:ext cx="2646878" cy="830997"/>
          </a:xfrm>
          <a:prstGeom prst="rect">
            <a:avLst/>
          </a:prstGeom>
          <a:noFill/>
        </p:spPr>
        <p:txBody>
          <a:bodyPr wrap="none" rtlCol="0">
            <a:spAutoFit/>
          </a:bodyPr>
          <a:lstStyle/>
          <a:p>
            <a:pPr marL="0" lvl="1" algn="r"/>
            <a:r>
              <a:rPr lang="zh-CN" altLang="en-US" sz="4800" b="1" dirty="0">
                <a:latin typeface="微软雅黑"/>
                <a:ea typeface="微软雅黑"/>
                <a:sym typeface="微软雅黑"/>
              </a:rPr>
              <a:t>输入标题</a:t>
            </a:r>
            <a:endParaRPr lang="en-US" altLang="zh-CN" sz="4800" b="1" dirty="0">
              <a:latin typeface="微软雅黑"/>
              <a:ea typeface="微软雅黑"/>
              <a:sym typeface="微软雅黑"/>
            </a:endParaRPr>
          </a:p>
        </p:txBody>
      </p:sp>
      <p:sp>
        <p:nvSpPr>
          <p:cNvPr id="23" name="文本框 19"/>
          <p:cNvSpPr txBox="1">
            <a:spLocks noChangeArrowheads="1"/>
          </p:cNvSpPr>
          <p:nvPr/>
        </p:nvSpPr>
        <p:spPr bwMode="auto">
          <a:xfrm>
            <a:off x="4574307" y="3501008"/>
            <a:ext cx="2139365"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dirty="0">
                <a:latin typeface="微软雅黑"/>
                <a:ea typeface="微软雅黑"/>
                <a:cs typeface="+mn-ea"/>
                <a:sym typeface="微软雅黑"/>
              </a:rPr>
              <a:t>文字内容</a:t>
            </a:r>
            <a:endParaRPr lang="en-GB" altLang="zh-CN" sz="1600" dirty="0">
              <a:latin typeface="微软雅黑"/>
              <a:ea typeface="微软雅黑"/>
              <a:cs typeface="+mn-ea"/>
              <a:sym typeface="微软雅黑"/>
            </a:endParaRPr>
          </a:p>
        </p:txBody>
      </p:sp>
      <p:sp>
        <p:nvSpPr>
          <p:cNvPr id="4" name="菱形 3"/>
          <p:cNvSpPr/>
          <p:nvPr/>
        </p:nvSpPr>
        <p:spPr>
          <a:xfrm>
            <a:off x="4223792" y="3592869"/>
            <a:ext cx="216024" cy="216024"/>
          </a:xfrm>
          <a:prstGeom prst="diamond">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7" name="文本框 19"/>
          <p:cNvSpPr txBox="1">
            <a:spLocks noChangeArrowheads="1"/>
          </p:cNvSpPr>
          <p:nvPr/>
        </p:nvSpPr>
        <p:spPr bwMode="auto">
          <a:xfrm>
            <a:off x="4574307" y="3882266"/>
            <a:ext cx="2139365"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dirty="0">
                <a:latin typeface="微软雅黑"/>
                <a:ea typeface="微软雅黑"/>
                <a:cs typeface="+mn-ea"/>
                <a:sym typeface="微软雅黑"/>
              </a:rPr>
              <a:t>文字内容</a:t>
            </a:r>
            <a:endParaRPr lang="en-GB" altLang="zh-CN" sz="1600" dirty="0">
              <a:latin typeface="微软雅黑"/>
              <a:ea typeface="微软雅黑"/>
              <a:cs typeface="+mn-ea"/>
              <a:sym typeface="微软雅黑"/>
            </a:endParaRPr>
          </a:p>
        </p:txBody>
      </p:sp>
      <p:sp>
        <p:nvSpPr>
          <p:cNvPr id="18" name="菱形 17"/>
          <p:cNvSpPr/>
          <p:nvPr/>
        </p:nvSpPr>
        <p:spPr>
          <a:xfrm>
            <a:off x="4223792" y="3974127"/>
            <a:ext cx="216024" cy="216024"/>
          </a:xfrm>
          <a:prstGeom prst="diamond">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6" name="矩形 15"/>
          <p:cNvSpPr/>
          <p:nvPr/>
        </p:nvSpPr>
        <p:spPr>
          <a:xfrm>
            <a:off x="7392144" y="-1491429"/>
            <a:ext cx="6480720" cy="5939574"/>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5859821" y="333404"/>
            <a:ext cx="8259508" cy="3728977"/>
          </a:xfrm>
          <a:prstGeom prst="rect">
            <a:avLst/>
          </a:prstGeom>
        </p:spPr>
      </p:pic>
    </p:spTree>
    <p:extLst>
      <p:ext uri="{BB962C8B-B14F-4D97-AF65-F5344CB8AC3E}">
        <p14:creationId xmlns:p14="http://schemas.microsoft.com/office/powerpoint/2010/main" val="243294075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2" presetClass="entr" presetSubtype="4"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ppt_x"/>
                                          </p:val>
                                        </p:tav>
                                        <p:tav tm="100000">
                                          <p:val>
                                            <p:strVal val="#ppt_x"/>
                                          </p:val>
                                        </p:tav>
                                      </p:tavLst>
                                    </p:anim>
                                    <p:anim calcmode="lin" valueType="num">
                                      <p:cBhvr additive="base">
                                        <p:cTn id="22" dur="500" fill="hold"/>
                                        <p:tgtEl>
                                          <p:spTgt spid="23"/>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4" grpId="0" animBg="1"/>
      <p:bldP spid="17" grpId="0"/>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1342" y="1159816"/>
            <a:ext cx="3818290" cy="3818290"/>
          </a:xfrm>
          <a:prstGeom prst="rect">
            <a:avLst/>
          </a:prstGeom>
        </p:spPr>
      </p:pic>
      <p:cxnSp>
        <p:nvCxnSpPr>
          <p:cNvPr id="45" name="直接连接符 44"/>
          <p:cNvCxnSpPr/>
          <p:nvPr/>
        </p:nvCxnSpPr>
        <p:spPr>
          <a:xfrm>
            <a:off x="-5673" y="5553556"/>
            <a:ext cx="12706351" cy="0"/>
          </a:xfrm>
          <a:prstGeom prst="line">
            <a:avLst/>
          </a:prstGeom>
          <a:ln>
            <a:solidFill>
              <a:srgbClr val="1B2153"/>
            </a:solidFill>
          </a:ln>
        </p:spPr>
        <p:style>
          <a:lnRef idx="1">
            <a:schemeClr val="accent1"/>
          </a:lnRef>
          <a:fillRef idx="0">
            <a:schemeClr val="accent1"/>
          </a:fillRef>
          <a:effectRef idx="0">
            <a:schemeClr val="accent1"/>
          </a:effectRef>
          <a:fontRef idx="minor">
            <a:schemeClr val="tx1"/>
          </a:fontRef>
        </p:style>
      </p:cxnSp>
      <p:sp>
        <p:nvSpPr>
          <p:cNvPr id="46" name="Diamond 151"/>
          <p:cNvSpPr/>
          <p:nvPr/>
        </p:nvSpPr>
        <p:spPr>
          <a:xfrm>
            <a:off x="1389725" y="4820778"/>
            <a:ext cx="1440160" cy="1440159"/>
          </a:xfrm>
          <a:prstGeom prst="diamond">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en-US" sz="3200">
              <a:latin typeface="微软雅黑"/>
              <a:ea typeface="微软雅黑"/>
              <a:cs typeface="+mn-ea"/>
              <a:sym typeface="微软雅黑"/>
            </a:endParaRPr>
          </a:p>
        </p:txBody>
      </p:sp>
      <p:sp>
        <p:nvSpPr>
          <p:cNvPr id="47" name="Diamond 152"/>
          <p:cNvSpPr/>
          <p:nvPr/>
        </p:nvSpPr>
        <p:spPr>
          <a:xfrm>
            <a:off x="3478312" y="4820778"/>
            <a:ext cx="1440160" cy="1440159"/>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en-US" sz="3200">
              <a:latin typeface="微软雅黑"/>
              <a:ea typeface="微软雅黑"/>
              <a:cs typeface="+mn-ea"/>
              <a:sym typeface="微软雅黑"/>
            </a:endParaRPr>
          </a:p>
        </p:txBody>
      </p:sp>
      <p:sp>
        <p:nvSpPr>
          <p:cNvPr id="48" name="Diamond 153"/>
          <p:cNvSpPr/>
          <p:nvPr/>
        </p:nvSpPr>
        <p:spPr>
          <a:xfrm>
            <a:off x="5605691" y="4820778"/>
            <a:ext cx="1440160" cy="1440159"/>
          </a:xfrm>
          <a:prstGeom prst="diamond">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en-US" sz="3200">
              <a:latin typeface="微软雅黑"/>
              <a:ea typeface="微软雅黑"/>
              <a:cs typeface="+mn-ea"/>
              <a:sym typeface="微软雅黑"/>
            </a:endParaRPr>
          </a:p>
        </p:txBody>
      </p:sp>
      <p:sp>
        <p:nvSpPr>
          <p:cNvPr id="49" name="Diamond 153"/>
          <p:cNvSpPr/>
          <p:nvPr/>
        </p:nvSpPr>
        <p:spPr>
          <a:xfrm>
            <a:off x="7651121" y="4820778"/>
            <a:ext cx="1440160" cy="1440159"/>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en-US" sz="3200">
              <a:latin typeface="微软雅黑"/>
              <a:ea typeface="微软雅黑"/>
              <a:cs typeface="+mn-ea"/>
              <a:sym typeface="微软雅黑"/>
            </a:endParaRPr>
          </a:p>
        </p:txBody>
      </p:sp>
      <p:sp>
        <p:nvSpPr>
          <p:cNvPr id="50" name="Diamond 153"/>
          <p:cNvSpPr/>
          <p:nvPr/>
        </p:nvSpPr>
        <p:spPr>
          <a:xfrm>
            <a:off x="9712699" y="4820778"/>
            <a:ext cx="1440160" cy="1440159"/>
          </a:xfrm>
          <a:prstGeom prst="diamond">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endParaRPr lang="en-US" sz="3200">
              <a:latin typeface="微软雅黑"/>
              <a:ea typeface="微软雅黑"/>
              <a:cs typeface="+mn-ea"/>
              <a:sym typeface="微软雅黑"/>
            </a:endParaRPr>
          </a:p>
        </p:txBody>
      </p:sp>
      <p:sp>
        <p:nvSpPr>
          <p:cNvPr id="51" name="文本框 19"/>
          <p:cNvSpPr txBox="1"/>
          <p:nvPr/>
        </p:nvSpPr>
        <p:spPr>
          <a:xfrm>
            <a:off x="1785021" y="5300935"/>
            <a:ext cx="649504" cy="369316"/>
          </a:xfrm>
          <a:prstGeom prst="rect">
            <a:avLst/>
          </a:prstGeom>
          <a:noFill/>
        </p:spPr>
        <p:txBody>
          <a:bodyPr wrap="none" lIns="91424" tIns="45712" rIns="91424" bIns="45712" rtlCol="0">
            <a:spAutoFit/>
          </a:bodyPr>
          <a:lstStyle/>
          <a:p>
            <a:pPr algn="ctr"/>
            <a:r>
              <a:rPr lang="zh-CN" altLang="en-US" b="1" dirty="0">
                <a:solidFill>
                  <a:schemeClr val="bg1"/>
                </a:solidFill>
                <a:latin typeface="微软雅黑"/>
                <a:ea typeface="微软雅黑"/>
                <a:cs typeface="+mn-ea"/>
                <a:sym typeface="微软雅黑"/>
              </a:rPr>
              <a:t>标题</a:t>
            </a:r>
          </a:p>
        </p:txBody>
      </p:sp>
      <p:sp>
        <p:nvSpPr>
          <p:cNvPr id="52" name="文本框 19"/>
          <p:cNvSpPr txBox="1"/>
          <p:nvPr/>
        </p:nvSpPr>
        <p:spPr>
          <a:xfrm>
            <a:off x="3892395" y="5300935"/>
            <a:ext cx="649504" cy="369316"/>
          </a:xfrm>
          <a:prstGeom prst="rect">
            <a:avLst/>
          </a:prstGeom>
          <a:noFill/>
        </p:spPr>
        <p:txBody>
          <a:bodyPr wrap="none" lIns="91424" tIns="45712" rIns="91424" bIns="45712" rtlCol="0">
            <a:spAutoFit/>
          </a:bodyPr>
          <a:lstStyle/>
          <a:p>
            <a:pPr algn="ctr"/>
            <a:r>
              <a:rPr lang="zh-CN" altLang="en-US" b="1" dirty="0">
                <a:solidFill>
                  <a:schemeClr val="bg1"/>
                </a:solidFill>
                <a:latin typeface="微软雅黑"/>
                <a:ea typeface="微软雅黑"/>
                <a:cs typeface="+mn-ea"/>
                <a:sym typeface="微软雅黑"/>
              </a:rPr>
              <a:t>标题</a:t>
            </a:r>
          </a:p>
        </p:txBody>
      </p:sp>
      <p:sp>
        <p:nvSpPr>
          <p:cNvPr id="53" name="文本框 19"/>
          <p:cNvSpPr txBox="1"/>
          <p:nvPr/>
        </p:nvSpPr>
        <p:spPr>
          <a:xfrm>
            <a:off x="5999768" y="5300935"/>
            <a:ext cx="649504" cy="369316"/>
          </a:xfrm>
          <a:prstGeom prst="rect">
            <a:avLst/>
          </a:prstGeom>
          <a:noFill/>
        </p:spPr>
        <p:txBody>
          <a:bodyPr wrap="none" lIns="91424" tIns="45712" rIns="91424" bIns="45712" rtlCol="0">
            <a:spAutoFit/>
          </a:bodyPr>
          <a:lstStyle/>
          <a:p>
            <a:pPr algn="ctr"/>
            <a:r>
              <a:rPr lang="zh-CN" altLang="en-US" b="1" dirty="0">
                <a:solidFill>
                  <a:schemeClr val="bg1"/>
                </a:solidFill>
                <a:latin typeface="微软雅黑"/>
                <a:ea typeface="微软雅黑"/>
                <a:cs typeface="+mn-ea"/>
                <a:sym typeface="微软雅黑"/>
              </a:rPr>
              <a:t>标题</a:t>
            </a:r>
          </a:p>
        </p:txBody>
      </p:sp>
      <p:sp>
        <p:nvSpPr>
          <p:cNvPr id="54" name="文本框 19"/>
          <p:cNvSpPr txBox="1"/>
          <p:nvPr/>
        </p:nvSpPr>
        <p:spPr>
          <a:xfrm>
            <a:off x="8019632" y="5300935"/>
            <a:ext cx="649504" cy="369316"/>
          </a:xfrm>
          <a:prstGeom prst="rect">
            <a:avLst/>
          </a:prstGeom>
          <a:noFill/>
        </p:spPr>
        <p:txBody>
          <a:bodyPr wrap="none" lIns="91424" tIns="45712" rIns="91424" bIns="45712" rtlCol="0">
            <a:spAutoFit/>
          </a:bodyPr>
          <a:lstStyle/>
          <a:p>
            <a:pPr algn="ctr"/>
            <a:r>
              <a:rPr lang="zh-CN" altLang="en-US" b="1" dirty="0">
                <a:solidFill>
                  <a:schemeClr val="bg1"/>
                </a:solidFill>
                <a:latin typeface="微软雅黑"/>
                <a:ea typeface="微软雅黑"/>
                <a:cs typeface="+mn-ea"/>
                <a:sym typeface="微软雅黑"/>
              </a:rPr>
              <a:t>标题</a:t>
            </a:r>
          </a:p>
        </p:txBody>
      </p:sp>
      <p:sp>
        <p:nvSpPr>
          <p:cNvPr id="55" name="文本框 19"/>
          <p:cNvSpPr txBox="1"/>
          <p:nvPr/>
        </p:nvSpPr>
        <p:spPr>
          <a:xfrm>
            <a:off x="10107864" y="5300935"/>
            <a:ext cx="649504" cy="369316"/>
          </a:xfrm>
          <a:prstGeom prst="rect">
            <a:avLst/>
          </a:prstGeom>
          <a:noFill/>
        </p:spPr>
        <p:txBody>
          <a:bodyPr wrap="none" lIns="91424" tIns="45712" rIns="91424" bIns="45712" rtlCol="0">
            <a:spAutoFit/>
          </a:bodyPr>
          <a:lstStyle/>
          <a:p>
            <a:pPr algn="ctr"/>
            <a:r>
              <a:rPr lang="zh-CN" altLang="en-US" b="1" dirty="0">
                <a:solidFill>
                  <a:schemeClr val="bg1"/>
                </a:solidFill>
                <a:latin typeface="微软雅黑"/>
                <a:ea typeface="微软雅黑"/>
                <a:cs typeface="+mn-ea"/>
                <a:sym typeface="微软雅黑"/>
              </a:rPr>
              <a:t>标题</a:t>
            </a:r>
          </a:p>
        </p:txBody>
      </p:sp>
      <p:sp>
        <p:nvSpPr>
          <p:cNvPr id="22" name="TextBox 21"/>
          <p:cNvSpPr txBox="1"/>
          <p:nvPr/>
        </p:nvSpPr>
        <p:spPr>
          <a:xfrm>
            <a:off x="2842165" y="2481385"/>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23" name="Rectangle 75"/>
          <p:cNvSpPr/>
          <p:nvPr/>
        </p:nvSpPr>
        <p:spPr>
          <a:xfrm>
            <a:off x="1616950" y="2768048"/>
            <a:ext cx="2425870" cy="830997"/>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sp>
        <p:nvSpPr>
          <p:cNvPr id="24" name="TextBox 23"/>
          <p:cNvSpPr txBox="1"/>
          <p:nvPr/>
        </p:nvSpPr>
        <p:spPr>
          <a:xfrm>
            <a:off x="8485987" y="2481385"/>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25" name="Rectangle 75"/>
          <p:cNvSpPr/>
          <p:nvPr/>
        </p:nvSpPr>
        <p:spPr>
          <a:xfrm>
            <a:off x="8249853" y="2768048"/>
            <a:ext cx="2425870" cy="830997"/>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spTree>
    <p:extLst>
      <p:ext uri="{BB962C8B-B14F-4D97-AF65-F5344CB8AC3E}">
        <p14:creationId xmlns:p14="http://schemas.microsoft.com/office/powerpoint/2010/main" val="247023163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ppt_x"/>
                                          </p:val>
                                        </p:tav>
                                        <p:tav tm="100000">
                                          <p:val>
                                            <p:strVal val="#ppt_x"/>
                                          </p:val>
                                        </p:tav>
                                      </p:tavLst>
                                    </p:anim>
                                    <p:anim calcmode="lin" valueType="num">
                                      <p:cBhvr additive="base">
                                        <p:cTn id="16" dur="500" fill="hold"/>
                                        <p:tgtEl>
                                          <p:spTgt spid="4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ppt_x"/>
                                          </p:val>
                                        </p:tav>
                                        <p:tav tm="100000">
                                          <p:val>
                                            <p:strVal val="#ppt_x"/>
                                          </p:val>
                                        </p:tav>
                                      </p:tavLst>
                                    </p:anim>
                                    <p:anim calcmode="lin" valueType="num">
                                      <p:cBhvr additive="base">
                                        <p:cTn id="20" dur="500" fill="hold"/>
                                        <p:tgtEl>
                                          <p:spTgt spid="4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ppt_x"/>
                                          </p:val>
                                        </p:tav>
                                        <p:tav tm="100000">
                                          <p:val>
                                            <p:strVal val="#ppt_x"/>
                                          </p:val>
                                        </p:tav>
                                      </p:tavLst>
                                    </p:anim>
                                    <p:anim calcmode="lin" valueType="num">
                                      <p:cBhvr additive="base">
                                        <p:cTn id="24" dur="500" fill="hold"/>
                                        <p:tgtEl>
                                          <p:spTgt spid="4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ppt_x"/>
                                          </p:val>
                                        </p:tav>
                                        <p:tav tm="100000">
                                          <p:val>
                                            <p:strVal val="#ppt_x"/>
                                          </p:val>
                                        </p:tav>
                                      </p:tavLst>
                                    </p:anim>
                                    <p:anim calcmode="lin" valueType="num">
                                      <p:cBhvr additive="base">
                                        <p:cTn id="32" dur="500" fill="hold"/>
                                        <p:tgtEl>
                                          <p:spTgt spid="5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additive="base">
                                        <p:cTn id="35" dur="500" fill="hold"/>
                                        <p:tgtEl>
                                          <p:spTgt spid="52"/>
                                        </p:tgtEl>
                                        <p:attrNameLst>
                                          <p:attrName>ppt_x</p:attrName>
                                        </p:attrNameLst>
                                      </p:cBhvr>
                                      <p:tavLst>
                                        <p:tav tm="0">
                                          <p:val>
                                            <p:strVal val="#ppt_x"/>
                                          </p:val>
                                        </p:tav>
                                        <p:tav tm="100000">
                                          <p:val>
                                            <p:strVal val="#ppt_x"/>
                                          </p:val>
                                        </p:tav>
                                      </p:tavLst>
                                    </p:anim>
                                    <p:anim calcmode="lin" valueType="num">
                                      <p:cBhvr additive="base">
                                        <p:cTn id="36" dur="500" fill="hold"/>
                                        <p:tgtEl>
                                          <p:spTgt spid="5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ppt_x"/>
                                          </p:val>
                                        </p:tav>
                                        <p:tav tm="100000">
                                          <p:val>
                                            <p:strVal val="#ppt_x"/>
                                          </p:val>
                                        </p:tav>
                                      </p:tavLst>
                                    </p:anim>
                                    <p:anim calcmode="lin" valueType="num">
                                      <p:cBhvr additive="base">
                                        <p:cTn id="40" dur="500" fill="hold"/>
                                        <p:tgtEl>
                                          <p:spTgt spid="5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fill="hold"/>
                                        <p:tgtEl>
                                          <p:spTgt spid="54"/>
                                        </p:tgtEl>
                                        <p:attrNameLst>
                                          <p:attrName>ppt_x</p:attrName>
                                        </p:attrNameLst>
                                      </p:cBhvr>
                                      <p:tavLst>
                                        <p:tav tm="0">
                                          <p:val>
                                            <p:strVal val="#ppt_x"/>
                                          </p:val>
                                        </p:tav>
                                        <p:tav tm="100000">
                                          <p:val>
                                            <p:strVal val="#ppt_x"/>
                                          </p:val>
                                        </p:tav>
                                      </p:tavLst>
                                    </p:anim>
                                    <p:anim calcmode="lin" valueType="num">
                                      <p:cBhvr additive="base">
                                        <p:cTn id="44" dur="500" fill="hold"/>
                                        <p:tgtEl>
                                          <p:spTgt spid="5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5"/>
                                        </p:tgtEl>
                                        <p:attrNameLst>
                                          <p:attrName>style.visibility</p:attrName>
                                        </p:attrNameLst>
                                      </p:cBhvr>
                                      <p:to>
                                        <p:strVal val="visible"/>
                                      </p:to>
                                    </p:set>
                                    <p:anim calcmode="lin" valueType="num">
                                      <p:cBhvr additive="base">
                                        <p:cTn id="47" dur="500" fill="hold"/>
                                        <p:tgtEl>
                                          <p:spTgt spid="55"/>
                                        </p:tgtEl>
                                        <p:attrNameLst>
                                          <p:attrName>ppt_x</p:attrName>
                                        </p:attrNameLst>
                                      </p:cBhvr>
                                      <p:tavLst>
                                        <p:tav tm="0">
                                          <p:val>
                                            <p:strVal val="#ppt_x"/>
                                          </p:val>
                                        </p:tav>
                                        <p:tav tm="100000">
                                          <p:val>
                                            <p:strVal val="#ppt_x"/>
                                          </p:val>
                                        </p:tav>
                                      </p:tavLst>
                                    </p:anim>
                                    <p:anim calcmode="lin" valueType="num">
                                      <p:cBhvr additive="base">
                                        <p:cTn id="48" dur="500" fill="hold"/>
                                        <p:tgtEl>
                                          <p:spTgt spid="5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ppt_x"/>
                                          </p:val>
                                        </p:tav>
                                        <p:tav tm="100000">
                                          <p:val>
                                            <p:strVal val="#ppt_x"/>
                                          </p:val>
                                        </p:tav>
                                      </p:tavLst>
                                    </p:anim>
                                    <p:anim calcmode="lin" valueType="num">
                                      <p:cBhvr additive="base">
                                        <p:cTn id="52" dur="500" fill="hold"/>
                                        <p:tgtEl>
                                          <p:spTgt spid="2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additive="base">
                                        <p:cTn id="55" dur="500" fill="hold"/>
                                        <p:tgtEl>
                                          <p:spTgt spid="23"/>
                                        </p:tgtEl>
                                        <p:attrNameLst>
                                          <p:attrName>ppt_x</p:attrName>
                                        </p:attrNameLst>
                                      </p:cBhvr>
                                      <p:tavLst>
                                        <p:tav tm="0">
                                          <p:val>
                                            <p:strVal val="#ppt_x"/>
                                          </p:val>
                                        </p:tav>
                                        <p:tav tm="100000">
                                          <p:val>
                                            <p:strVal val="#ppt_x"/>
                                          </p:val>
                                        </p:tav>
                                      </p:tavLst>
                                    </p:anim>
                                    <p:anim calcmode="lin" valueType="num">
                                      <p:cBhvr additive="base">
                                        <p:cTn id="56" dur="500" fill="hold"/>
                                        <p:tgtEl>
                                          <p:spTgt spid="2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4"/>
                                        </p:tgtEl>
                                        <p:attrNameLst>
                                          <p:attrName>style.visibility</p:attrName>
                                        </p:attrNameLst>
                                      </p:cBhvr>
                                      <p:to>
                                        <p:strVal val="visible"/>
                                      </p:to>
                                    </p:set>
                                    <p:anim calcmode="lin" valueType="num">
                                      <p:cBhvr additive="base">
                                        <p:cTn id="59" dur="500" fill="hold"/>
                                        <p:tgtEl>
                                          <p:spTgt spid="24"/>
                                        </p:tgtEl>
                                        <p:attrNameLst>
                                          <p:attrName>ppt_x</p:attrName>
                                        </p:attrNameLst>
                                      </p:cBhvr>
                                      <p:tavLst>
                                        <p:tav tm="0">
                                          <p:val>
                                            <p:strVal val="#ppt_x"/>
                                          </p:val>
                                        </p:tav>
                                        <p:tav tm="100000">
                                          <p:val>
                                            <p:strVal val="#ppt_x"/>
                                          </p:val>
                                        </p:tav>
                                      </p:tavLst>
                                    </p:anim>
                                    <p:anim calcmode="lin" valueType="num">
                                      <p:cBhvr additive="base">
                                        <p:cTn id="60" dur="500" fill="hold"/>
                                        <p:tgtEl>
                                          <p:spTgt spid="2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5"/>
                                        </p:tgtEl>
                                        <p:attrNameLst>
                                          <p:attrName>style.visibility</p:attrName>
                                        </p:attrNameLst>
                                      </p:cBhvr>
                                      <p:to>
                                        <p:strVal val="visible"/>
                                      </p:to>
                                    </p:set>
                                    <p:anim calcmode="lin" valueType="num">
                                      <p:cBhvr additive="base">
                                        <p:cTn id="63" dur="500" fill="hold"/>
                                        <p:tgtEl>
                                          <p:spTgt spid="25"/>
                                        </p:tgtEl>
                                        <p:attrNameLst>
                                          <p:attrName>ppt_x</p:attrName>
                                        </p:attrNameLst>
                                      </p:cBhvr>
                                      <p:tavLst>
                                        <p:tav tm="0">
                                          <p:val>
                                            <p:strVal val="#ppt_x"/>
                                          </p:val>
                                        </p:tav>
                                        <p:tav tm="100000">
                                          <p:val>
                                            <p:strVal val="#ppt_x"/>
                                          </p:val>
                                        </p:tav>
                                      </p:tavLst>
                                    </p:anim>
                                    <p:anim calcmode="lin" valueType="num">
                                      <p:cBhvr additive="base">
                                        <p:cTn id="6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p:bldP spid="52" grpId="0"/>
      <p:bldP spid="53" grpId="0"/>
      <p:bldP spid="54" grpId="0"/>
      <p:bldP spid="55" grpId="0"/>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Isosceles Triangle 91"/>
          <p:cNvSpPr/>
          <p:nvPr/>
        </p:nvSpPr>
        <p:spPr>
          <a:xfrm rot="3600000" flipH="1">
            <a:off x="7582552" y="2725706"/>
            <a:ext cx="462953" cy="399076"/>
          </a:xfrm>
          <a:prstGeom prst="triangle">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86695" tIns="43347" rIns="86695" bIns="43347" rtlCol="0" anchor="ctr"/>
          <a:lstStyle/>
          <a:p>
            <a:pPr algn="ctr"/>
            <a:endParaRPr lang="en-US">
              <a:latin typeface="微软雅黑"/>
              <a:ea typeface="微软雅黑"/>
              <a:sym typeface="微软雅黑"/>
            </a:endParaRPr>
          </a:p>
        </p:txBody>
      </p:sp>
      <p:sp>
        <p:nvSpPr>
          <p:cNvPr id="56" name="Donut 92"/>
          <p:cNvSpPr/>
          <p:nvPr/>
        </p:nvSpPr>
        <p:spPr>
          <a:xfrm flipH="1">
            <a:off x="6762538" y="2040546"/>
            <a:ext cx="1369244" cy="1369319"/>
          </a:xfrm>
          <a:prstGeom prst="donut">
            <a:avLst>
              <a:gd name="adj" fmla="val 19079"/>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86695" tIns="43347" rIns="86695" bIns="43347" rtlCol="0" anchor="ctr"/>
          <a:lstStyle/>
          <a:p>
            <a:pPr algn="ctr"/>
            <a:endParaRPr lang="en-US">
              <a:solidFill>
                <a:schemeClr val="tx1"/>
              </a:solidFill>
              <a:latin typeface="微软雅黑"/>
              <a:ea typeface="微软雅黑"/>
              <a:sym typeface="微软雅黑"/>
            </a:endParaRPr>
          </a:p>
        </p:txBody>
      </p:sp>
      <p:grpSp>
        <p:nvGrpSpPr>
          <p:cNvPr id="57" name="Group 93"/>
          <p:cNvGrpSpPr/>
          <p:nvPr/>
        </p:nvGrpSpPr>
        <p:grpSpPr>
          <a:xfrm flipH="1">
            <a:off x="7525491" y="2408009"/>
            <a:ext cx="1670941" cy="423561"/>
            <a:chOff x="1793077" y="1463668"/>
            <a:chExt cx="1371600" cy="347664"/>
          </a:xfrm>
          <a:solidFill>
            <a:srgbClr val="38B8B7"/>
          </a:solidFill>
        </p:grpSpPr>
        <p:sp>
          <p:nvSpPr>
            <p:cNvPr id="58" name="Round Same Side Corner Rectangle 94"/>
            <p:cNvSpPr/>
            <p:nvPr/>
          </p:nvSpPr>
          <p:spPr>
            <a:xfrm rot="16200000">
              <a:off x="2305045" y="951700"/>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0">
                <a:solidFill>
                  <a:schemeClr val="bg1"/>
                </a:solidFill>
                <a:latin typeface="微软雅黑"/>
                <a:ea typeface="微软雅黑"/>
                <a:sym typeface="微软雅黑"/>
              </a:endParaRPr>
            </a:p>
          </p:txBody>
        </p:sp>
        <p:sp>
          <p:nvSpPr>
            <p:cNvPr id="59" name="Text Placeholder 3"/>
            <p:cNvSpPr txBox="1">
              <a:spLocks/>
            </p:cNvSpPr>
            <p:nvPr/>
          </p:nvSpPr>
          <p:spPr>
            <a:xfrm>
              <a:off x="1851469" y="1508287"/>
              <a:ext cx="282904" cy="290521"/>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07">
                <a:spcBef>
                  <a:spcPct val="20000"/>
                </a:spcBef>
                <a:defRPr/>
              </a:pPr>
              <a:r>
                <a:rPr lang="ar-SY" sz="2300" dirty="0">
                  <a:solidFill>
                    <a:schemeClr val="bg1"/>
                  </a:solidFill>
                  <a:latin typeface="微软雅黑"/>
                  <a:ea typeface="微软雅黑"/>
                  <a:sym typeface="微软雅黑"/>
                </a:rPr>
                <a:t>0</a:t>
              </a:r>
              <a:r>
                <a:rPr lang="en-US" sz="2300" dirty="0">
                  <a:solidFill>
                    <a:schemeClr val="bg1"/>
                  </a:solidFill>
                  <a:latin typeface="微软雅黑"/>
                  <a:ea typeface="微软雅黑"/>
                  <a:sym typeface="微软雅黑"/>
                </a:rPr>
                <a:t>2</a:t>
              </a:r>
            </a:p>
          </p:txBody>
        </p:sp>
      </p:grpSp>
      <p:sp>
        <p:nvSpPr>
          <p:cNvPr id="60" name="Isosceles Triangle 98"/>
          <p:cNvSpPr/>
          <p:nvPr/>
        </p:nvSpPr>
        <p:spPr>
          <a:xfrm rot="3600000" flipH="1">
            <a:off x="7633349" y="4581047"/>
            <a:ext cx="462953" cy="399076"/>
          </a:xfrm>
          <a:prstGeom prst="triangle">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86695" tIns="43347" rIns="86695" bIns="43347" rtlCol="0" anchor="ctr"/>
          <a:lstStyle/>
          <a:p>
            <a:pPr algn="ctr"/>
            <a:endParaRPr lang="en-US">
              <a:latin typeface="微软雅黑"/>
              <a:ea typeface="微软雅黑"/>
              <a:sym typeface="微软雅黑"/>
            </a:endParaRPr>
          </a:p>
        </p:txBody>
      </p:sp>
      <p:sp>
        <p:nvSpPr>
          <p:cNvPr id="61" name="Donut 99"/>
          <p:cNvSpPr/>
          <p:nvPr/>
        </p:nvSpPr>
        <p:spPr>
          <a:xfrm flipH="1">
            <a:off x="6813335" y="3895887"/>
            <a:ext cx="1369244" cy="1369319"/>
          </a:xfrm>
          <a:prstGeom prst="donut">
            <a:avLst>
              <a:gd name="adj" fmla="val 19079"/>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86695" tIns="43347" rIns="86695" bIns="43347" rtlCol="0" anchor="ctr"/>
          <a:lstStyle/>
          <a:p>
            <a:pPr algn="ctr"/>
            <a:endParaRPr lang="en-US">
              <a:solidFill>
                <a:schemeClr val="tx1"/>
              </a:solidFill>
              <a:latin typeface="微软雅黑"/>
              <a:ea typeface="微软雅黑"/>
              <a:sym typeface="微软雅黑"/>
            </a:endParaRPr>
          </a:p>
        </p:txBody>
      </p:sp>
      <p:grpSp>
        <p:nvGrpSpPr>
          <p:cNvPr id="62" name="Group 100"/>
          <p:cNvGrpSpPr/>
          <p:nvPr/>
        </p:nvGrpSpPr>
        <p:grpSpPr>
          <a:xfrm flipH="1">
            <a:off x="7576292" y="4267228"/>
            <a:ext cx="1670941" cy="423563"/>
            <a:chOff x="1793075" y="1466851"/>
            <a:chExt cx="1371600" cy="347664"/>
          </a:xfrm>
          <a:solidFill>
            <a:srgbClr val="38B8B7"/>
          </a:solidFill>
        </p:grpSpPr>
        <p:sp>
          <p:nvSpPr>
            <p:cNvPr id="63" name="Round Same Side Corner Rectangle 101"/>
            <p:cNvSpPr/>
            <p:nvPr/>
          </p:nvSpPr>
          <p:spPr>
            <a:xfrm rot="16200000">
              <a:off x="2305043"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0">
                <a:solidFill>
                  <a:schemeClr val="bg1"/>
                </a:solidFill>
                <a:latin typeface="微软雅黑"/>
                <a:ea typeface="微软雅黑"/>
                <a:sym typeface="微软雅黑"/>
              </a:endParaRPr>
            </a:p>
          </p:txBody>
        </p:sp>
        <p:sp>
          <p:nvSpPr>
            <p:cNvPr id="64" name="Text Placeholder 3"/>
            <p:cNvSpPr txBox="1">
              <a:spLocks/>
            </p:cNvSpPr>
            <p:nvPr/>
          </p:nvSpPr>
          <p:spPr>
            <a:xfrm>
              <a:off x="1851471" y="1501739"/>
              <a:ext cx="282904" cy="290519"/>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07">
                <a:spcBef>
                  <a:spcPct val="20000"/>
                </a:spcBef>
                <a:defRPr/>
              </a:pPr>
              <a:r>
                <a:rPr lang="ar-SY" sz="2300" dirty="0">
                  <a:solidFill>
                    <a:schemeClr val="bg1"/>
                  </a:solidFill>
                  <a:latin typeface="微软雅黑"/>
                  <a:ea typeface="微软雅黑"/>
                  <a:sym typeface="微软雅黑"/>
                </a:rPr>
                <a:t>0</a:t>
              </a:r>
              <a:r>
                <a:rPr lang="en-US" sz="2300" dirty="0">
                  <a:solidFill>
                    <a:schemeClr val="bg1"/>
                  </a:solidFill>
                  <a:latin typeface="微软雅黑"/>
                  <a:ea typeface="微软雅黑"/>
                  <a:sym typeface="微软雅黑"/>
                </a:rPr>
                <a:t>4</a:t>
              </a:r>
            </a:p>
          </p:txBody>
        </p:sp>
      </p:grpSp>
      <p:cxnSp>
        <p:nvCxnSpPr>
          <p:cNvPr id="65" name="Straight Connector 108"/>
          <p:cNvCxnSpPr/>
          <p:nvPr/>
        </p:nvCxnSpPr>
        <p:spPr>
          <a:xfrm>
            <a:off x="5512927" y="1772133"/>
            <a:ext cx="1320728" cy="684659"/>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110"/>
          <p:cNvCxnSpPr/>
          <p:nvPr/>
        </p:nvCxnSpPr>
        <p:spPr>
          <a:xfrm rot="10800000" flipV="1">
            <a:off x="5512927" y="2993615"/>
            <a:ext cx="1320728" cy="684660"/>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111"/>
          <p:cNvCxnSpPr/>
          <p:nvPr/>
        </p:nvCxnSpPr>
        <p:spPr>
          <a:xfrm rot="10800000" flipV="1">
            <a:off x="5512927" y="4749343"/>
            <a:ext cx="1320728" cy="684660"/>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112"/>
          <p:cNvCxnSpPr/>
          <p:nvPr/>
        </p:nvCxnSpPr>
        <p:spPr>
          <a:xfrm>
            <a:off x="5512927" y="3729073"/>
            <a:ext cx="1320728" cy="684659"/>
          </a:xfrm>
          <a:prstGeom prst="line">
            <a:avLst/>
          </a:prstGeom>
          <a:ln w="952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9" name="Isosceles Triangle 114"/>
          <p:cNvSpPr/>
          <p:nvPr/>
        </p:nvSpPr>
        <p:spPr>
          <a:xfrm rot="18000000">
            <a:off x="4270597" y="1772635"/>
            <a:ext cx="462953" cy="399076"/>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6695" tIns="43347" rIns="86695" bIns="43347" rtlCol="0" anchor="ctr"/>
          <a:lstStyle/>
          <a:p>
            <a:pPr algn="ctr"/>
            <a:endParaRPr lang="en-US">
              <a:latin typeface="微软雅黑"/>
              <a:ea typeface="微软雅黑"/>
              <a:sym typeface="微软雅黑"/>
            </a:endParaRPr>
          </a:p>
        </p:txBody>
      </p:sp>
      <p:sp>
        <p:nvSpPr>
          <p:cNvPr id="70" name="Donut 115"/>
          <p:cNvSpPr/>
          <p:nvPr/>
        </p:nvSpPr>
        <p:spPr>
          <a:xfrm>
            <a:off x="4184322" y="1087474"/>
            <a:ext cx="1369244" cy="1369319"/>
          </a:xfrm>
          <a:prstGeom prst="donut">
            <a:avLst>
              <a:gd name="adj" fmla="val 1907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6695" tIns="43347" rIns="86695" bIns="43347" rtlCol="0" anchor="ctr"/>
          <a:lstStyle/>
          <a:p>
            <a:pPr algn="ctr"/>
            <a:endParaRPr lang="en-US">
              <a:solidFill>
                <a:schemeClr val="tx1"/>
              </a:solidFill>
              <a:latin typeface="微软雅黑"/>
              <a:ea typeface="微软雅黑"/>
              <a:sym typeface="微软雅黑"/>
            </a:endParaRPr>
          </a:p>
        </p:txBody>
      </p:sp>
      <p:grpSp>
        <p:nvGrpSpPr>
          <p:cNvPr id="71" name="Group 54"/>
          <p:cNvGrpSpPr/>
          <p:nvPr/>
        </p:nvGrpSpPr>
        <p:grpSpPr>
          <a:xfrm>
            <a:off x="3119672" y="1458816"/>
            <a:ext cx="1670941" cy="423563"/>
            <a:chOff x="1793078" y="1466850"/>
            <a:chExt cx="1371600" cy="347664"/>
          </a:xfrm>
          <a:solidFill>
            <a:srgbClr val="C00000"/>
          </a:solidFill>
        </p:grpSpPr>
        <p:sp>
          <p:nvSpPr>
            <p:cNvPr id="72" name="Round Same Side Corner Rectangle 117"/>
            <p:cNvSpPr/>
            <p:nvPr/>
          </p:nvSpPr>
          <p:spPr>
            <a:xfrm rot="16200000">
              <a:off x="2305046" y="954882"/>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0">
                <a:solidFill>
                  <a:schemeClr val="bg1"/>
                </a:solidFill>
                <a:latin typeface="微软雅黑"/>
                <a:ea typeface="微软雅黑"/>
                <a:sym typeface="微软雅黑"/>
              </a:endParaRPr>
            </a:p>
          </p:txBody>
        </p:sp>
        <p:sp>
          <p:nvSpPr>
            <p:cNvPr id="73" name="Text Placeholder 3"/>
            <p:cNvSpPr txBox="1">
              <a:spLocks/>
            </p:cNvSpPr>
            <p:nvPr/>
          </p:nvSpPr>
          <p:spPr>
            <a:xfrm>
              <a:off x="1869532" y="1488662"/>
              <a:ext cx="268430" cy="290519"/>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07">
                <a:spcBef>
                  <a:spcPct val="20000"/>
                </a:spcBef>
                <a:defRPr/>
              </a:pPr>
              <a:r>
                <a:rPr lang="ar-SY" sz="2300" dirty="0">
                  <a:solidFill>
                    <a:schemeClr val="bg1"/>
                  </a:solidFill>
                  <a:latin typeface="微软雅黑"/>
                  <a:ea typeface="微软雅黑"/>
                  <a:sym typeface="微软雅黑"/>
                </a:rPr>
                <a:t>01</a:t>
              </a:r>
              <a:endParaRPr lang="en-US" sz="2300" dirty="0">
                <a:solidFill>
                  <a:schemeClr val="bg1"/>
                </a:solidFill>
                <a:latin typeface="微软雅黑"/>
                <a:ea typeface="微软雅黑"/>
                <a:sym typeface="微软雅黑"/>
              </a:endParaRPr>
            </a:p>
          </p:txBody>
        </p:sp>
      </p:grpSp>
      <p:sp>
        <p:nvSpPr>
          <p:cNvPr id="74" name="Isosceles Triangle 121"/>
          <p:cNvSpPr/>
          <p:nvPr/>
        </p:nvSpPr>
        <p:spPr>
          <a:xfrm rot="18000000">
            <a:off x="4270597" y="3678777"/>
            <a:ext cx="462953" cy="399076"/>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6695" tIns="43347" rIns="86695" bIns="43347" rtlCol="0" anchor="ctr"/>
          <a:lstStyle/>
          <a:p>
            <a:pPr algn="ctr"/>
            <a:endParaRPr lang="en-US">
              <a:latin typeface="微软雅黑"/>
              <a:ea typeface="微软雅黑"/>
              <a:sym typeface="微软雅黑"/>
            </a:endParaRPr>
          </a:p>
        </p:txBody>
      </p:sp>
      <p:sp>
        <p:nvSpPr>
          <p:cNvPr id="75" name="Donut 122"/>
          <p:cNvSpPr/>
          <p:nvPr/>
        </p:nvSpPr>
        <p:spPr>
          <a:xfrm>
            <a:off x="4184322" y="2993615"/>
            <a:ext cx="1369244" cy="1369319"/>
          </a:xfrm>
          <a:prstGeom prst="donut">
            <a:avLst>
              <a:gd name="adj" fmla="val 1907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6695" tIns="43347" rIns="86695" bIns="43347" rtlCol="0" anchor="ctr"/>
          <a:lstStyle/>
          <a:p>
            <a:pPr algn="ctr"/>
            <a:endParaRPr lang="en-US">
              <a:solidFill>
                <a:schemeClr val="tx1"/>
              </a:solidFill>
              <a:latin typeface="微软雅黑"/>
              <a:ea typeface="微软雅黑"/>
              <a:sym typeface="微软雅黑"/>
            </a:endParaRPr>
          </a:p>
        </p:txBody>
      </p:sp>
      <p:grpSp>
        <p:nvGrpSpPr>
          <p:cNvPr id="76" name="Group 79"/>
          <p:cNvGrpSpPr/>
          <p:nvPr/>
        </p:nvGrpSpPr>
        <p:grpSpPr>
          <a:xfrm>
            <a:off x="3119674" y="3364957"/>
            <a:ext cx="1670941" cy="423563"/>
            <a:chOff x="1793079" y="1466851"/>
            <a:chExt cx="1371600" cy="347664"/>
          </a:xfrm>
          <a:solidFill>
            <a:srgbClr val="C00000"/>
          </a:solidFill>
        </p:grpSpPr>
        <p:sp>
          <p:nvSpPr>
            <p:cNvPr id="77" name="Round Same Side Corner Rectangle 124"/>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0">
                <a:solidFill>
                  <a:schemeClr val="bg1"/>
                </a:solidFill>
                <a:latin typeface="微软雅黑"/>
                <a:ea typeface="微软雅黑"/>
                <a:sym typeface="微软雅黑"/>
              </a:endParaRPr>
            </a:p>
          </p:txBody>
        </p:sp>
        <p:sp>
          <p:nvSpPr>
            <p:cNvPr id="78" name="Text Placeholder 3"/>
            <p:cNvSpPr txBox="1">
              <a:spLocks/>
            </p:cNvSpPr>
            <p:nvPr/>
          </p:nvSpPr>
          <p:spPr>
            <a:xfrm>
              <a:off x="1873113" y="1501739"/>
              <a:ext cx="282904" cy="290519"/>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07">
                <a:spcBef>
                  <a:spcPct val="20000"/>
                </a:spcBef>
                <a:defRPr/>
              </a:pPr>
              <a:r>
                <a:rPr lang="ar-SY" sz="2300" dirty="0">
                  <a:solidFill>
                    <a:schemeClr val="bg1"/>
                  </a:solidFill>
                  <a:latin typeface="微软雅黑"/>
                  <a:ea typeface="微软雅黑"/>
                  <a:sym typeface="微软雅黑"/>
                </a:rPr>
                <a:t>0</a:t>
              </a:r>
              <a:r>
                <a:rPr lang="en-US" sz="2300" dirty="0">
                  <a:solidFill>
                    <a:schemeClr val="bg1"/>
                  </a:solidFill>
                  <a:latin typeface="微软雅黑"/>
                  <a:ea typeface="微软雅黑"/>
                  <a:sym typeface="微软雅黑"/>
                </a:rPr>
                <a:t>3</a:t>
              </a:r>
            </a:p>
          </p:txBody>
        </p:sp>
      </p:grpSp>
      <p:sp>
        <p:nvSpPr>
          <p:cNvPr id="79" name="Isosceles Triangle 128"/>
          <p:cNvSpPr/>
          <p:nvPr/>
        </p:nvSpPr>
        <p:spPr>
          <a:xfrm rot="18000000">
            <a:off x="4270597" y="5584917"/>
            <a:ext cx="462953" cy="399076"/>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6695" tIns="43347" rIns="86695" bIns="43347" rtlCol="0" anchor="ctr"/>
          <a:lstStyle/>
          <a:p>
            <a:pPr algn="ctr"/>
            <a:endParaRPr lang="en-US">
              <a:latin typeface="微软雅黑"/>
              <a:ea typeface="微软雅黑"/>
              <a:sym typeface="微软雅黑"/>
            </a:endParaRPr>
          </a:p>
        </p:txBody>
      </p:sp>
      <p:sp>
        <p:nvSpPr>
          <p:cNvPr id="80" name="Donut 129"/>
          <p:cNvSpPr/>
          <p:nvPr/>
        </p:nvSpPr>
        <p:spPr>
          <a:xfrm>
            <a:off x="4184322" y="4899755"/>
            <a:ext cx="1369244" cy="1369319"/>
          </a:xfrm>
          <a:prstGeom prst="donut">
            <a:avLst>
              <a:gd name="adj" fmla="val 19079"/>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6695" tIns="43347" rIns="86695" bIns="43347" rtlCol="0" anchor="ctr"/>
          <a:lstStyle/>
          <a:p>
            <a:pPr algn="ctr"/>
            <a:endParaRPr lang="en-US">
              <a:solidFill>
                <a:schemeClr val="tx1"/>
              </a:solidFill>
              <a:latin typeface="微软雅黑"/>
              <a:ea typeface="微软雅黑"/>
              <a:sym typeface="微软雅黑"/>
            </a:endParaRPr>
          </a:p>
        </p:txBody>
      </p:sp>
      <p:grpSp>
        <p:nvGrpSpPr>
          <p:cNvPr id="81" name="Group 86"/>
          <p:cNvGrpSpPr/>
          <p:nvPr/>
        </p:nvGrpSpPr>
        <p:grpSpPr>
          <a:xfrm>
            <a:off x="3119674" y="5271097"/>
            <a:ext cx="1670941" cy="423563"/>
            <a:chOff x="1793079" y="1466851"/>
            <a:chExt cx="1371600" cy="347664"/>
          </a:xfrm>
          <a:solidFill>
            <a:srgbClr val="C00000"/>
          </a:solidFill>
        </p:grpSpPr>
        <p:sp>
          <p:nvSpPr>
            <p:cNvPr id="82" name="Round Same Side Corner Rectangle 131"/>
            <p:cNvSpPr/>
            <p:nvPr/>
          </p:nvSpPr>
          <p:spPr>
            <a:xfrm rot="16200000">
              <a:off x="2305047" y="954883"/>
              <a:ext cx="347664" cy="1371600"/>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00">
                <a:solidFill>
                  <a:schemeClr val="bg1"/>
                </a:solidFill>
                <a:latin typeface="微软雅黑"/>
                <a:ea typeface="微软雅黑"/>
                <a:sym typeface="微软雅黑"/>
              </a:endParaRPr>
            </a:p>
          </p:txBody>
        </p:sp>
        <p:sp>
          <p:nvSpPr>
            <p:cNvPr id="83" name="Text Placeholder 3"/>
            <p:cNvSpPr txBox="1">
              <a:spLocks/>
            </p:cNvSpPr>
            <p:nvPr/>
          </p:nvSpPr>
          <p:spPr>
            <a:xfrm>
              <a:off x="1873113" y="1501739"/>
              <a:ext cx="282904" cy="290519"/>
            </a:xfrm>
            <a:prstGeom prst="rect">
              <a:avLst/>
            </a:prstGeom>
            <a:grpFill/>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07">
                <a:spcBef>
                  <a:spcPct val="20000"/>
                </a:spcBef>
                <a:defRPr/>
              </a:pPr>
              <a:r>
                <a:rPr lang="ar-SY" sz="2300" dirty="0">
                  <a:solidFill>
                    <a:schemeClr val="bg1"/>
                  </a:solidFill>
                  <a:latin typeface="微软雅黑"/>
                  <a:ea typeface="微软雅黑"/>
                  <a:sym typeface="微软雅黑"/>
                </a:rPr>
                <a:t>0</a:t>
              </a:r>
              <a:r>
                <a:rPr lang="en-US" sz="2300" dirty="0">
                  <a:solidFill>
                    <a:schemeClr val="bg1"/>
                  </a:solidFill>
                  <a:latin typeface="微软雅黑"/>
                  <a:ea typeface="微软雅黑"/>
                  <a:sym typeface="微软雅黑"/>
                </a:rPr>
                <a:t>5</a:t>
              </a:r>
            </a:p>
          </p:txBody>
        </p:sp>
      </p:grpSp>
      <p:sp>
        <p:nvSpPr>
          <p:cNvPr id="46" name="TextBox 45"/>
          <p:cNvSpPr txBox="1"/>
          <p:nvPr/>
        </p:nvSpPr>
        <p:spPr>
          <a:xfrm>
            <a:off x="1555207" y="1343741"/>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50" name="Rectangle 75"/>
          <p:cNvSpPr/>
          <p:nvPr/>
        </p:nvSpPr>
        <p:spPr>
          <a:xfrm>
            <a:off x="329992" y="1630404"/>
            <a:ext cx="2425870" cy="830997"/>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sp>
        <p:nvSpPr>
          <p:cNvPr id="51" name="TextBox 50"/>
          <p:cNvSpPr txBox="1"/>
          <p:nvPr/>
        </p:nvSpPr>
        <p:spPr>
          <a:xfrm>
            <a:off x="1555207" y="3192072"/>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52" name="Rectangle 75"/>
          <p:cNvSpPr/>
          <p:nvPr/>
        </p:nvSpPr>
        <p:spPr>
          <a:xfrm>
            <a:off x="329992" y="3478735"/>
            <a:ext cx="2425870" cy="830997"/>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sp>
        <p:nvSpPr>
          <p:cNvPr id="53" name="TextBox 52"/>
          <p:cNvSpPr txBox="1"/>
          <p:nvPr/>
        </p:nvSpPr>
        <p:spPr>
          <a:xfrm>
            <a:off x="1555207" y="5026938"/>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54" name="Rectangle 75"/>
          <p:cNvSpPr/>
          <p:nvPr/>
        </p:nvSpPr>
        <p:spPr>
          <a:xfrm>
            <a:off x="329992" y="5313601"/>
            <a:ext cx="2425870" cy="830997"/>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sp>
        <p:nvSpPr>
          <p:cNvPr id="92" name="TextBox 91"/>
          <p:cNvSpPr txBox="1"/>
          <p:nvPr/>
        </p:nvSpPr>
        <p:spPr>
          <a:xfrm>
            <a:off x="9540180" y="2045048"/>
            <a:ext cx="1210588" cy="400110"/>
          </a:xfrm>
          <a:prstGeom prst="rect">
            <a:avLst/>
          </a:prstGeom>
        </p:spPr>
        <p:txBody>
          <a:bodyPr wrap="none" rtlCol="0">
            <a:spAutoFit/>
          </a:bodyPr>
          <a:lstStyle/>
          <a:p>
            <a:pP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93" name="Rectangle 75"/>
          <p:cNvSpPr/>
          <p:nvPr/>
        </p:nvSpPr>
        <p:spPr>
          <a:xfrm>
            <a:off x="9480376" y="2331711"/>
            <a:ext cx="2425870" cy="830997"/>
          </a:xfrm>
          <a:prstGeom prst="rect">
            <a:avLst/>
          </a:prstGeom>
        </p:spPr>
        <p:txBody>
          <a:bodyPr wrap="square">
            <a:spAutoFit/>
          </a:bodyPr>
          <a:lstStyle/>
          <a:p>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sp>
        <p:nvSpPr>
          <p:cNvPr id="94" name="TextBox 93"/>
          <p:cNvSpPr txBox="1"/>
          <p:nvPr/>
        </p:nvSpPr>
        <p:spPr>
          <a:xfrm>
            <a:off x="9540180" y="4179436"/>
            <a:ext cx="1210588" cy="400110"/>
          </a:xfrm>
          <a:prstGeom prst="rect">
            <a:avLst/>
          </a:prstGeom>
        </p:spPr>
        <p:txBody>
          <a:bodyPr wrap="none" rtlCol="0">
            <a:spAutoFit/>
          </a:bodyPr>
          <a:lstStyle/>
          <a:p>
            <a:pP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95" name="Rectangle 75"/>
          <p:cNvSpPr/>
          <p:nvPr/>
        </p:nvSpPr>
        <p:spPr>
          <a:xfrm>
            <a:off x="9480376" y="4466099"/>
            <a:ext cx="2425870" cy="830997"/>
          </a:xfrm>
          <a:prstGeom prst="rect">
            <a:avLst/>
          </a:prstGeom>
        </p:spPr>
        <p:txBody>
          <a:bodyPr wrap="square">
            <a:spAutoFit/>
          </a:bodyPr>
          <a:lstStyle/>
          <a:p>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spTree>
    <p:extLst>
      <p:ext uri="{BB962C8B-B14F-4D97-AF65-F5344CB8AC3E}">
        <p14:creationId xmlns:p14="http://schemas.microsoft.com/office/powerpoint/2010/main" val="176039354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ppt_x"/>
                                          </p:val>
                                        </p:tav>
                                        <p:tav tm="100000">
                                          <p:val>
                                            <p:strVal val="#ppt_x"/>
                                          </p:val>
                                        </p:tav>
                                      </p:tavLst>
                                    </p:anim>
                                    <p:anim calcmode="lin" valueType="num">
                                      <p:cBhvr additive="base">
                                        <p:cTn id="8" dur="500" fill="hold"/>
                                        <p:tgtEl>
                                          <p:spTgt spid="7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ppt_x"/>
                                          </p:val>
                                        </p:tav>
                                        <p:tav tm="100000">
                                          <p:val>
                                            <p:strVal val="#ppt_x"/>
                                          </p:val>
                                        </p:tav>
                                      </p:tavLst>
                                    </p:anim>
                                    <p:anim calcmode="lin" valueType="num">
                                      <p:cBhvr additive="base">
                                        <p:cTn id="12" dur="500" fill="hold"/>
                                        <p:tgtEl>
                                          <p:spTgt spid="6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1"/>
                                        </p:tgtEl>
                                        <p:attrNameLst>
                                          <p:attrName>style.visibility</p:attrName>
                                        </p:attrNameLst>
                                      </p:cBhvr>
                                      <p:to>
                                        <p:strVal val="visible"/>
                                      </p:to>
                                    </p:set>
                                    <p:anim calcmode="lin" valueType="num">
                                      <p:cBhvr additive="base">
                                        <p:cTn id="15" dur="500" fill="hold"/>
                                        <p:tgtEl>
                                          <p:spTgt spid="71"/>
                                        </p:tgtEl>
                                        <p:attrNameLst>
                                          <p:attrName>ppt_x</p:attrName>
                                        </p:attrNameLst>
                                      </p:cBhvr>
                                      <p:tavLst>
                                        <p:tav tm="0">
                                          <p:val>
                                            <p:strVal val="#ppt_x"/>
                                          </p:val>
                                        </p:tav>
                                        <p:tav tm="100000">
                                          <p:val>
                                            <p:strVal val="#ppt_x"/>
                                          </p:val>
                                        </p:tav>
                                      </p:tavLst>
                                    </p:anim>
                                    <p:anim calcmode="lin" valueType="num">
                                      <p:cBhvr additive="base">
                                        <p:cTn id="16" dur="500" fill="hold"/>
                                        <p:tgtEl>
                                          <p:spTgt spid="7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ppt_x"/>
                                          </p:val>
                                        </p:tav>
                                        <p:tav tm="100000">
                                          <p:val>
                                            <p:strVal val="#ppt_x"/>
                                          </p:val>
                                        </p:tav>
                                      </p:tavLst>
                                    </p:anim>
                                    <p:anim calcmode="lin" valueType="num">
                                      <p:cBhvr additive="base">
                                        <p:cTn id="20" dur="500" fill="hold"/>
                                        <p:tgtEl>
                                          <p:spTgt spid="6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ppt_x"/>
                                          </p:val>
                                        </p:tav>
                                        <p:tav tm="100000">
                                          <p:val>
                                            <p:strVal val="#ppt_x"/>
                                          </p:val>
                                        </p:tav>
                                      </p:tavLst>
                                    </p:anim>
                                    <p:anim calcmode="lin" valueType="num">
                                      <p:cBhvr additive="base">
                                        <p:cTn id="24" dur="500" fill="hold"/>
                                        <p:tgtEl>
                                          <p:spTgt spid="5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ppt_x"/>
                                          </p:val>
                                        </p:tav>
                                        <p:tav tm="100000">
                                          <p:val>
                                            <p:strVal val="#ppt_x"/>
                                          </p:val>
                                        </p:tav>
                                      </p:tavLst>
                                    </p:anim>
                                    <p:anim calcmode="lin" valueType="num">
                                      <p:cBhvr additive="base">
                                        <p:cTn id="28" dur="500" fill="hold"/>
                                        <p:tgtEl>
                                          <p:spTgt spid="5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additive="base">
                                        <p:cTn id="31" dur="500" fill="hold"/>
                                        <p:tgtEl>
                                          <p:spTgt spid="57"/>
                                        </p:tgtEl>
                                        <p:attrNameLst>
                                          <p:attrName>ppt_x</p:attrName>
                                        </p:attrNameLst>
                                      </p:cBhvr>
                                      <p:tavLst>
                                        <p:tav tm="0">
                                          <p:val>
                                            <p:strVal val="#ppt_x"/>
                                          </p:val>
                                        </p:tav>
                                        <p:tav tm="100000">
                                          <p:val>
                                            <p:strVal val="#ppt_x"/>
                                          </p:val>
                                        </p:tav>
                                      </p:tavLst>
                                    </p:anim>
                                    <p:anim calcmode="lin" valueType="num">
                                      <p:cBhvr additive="base">
                                        <p:cTn id="32" dur="500" fill="hold"/>
                                        <p:tgtEl>
                                          <p:spTgt spid="5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66"/>
                                        </p:tgtEl>
                                        <p:attrNameLst>
                                          <p:attrName>style.visibility</p:attrName>
                                        </p:attrNameLst>
                                      </p:cBhvr>
                                      <p:to>
                                        <p:strVal val="visible"/>
                                      </p:to>
                                    </p:set>
                                    <p:anim calcmode="lin" valueType="num">
                                      <p:cBhvr additive="base">
                                        <p:cTn id="35" dur="500" fill="hold"/>
                                        <p:tgtEl>
                                          <p:spTgt spid="66"/>
                                        </p:tgtEl>
                                        <p:attrNameLst>
                                          <p:attrName>ppt_x</p:attrName>
                                        </p:attrNameLst>
                                      </p:cBhvr>
                                      <p:tavLst>
                                        <p:tav tm="0">
                                          <p:val>
                                            <p:strVal val="#ppt_x"/>
                                          </p:val>
                                        </p:tav>
                                        <p:tav tm="100000">
                                          <p:val>
                                            <p:strVal val="#ppt_x"/>
                                          </p:val>
                                        </p:tav>
                                      </p:tavLst>
                                    </p:anim>
                                    <p:anim calcmode="lin" valueType="num">
                                      <p:cBhvr additive="base">
                                        <p:cTn id="36" dur="500" fill="hold"/>
                                        <p:tgtEl>
                                          <p:spTgt spid="6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5"/>
                                        </p:tgtEl>
                                        <p:attrNameLst>
                                          <p:attrName>style.visibility</p:attrName>
                                        </p:attrNameLst>
                                      </p:cBhvr>
                                      <p:to>
                                        <p:strVal val="visible"/>
                                      </p:to>
                                    </p:set>
                                    <p:anim calcmode="lin" valueType="num">
                                      <p:cBhvr additive="base">
                                        <p:cTn id="39" dur="500" fill="hold"/>
                                        <p:tgtEl>
                                          <p:spTgt spid="75"/>
                                        </p:tgtEl>
                                        <p:attrNameLst>
                                          <p:attrName>ppt_x</p:attrName>
                                        </p:attrNameLst>
                                      </p:cBhvr>
                                      <p:tavLst>
                                        <p:tav tm="0">
                                          <p:val>
                                            <p:strVal val="#ppt_x"/>
                                          </p:val>
                                        </p:tav>
                                        <p:tav tm="100000">
                                          <p:val>
                                            <p:strVal val="#ppt_x"/>
                                          </p:val>
                                        </p:tav>
                                      </p:tavLst>
                                    </p:anim>
                                    <p:anim calcmode="lin" valueType="num">
                                      <p:cBhvr additive="base">
                                        <p:cTn id="40" dur="500" fill="hold"/>
                                        <p:tgtEl>
                                          <p:spTgt spid="7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additive="base">
                                        <p:cTn id="43" dur="500" fill="hold"/>
                                        <p:tgtEl>
                                          <p:spTgt spid="74"/>
                                        </p:tgtEl>
                                        <p:attrNameLst>
                                          <p:attrName>ppt_x</p:attrName>
                                        </p:attrNameLst>
                                      </p:cBhvr>
                                      <p:tavLst>
                                        <p:tav tm="0">
                                          <p:val>
                                            <p:strVal val="#ppt_x"/>
                                          </p:val>
                                        </p:tav>
                                        <p:tav tm="100000">
                                          <p:val>
                                            <p:strVal val="#ppt_x"/>
                                          </p:val>
                                        </p:tav>
                                      </p:tavLst>
                                    </p:anim>
                                    <p:anim calcmode="lin" valueType="num">
                                      <p:cBhvr additive="base">
                                        <p:cTn id="44" dur="500" fill="hold"/>
                                        <p:tgtEl>
                                          <p:spTgt spid="7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ppt_x"/>
                                          </p:val>
                                        </p:tav>
                                        <p:tav tm="100000">
                                          <p:val>
                                            <p:strVal val="#ppt_x"/>
                                          </p:val>
                                        </p:tav>
                                      </p:tavLst>
                                    </p:anim>
                                    <p:anim calcmode="lin" valueType="num">
                                      <p:cBhvr additive="base">
                                        <p:cTn id="48" dur="500" fill="hold"/>
                                        <p:tgtEl>
                                          <p:spTgt spid="76"/>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cBhvr additive="base">
                                        <p:cTn id="51" dur="500" fill="hold"/>
                                        <p:tgtEl>
                                          <p:spTgt spid="68"/>
                                        </p:tgtEl>
                                        <p:attrNameLst>
                                          <p:attrName>ppt_x</p:attrName>
                                        </p:attrNameLst>
                                      </p:cBhvr>
                                      <p:tavLst>
                                        <p:tav tm="0">
                                          <p:val>
                                            <p:strVal val="#ppt_x"/>
                                          </p:val>
                                        </p:tav>
                                        <p:tav tm="100000">
                                          <p:val>
                                            <p:strVal val="#ppt_x"/>
                                          </p:val>
                                        </p:tav>
                                      </p:tavLst>
                                    </p:anim>
                                    <p:anim calcmode="lin" valueType="num">
                                      <p:cBhvr additive="base">
                                        <p:cTn id="52" dur="500" fill="hold"/>
                                        <p:tgtEl>
                                          <p:spTgt spid="6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1"/>
                                        </p:tgtEl>
                                        <p:attrNameLst>
                                          <p:attrName>style.visibility</p:attrName>
                                        </p:attrNameLst>
                                      </p:cBhvr>
                                      <p:to>
                                        <p:strVal val="visible"/>
                                      </p:to>
                                    </p:set>
                                    <p:anim calcmode="lin" valueType="num">
                                      <p:cBhvr additive="base">
                                        <p:cTn id="55" dur="500" fill="hold"/>
                                        <p:tgtEl>
                                          <p:spTgt spid="61"/>
                                        </p:tgtEl>
                                        <p:attrNameLst>
                                          <p:attrName>ppt_x</p:attrName>
                                        </p:attrNameLst>
                                      </p:cBhvr>
                                      <p:tavLst>
                                        <p:tav tm="0">
                                          <p:val>
                                            <p:strVal val="#ppt_x"/>
                                          </p:val>
                                        </p:tav>
                                        <p:tav tm="100000">
                                          <p:val>
                                            <p:strVal val="#ppt_x"/>
                                          </p:val>
                                        </p:tav>
                                      </p:tavLst>
                                    </p:anim>
                                    <p:anim calcmode="lin" valueType="num">
                                      <p:cBhvr additive="base">
                                        <p:cTn id="56" dur="500" fill="hold"/>
                                        <p:tgtEl>
                                          <p:spTgt spid="6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500" fill="hold"/>
                                        <p:tgtEl>
                                          <p:spTgt spid="60"/>
                                        </p:tgtEl>
                                        <p:attrNameLst>
                                          <p:attrName>ppt_x</p:attrName>
                                        </p:attrNameLst>
                                      </p:cBhvr>
                                      <p:tavLst>
                                        <p:tav tm="0">
                                          <p:val>
                                            <p:strVal val="#ppt_x"/>
                                          </p:val>
                                        </p:tav>
                                        <p:tav tm="100000">
                                          <p:val>
                                            <p:strVal val="#ppt_x"/>
                                          </p:val>
                                        </p:tav>
                                      </p:tavLst>
                                    </p:anim>
                                    <p:anim calcmode="lin" valueType="num">
                                      <p:cBhvr additive="base">
                                        <p:cTn id="60" dur="500" fill="hold"/>
                                        <p:tgtEl>
                                          <p:spTgt spid="60"/>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500" fill="hold"/>
                                        <p:tgtEl>
                                          <p:spTgt spid="62"/>
                                        </p:tgtEl>
                                        <p:attrNameLst>
                                          <p:attrName>ppt_x</p:attrName>
                                        </p:attrNameLst>
                                      </p:cBhvr>
                                      <p:tavLst>
                                        <p:tav tm="0">
                                          <p:val>
                                            <p:strVal val="#ppt_x"/>
                                          </p:val>
                                        </p:tav>
                                        <p:tav tm="100000">
                                          <p:val>
                                            <p:strVal val="#ppt_x"/>
                                          </p:val>
                                        </p:tav>
                                      </p:tavLst>
                                    </p:anim>
                                    <p:anim calcmode="lin" valueType="num">
                                      <p:cBhvr additive="base">
                                        <p:cTn id="64" dur="500" fill="hold"/>
                                        <p:tgtEl>
                                          <p:spTgt spid="62"/>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67"/>
                                        </p:tgtEl>
                                        <p:attrNameLst>
                                          <p:attrName>style.visibility</p:attrName>
                                        </p:attrNameLst>
                                      </p:cBhvr>
                                      <p:to>
                                        <p:strVal val="visible"/>
                                      </p:to>
                                    </p:set>
                                    <p:anim calcmode="lin" valueType="num">
                                      <p:cBhvr additive="base">
                                        <p:cTn id="67" dur="500" fill="hold"/>
                                        <p:tgtEl>
                                          <p:spTgt spid="67"/>
                                        </p:tgtEl>
                                        <p:attrNameLst>
                                          <p:attrName>ppt_x</p:attrName>
                                        </p:attrNameLst>
                                      </p:cBhvr>
                                      <p:tavLst>
                                        <p:tav tm="0">
                                          <p:val>
                                            <p:strVal val="#ppt_x"/>
                                          </p:val>
                                        </p:tav>
                                        <p:tav tm="100000">
                                          <p:val>
                                            <p:strVal val="#ppt_x"/>
                                          </p:val>
                                        </p:tav>
                                      </p:tavLst>
                                    </p:anim>
                                    <p:anim calcmode="lin" valueType="num">
                                      <p:cBhvr additive="base">
                                        <p:cTn id="68" dur="500" fill="hold"/>
                                        <p:tgtEl>
                                          <p:spTgt spid="67"/>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80"/>
                                        </p:tgtEl>
                                        <p:attrNameLst>
                                          <p:attrName>style.visibility</p:attrName>
                                        </p:attrNameLst>
                                      </p:cBhvr>
                                      <p:to>
                                        <p:strVal val="visible"/>
                                      </p:to>
                                    </p:set>
                                    <p:anim calcmode="lin" valueType="num">
                                      <p:cBhvr additive="base">
                                        <p:cTn id="71" dur="500" fill="hold"/>
                                        <p:tgtEl>
                                          <p:spTgt spid="80"/>
                                        </p:tgtEl>
                                        <p:attrNameLst>
                                          <p:attrName>ppt_x</p:attrName>
                                        </p:attrNameLst>
                                      </p:cBhvr>
                                      <p:tavLst>
                                        <p:tav tm="0">
                                          <p:val>
                                            <p:strVal val="#ppt_x"/>
                                          </p:val>
                                        </p:tav>
                                        <p:tav tm="100000">
                                          <p:val>
                                            <p:strVal val="#ppt_x"/>
                                          </p:val>
                                        </p:tav>
                                      </p:tavLst>
                                    </p:anim>
                                    <p:anim calcmode="lin" valueType="num">
                                      <p:cBhvr additive="base">
                                        <p:cTn id="72" dur="500" fill="hold"/>
                                        <p:tgtEl>
                                          <p:spTgt spid="80"/>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79"/>
                                        </p:tgtEl>
                                        <p:attrNameLst>
                                          <p:attrName>style.visibility</p:attrName>
                                        </p:attrNameLst>
                                      </p:cBhvr>
                                      <p:to>
                                        <p:strVal val="visible"/>
                                      </p:to>
                                    </p:set>
                                    <p:anim calcmode="lin" valueType="num">
                                      <p:cBhvr additive="base">
                                        <p:cTn id="75" dur="500" fill="hold"/>
                                        <p:tgtEl>
                                          <p:spTgt spid="79"/>
                                        </p:tgtEl>
                                        <p:attrNameLst>
                                          <p:attrName>ppt_x</p:attrName>
                                        </p:attrNameLst>
                                      </p:cBhvr>
                                      <p:tavLst>
                                        <p:tav tm="0">
                                          <p:val>
                                            <p:strVal val="#ppt_x"/>
                                          </p:val>
                                        </p:tav>
                                        <p:tav tm="100000">
                                          <p:val>
                                            <p:strVal val="#ppt_x"/>
                                          </p:val>
                                        </p:tav>
                                      </p:tavLst>
                                    </p:anim>
                                    <p:anim calcmode="lin" valueType="num">
                                      <p:cBhvr additive="base">
                                        <p:cTn id="76" dur="500" fill="hold"/>
                                        <p:tgtEl>
                                          <p:spTgt spid="79"/>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81"/>
                                        </p:tgtEl>
                                        <p:attrNameLst>
                                          <p:attrName>style.visibility</p:attrName>
                                        </p:attrNameLst>
                                      </p:cBhvr>
                                      <p:to>
                                        <p:strVal val="visible"/>
                                      </p:to>
                                    </p:set>
                                    <p:anim calcmode="lin" valueType="num">
                                      <p:cBhvr additive="base">
                                        <p:cTn id="79" dur="500" fill="hold"/>
                                        <p:tgtEl>
                                          <p:spTgt spid="81"/>
                                        </p:tgtEl>
                                        <p:attrNameLst>
                                          <p:attrName>ppt_x</p:attrName>
                                        </p:attrNameLst>
                                      </p:cBhvr>
                                      <p:tavLst>
                                        <p:tav tm="0">
                                          <p:val>
                                            <p:strVal val="#ppt_x"/>
                                          </p:val>
                                        </p:tav>
                                        <p:tav tm="100000">
                                          <p:val>
                                            <p:strVal val="#ppt_x"/>
                                          </p:val>
                                        </p:tav>
                                      </p:tavLst>
                                    </p:anim>
                                    <p:anim calcmode="lin" valueType="num">
                                      <p:cBhvr additive="base">
                                        <p:cTn id="80"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60" grpId="0" animBg="1"/>
      <p:bldP spid="61" grpId="0" animBg="1"/>
      <p:bldP spid="69" grpId="0" animBg="1"/>
      <p:bldP spid="70" grpId="0" animBg="1"/>
      <p:bldP spid="74" grpId="0" animBg="1"/>
      <p:bldP spid="75" grpId="0" animBg="1"/>
      <p:bldP spid="79" grpId="0" animBg="1"/>
      <p:bldP spid="8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 2"/>
          <p:cNvPicPr>
            <a:picLocks noChangeAspect="1" noChangeArrowheads="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bwMode="auto">
          <a:xfrm>
            <a:off x="1451750" y="2320450"/>
            <a:ext cx="3340119" cy="2231199"/>
          </a:xfrm>
          <a:prstGeom prst="rect">
            <a:avLst/>
          </a:prstGeom>
          <a:noFill/>
          <a:ln w="2857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19461" name="8"/>
          <p:cNvPicPr>
            <a:picLocks noChangeAspect="1" noChangeArrowheads="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bwMode="auto">
          <a:xfrm>
            <a:off x="2700702" y="3911771"/>
            <a:ext cx="2385656" cy="2385656"/>
          </a:xfrm>
          <a:prstGeom prst="rect">
            <a:avLst/>
          </a:prstGeom>
          <a:noFill/>
          <a:ln w="1905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9462" name="10"/>
          <p:cNvSpPr>
            <a:spLocks noChangeArrowheads="1"/>
          </p:cNvSpPr>
          <p:nvPr>
            <p:custDataLst>
              <p:tags r:id="rId3"/>
            </p:custDataLst>
          </p:nvPr>
        </p:nvSpPr>
        <p:spPr bwMode="auto">
          <a:xfrm flipH="1" flipV="1">
            <a:off x="5086358" y="2336801"/>
            <a:ext cx="5219700" cy="1260475"/>
          </a:xfrm>
          <a:custGeom>
            <a:avLst/>
            <a:gdLst>
              <a:gd name="T0" fmla="*/ 5219700 w 5219700"/>
              <a:gd name="T1" fmla="*/ 1260475 h 1260323"/>
              <a:gd name="T2" fmla="*/ 0 w 5219700"/>
              <a:gd name="T3" fmla="*/ 1260475 h 1260323"/>
              <a:gd name="T4" fmla="*/ 0 w 5219700"/>
              <a:gd name="T5" fmla="*/ 914510 h 1260323"/>
              <a:gd name="T6" fmla="*/ 0 w 5219700"/>
              <a:gd name="T7" fmla="*/ 454232 h 1260323"/>
              <a:gd name="T8" fmla="*/ 0 w 5219700"/>
              <a:gd name="T9" fmla="*/ 0 h 1260323"/>
              <a:gd name="T10" fmla="*/ 454177 w 5219700"/>
              <a:gd name="T11" fmla="*/ 454232 h 1260323"/>
              <a:gd name="T12" fmla="*/ 5219700 w 5219700"/>
              <a:gd name="T13" fmla="*/ 454232 h 1260323"/>
              <a:gd name="T14" fmla="*/ 0 60000 65536"/>
              <a:gd name="T15" fmla="*/ 0 60000 65536"/>
              <a:gd name="T16" fmla="*/ 0 60000 65536"/>
              <a:gd name="T17" fmla="*/ 0 60000 65536"/>
              <a:gd name="T18" fmla="*/ 0 60000 65536"/>
              <a:gd name="T19" fmla="*/ 0 60000 65536"/>
              <a:gd name="T20" fmla="*/ 0 60000 65536"/>
              <a:gd name="T21" fmla="*/ 0 w 5219700"/>
              <a:gd name="T22" fmla="*/ 0 h 1260323"/>
              <a:gd name="T23" fmla="*/ 5219700 w 5219700"/>
              <a:gd name="T24" fmla="*/ 1260323 h 12603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19700" h="1260323">
                <a:moveTo>
                  <a:pt x="5219700" y="1260323"/>
                </a:moveTo>
                <a:lnTo>
                  <a:pt x="0" y="1260323"/>
                </a:lnTo>
                <a:lnTo>
                  <a:pt x="0" y="914400"/>
                </a:lnTo>
                <a:lnTo>
                  <a:pt x="0" y="454177"/>
                </a:lnTo>
                <a:lnTo>
                  <a:pt x="0" y="0"/>
                </a:lnTo>
                <a:lnTo>
                  <a:pt x="454177" y="454177"/>
                </a:lnTo>
                <a:lnTo>
                  <a:pt x="5219700" y="454177"/>
                </a:lnTo>
                <a:close/>
              </a:path>
            </a:pathLst>
          </a:custGeom>
          <a:solidFill>
            <a:srgbClr val="38B8B7"/>
          </a:solidFill>
          <a:ln>
            <a:noFill/>
          </a:ln>
          <a:extLst/>
        </p:spPr>
        <p:txBody>
          <a:bodyPr lIns="91424" tIns="45712" rIns="91424" bIns="45712"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2800">
              <a:solidFill>
                <a:srgbClr val="FFFFFF"/>
              </a:solidFill>
              <a:latin typeface="微软雅黑"/>
              <a:ea typeface="微软雅黑"/>
              <a:sym typeface="微软雅黑"/>
            </a:endParaRPr>
          </a:p>
        </p:txBody>
      </p:sp>
      <p:sp>
        <p:nvSpPr>
          <p:cNvPr id="19463" name="11"/>
          <p:cNvSpPr>
            <a:spLocks noChangeArrowheads="1"/>
          </p:cNvSpPr>
          <p:nvPr>
            <p:custDataLst>
              <p:tags r:id="rId4"/>
            </p:custDataLst>
          </p:nvPr>
        </p:nvSpPr>
        <p:spPr bwMode="auto">
          <a:xfrm>
            <a:off x="5409387" y="2541914"/>
            <a:ext cx="2339070" cy="523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4" tIns="45712" rIns="91424" bIns="4571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zh-CN" altLang="en-US" sz="2800" dirty="0">
                <a:solidFill>
                  <a:schemeClr val="bg1"/>
                </a:solidFill>
                <a:latin typeface="微软雅黑"/>
                <a:ea typeface="微软雅黑"/>
                <a:cs typeface="Lato Regular"/>
                <a:sym typeface="微软雅黑"/>
              </a:rPr>
              <a:t>在此添加标题</a:t>
            </a:r>
            <a:endParaRPr lang="id-ID" altLang="zh-CN" sz="2800" dirty="0">
              <a:solidFill>
                <a:schemeClr val="bg1"/>
              </a:solidFill>
              <a:latin typeface="微软雅黑"/>
              <a:ea typeface="微软雅黑"/>
              <a:cs typeface="Lato Regular"/>
              <a:sym typeface="微软雅黑"/>
            </a:endParaRPr>
          </a:p>
        </p:txBody>
      </p:sp>
      <p:sp>
        <p:nvSpPr>
          <p:cNvPr id="19465" name="品 13"/>
          <p:cNvSpPr>
            <a:spLocks noChangeArrowheads="1"/>
          </p:cNvSpPr>
          <p:nvPr>
            <p:custDataLst>
              <p:tags r:id="rId5"/>
            </p:custDataLst>
          </p:nvPr>
        </p:nvSpPr>
        <p:spPr bwMode="auto">
          <a:xfrm flipH="1" flipV="1">
            <a:off x="5653237" y="3992151"/>
            <a:ext cx="2390775" cy="576263"/>
          </a:xfrm>
          <a:custGeom>
            <a:avLst/>
            <a:gdLst>
              <a:gd name="T0" fmla="*/ 2390775 w 5219700"/>
              <a:gd name="T1" fmla="*/ 576263 h 1260323"/>
              <a:gd name="T2" fmla="*/ 0 w 5219700"/>
              <a:gd name="T3" fmla="*/ 576263 h 1260323"/>
              <a:gd name="T4" fmla="*/ 0 w 5219700"/>
              <a:gd name="T5" fmla="*/ 418095 h 1260323"/>
              <a:gd name="T6" fmla="*/ 0 w 5219700"/>
              <a:gd name="T7" fmla="*/ 207665 h 1260323"/>
              <a:gd name="T8" fmla="*/ 0 w 5219700"/>
              <a:gd name="T9" fmla="*/ 0 h 1260323"/>
              <a:gd name="T10" fmla="*/ 208026 w 5219700"/>
              <a:gd name="T11" fmla="*/ 207665 h 1260323"/>
              <a:gd name="T12" fmla="*/ 2390775 w 5219700"/>
              <a:gd name="T13" fmla="*/ 207665 h 1260323"/>
              <a:gd name="T14" fmla="*/ 0 60000 65536"/>
              <a:gd name="T15" fmla="*/ 0 60000 65536"/>
              <a:gd name="T16" fmla="*/ 0 60000 65536"/>
              <a:gd name="T17" fmla="*/ 0 60000 65536"/>
              <a:gd name="T18" fmla="*/ 0 60000 65536"/>
              <a:gd name="T19" fmla="*/ 0 60000 65536"/>
              <a:gd name="T20" fmla="*/ 0 60000 65536"/>
              <a:gd name="T21" fmla="*/ 0 w 5219700"/>
              <a:gd name="T22" fmla="*/ 0 h 1260323"/>
              <a:gd name="T23" fmla="*/ 5219700 w 5219700"/>
              <a:gd name="T24" fmla="*/ 1260323 h 126032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219700" h="1260323">
                <a:moveTo>
                  <a:pt x="5219700" y="1260323"/>
                </a:moveTo>
                <a:lnTo>
                  <a:pt x="0" y="1260323"/>
                </a:lnTo>
                <a:lnTo>
                  <a:pt x="0" y="914400"/>
                </a:lnTo>
                <a:lnTo>
                  <a:pt x="0" y="454177"/>
                </a:lnTo>
                <a:lnTo>
                  <a:pt x="0" y="0"/>
                </a:lnTo>
                <a:lnTo>
                  <a:pt x="454177" y="454177"/>
                </a:lnTo>
                <a:lnTo>
                  <a:pt x="5219700" y="454177"/>
                </a:lnTo>
                <a:close/>
              </a:path>
            </a:pathLst>
          </a:custGeom>
          <a:solidFill>
            <a:srgbClr val="C00000"/>
          </a:solidFill>
          <a:ln>
            <a:noFill/>
          </a:ln>
          <a:extLst/>
        </p:spPr>
        <p:txBody>
          <a:bodyPr lIns="91424" tIns="45712" rIns="91424" bIns="45712"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微软雅黑"/>
              <a:ea typeface="微软雅黑"/>
              <a:sym typeface="微软雅黑"/>
            </a:endParaRPr>
          </a:p>
        </p:txBody>
      </p:sp>
      <p:sp>
        <p:nvSpPr>
          <p:cNvPr id="19466" name="P"/>
          <p:cNvSpPr>
            <a:spLocks noChangeArrowheads="1"/>
          </p:cNvSpPr>
          <p:nvPr>
            <p:custDataLst>
              <p:tags r:id="rId6"/>
            </p:custDataLst>
          </p:nvPr>
        </p:nvSpPr>
        <p:spPr bwMode="auto">
          <a:xfrm>
            <a:off x="5786866" y="4014898"/>
            <a:ext cx="1415772"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4" tIns="45712" rIns="91424" bIns="45712">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a:r>
              <a:rPr lang="zh-CN" altLang="en-US" sz="1600" dirty="0">
                <a:solidFill>
                  <a:schemeClr val="bg1"/>
                </a:solidFill>
                <a:latin typeface="微软雅黑"/>
                <a:ea typeface="微软雅黑"/>
                <a:cs typeface="Lato Regular"/>
                <a:sym typeface="微软雅黑"/>
              </a:rPr>
              <a:t>在此添加标题</a:t>
            </a:r>
            <a:endParaRPr lang="id-ID" altLang="zh-CN" sz="1600" dirty="0">
              <a:solidFill>
                <a:schemeClr val="bg1"/>
              </a:solidFill>
              <a:latin typeface="微软雅黑"/>
              <a:ea typeface="微软雅黑"/>
              <a:cs typeface="Lato Regular"/>
              <a:sym typeface="微软雅黑"/>
            </a:endParaRPr>
          </a:p>
        </p:txBody>
      </p:sp>
      <p:sp>
        <p:nvSpPr>
          <p:cNvPr id="10" name="TextBox 9"/>
          <p:cNvSpPr txBox="1"/>
          <p:nvPr/>
        </p:nvSpPr>
        <p:spPr>
          <a:xfrm>
            <a:off x="6480819" y="5252936"/>
            <a:ext cx="3126384" cy="654025"/>
          </a:xfrm>
          <a:prstGeom prst="rect">
            <a:avLst/>
          </a:prstGeom>
          <a:noFill/>
        </p:spPr>
        <p:txBody>
          <a:bodyPr wrap="square" lIns="0" tIns="0" rIns="0" bIns="0" rtlCol="0">
            <a:spAutoFit/>
          </a:bodyPr>
          <a:lstStyle/>
          <a:p>
            <a:pPr algn="r">
              <a:lnSpc>
                <a:spcPts val="1733"/>
              </a:lnSpc>
            </a:pPr>
            <a:r>
              <a:rPr lang="zh-CN" altLang="en-US" sz="1600" dirty="0">
                <a:latin typeface="微软雅黑"/>
                <a:ea typeface="微软雅黑"/>
                <a:sym typeface="微软雅黑"/>
              </a:rPr>
              <a:t>点击输入简要文字内容，文字内容需概括精炼，言简意赅的说明分项内容</a:t>
            </a:r>
            <a:r>
              <a:rPr lang="en-US" altLang="zh-CN" sz="1600" dirty="0">
                <a:latin typeface="微软雅黑"/>
                <a:ea typeface="微软雅黑"/>
                <a:sym typeface="微软雅黑"/>
              </a:rPr>
              <a:t>……</a:t>
            </a:r>
          </a:p>
        </p:txBody>
      </p:sp>
      <p:sp>
        <p:nvSpPr>
          <p:cNvPr id="11" name="TextBox 10"/>
          <p:cNvSpPr txBox="1"/>
          <p:nvPr/>
        </p:nvSpPr>
        <p:spPr>
          <a:xfrm>
            <a:off x="6480819" y="4858454"/>
            <a:ext cx="3096869" cy="307777"/>
          </a:xfrm>
          <a:prstGeom prst="rect">
            <a:avLst/>
          </a:prstGeom>
          <a:noFill/>
        </p:spPr>
        <p:txBody>
          <a:bodyPr wrap="square" lIns="0" tIns="0" rIns="0" bIns="0" rtlCol="0">
            <a:spAutoFit/>
          </a:bodyPr>
          <a:lstStyle/>
          <a:p>
            <a:pPr algn="ctr"/>
            <a:r>
              <a:rPr lang="zh-CN" altLang="en-US" sz="2000" dirty="0">
                <a:latin typeface="微软雅黑"/>
                <a:ea typeface="微软雅黑"/>
                <a:sym typeface="微软雅黑"/>
              </a:rPr>
              <a:t>点击添加标题</a:t>
            </a:r>
          </a:p>
        </p:txBody>
      </p:sp>
      <p:sp>
        <p:nvSpPr>
          <p:cNvPr id="12" name="TextBox 11"/>
          <p:cNvSpPr txBox="1"/>
          <p:nvPr/>
        </p:nvSpPr>
        <p:spPr>
          <a:xfrm>
            <a:off x="8626704" y="4184124"/>
            <a:ext cx="3126384" cy="654025"/>
          </a:xfrm>
          <a:prstGeom prst="rect">
            <a:avLst/>
          </a:prstGeom>
          <a:noFill/>
        </p:spPr>
        <p:txBody>
          <a:bodyPr wrap="square" lIns="0" tIns="0" rIns="0" bIns="0" rtlCol="0">
            <a:spAutoFit/>
          </a:bodyPr>
          <a:lstStyle/>
          <a:p>
            <a:pPr algn="r">
              <a:lnSpc>
                <a:spcPts val="1733"/>
              </a:lnSpc>
            </a:pPr>
            <a:r>
              <a:rPr lang="zh-CN" altLang="en-US" sz="1600" dirty="0">
                <a:latin typeface="微软雅黑"/>
                <a:ea typeface="微软雅黑"/>
                <a:sym typeface="微软雅黑"/>
              </a:rPr>
              <a:t>点击输入简要文字内容，文字内容需概括精炼，言简意赅的说明分项内容</a:t>
            </a:r>
            <a:r>
              <a:rPr lang="en-US" altLang="zh-CN" sz="1600" dirty="0">
                <a:latin typeface="微软雅黑"/>
                <a:ea typeface="微软雅黑"/>
                <a:sym typeface="微软雅黑"/>
              </a:rPr>
              <a:t>……</a:t>
            </a:r>
          </a:p>
        </p:txBody>
      </p:sp>
      <p:sp>
        <p:nvSpPr>
          <p:cNvPr id="13" name="TextBox 12"/>
          <p:cNvSpPr txBox="1"/>
          <p:nvPr/>
        </p:nvSpPr>
        <p:spPr>
          <a:xfrm>
            <a:off x="8626704" y="3789641"/>
            <a:ext cx="3096869" cy="307777"/>
          </a:xfrm>
          <a:prstGeom prst="rect">
            <a:avLst/>
          </a:prstGeom>
          <a:noFill/>
        </p:spPr>
        <p:txBody>
          <a:bodyPr wrap="square" lIns="0" tIns="0" rIns="0" bIns="0" rtlCol="0">
            <a:spAutoFit/>
          </a:bodyPr>
          <a:lstStyle/>
          <a:p>
            <a:pPr algn="ctr"/>
            <a:r>
              <a:rPr lang="zh-CN" altLang="en-US" sz="2000" dirty="0">
                <a:latin typeface="微软雅黑"/>
                <a:ea typeface="微软雅黑"/>
                <a:sym typeface="微软雅黑"/>
              </a:rPr>
              <a:t>点击添加标题</a:t>
            </a:r>
          </a:p>
        </p:txBody>
      </p:sp>
    </p:spTree>
    <p:extLst>
      <p:ext uri="{BB962C8B-B14F-4D97-AF65-F5344CB8AC3E}">
        <p14:creationId xmlns:p14="http://schemas.microsoft.com/office/powerpoint/2010/main" val="360104322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additive="base">
                                        <p:cTn id="7" dur="500" fill="hold"/>
                                        <p:tgtEl>
                                          <p:spTgt spid="19460"/>
                                        </p:tgtEl>
                                        <p:attrNameLst>
                                          <p:attrName>ppt_x</p:attrName>
                                        </p:attrNameLst>
                                      </p:cBhvr>
                                      <p:tavLst>
                                        <p:tav tm="0">
                                          <p:val>
                                            <p:strVal val="#ppt_x"/>
                                          </p:val>
                                        </p:tav>
                                        <p:tav tm="100000">
                                          <p:val>
                                            <p:strVal val="#ppt_x"/>
                                          </p:val>
                                        </p:tav>
                                      </p:tavLst>
                                    </p:anim>
                                    <p:anim calcmode="lin" valueType="num">
                                      <p:cBhvr additive="base">
                                        <p:cTn id="8" dur="500" fill="hold"/>
                                        <p:tgtEl>
                                          <p:spTgt spid="1946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9461"/>
                                        </p:tgtEl>
                                        <p:attrNameLst>
                                          <p:attrName>style.visibility</p:attrName>
                                        </p:attrNameLst>
                                      </p:cBhvr>
                                      <p:to>
                                        <p:strVal val="visible"/>
                                      </p:to>
                                    </p:set>
                                    <p:anim calcmode="lin" valueType="num">
                                      <p:cBhvr additive="base">
                                        <p:cTn id="11" dur="500" fill="hold"/>
                                        <p:tgtEl>
                                          <p:spTgt spid="19461"/>
                                        </p:tgtEl>
                                        <p:attrNameLst>
                                          <p:attrName>ppt_x</p:attrName>
                                        </p:attrNameLst>
                                      </p:cBhvr>
                                      <p:tavLst>
                                        <p:tav tm="0">
                                          <p:val>
                                            <p:strVal val="#ppt_x"/>
                                          </p:val>
                                        </p:tav>
                                        <p:tav tm="100000">
                                          <p:val>
                                            <p:strVal val="#ppt_x"/>
                                          </p:val>
                                        </p:tav>
                                      </p:tavLst>
                                    </p:anim>
                                    <p:anim calcmode="lin" valueType="num">
                                      <p:cBhvr additive="base">
                                        <p:cTn id="12" dur="500" fill="hold"/>
                                        <p:tgtEl>
                                          <p:spTgt spid="1946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462"/>
                                        </p:tgtEl>
                                        <p:attrNameLst>
                                          <p:attrName>style.visibility</p:attrName>
                                        </p:attrNameLst>
                                      </p:cBhvr>
                                      <p:to>
                                        <p:strVal val="visible"/>
                                      </p:to>
                                    </p:set>
                                    <p:anim calcmode="lin" valueType="num">
                                      <p:cBhvr additive="base">
                                        <p:cTn id="15" dur="500" fill="hold"/>
                                        <p:tgtEl>
                                          <p:spTgt spid="19462"/>
                                        </p:tgtEl>
                                        <p:attrNameLst>
                                          <p:attrName>ppt_x</p:attrName>
                                        </p:attrNameLst>
                                      </p:cBhvr>
                                      <p:tavLst>
                                        <p:tav tm="0">
                                          <p:val>
                                            <p:strVal val="#ppt_x"/>
                                          </p:val>
                                        </p:tav>
                                        <p:tav tm="100000">
                                          <p:val>
                                            <p:strVal val="#ppt_x"/>
                                          </p:val>
                                        </p:tav>
                                      </p:tavLst>
                                    </p:anim>
                                    <p:anim calcmode="lin" valueType="num">
                                      <p:cBhvr additive="base">
                                        <p:cTn id="16" dur="500" fill="hold"/>
                                        <p:tgtEl>
                                          <p:spTgt spid="1946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463"/>
                                        </p:tgtEl>
                                        <p:attrNameLst>
                                          <p:attrName>style.visibility</p:attrName>
                                        </p:attrNameLst>
                                      </p:cBhvr>
                                      <p:to>
                                        <p:strVal val="visible"/>
                                      </p:to>
                                    </p:set>
                                    <p:anim calcmode="lin" valueType="num">
                                      <p:cBhvr additive="base">
                                        <p:cTn id="19" dur="500" fill="hold"/>
                                        <p:tgtEl>
                                          <p:spTgt spid="19463"/>
                                        </p:tgtEl>
                                        <p:attrNameLst>
                                          <p:attrName>ppt_x</p:attrName>
                                        </p:attrNameLst>
                                      </p:cBhvr>
                                      <p:tavLst>
                                        <p:tav tm="0">
                                          <p:val>
                                            <p:strVal val="#ppt_x"/>
                                          </p:val>
                                        </p:tav>
                                        <p:tav tm="100000">
                                          <p:val>
                                            <p:strVal val="#ppt_x"/>
                                          </p:val>
                                        </p:tav>
                                      </p:tavLst>
                                    </p:anim>
                                    <p:anim calcmode="lin" valueType="num">
                                      <p:cBhvr additive="base">
                                        <p:cTn id="20" dur="500" fill="hold"/>
                                        <p:tgtEl>
                                          <p:spTgt spid="1946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465"/>
                                        </p:tgtEl>
                                        <p:attrNameLst>
                                          <p:attrName>style.visibility</p:attrName>
                                        </p:attrNameLst>
                                      </p:cBhvr>
                                      <p:to>
                                        <p:strVal val="visible"/>
                                      </p:to>
                                    </p:set>
                                    <p:anim calcmode="lin" valueType="num">
                                      <p:cBhvr additive="base">
                                        <p:cTn id="23" dur="500" fill="hold"/>
                                        <p:tgtEl>
                                          <p:spTgt spid="19465"/>
                                        </p:tgtEl>
                                        <p:attrNameLst>
                                          <p:attrName>ppt_x</p:attrName>
                                        </p:attrNameLst>
                                      </p:cBhvr>
                                      <p:tavLst>
                                        <p:tav tm="0">
                                          <p:val>
                                            <p:strVal val="#ppt_x"/>
                                          </p:val>
                                        </p:tav>
                                        <p:tav tm="100000">
                                          <p:val>
                                            <p:strVal val="#ppt_x"/>
                                          </p:val>
                                        </p:tav>
                                      </p:tavLst>
                                    </p:anim>
                                    <p:anim calcmode="lin" valueType="num">
                                      <p:cBhvr additive="base">
                                        <p:cTn id="24" dur="500" fill="hold"/>
                                        <p:tgtEl>
                                          <p:spTgt spid="1946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466"/>
                                        </p:tgtEl>
                                        <p:attrNameLst>
                                          <p:attrName>style.visibility</p:attrName>
                                        </p:attrNameLst>
                                      </p:cBhvr>
                                      <p:to>
                                        <p:strVal val="visible"/>
                                      </p:to>
                                    </p:set>
                                    <p:anim calcmode="lin" valueType="num">
                                      <p:cBhvr additive="base">
                                        <p:cTn id="27" dur="500" fill="hold"/>
                                        <p:tgtEl>
                                          <p:spTgt spid="19466"/>
                                        </p:tgtEl>
                                        <p:attrNameLst>
                                          <p:attrName>ppt_x</p:attrName>
                                        </p:attrNameLst>
                                      </p:cBhvr>
                                      <p:tavLst>
                                        <p:tav tm="0">
                                          <p:val>
                                            <p:strVal val="#ppt_x"/>
                                          </p:val>
                                        </p:tav>
                                        <p:tav tm="100000">
                                          <p:val>
                                            <p:strVal val="#ppt_x"/>
                                          </p:val>
                                        </p:tav>
                                      </p:tavLst>
                                    </p:anim>
                                    <p:anim calcmode="lin" valueType="num">
                                      <p:cBhvr additive="base">
                                        <p:cTn id="28" dur="500" fill="hold"/>
                                        <p:tgtEl>
                                          <p:spTgt spid="1946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animBg="1"/>
      <p:bldP spid="19463" grpId="0"/>
      <p:bldP spid="19465" grpId="0" animBg="1"/>
      <p:bldP spid="19466" grpId="0"/>
      <p:bldP spid="10" grpId="0"/>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756315" y="3124526"/>
            <a:ext cx="2109923" cy="548611"/>
          </a:xfrm>
          <a:prstGeom prst="rect">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lnSpc>
                <a:spcPct val="120000"/>
              </a:lnSpc>
            </a:pPr>
            <a:r>
              <a:rPr lang="en-US" sz="1900">
                <a:latin typeface="微软雅黑"/>
                <a:ea typeface="微软雅黑"/>
                <a:cs typeface="+mn-ea"/>
                <a:sym typeface="微软雅黑"/>
              </a:rPr>
              <a:t>2013</a:t>
            </a:r>
            <a:endParaRPr lang="en-GB" sz="1900">
              <a:latin typeface="微软雅黑"/>
              <a:ea typeface="微软雅黑"/>
              <a:cs typeface="+mn-ea"/>
              <a:sym typeface="微软雅黑"/>
            </a:endParaRPr>
          </a:p>
        </p:txBody>
      </p:sp>
      <p:sp>
        <p:nvSpPr>
          <p:cNvPr id="21" name="Rectangle 20"/>
          <p:cNvSpPr/>
          <p:nvPr/>
        </p:nvSpPr>
        <p:spPr>
          <a:xfrm>
            <a:off x="2866237" y="3124526"/>
            <a:ext cx="3432141" cy="5486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lnSpc>
                <a:spcPct val="120000"/>
              </a:lnSpc>
            </a:pPr>
            <a:r>
              <a:rPr lang="en-US" sz="1900">
                <a:latin typeface="微软雅黑"/>
                <a:ea typeface="微软雅黑"/>
                <a:cs typeface="+mn-ea"/>
                <a:sym typeface="微软雅黑"/>
              </a:rPr>
              <a:t>2014</a:t>
            </a:r>
            <a:endParaRPr lang="en-GB" sz="1900">
              <a:latin typeface="微软雅黑"/>
              <a:ea typeface="微软雅黑"/>
              <a:cs typeface="+mn-ea"/>
              <a:sym typeface="微软雅黑"/>
            </a:endParaRPr>
          </a:p>
        </p:txBody>
      </p:sp>
      <p:sp>
        <p:nvSpPr>
          <p:cNvPr id="22" name="Rectangle 21"/>
          <p:cNvSpPr/>
          <p:nvPr/>
        </p:nvSpPr>
        <p:spPr>
          <a:xfrm>
            <a:off x="6298378" y="3124526"/>
            <a:ext cx="4782490" cy="548611"/>
          </a:xfrm>
          <a:prstGeom prst="rect">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lstStyle/>
          <a:p>
            <a:pPr algn="ctr">
              <a:lnSpc>
                <a:spcPct val="120000"/>
              </a:lnSpc>
            </a:pPr>
            <a:r>
              <a:rPr lang="en-US" sz="1900">
                <a:latin typeface="微软雅黑"/>
                <a:ea typeface="微软雅黑"/>
                <a:cs typeface="+mn-ea"/>
                <a:sym typeface="微软雅黑"/>
              </a:rPr>
              <a:t>2015</a:t>
            </a:r>
            <a:endParaRPr lang="en-GB" sz="1900">
              <a:latin typeface="微软雅黑"/>
              <a:ea typeface="微软雅黑"/>
              <a:cs typeface="+mn-ea"/>
              <a:sym typeface="微软雅黑"/>
            </a:endParaRPr>
          </a:p>
        </p:txBody>
      </p:sp>
      <p:sp>
        <p:nvSpPr>
          <p:cNvPr id="23" name="Freeform 22"/>
          <p:cNvSpPr>
            <a:spLocks noEditPoints="1"/>
          </p:cNvSpPr>
          <p:nvPr/>
        </p:nvSpPr>
        <p:spPr bwMode="auto">
          <a:xfrm>
            <a:off x="8592241" y="1180118"/>
            <a:ext cx="536377" cy="569931"/>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rgbClr val="38B8B7"/>
          </a:solidFill>
          <a:ln>
            <a:noFill/>
          </a:ln>
          <a:extLst/>
        </p:spPr>
        <p:txBody>
          <a:bodyPr vert="horz" wrap="square" lIns="91425" tIns="45714" rIns="91425" bIns="457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微软雅黑"/>
              <a:ea typeface="微软雅黑"/>
              <a:cs typeface="+mn-ea"/>
              <a:sym typeface="微软雅黑"/>
            </a:endParaRPr>
          </a:p>
        </p:txBody>
      </p:sp>
      <p:sp>
        <p:nvSpPr>
          <p:cNvPr id="24" name="Freeform 23"/>
          <p:cNvSpPr>
            <a:spLocks noEditPoints="1"/>
          </p:cNvSpPr>
          <p:nvPr/>
        </p:nvSpPr>
        <p:spPr bwMode="auto">
          <a:xfrm>
            <a:off x="4691330" y="1156764"/>
            <a:ext cx="656502" cy="530819"/>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38B8B7"/>
          </a:solidFill>
          <a:ln>
            <a:noFill/>
          </a:ln>
        </p:spPr>
        <p:txBody>
          <a:bodyPr vert="horz" wrap="square" lIns="91425" tIns="45714" rIns="91425" bIns="457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微软雅黑"/>
              <a:ea typeface="微软雅黑"/>
              <a:cs typeface="+mn-ea"/>
              <a:sym typeface="微软雅黑"/>
            </a:endParaRPr>
          </a:p>
        </p:txBody>
      </p:sp>
      <p:sp>
        <p:nvSpPr>
          <p:cNvPr id="25" name="Freeform 24"/>
          <p:cNvSpPr>
            <a:spLocks noEditPoints="1"/>
          </p:cNvSpPr>
          <p:nvPr/>
        </p:nvSpPr>
        <p:spPr bwMode="auto">
          <a:xfrm>
            <a:off x="1344294" y="1100888"/>
            <a:ext cx="438599" cy="642570"/>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38B8B7"/>
          </a:solidFill>
          <a:ln>
            <a:noFill/>
          </a:ln>
          <a:extLst/>
        </p:spPr>
        <p:txBody>
          <a:bodyPr vert="horz" wrap="square" lIns="91425" tIns="45714" rIns="91425" bIns="457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微软雅黑"/>
              <a:ea typeface="微软雅黑"/>
              <a:cs typeface="+mn-ea"/>
              <a:sym typeface="微软雅黑"/>
            </a:endParaRPr>
          </a:p>
        </p:txBody>
      </p:sp>
      <p:sp>
        <p:nvSpPr>
          <p:cNvPr id="43" name="Footer Text"/>
          <p:cNvSpPr txBox="1"/>
          <p:nvPr/>
        </p:nvSpPr>
        <p:spPr>
          <a:xfrm>
            <a:off x="993613" y="4555698"/>
            <a:ext cx="10345951" cy="1107996"/>
          </a:xfrm>
          <a:prstGeom prst="rect">
            <a:avLst/>
          </a:prstGeom>
          <a:noFill/>
        </p:spPr>
        <p:txBody>
          <a:bodyPr wrap="square" lIns="0" tIns="0" rIns="0" bIns="0" rtlCol="0">
            <a:spAutoFit/>
          </a:bodyPr>
          <a:lstStyle/>
          <a:p>
            <a:pPr lvl="0">
              <a:lnSpc>
                <a:spcPct val="120000"/>
              </a:lnSpc>
            </a:pPr>
            <a:r>
              <a:rPr lang="zh-CN" altLang="en-US" sz="1600" dirty="0">
                <a:latin typeface="微软雅黑"/>
                <a:ea typeface="微软雅黑"/>
                <a:cs typeface="Calibri" panose="020F0502020204030204" pitchFamily="34" charset="0"/>
                <a:sym typeface="微软雅黑"/>
              </a:rPr>
              <a:t>请插入您的文本内容请插入您的文本内容请插入请插入您的文本内容请插入您的文本内容请插入请插入您的文本内容请插入您的文本内容请插入请插入您的文本内容请插入您的文本内容请插入请插入您的文本内容请插入您的文本内容请插入请插入您的文本内容请插入您的文本内容请插入</a:t>
            </a:r>
            <a:endParaRPr lang="en-US" altLang="zh-CN" sz="1200" dirty="0">
              <a:latin typeface="微软雅黑"/>
              <a:ea typeface="微软雅黑"/>
              <a:cs typeface="Lato Light"/>
              <a:sym typeface="微软雅黑"/>
            </a:endParaRPr>
          </a:p>
          <a:p>
            <a:pPr lvl="0">
              <a:lnSpc>
                <a:spcPct val="120000"/>
              </a:lnSpc>
            </a:pPr>
            <a:endParaRPr lang="en-US" altLang="zh-CN" sz="1200" dirty="0">
              <a:latin typeface="微软雅黑"/>
              <a:ea typeface="微软雅黑"/>
              <a:cs typeface="Lato Light"/>
              <a:sym typeface="微软雅黑"/>
            </a:endParaRPr>
          </a:p>
        </p:txBody>
      </p:sp>
      <p:cxnSp>
        <p:nvCxnSpPr>
          <p:cNvPr id="44" name="Straight Line buttom"/>
          <p:cNvCxnSpPr/>
          <p:nvPr/>
        </p:nvCxnSpPr>
        <p:spPr>
          <a:xfrm>
            <a:off x="993613" y="4315538"/>
            <a:ext cx="10362632" cy="0"/>
          </a:xfrm>
          <a:prstGeom prst="line">
            <a:avLst/>
          </a:prstGeom>
          <a:ln w="19050">
            <a:solidFill>
              <a:schemeClr val="tx1"/>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260944" y="1543403"/>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48" name="Rectangle 75"/>
          <p:cNvSpPr/>
          <p:nvPr/>
        </p:nvSpPr>
        <p:spPr>
          <a:xfrm>
            <a:off x="1035729" y="1830066"/>
            <a:ext cx="2425870" cy="830997"/>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sp>
        <p:nvSpPr>
          <p:cNvPr id="49" name="TextBox 48"/>
          <p:cNvSpPr txBox="1"/>
          <p:nvPr/>
        </p:nvSpPr>
        <p:spPr>
          <a:xfrm>
            <a:off x="5922570" y="1543403"/>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50" name="Rectangle 75"/>
          <p:cNvSpPr/>
          <p:nvPr/>
        </p:nvSpPr>
        <p:spPr>
          <a:xfrm>
            <a:off x="4697355" y="1830066"/>
            <a:ext cx="2425870" cy="830997"/>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sp>
        <p:nvSpPr>
          <p:cNvPr id="51" name="TextBox 50"/>
          <p:cNvSpPr txBox="1"/>
          <p:nvPr/>
        </p:nvSpPr>
        <p:spPr>
          <a:xfrm>
            <a:off x="9337439" y="1543403"/>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52" name="Rectangle 75"/>
          <p:cNvSpPr/>
          <p:nvPr/>
        </p:nvSpPr>
        <p:spPr>
          <a:xfrm>
            <a:off x="8112224" y="1830066"/>
            <a:ext cx="2425870" cy="830997"/>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spTree>
    <p:extLst>
      <p:ext uri="{BB962C8B-B14F-4D97-AF65-F5344CB8AC3E}">
        <p14:creationId xmlns:p14="http://schemas.microsoft.com/office/powerpoint/2010/main" val="314184847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ppt_x"/>
                                          </p:val>
                                        </p:tav>
                                        <p:tav tm="100000">
                                          <p:val>
                                            <p:strVal val="#ppt_x"/>
                                          </p:val>
                                        </p:tav>
                                      </p:tavLst>
                                    </p:anim>
                                    <p:anim calcmode="lin" valueType="num">
                                      <p:cBhvr additive="base">
                                        <p:cTn id="32" dur="50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ppt_x"/>
                                          </p:val>
                                        </p:tav>
                                        <p:tav tm="100000">
                                          <p:val>
                                            <p:strVal val="#ppt_x"/>
                                          </p:val>
                                        </p:tav>
                                      </p:tavLst>
                                    </p:anim>
                                    <p:anim calcmode="lin" valueType="num">
                                      <p:cBhvr additive="base">
                                        <p:cTn id="36"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菱形 12"/>
          <p:cNvSpPr/>
          <p:nvPr/>
        </p:nvSpPr>
        <p:spPr>
          <a:xfrm>
            <a:off x="8256240" y="-1491429"/>
            <a:ext cx="5256584" cy="5256584"/>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4" name="流程图: 摘录 13"/>
          <p:cNvSpPr/>
          <p:nvPr/>
        </p:nvSpPr>
        <p:spPr>
          <a:xfrm rot="16200000">
            <a:off x="7085831" y="227101"/>
            <a:ext cx="1216075" cy="603449"/>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5" name="流程图: 摘录 14"/>
          <p:cNvSpPr/>
          <p:nvPr/>
        </p:nvSpPr>
        <p:spPr>
          <a:xfrm rot="16200000">
            <a:off x="7483860" y="2293162"/>
            <a:ext cx="1647907" cy="911800"/>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9" name="直接连接符 18"/>
          <p:cNvCxnSpPr/>
          <p:nvPr/>
        </p:nvCxnSpPr>
        <p:spPr>
          <a:xfrm>
            <a:off x="3565282" y="3299001"/>
            <a:ext cx="3682846" cy="0"/>
          </a:xfrm>
          <a:prstGeom prst="line">
            <a:avLst/>
          </a:prstGeom>
          <a:ln w="9525">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21" name="文本框 27"/>
          <p:cNvSpPr txBox="1"/>
          <p:nvPr/>
        </p:nvSpPr>
        <p:spPr>
          <a:xfrm>
            <a:off x="1355390" y="1925108"/>
            <a:ext cx="2833487" cy="1862048"/>
          </a:xfrm>
          <a:prstGeom prst="rect">
            <a:avLst/>
          </a:prstGeom>
          <a:noFill/>
        </p:spPr>
        <p:txBody>
          <a:bodyPr wrap="square" rtlCol="0">
            <a:spAutoFit/>
          </a:bodyPr>
          <a:lstStyle/>
          <a:p>
            <a:pPr algn="ctr"/>
            <a:r>
              <a:rPr lang="en-US" altLang="zh-CN" sz="6000" dirty="0">
                <a:solidFill>
                  <a:srgbClr val="C00000"/>
                </a:solidFill>
                <a:latin typeface="微软雅黑"/>
                <a:ea typeface="微软雅黑"/>
                <a:cs typeface="+mn-ea"/>
                <a:sym typeface="微软雅黑"/>
              </a:rPr>
              <a:t>0</a:t>
            </a:r>
            <a:r>
              <a:rPr lang="en-US" altLang="zh-CN" sz="11500" dirty="0">
                <a:solidFill>
                  <a:srgbClr val="C00000"/>
                </a:solidFill>
                <a:latin typeface="微软雅黑"/>
                <a:ea typeface="微软雅黑"/>
                <a:cs typeface="+mn-ea"/>
                <a:sym typeface="微软雅黑"/>
              </a:rPr>
              <a:t>3</a:t>
            </a:r>
            <a:endParaRPr lang="zh-CN" altLang="en-US" sz="11500" dirty="0">
              <a:solidFill>
                <a:srgbClr val="C00000"/>
              </a:solidFill>
              <a:latin typeface="微软雅黑"/>
              <a:ea typeface="微软雅黑"/>
              <a:cs typeface="+mn-ea"/>
              <a:sym typeface="微软雅黑"/>
            </a:endParaRPr>
          </a:p>
        </p:txBody>
      </p:sp>
      <p:sp>
        <p:nvSpPr>
          <p:cNvPr id="22" name="TextBox 11"/>
          <p:cNvSpPr txBox="1"/>
          <p:nvPr/>
        </p:nvSpPr>
        <p:spPr>
          <a:xfrm>
            <a:off x="4025186" y="2420888"/>
            <a:ext cx="2646878" cy="830997"/>
          </a:xfrm>
          <a:prstGeom prst="rect">
            <a:avLst/>
          </a:prstGeom>
          <a:noFill/>
        </p:spPr>
        <p:txBody>
          <a:bodyPr wrap="none" rtlCol="0">
            <a:spAutoFit/>
          </a:bodyPr>
          <a:lstStyle/>
          <a:p>
            <a:pPr marL="0" lvl="1" algn="r"/>
            <a:r>
              <a:rPr lang="zh-CN" altLang="en-US" sz="4800" b="1" dirty="0">
                <a:latin typeface="微软雅黑"/>
                <a:ea typeface="微软雅黑"/>
                <a:sym typeface="微软雅黑"/>
              </a:rPr>
              <a:t>输入标题</a:t>
            </a:r>
            <a:endParaRPr lang="en-US" altLang="zh-CN" sz="4800" b="1" dirty="0">
              <a:latin typeface="微软雅黑"/>
              <a:ea typeface="微软雅黑"/>
              <a:sym typeface="微软雅黑"/>
            </a:endParaRPr>
          </a:p>
        </p:txBody>
      </p:sp>
      <p:sp>
        <p:nvSpPr>
          <p:cNvPr id="23" name="文本框 19"/>
          <p:cNvSpPr txBox="1">
            <a:spLocks noChangeArrowheads="1"/>
          </p:cNvSpPr>
          <p:nvPr/>
        </p:nvSpPr>
        <p:spPr bwMode="auto">
          <a:xfrm>
            <a:off x="4574307" y="3501008"/>
            <a:ext cx="2139365"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dirty="0">
                <a:latin typeface="微软雅黑"/>
                <a:ea typeface="微软雅黑"/>
                <a:cs typeface="+mn-ea"/>
                <a:sym typeface="微软雅黑"/>
              </a:rPr>
              <a:t>文字内容</a:t>
            </a:r>
            <a:endParaRPr lang="en-GB" altLang="zh-CN" sz="1600" dirty="0">
              <a:latin typeface="微软雅黑"/>
              <a:ea typeface="微软雅黑"/>
              <a:cs typeface="+mn-ea"/>
              <a:sym typeface="微软雅黑"/>
            </a:endParaRPr>
          </a:p>
        </p:txBody>
      </p:sp>
      <p:sp>
        <p:nvSpPr>
          <p:cNvPr id="4" name="菱形 3"/>
          <p:cNvSpPr/>
          <p:nvPr/>
        </p:nvSpPr>
        <p:spPr>
          <a:xfrm>
            <a:off x="4223792" y="3592869"/>
            <a:ext cx="216024" cy="216024"/>
          </a:xfrm>
          <a:prstGeom prst="diamond">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7" name="文本框 19"/>
          <p:cNvSpPr txBox="1">
            <a:spLocks noChangeArrowheads="1"/>
          </p:cNvSpPr>
          <p:nvPr/>
        </p:nvSpPr>
        <p:spPr bwMode="auto">
          <a:xfrm>
            <a:off x="4574307" y="3882266"/>
            <a:ext cx="2139365"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dirty="0">
                <a:latin typeface="微软雅黑"/>
                <a:ea typeface="微软雅黑"/>
                <a:cs typeface="+mn-ea"/>
                <a:sym typeface="微软雅黑"/>
              </a:rPr>
              <a:t>文字内容</a:t>
            </a:r>
            <a:endParaRPr lang="en-GB" altLang="zh-CN" sz="1600" dirty="0">
              <a:latin typeface="微软雅黑"/>
              <a:ea typeface="微软雅黑"/>
              <a:cs typeface="+mn-ea"/>
              <a:sym typeface="微软雅黑"/>
            </a:endParaRPr>
          </a:p>
        </p:txBody>
      </p:sp>
      <p:sp>
        <p:nvSpPr>
          <p:cNvPr id="18" name="菱形 17"/>
          <p:cNvSpPr/>
          <p:nvPr/>
        </p:nvSpPr>
        <p:spPr>
          <a:xfrm>
            <a:off x="4223792" y="3974127"/>
            <a:ext cx="216024" cy="216024"/>
          </a:xfrm>
          <a:prstGeom prst="diamond">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6" name="矩形 15"/>
          <p:cNvSpPr/>
          <p:nvPr/>
        </p:nvSpPr>
        <p:spPr>
          <a:xfrm>
            <a:off x="7392144" y="-1491429"/>
            <a:ext cx="6480720" cy="5939574"/>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5859821" y="333404"/>
            <a:ext cx="8259508" cy="3728977"/>
          </a:xfrm>
          <a:prstGeom prst="rect">
            <a:avLst/>
          </a:prstGeom>
        </p:spPr>
      </p:pic>
    </p:spTree>
    <p:extLst>
      <p:ext uri="{BB962C8B-B14F-4D97-AF65-F5344CB8AC3E}">
        <p14:creationId xmlns:p14="http://schemas.microsoft.com/office/powerpoint/2010/main" val="243294075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2" presetClass="entr" presetSubtype="4"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ppt_x"/>
                                          </p:val>
                                        </p:tav>
                                        <p:tav tm="100000">
                                          <p:val>
                                            <p:strVal val="#ppt_x"/>
                                          </p:val>
                                        </p:tav>
                                      </p:tavLst>
                                    </p:anim>
                                    <p:anim calcmode="lin" valueType="num">
                                      <p:cBhvr additive="base">
                                        <p:cTn id="22" dur="500" fill="hold"/>
                                        <p:tgtEl>
                                          <p:spTgt spid="23"/>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4" grpId="0" animBg="1"/>
      <p:bldP spid="17" grpId="0"/>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p:cNvGrpSpPr/>
          <p:nvPr/>
        </p:nvGrpSpPr>
        <p:grpSpPr>
          <a:xfrm rot="2700000" flipV="1">
            <a:off x="4744355" y="1800411"/>
            <a:ext cx="321495" cy="1652812"/>
            <a:chOff x="2476500" y="2038350"/>
            <a:chExt cx="571500" cy="1828800"/>
          </a:xfrm>
          <a:solidFill>
            <a:srgbClr val="C0504D"/>
          </a:solidFill>
        </p:grpSpPr>
        <p:sp>
          <p:nvSpPr>
            <p:cNvPr id="6" name="Bent Arrow 5"/>
            <p:cNvSpPr/>
            <p:nvPr/>
          </p:nvSpPr>
          <p:spPr bwMode="auto">
            <a:xfrm flipV="1">
              <a:off x="2476500" y="2038350"/>
              <a:ext cx="533400" cy="1828800"/>
            </a:xfrm>
            <a:prstGeom prst="bentArrow">
              <a:avLst>
                <a:gd name="adj1" fmla="val 13663"/>
                <a:gd name="adj2" fmla="val 25006"/>
                <a:gd name="adj3" fmla="val 43568"/>
                <a:gd name="adj4" fmla="val 0"/>
              </a:avLst>
            </a:prstGeom>
            <a:grpFill/>
            <a:ln w="9525">
              <a:solidFill>
                <a:srgbClr val="FFFFFF"/>
              </a:solidFill>
              <a:round/>
              <a:headEnd/>
              <a:tailEnd/>
            </a:ln>
          </p:spPr>
          <p:txBody>
            <a:bodyPr/>
            <a:lstStyle/>
            <a:p>
              <a:pPr algn="ctr" defTabSz="914057">
                <a:defRPr/>
              </a:pPr>
              <a:endParaRPr lang="en-US">
                <a:latin typeface="微软雅黑"/>
                <a:ea typeface="微软雅黑"/>
                <a:sym typeface="微软雅黑"/>
              </a:endParaRPr>
            </a:p>
          </p:txBody>
        </p:sp>
        <p:sp>
          <p:nvSpPr>
            <p:cNvPr id="7" name="Rectangle 6"/>
            <p:cNvSpPr/>
            <p:nvPr/>
          </p:nvSpPr>
          <p:spPr bwMode="auto">
            <a:xfrm>
              <a:off x="2514600" y="2038350"/>
              <a:ext cx="533400" cy="45719"/>
            </a:xfrm>
            <a:prstGeom prst="rect">
              <a:avLst/>
            </a:prstGeom>
            <a:grpFill/>
            <a:ln w="9525">
              <a:solidFill>
                <a:srgbClr val="FFFFFF"/>
              </a:solidFill>
              <a:round/>
              <a:headEnd/>
              <a:tailEnd/>
            </a:ln>
          </p:spPr>
          <p:txBody>
            <a:bodyPr/>
            <a:lstStyle/>
            <a:p>
              <a:pPr algn="ctr" defTabSz="914057">
                <a:defRPr/>
              </a:pPr>
              <a:endParaRPr lang="en-US">
                <a:latin typeface="微软雅黑"/>
                <a:ea typeface="微软雅黑"/>
                <a:sym typeface="微软雅黑"/>
              </a:endParaRPr>
            </a:p>
          </p:txBody>
        </p:sp>
      </p:grpSp>
      <p:grpSp>
        <p:nvGrpSpPr>
          <p:cNvPr id="3" name="Group 18"/>
          <p:cNvGrpSpPr/>
          <p:nvPr/>
        </p:nvGrpSpPr>
        <p:grpSpPr>
          <a:xfrm rot="18900000" flipV="1">
            <a:off x="4722612" y="4159584"/>
            <a:ext cx="321493" cy="1652812"/>
            <a:chOff x="2476500" y="2038350"/>
            <a:chExt cx="571500" cy="1828800"/>
          </a:xfrm>
          <a:solidFill>
            <a:srgbClr val="C0504D"/>
          </a:solidFill>
        </p:grpSpPr>
        <p:sp>
          <p:nvSpPr>
            <p:cNvPr id="9" name="Bent Arrow 8"/>
            <p:cNvSpPr/>
            <p:nvPr/>
          </p:nvSpPr>
          <p:spPr bwMode="auto">
            <a:xfrm flipV="1">
              <a:off x="2476500" y="2038350"/>
              <a:ext cx="533400" cy="1828800"/>
            </a:xfrm>
            <a:prstGeom prst="bentArrow">
              <a:avLst>
                <a:gd name="adj1" fmla="val 13663"/>
                <a:gd name="adj2" fmla="val 25006"/>
                <a:gd name="adj3" fmla="val 43568"/>
                <a:gd name="adj4" fmla="val 0"/>
              </a:avLst>
            </a:prstGeom>
            <a:grpFill/>
            <a:ln w="9525">
              <a:solidFill>
                <a:srgbClr val="FFFFFF"/>
              </a:solidFill>
              <a:round/>
              <a:headEnd/>
              <a:tailEnd/>
            </a:ln>
          </p:spPr>
          <p:txBody>
            <a:bodyPr/>
            <a:lstStyle/>
            <a:p>
              <a:pPr algn="ctr" defTabSz="914057">
                <a:defRPr/>
              </a:pPr>
              <a:endParaRPr lang="en-US">
                <a:latin typeface="微软雅黑"/>
                <a:ea typeface="微软雅黑"/>
                <a:sym typeface="微软雅黑"/>
              </a:endParaRPr>
            </a:p>
          </p:txBody>
        </p:sp>
        <p:sp>
          <p:nvSpPr>
            <p:cNvPr id="10" name="Rectangle 9"/>
            <p:cNvSpPr/>
            <p:nvPr/>
          </p:nvSpPr>
          <p:spPr bwMode="auto">
            <a:xfrm>
              <a:off x="2514600" y="2038350"/>
              <a:ext cx="533400" cy="45719"/>
            </a:xfrm>
            <a:prstGeom prst="rect">
              <a:avLst/>
            </a:prstGeom>
            <a:grpFill/>
            <a:ln w="9525">
              <a:solidFill>
                <a:srgbClr val="FFFFFF"/>
              </a:solidFill>
              <a:round/>
              <a:headEnd/>
              <a:tailEnd/>
            </a:ln>
          </p:spPr>
          <p:txBody>
            <a:bodyPr/>
            <a:lstStyle/>
            <a:p>
              <a:pPr algn="ctr" defTabSz="914057">
                <a:defRPr/>
              </a:pPr>
              <a:endParaRPr lang="en-US">
                <a:latin typeface="微软雅黑"/>
                <a:ea typeface="微软雅黑"/>
                <a:sym typeface="微软雅黑"/>
              </a:endParaRPr>
            </a:p>
          </p:txBody>
        </p:sp>
      </p:grpSp>
      <p:grpSp>
        <p:nvGrpSpPr>
          <p:cNvPr id="4" name="Group 21"/>
          <p:cNvGrpSpPr/>
          <p:nvPr/>
        </p:nvGrpSpPr>
        <p:grpSpPr>
          <a:xfrm rot="18900000" flipH="1">
            <a:off x="7092287" y="1789908"/>
            <a:ext cx="321493" cy="1652812"/>
            <a:chOff x="2476500" y="2038350"/>
            <a:chExt cx="571500" cy="1828800"/>
          </a:xfrm>
          <a:solidFill>
            <a:srgbClr val="C0504D"/>
          </a:solidFill>
        </p:grpSpPr>
        <p:sp>
          <p:nvSpPr>
            <p:cNvPr id="12" name="Bent Arrow 11"/>
            <p:cNvSpPr/>
            <p:nvPr/>
          </p:nvSpPr>
          <p:spPr bwMode="auto">
            <a:xfrm flipV="1">
              <a:off x="2476500" y="2038350"/>
              <a:ext cx="533400" cy="1828800"/>
            </a:xfrm>
            <a:prstGeom prst="bentArrow">
              <a:avLst>
                <a:gd name="adj1" fmla="val 13663"/>
                <a:gd name="adj2" fmla="val 25006"/>
                <a:gd name="adj3" fmla="val 43568"/>
                <a:gd name="adj4" fmla="val 0"/>
              </a:avLst>
            </a:prstGeom>
            <a:grpFill/>
            <a:ln w="9525">
              <a:solidFill>
                <a:srgbClr val="FFFFFF"/>
              </a:solidFill>
              <a:round/>
              <a:headEnd/>
              <a:tailEnd/>
            </a:ln>
          </p:spPr>
          <p:txBody>
            <a:bodyPr/>
            <a:lstStyle/>
            <a:p>
              <a:pPr algn="ctr" defTabSz="914057">
                <a:defRPr/>
              </a:pPr>
              <a:endParaRPr lang="en-US">
                <a:latin typeface="微软雅黑"/>
                <a:ea typeface="微软雅黑"/>
                <a:sym typeface="微软雅黑"/>
              </a:endParaRPr>
            </a:p>
          </p:txBody>
        </p:sp>
        <p:sp>
          <p:nvSpPr>
            <p:cNvPr id="13" name="Rectangle 12"/>
            <p:cNvSpPr/>
            <p:nvPr/>
          </p:nvSpPr>
          <p:spPr bwMode="auto">
            <a:xfrm>
              <a:off x="2514600" y="2038350"/>
              <a:ext cx="533400" cy="45719"/>
            </a:xfrm>
            <a:prstGeom prst="rect">
              <a:avLst/>
            </a:prstGeom>
            <a:grpFill/>
            <a:ln w="9525">
              <a:solidFill>
                <a:srgbClr val="FFFFFF"/>
              </a:solidFill>
              <a:round/>
              <a:headEnd/>
              <a:tailEnd/>
            </a:ln>
          </p:spPr>
          <p:txBody>
            <a:bodyPr/>
            <a:lstStyle/>
            <a:p>
              <a:pPr algn="ctr" defTabSz="914057">
                <a:defRPr/>
              </a:pPr>
              <a:endParaRPr lang="en-US">
                <a:latin typeface="微软雅黑"/>
                <a:ea typeface="微软雅黑"/>
                <a:sym typeface="微软雅黑"/>
              </a:endParaRPr>
            </a:p>
          </p:txBody>
        </p:sp>
      </p:grpSp>
      <p:grpSp>
        <p:nvGrpSpPr>
          <p:cNvPr id="5" name="Group 24"/>
          <p:cNvGrpSpPr/>
          <p:nvPr/>
        </p:nvGrpSpPr>
        <p:grpSpPr>
          <a:xfrm rot="2700000" flipH="1">
            <a:off x="7125274" y="4181329"/>
            <a:ext cx="321495" cy="1652812"/>
            <a:chOff x="2476500" y="2038350"/>
            <a:chExt cx="571500" cy="1828800"/>
          </a:xfrm>
          <a:solidFill>
            <a:srgbClr val="C0504D"/>
          </a:solidFill>
        </p:grpSpPr>
        <p:sp>
          <p:nvSpPr>
            <p:cNvPr id="15" name="Bent Arrow 14"/>
            <p:cNvSpPr/>
            <p:nvPr/>
          </p:nvSpPr>
          <p:spPr bwMode="auto">
            <a:xfrm flipV="1">
              <a:off x="2476500" y="2038350"/>
              <a:ext cx="533400" cy="1828800"/>
            </a:xfrm>
            <a:prstGeom prst="bentArrow">
              <a:avLst>
                <a:gd name="adj1" fmla="val 13663"/>
                <a:gd name="adj2" fmla="val 25006"/>
                <a:gd name="adj3" fmla="val 43568"/>
                <a:gd name="adj4" fmla="val 0"/>
              </a:avLst>
            </a:prstGeom>
            <a:grpFill/>
            <a:ln w="9525">
              <a:solidFill>
                <a:srgbClr val="FFFFFF"/>
              </a:solidFill>
              <a:round/>
              <a:headEnd/>
              <a:tailEnd/>
            </a:ln>
          </p:spPr>
          <p:txBody>
            <a:bodyPr/>
            <a:lstStyle/>
            <a:p>
              <a:pPr algn="ctr" defTabSz="914057">
                <a:defRPr/>
              </a:pPr>
              <a:endParaRPr lang="en-US">
                <a:latin typeface="微软雅黑"/>
                <a:ea typeface="微软雅黑"/>
                <a:sym typeface="微软雅黑"/>
              </a:endParaRPr>
            </a:p>
          </p:txBody>
        </p:sp>
        <p:sp>
          <p:nvSpPr>
            <p:cNvPr id="16" name="Rectangle 15"/>
            <p:cNvSpPr/>
            <p:nvPr/>
          </p:nvSpPr>
          <p:spPr bwMode="auto">
            <a:xfrm>
              <a:off x="2514600" y="2038350"/>
              <a:ext cx="533400" cy="45719"/>
            </a:xfrm>
            <a:prstGeom prst="rect">
              <a:avLst/>
            </a:prstGeom>
            <a:grpFill/>
            <a:ln w="9525">
              <a:solidFill>
                <a:srgbClr val="FFFFFF"/>
              </a:solidFill>
              <a:round/>
              <a:headEnd/>
              <a:tailEnd/>
            </a:ln>
          </p:spPr>
          <p:txBody>
            <a:bodyPr/>
            <a:lstStyle/>
            <a:p>
              <a:pPr algn="ctr" defTabSz="914057">
                <a:defRPr/>
              </a:pPr>
              <a:endParaRPr lang="en-US">
                <a:latin typeface="微软雅黑"/>
                <a:ea typeface="微软雅黑"/>
                <a:sym typeface="微软雅黑"/>
              </a:endParaRPr>
            </a:p>
          </p:txBody>
        </p:sp>
      </p:grpSp>
      <p:grpSp>
        <p:nvGrpSpPr>
          <p:cNvPr id="8" name="Group 59"/>
          <p:cNvGrpSpPr>
            <a:grpSpLocks/>
          </p:cNvGrpSpPr>
          <p:nvPr/>
        </p:nvGrpSpPr>
        <p:grpSpPr bwMode="auto">
          <a:xfrm>
            <a:off x="8286749" y="1927230"/>
            <a:ext cx="2954339" cy="893724"/>
            <a:chOff x="1603804" y="2220559"/>
            <a:chExt cx="2955174" cy="893744"/>
          </a:xfrm>
        </p:grpSpPr>
        <p:sp>
          <p:nvSpPr>
            <p:cNvPr id="61" name="Text Placeholder 2"/>
            <p:cNvSpPr txBox="1">
              <a:spLocks/>
            </p:cNvSpPr>
            <p:nvPr/>
          </p:nvSpPr>
          <p:spPr>
            <a:xfrm>
              <a:off x="1603804" y="2220559"/>
              <a:ext cx="2013520" cy="261944"/>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57">
                <a:defRPr/>
              </a:pPr>
              <a:r>
                <a:rPr lang="zh-CN" altLang="en-US" sz="1800" dirty="0">
                  <a:solidFill>
                    <a:schemeClr val="tx1"/>
                  </a:solidFill>
                  <a:latin typeface="微软雅黑"/>
                  <a:ea typeface="微软雅黑"/>
                  <a:cs typeface="Clear Sans" panose="020B0503030202020304" pitchFamily="34" charset="0"/>
                  <a:sym typeface="微软雅黑"/>
                </a:rPr>
                <a:t>输入标题文字</a:t>
              </a:r>
              <a:endParaRPr lang="en-GB" altLang="zh-CN" sz="1800" dirty="0">
                <a:solidFill>
                  <a:schemeClr val="tx1"/>
                </a:solidFill>
                <a:latin typeface="微软雅黑"/>
                <a:ea typeface="微软雅黑"/>
                <a:cs typeface="Clear Sans" panose="020B0503030202020304" pitchFamily="34" charset="0"/>
                <a:sym typeface="微软雅黑"/>
              </a:endParaRPr>
            </a:p>
          </p:txBody>
        </p:sp>
        <p:sp>
          <p:nvSpPr>
            <p:cNvPr id="62" name="TextBox 61"/>
            <p:cNvSpPr txBox="1"/>
            <p:nvPr/>
          </p:nvSpPr>
          <p:spPr>
            <a:xfrm>
              <a:off x="1680026" y="2560292"/>
              <a:ext cx="2878952" cy="554011"/>
            </a:xfrm>
            <a:prstGeom prst="rect">
              <a:avLst/>
            </a:prstGeom>
            <a:noFill/>
          </p:spPr>
          <p:txBody>
            <a:bodyPr lIns="0" tIns="0" rIns="0" bIns="0">
              <a:spAutoFit/>
            </a:bodyPr>
            <a:lstStyle/>
            <a:p>
              <a:pPr defTabSz="1450433">
                <a:defRPr/>
              </a:pPr>
              <a:r>
                <a:rPr lang="zh-CN" altLang="en-US" dirty="0">
                  <a:latin typeface="微软雅黑"/>
                  <a:ea typeface="微软雅黑"/>
                  <a:cs typeface="Open Sans" panose="020B0606030504020204" pitchFamily="34" charset="0"/>
                  <a:sym typeface="微软雅黑"/>
                </a:rPr>
                <a:t>点击更改您的文字内容以下内容并没有什么实际意义</a:t>
              </a:r>
              <a:endParaRPr lang="en-US" altLang="zh-CN" dirty="0">
                <a:latin typeface="微软雅黑"/>
                <a:ea typeface="微软雅黑"/>
                <a:cs typeface="Open Sans" panose="020B0606030504020204" pitchFamily="34" charset="0"/>
                <a:sym typeface="微软雅黑"/>
              </a:endParaRPr>
            </a:p>
          </p:txBody>
        </p:sp>
      </p:grpSp>
      <p:grpSp>
        <p:nvGrpSpPr>
          <p:cNvPr id="11" name="Group 62"/>
          <p:cNvGrpSpPr>
            <a:grpSpLocks/>
          </p:cNvGrpSpPr>
          <p:nvPr/>
        </p:nvGrpSpPr>
        <p:grpSpPr bwMode="auto">
          <a:xfrm>
            <a:off x="8286749" y="4525967"/>
            <a:ext cx="2954339" cy="893724"/>
            <a:chOff x="1603804" y="2220559"/>
            <a:chExt cx="2955174" cy="893744"/>
          </a:xfrm>
        </p:grpSpPr>
        <p:sp>
          <p:nvSpPr>
            <p:cNvPr id="64" name="Text Placeholder 2"/>
            <p:cNvSpPr txBox="1">
              <a:spLocks/>
            </p:cNvSpPr>
            <p:nvPr/>
          </p:nvSpPr>
          <p:spPr>
            <a:xfrm>
              <a:off x="1603804" y="2220559"/>
              <a:ext cx="2013520"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14057">
                <a:defRPr/>
              </a:pPr>
              <a:r>
                <a:rPr lang="zh-CN" altLang="en-US" sz="1800" dirty="0">
                  <a:solidFill>
                    <a:schemeClr val="tx1"/>
                  </a:solidFill>
                  <a:latin typeface="微软雅黑"/>
                  <a:ea typeface="微软雅黑"/>
                  <a:cs typeface="Clear Sans" panose="020B0503030202020304" pitchFamily="34" charset="0"/>
                  <a:sym typeface="微软雅黑"/>
                </a:rPr>
                <a:t>输入标题文字</a:t>
              </a:r>
              <a:endParaRPr lang="en-GB" altLang="zh-CN" sz="1800" dirty="0">
                <a:solidFill>
                  <a:schemeClr val="tx1"/>
                </a:solidFill>
                <a:latin typeface="微软雅黑"/>
                <a:ea typeface="微软雅黑"/>
                <a:cs typeface="Clear Sans" panose="020B0503030202020304" pitchFamily="34" charset="0"/>
                <a:sym typeface="微软雅黑"/>
              </a:endParaRPr>
            </a:p>
          </p:txBody>
        </p:sp>
        <p:sp>
          <p:nvSpPr>
            <p:cNvPr id="65" name="TextBox 64"/>
            <p:cNvSpPr txBox="1"/>
            <p:nvPr/>
          </p:nvSpPr>
          <p:spPr>
            <a:xfrm>
              <a:off x="1680026" y="2560292"/>
              <a:ext cx="2878952" cy="554011"/>
            </a:xfrm>
            <a:prstGeom prst="rect">
              <a:avLst/>
            </a:prstGeom>
            <a:noFill/>
          </p:spPr>
          <p:txBody>
            <a:bodyPr lIns="0" tIns="0" rIns="0" bIns="0">
              <a:spAutoFit/>
            </a:bodyPr>
            <a:lstStyle/>
            <a:p>
              <a:pPr defTabSz="1450433">
                <a:defRPr/>
              </a:pPr>
              <a:r>
                <a:rPr lang="zh-CN" altLang="en-US" dirty="0">
                  <a:latin typeface="微软雅黑"/>
                  <a:ea typeface="微软雅黑"/>
                  <a:cs typeface="Open Sans" panose="020B0606030504020204" pitchFamily="34" charset="0"/>
                  <a:sym typeface="微软雅黑"/>
                </a:rPr>
                <a:t>点击更改您的文字内容以下内容并没有什么实际意义</a:t>
              </a:r>
              <a:endParaRPr lang="en-US" altLang="zh-CN" dirty="0">
                <a:latin typeface="微软雅黑"/>
                <a:ea typeface="微软雅黑"/>
                <a:cs typeface="Open Sans" panose="020B0606030504020204" pitchFamily="34" charset="0"/>
                <a:sym typeface="微软雅黑"/>
              </a:endParaRPr>
            </a:p>
          </p:txBody>
        </p:sp>
      </p:grpSp>
      <p:grpSp>
        <p:nvGrpSpPr>
          <p:cNvPr id="14" name="Group 65"/>
          <p:cNvGrpSpPr>
            <a:grpSpLocks/>
          </p:cNvGrpSpPr>
          <p:nvPr/>
        </p:nvGrpSpPr>
        <p:grpSpPr bwMode="auto">
          <a:xfrm>
            <a:off x="930277" y="4525967"/>
            <a:ext cx="2959100" cy="893724"/>
            <a:chOff x="1679271" y="2220559"/>
            <a:chExt cx="2959965" cy="893744"/>
          </a:xfrm>
        </p:grpSpPr>
        <p:sp>
          <p:nvSpPr>
            <p:cNvPr id="67" name="Text Placeholder 2"/>
            <p:cNvSpPr txBox="1">
              <a:spLocks/>
            </p:cNvSpPr>
            <p:nvPr/>
          </p:nvSpPr>
          <p:spPr>
            <a:xfrm>
              <a:off x="2625698" y="2220559"/>
              <a:ext cx="2013538" cy="261943"/>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914057">
                <a:defRPr/>
              </a:pPr>
              <a:r>
                <a:rPr lang="zh-CN" altLang="en-US" sz="1800" dirty="0">
                  <a:solidFill>
                    <a:schemeClr val="tx1"/>
                  </a:solidFill>
                  <a:latin typeface="微软雅黑"/>
                  <a:ea typeface="微软雅黑"/>
                  <a:cs typeface="Clear Sans" panose="020B0503030202020304" pitchFamily="34" charset="0"/>
                  <a:sym typeface="微软雅黑"/>
                </a:rPr>
                <a:t>输入标题文字</a:t>
              </a:r>
              <a:endParaRPr lang="en-GB" altLang="zh-CN" sz="1800" dirty="0">
                <a:solidFill>
                  <a:schemeClr val="tx1"/>
                </a:solidFill>
                <a:latin typeface="微软雅黑"/>
                <a:ea typeface="微软雅黑"/>
                <a:cs typeface="Clear Sans" panose="020B0503030202020304" pitchFamily="34" charset="0"/>
                <a:sym typeface="微软雅黑"/>
              </a:endParaRPr>
            </a:p>
          </p:txBody>
        </p:sp>
        <p:sp>
          <p:nvSpPr>
            <p:cNvPr id="68" name="TextBox 67"/>
            <p:cNvSpPr txBox="1"/>
            <p:nvPr/>
          </p:nvSpPr>
          <p:spPr>
            <a:xfrm>
              <a:off x="1679271" y="2560292"/>
              <a:ext cx="2878979" cy="554011"/>
            </a:xfrm>
            <a:prstGeom prst="rect">
              <a:avLst/>
            </a:prstGeom>
            <a:noFill/>
          </p:spPr>
          <p:txBody>
            <a:bodyPr lIns="0" tIns="0" rIns="0" bIns="0">
              <a:spAutoFit/>
            </a:bodyPr>
            <a:lstStyle/>
            <a:p>
              <a:pPr algn="r" defTabSz="1450433">
                <a:defRPr/>
              </a:pPr>
              <a:r>
                <a:rPr lang="zh-CN" altLang="en-US" dirty="0">
                  <a:latin typeface="微软雅黑"/>
                  <a:ea typeface="微软雅黑"/>
                  <a:cs typeface="Open Sans" panose="020B0606030504020204" pitchFamily="34" charset="0"/>
                  <a:sym typeface="微软雅黑"/>
                </a:rPr>
                <a:t>点击更改您的文字内容以下内容并没有什么实际意义</a:t>
              </a:r>
              <a:endParaRPr lang="en-US" altLang="zh-CN" dirty="0">
                <a:latin typeface="微软雅黑"/>
                <a:ea typeface="微软雅黑"/>
                <a:cs typeface="Open Sans" panose="020B0606030504020204" pitchFamily="34" charset="0"/>
                <a:sym typeface="微软雅黑"/>
              </a:endParaRPr>
            </a:p>
          </p:txBody>
        </p:sp>
      </p:grpSp>
      <p:grpSp>
        <p:nvGrpSpPr>
          <p:cNvPr id="17" name="Group 68"/>
          <p:cNvGrpSpPr>
            <a:grpSpLocks/>
          </p:cNvGrpSpPr>
          <p:nvPr/>
        </p:nvGrpSpPr>
        <p:grpSpPr bwMode="auto">
          <a:xfrm>
            <a:off x="930277" y="1927231"/>
            <a:ext cx="2959100" cy="893725"/>
            <a:chOff x="1679271" y="2220559"/>
            <a:chExt cx="2959965" cy="893744"/>
          </a:xfrm>
        </p:grpSpPr>
        <p:sp>
          <p:nvSpPr>
            <p:cNvPr id="70" name="Text Placeholder 2"/>
            <p:cNvSpPr txBox="1">
              <a:spLocks/>
            </p:cNvSpPr>
            <p:nvPr/>
          </p:nvSpPr>
          <p:spPr>
            <a:xfrm>
              <a:off x="2625698" y="2220559"/>
              <a:ext cx="2013538" cy="261944"/>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914057">
                <a:defRPr/>
              </a:pPr>
              <a:r>
                <a:rPr lang="zh-CN" altLang="en-US" sz="1800" dirty="0">
                  <a:solidFill>
                    <a:schemeClr val="tx1"/>
                  </a:solidFill>
                  <a:latin typeface="微软雅黑"/>
                  <a:ea typeface="微软雅黑"/>
                  <a:cs typeface="Clear Sans" panose="020B0503030202020304" pitchFamily="34" charset="0"/>
                  <a:sym typeface="微软雅黑"/>
                </a:rPr>
                <a:t>输入标题文字</a:t>
              </a:r>
              <a:endParaRPr lang="en-GB" altLang="zh-CN" sz="1800" dirty="0">
                <a:solidFill>
                  <a:schemeClr val="tx1"/>
                </a:solidFill>
                <a:latin typeface="微软雅黑"/>
                <a:ea typeface="微软雅黑"/>
                <a:cs typeface="Clear Sans" panose="020B0503030202020304" pitchFamily="34" charset="0"/>
                <a:sym typeface="微软雅黑"/>
              </a:endParaRPr>
            </a:p>
          </p:txBody>
        </p:sp>
        <p:sp>
          <p:nvSpPr>
            <p:cNvPr id="71" name="TextBox 70"/>
            <p:cNvSpPr txBox="1"/>
            <p:nvPr/>
          </p:nvSpPr>
          <p:spPr>
            <a:xfrm>
              <a:off x="1679271" y="2560293"/>
              <a:ext cx="2878979" cy="554010"/>
            </a:xfrm>
            <a:prstGeom prst="rect">
              <a:avLst/>
            </a:prstGeom>
            <a:noFill/>
          </p:spPr>
          <p:txBody>
            <a:bodyPr lIns="0" tIns="0" rIns="0" bIns="0">
              <a:spAutoFit/>
            </a:bodyPr>
            <a:lstStyle/>
            <a:p>
              <a:pPr algn="r" defTabSz="1450433">
                <a:defRPr/>
              </a:pPr>
              <a:r>
                <a:rPr lang="zh-CN" altLang="en-US" dirty="0">
                  <a:latin typeface="微软雅黑"/>
                  <a:ea typeface="微软雅黑"/>
                  <a:cs typeface="Open Sans" panose="020B0606030504020204" pitchFamily="34" charset="0"/>
                  <a:sym typeface="微软雅黑"/>
                </a:rPr>
                <a:t>点击更改您的文字内容以下内容并没有什么实际意义</a:t>
              </a:r>
              <a:endParaRPr lang="en-US" altLang="zh-CN" dirty="0">
                <a:latin typeface="微软雅黑"/>
                <a:ea typeface="微软雅黑"/>
                <a:cs typeface="Open Sans" panose="020B0606030504020204" pitchFamily="34" charset="0"/>
                <a:sym typeface="微软雅黑"/>
              </a:endParaRPr>
            </a:p>
          </p:txBody>
        </p:sp>
      </p:grpSp>
      <p:grpSp>
        <p:nvGrpSpPr>
          <p:cNvPr id="19" name="Group 1"/>
          <p:cNvGrpSpPr>
            <a:grpSpLocks/>
          </p:cNvGrpSpPr>
          <p:nvPr/>
        </p:nvGrpSpPr>
        <p:grpSpPr bwMode="auto">
          <a:xfrm>
            <a:off x="6456363" y="3074990"/>
            <a:ext cx="1484312" cy="1485900"/>
            <a:chOff x="6455778" y="3074438"/>
            <a:chExt cx="1485674" cy="1485674"/>
          </a:xfrm>
          <a:solidFill>
            <a:srgbClr val="C00000"/>
          </a:solidFill>
        </p:grpSpPr>
        <p:sp>
          <p:nvSpPr>
            <p:cNvPr id="21" name="Rounded Rectangle 20"/>
            <p:cNvSpPr/>
            <p:nvPr/>
          </p:nvSpPr>
          <p:spPr bwMode="auto">
            <a:xfrm rot="18900000" flipV="1">
              <a:off x="6455778" y="3074438"/>
              <a:ext cx="1485674" cy="1485674"/>
            </a:xfrm>
            <a:prstGeom prst="roundRect">
              <a:avLst>
                <a:gd name="adj" fmla="val 9646"/>
              </a:avLst>
            </a:prstGeom>
            <a:grpFill/>
            <a:ln w="9525">
              <a:solidFill>
                <a:srgbClr val="FFFFFF"/>
              </a:solidFill>
              <a:round/>
              <a:headEnd/>
              <a:tailEnd/>
            </a:ln>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eaLnBrk="1" hangingPunct="1"/>
              <a:endParaRPr lang="zh-CN" altLang="zh-CN">
                <a:latin typeface="微软雅黑"/>
                <a:ea typeface="微软雅黑"/>
                <a:sym typeface="微软雅黑"/>
              </a:endParaRPr>
            </a:p>
          </p:txBody>
        </p:sp>
        <p:grpSp>
          <p:nvGrpSpPr>
            <p:cNvPr id="20" name="Group 34"/>
            <p:cNvGrpSpPr/>
            <p:nvPr/>
          </p:nvGrpSpPr>
          <p:grpSpPr>
            <a:xfrm>
              <a:off x="6880423" y="3544610"/>
              <a:ext cx="613402" cy="593867"/>
              <a:chOff x="2339975" y="3200401"/>
              <a:chExt cx="249238" cy="241301"/>
            </a:xfrm>
            <a:grpFill/>
          </p:grpSpPr>
          <p:sp>
            <p:nvSpPr>
              <p:cNvPr id="36" name="Rectangle 18"/>
              <p:cNvSpPr>
                <a:spLocks noChangeArrowheads="1"/>
              </p:cNvSpPr>
              <p:nvPr/>
            </p:nvSpPr>
            <p:spPr bwMode="auto">
              <a:xfrm>
                <a:off x="2428875" y="3297238"/>
                <a:ext cx="28575" cy="25400"/>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37" name="Rectangle 19"/>
              <p:cNvSpPr>
                <a:spLocks noChangeArrowheads="1"/>
              </p:cNvSpPr>
              <p:nvPr/>
            </p:nvSpPr>
            <p:spPr bwMode="auto">
              <a:xfrm>
                <a:off x="2473325" y="3297238"/>
                <a:ext cx="28575" cy="25400"/>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38" name="Rectangle 20"/>
              <p:cNvSpPr>
                <a:spLocks noChangeArrowheads="1"/>
              </p:cNvSpPr>
              <p:nvPr/>
            </p:nvSpPr>
            <p:spPr bwMode="auto">
              <a:xfrm>
                <a:off x="2516188" y="3297238"/>
                <a:ext cx="28575" cy="25400"/>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39" name="Rectangle 21"/>
              <p:cNvSpPr>
                <a:spLocks noChangeArrowheads="1"/>
              </p:cNvSpPr>
              <p:nvPr/>
            </p:nvSpPr>
            <p:spPr bwMode="auto">
              <a:xfrm>
                <a:off x="2428875" y="3338513"/>
                <a:ext cx="28575" cy="23813"/>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40" name="Rectangle 22"/>
              <p:cNvSpPr>
                <a:spLocks noChangeArrowheads="1"/>
              </p:cNvSpPr>
              <p:nvPr/>
            </p:nvSpPr>
            <p:spPr bwMode="auto">
              <a:xfrm>
                <a:off x="2473325" y="3338513"/>
                <a:ext cx="28575" cy="23813"/>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41" name="Rectangle 23"/>
              <p:cNvSpPr>
                <a:spLocks noChangeArrowheads="1"/>
              </p:cNvSpPr>
              <p:nvPr/>
            </p:nvSpPr>
            <p:spPr bwMode="auto">
              <a:xfrm>
                <a:off x="2516188" y="3338513"/>
                <a:ext cx="28575" cy="23813"/>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47" name="Rectangle 24"/>
              <p:cNvSpPr>
                <a:spLocks noChangeArrowheads="1"/>
              </p:cNvSpPr>
              <p:nvPr/>
            </p:nvSpPr>
            <p:spPr bwMode="auto">
              <a:xfrm>
                <a:off x="2428875" y="3378201"/>
                <a:ext cx="28575" cy="23813"/>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48" name="Rectangle 25"/>
              <p:cNvSpPr>
                <a:spLocks noChangeArrowheads="1"/>
              </p:cNvSpPr>
              <p:nvPr/>
            </p:nvSpPr>
            <p:spPr bwMode="auto">
              <a:xfrm>
                <a:off x="2386013" y="3338513"/>
                <a:ext cx="25400" cy="23813"/>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49" name="Rectangle 26"/>
              <p:cNvSpPr>
                <a:spLocks noChangeArrowheads="1"/>
              </p:cNvSpPr>
              <p:nvPr/>
            </p:nvSpPr>
            <p:spPr bwMode="auto">
              <a:xfrm>
                <a:off x="2386013" y="3378201"/>
                <a:ext cx="28575" cy="23813"/>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50" name="Rectangle 27"/>
              <p:cNvSpPr>
                <a:spLocks noChangeArrowheads="1"/>
              </p:cNvSpPr>
              <p:nvPr/>
            </p:nvSpPr>
            <p:spPr bwMode="auto">
              <a:xfrm>
                <a:off x="2473325" y="3378201"/>
                <a:ext cx="28575" cy="23813"/>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51" name="Rectangle 28"/>
              <p:cNvSpPr>
                <a:spLocks noChangeArrowheads="1"/>
              </p:cNvSpPr>
              <p:nvPr/>
            </p:nvSpPr>
            <p:spPr bwMode="auto">
              <a:xfrm>
                <a:off x="2516188" y="3378201"/>
                <a:ext cx="28575" cy="23813"/>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52" name="Freeform 29"/>
              <p:cNvSpPr>
                <a:spLocks noEditPoints="1"/>
              </p:cNvSpPr>
              <p:nvPr/>
            </p:nvSpPr>
            <p:spPr bwMode="auto">
              <a:xfrm>
                <a:off x="2339975" y="3217864"/>
                <a:ext cx="249238" cy="223838"/>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grpFill/>
              <a:ln w="9525">
                <a:solidFill>
                  <a:srgbClr val="FFFFFF"/>
                </a:solidFill>
                <a:round/>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53" name="Rectangle 30"/>
              <p:cNvSpPr>
                <a:spLocks noChangeArrowheads="1"/>
              </p:cNvSpPr>
              <p:nvPr/>
            </p:nvSpPr>
            <p:spPr bwMode="auto">
              <a:xfrm>
                <a:off x="2387600" y="3200401"/>
                <a:ext cx="20638" cy="34925"/>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sp>
            <p:nvSpPr>
              <p:cNvPr id="54" name="Rectangle 31"/>
              <p:cNvSpPr>
                <a:spLocks noChangeArrowheads="1"/>
              </p:cNvSpPr>
              <p:nvPr/>
            </p:nvSpPr>
            <p:spPr bwMode="auto">
              <a:xfrm>
                <a:off x="2525713" y="3200401"/>
                <a:ext cx="23813" cy="34925"/>
              </a:xfrm>
              <a:prstGeom prst="rect">
                <a:avLst/>
              </a:prstGeom>
              <a:grpFill/>
              <a:ln w="9525">
                <a:solidFill>
                  <a:srgbClr val="FFFFFF"/>
                </a:solidFill>
                <a:miter lim="800000"/>
                <a:headEnd/>
                <a:tailEnd/>
              </a:ln>
              <a:extLst/>
            </p:spPr>
            <p:txBody>
              <a:bodyPr lIns="121920" tIns="60960" rIns="121920" bIns="60960"/>
              <a:lstStyle/>
              <a:p>
                <a:pPr defTabSz="914057">
                  <a:defRPr/>
                </a:pPr>
                <a:endParaRPr lang="en-US" dirty="0">
                  <a:latin typeface="微软雅黑"/>
                  <a:ea typeface="微软雅黑"/>
                  <a:cs typeface="Open Sans" panose="020B0606030504020204" pitchFamily="34" charset="0"/>
                  <a:sym typeface="微软雅黑"/>
                </a:endParaRPr>
              </a:p>
            </p:txBody>
          </p:sp>
        </p:grpSp>
      </p:grpSp>
      <p:grpSp>
        <p:nvGrpSpPr>
          <p:cNvPr id="22" name="Group 2"/>
          <p:cNvGrpSpPr>
            <a:grpSpLocks/>
          </p:cNvGrpSpPr>
          <p:nvPr/>
        </p:nvGrpSpPr>
        <p:grpSpPr bwMode="auto">
          <a:xfrm>
            <a:off x="5353053" y="4176715"/>
            <a:ext cx="1485900" cy="1485900"/>
            <a:chOff x="5352721" y="4177495"/>
            <a:chExt cx="1485674" cy="1485674"/>
          </a:xfrm>
          <a:solidFill>
            <a:srgbClr val="38B8B7"/>
          </a:solidFill>
        </p:grpSpPr>
        <p:sp>
          <p:nvSpPr>
            <p:cNvPr id="18" name="Rounded Rectangle 17"/>
            <p:cNvSpPr/>
            <p:nvPr/>
          </p:nvSpPr>
          <p:spPr bwMode="auto">
            <a:xfrm rot="18900000" flipV="1">
              <a:off x="5352721" y="4177495"/>
              <a:ext cx="1485674" cy="1485674"/>
            </a:xfrm>
            <a:prstGeom prst="roundRect">
              <a:avLst>
                <a:gd name="adj" fmla="val 9646"/>
              </a:avLst>
            </a:prstGeom>
            <a:grpFill/>
            <a:ln w="9525">
              <a:solidFill>
                <a:srgbClr val="FFFFFF"/>
              </a:solidFill>
              <a:round/>
              <a:headEnd/>
              <a:tailEnd/>
            </a:ln>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eaLnBrk="1" hangingPunct="1"/>
              <a:endParaRPr lang="zh-CN" altLang="zh-CN">
                <a:latin typeface="微软雅黑"/>
                <a:ea typeface="微软雅黑"/>
                <a:sym typeface="微软雅黑"/>
              </a:endParaRPr>
            </a:p>
          </p:txBody>
        </p:sp>
        <p:sp>
          <p:nvSpPr>
            <p:cNvPr id="75800" name="Shape 719"/>
            <p:cNvSpPr>
              <a:spLocks/>
            </p:cNvSpPr>
            <p:nvPr/>
          </p:nvSpPr>
          <p:spPr bwMode="auto">
            <a:xfrm>
              <a:off x="5801694" y="4639527"/>
              <a:ext cx="587506" cy="505264"/>
            </a:xfrm>
            <a:custGeom>
              <a:avLst/>
              <a:gdLst>
                <a:gd name="T0" fmla="*/ 293753 w 21332"/>
                <a:gd name="T1" fmla="*/ 252632 h 21446"/>
                <a:gd name="T2" fmla="*/ 293753 w 21332"/>
                <a:gd name="T3" fmla="*/ 252632 h 21446"/>
                <a:gd name="T4" fmla="*/ 293753 w 21332"/>
                <a:gd name="T5" fmla="*/ 252632 h 21446"/>
                <a:gd name="T6" fmla="*/ 293753 w 21332"/>
                <a:gd name="T7" fmla="*/ 252632 h 2144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grpFill/>
            <a:ln w="12700" cap="flat">
              <a:solidFill>
                <a:srgbClr val="FFFFFF"/>
              </a:solidFill>
              <a:miter lim="400000"/>
              <a:headEnd/>
              <a:tailEnd/>
            </a:ln>
            <a:extLst/>
          </p:spPr>
          <p:txBody>
            <a:bodyPr lIns="38100" tIns="38100" rIns="38100" bIns="38100" anchor="ctr"/>
            <a:lstStyle/>
            <a:p>
              <a:endParaRPr lang="zh-CN" altLang="en-US">
                <a:latin typeface="微软雅黑"/>
                <a:ea typeface="微软雅黑"/>
                <a:sym typeface="微软雅黑"/>
              </a:endParaRPr>
            </a:p>
          </p:txBody>
        </p:sp>
      </p:grpSp>
      <p:grpSp>
        <p:nvGrpSpPr>
          <p:cNvPr id="23" name="Group 3"/>
          <p:cNvGrpSpPr>
            <a:grpSpLocks/>
          </p:cNvGrpSpPr>
          <p:nvPr/>
        </p:nvGrpSpPr>
        <p:grpSpPr bwMode="auto">
          <a:xfrm>
            <a:off x="4249741" y="3074990"/>
            <a:ext cx="1485900" cy="1485900"/>
            <a:chOff x="4249665" y="3074438"/>
            <a:chExt cx="1485674" cy="1485674"/>
          </a:xfrm>
          <a:solidFill>
            <a:srgbClr val="C00000"/>
          </a:solidFill>
        </p:grpSpPr>
        <p:sp>
          <p:nvSpPr>
            <p:cNvPr id="24" name="Rounded Rectangle 23"/>
            <p:cNvSpPr/>
            <p:nvPr/>
          </p:nvSpPr>
          <p:spPr bwMode="auto">
            <a:xfrm rot="18900000" flipV="1">
              <a:off x="4249665" y="3074438"/>
              <a:ext cx="1485674" cy="1485674"/>
            </a:xfrm>
            <a:prstGeom prst="roundRect">
              <a:avLst>
                <a:gd name="adj" fmla="val 9646"/>
              </a:avLst>
            </a:prstGeom>
            <a:grpFill/>
            <a:ln w="9525">
              <a:solidFill>
                <a:srgbClr val="FFFFFF"/>
              </a:solidFill>
              <a:round/>
              <a:headEnd/>
              <a:tailEnd/>
            </a:ln>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eaLnBrk="1" hangingPunct="1"/>
              <a:endParaRPr lang="zh-CN" altLang="zh-CN">
                <a:latin typeface="微软雅黑"/>
                <a:ea typeface="微软雅黑"/>
                <a:sym typeface="微软雅黑"/>
              </a:endParaRPr>
            </a:p>
          </p:txBody>
        </p:sp>
        <p:sp>
          <p:nvSpPr>
            <p:cNvPr id="75798" name="Shape 2102"/>
            <p:cNvSpPr>
              <a:spLocks/>
            </p:cNvSpPr>
            <p:nvPr/>
          </p:nvSpPr>
          <p:spPr bwMode="auto">
            <a:xfrm>
              <a:off x="4622339" y="3522435"/>
              <a:ext cx="720330" cy="576242"/>
            </a:xfrm>
            <a:custGeom>
              <a:avLst/>
              <a:gdLst>
                <a:gd name="T0" fmla="*/ 360165 w 21600"/>
                <a:gd name="T1" fmla="*/ 288121 h 21600"/>
                <a:gd name="T2" fmla="*/ 360165 w 21600"/>
                <a:gd name="T3" fmla="*/ 288121 h 21600"/>
                <a:gd name="T4" fmla="*/ 360165 w 21600"/>
                <a:gd name="T5" fmla="*/ 288121 h 21600"/>
                <a:gd name="T6" fmla="*/ 360165 w 21600"/>
                <a:gd name="T7" fmla="*/ 288121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grpFill/>
            <a:ln w="12700" cap="flat">
              <a:solidFill>
                <a:srgbClr val="FFFFFF"/>
              </a:solidFill>
              <a:miter lim="400000"/>
              <a:headEnd/>
              <a:tailEnd/>
            </a:ln>
            <a:extLst/>
          </p:spPr>
          <p:txBody>
            <a:bodyPr lIns="38100" tIns="38100" rIns="38100" bIns="38100" anchor="ctr"/>
            <a:lstStyle/>
            <a:p>
              <a:endParaRPr lang="zh-CN" altLang="en-US">
                <a:latin typeface="微软雅黑"/>
                <a:ea typeface="微软雅黑"/>
                <a:sym typeface="微软雅黑"/>
              </a:endParaRPr>
            </a:p>
          </p:txBody>
        </p:sp>
      </p:grpSp>
      <p:grpSp>
        <p:nvGrpSpPr>
          <p:cNvPr id="25" name="Group 16"/>
          <p:cNvGrpSpPr>
            <a:grpSpLocks/>
          </p:cNvGrpSpPr>
          <p:nvPr/>
        </p:nvGrpSpPr>
        <p:grpSpPr bwMode="auto">
          <a:xfrm>
            <a:off x="5353053" y="1971676"/>
            <a:ext cx="1485900" cy="1485900"/>
            <a:chOff x="5352721" y="1971381"/>
            <a:chExt cx="1485674" cy="1485674"/>
          </a:xfrm>
          <a:solidFill>
            <a:srgbClr val="38B8B7"/>
          </a:solidFill>
        </p:grpSpPr>
        <p:sp>
          <p:nvSpPr>
            <p:cNvPr id="27" name="Rounded Rectangle 26"/>
            <p:cNvSpPr/>
            <p:nvPr/>
          </p:nvSpPr>
          <p:spPr bwMode="auto">
            <a:xfrm rot="18900000" flipV="1">
              <a:off x="5352721" y="1971381"/>
              <a:ext cx="1485674" cy="1485674"/>
            </a:xfrm>
            <a:prstGeom prst="roundRect">
              <a:avLst>
                <a:gd name="adj" fmla="val 9646"/>
              </a:avLst>
            </a:prstGeom>
            <a:grpFill/>
            <a:ln w="9525">
              <a:solidFill>
                <a:srgbClr val="FFFFFF"/>
              </a:solidFill>
              <a:round/>
              <a:headEnd/>
              <a:tailEnd/>
            </a:ln>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defTabSz="912813" fontAlgn="base">
                <a:spcBef>
                  <a:spcPct val="0"/>
                </a:spcBef>
                <a:spcAft>
                  <a:spcPct val="0"/>
                </a:spcAft>
                <a:defRPr>
                  <a:solidFill>
                    <a:schemeClr val="tx1"/>
                  </a:solidFill>
                  <a:latin typeface="Calibri" pitchFamily="34" charset="0"/>
                </a:defRPr>
              </a:lvl6pPr>
              <a:lvl7pPr marL="2971800" indent="-228600" defTabSz="912813" fontAlgn="base">
                <a:spcBef>
                  <a:spcPct val="0"/>
                </a:spcBef>
                <a:spcAft>
                  <a:spcPct val="0"/>
                </a:spcAft>
                <a:defRPr>
                  <a:solidFill>
                    <a:schemeClr val="tx1"/>
                  </a:solidFill>
                  <a:latin typeface="Calibri" pitchFamily="34" charset="0"/>
                </a:defRPr>
              </a:lvl7pPr>
              <a:lvl8pPr marL="3429000" indent="-228600" defTabSz="912813" fontAlgn="base">
                <a:spcBef>
                  <a:spcPct val="0"/>
                </a:spcBef>
                <a:spcAft>
                  <a:spcPct val="0"/>
                </a:spcAft>
                <a:defRPr>
                  <a:solidFill>
                    <a:schemeClr val="tx1"/>
                  </a:solidFill>
                  <a:latin typeface="Calibri" pitchFamily="34" charset="0"/>
                </a:defRPr>
              </a:lvl8pPr>
              <a:lvl9pPr marL="3886200" indent="-228600" defTabSz="912813" fontAlgn="base">
                <a:spcBef>
                  <a:spcPct val="0"/>
                </a:spcBef>
                <a:spcAft>
                  <a:spcPct val="0"/>
                </a:spcAft>
                <a:defRPr>
                  <a:solidFill>
                    <a:schemeClr val="tx1"/>
                  </a:solidFill>
                  <a:latin typeface="Calibri" pitchFamily="34" charset="0"/>
                </a:defRPr>
              </a:lvl9pPr>
            </a:lstStyle>
            <a:p>
              <a:pPr algn="ctr" eaLnBrk="1" hangingPunct="1"/>
              <a:endParaRPr lang="zh-CN" altLang="zh-CN">
                <a:latin typeface="微软雅黑"/>
                <a:ea typeface="微软雅黑"/>
                <a:sym typeface="微软雅黑"/>
              </a:endParaRPr>
            </a:p>
          </p:txBody>
        </p:sp>
        <p:sp>
          <p:nvSpPr>
            <p:cNvPr id="75796" name="Freeform 56"/>
            <p:cNvSpPr>
              <a:spLocks/>
            </p:cNvSpPr>
            <p:nvPr/>
          </p:nvSpPr>
          <p:spPr bwMode="auto">
            <a:xfrm>
              <a:off x="5802898" y="2468253"/>
              <a:ext cx="664971" cy="542729"/>
            </a:xfrm>
            <a:custGeom>
              <a:avLst/>
              <a:gdLst>
                <a:gd name="T0" fmla="*/ 534414 w 382"/>
                <a:gd name="T1" fmla="*/ 234835 h 312"/>
                <a:gd name="T2" fmla="*/ 630156 w 382"/>
                <a:gd name="T3" fmla="*/ 123506 h 312"/>
                <a:gd name="T4" fmla="*/ 414301 w 382"/>
                <a:gd name="T5" fmla="*/ 43488 h 312"/>
                <a:gd name="T6" fmla="*/ 398634 w 382"/>
                <a:gd name="T7" fmla="*/ 33051 h 312"/>
                <a:gd name="T8" fmla="*/ 398634 w 382"/>
                <a:gd name="T9" fmla="*/ 233095 h 312"/>
                <a:gd name="T10" fmla="*/ 313337 w 382"/>
                <a:gd name="T11" fmla="*/ 372256 h 312"/>
                <a:gd name="T12" fmla="*/ 149706 w 382"/>
                <a:gd name="T13" fmla="*/ 328769 h 312"/>
                <a:gd name="T14" fmla="*/ 224558 w 382"/>
                <a:gd name="T15" fmla="*/ 168733 h 312"/>
                <a:gd name="T16" fmla="*/ 330745 w 382"/>
                <a:gd name="T17" fmla="*/ 161775 h 312"/>
                <a:gd name="T18" fmla="*/ 330745 w 382"/>
                <a:gd name="T19" fmla="*/ 6958 h 312"/>
                <a:gd name="T20" fmla="*/ 268077 w 382"/>
                <a:gd name="T21" fmla="*/ 0 h 312"/>
                <a:gd name="T22" fmla="*/ 0 w 382"/>
                <a:gd name="T23" fmla="*/ 271365 h 312"/>
                <a:gd name="T24" fmla="*/ 268077 w 382"/>
                <a:gd name="T25" fmla="*/ 542729 h 312"/>
                <a:gd name="T26" fmla="*/ 536155 w 382"/>
                <a:gd name="T27" fmla="*/ 271365 h 312"/>
                <a:gd name="T28" fmla="*/ 534414 w 382"/>
                <a:gd name="T29" fmla="*/ 234835 h 3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82" h="312">
                  <a:moveTo>
                    <a:pt x="307" y="135"/>
                  </a:moveTo>
                  <a:cubicBezTo>
                    <a:pt x="354" y="122"/>
                    <a:pt x="382" y="72"/>
                    <a:pt x="362" y="71"/>
                  </a:cubicBezTo>
                  <a:cubicBezTo>
                    <a:pt x="311" y="68"/>
                    <a:pt x="267" y="43"/>
                    <a:pt x="238" y="25"/>
                  </a:cubicBezTo>
                  <a:cubicBezTo>
                    <a:pt x="235" y="23"/>
                    <a:pt x="232" y="21"/>
                    <a:pt x="229" y="19"/>
                  </a:cubicBezTo>
                  <a:cubicBezTo>
                    <a:pt x="229" y="134"/>
                    <a:pt x="229" y="134"/>
                    <a:pt x="229" y="134"/>
                  </a:cubicBezTo>
                  <a:cubicBezTo>
                    <a:pt x="229" y="172"/>
                    <a:pt x="206" y="202"/>
                    <a:pt x="180" y="214"/>
                  </a:cubicBezTo>
                  <a:cubicBezTo>
                    <a:pt x="142" y="233"/>
                    <a:pt x="100" y="221"/>
                    <a:pt x="86" y="189"/>
                  </a:cubicBezTo>
                  <a:cubicBezTo>
                    <a:pt x="72" y="157"/>
                    <a:pt x="91" y="116"/>
                    <a:pt x="129" y="97"/>
                  </a:cubicBezTo>
                  <a:cubicBezTo>
                    <a:pt x="150" y="87"/>
                    <a:pt x="172" y="86"/>
                    <a:pt x="190" y="93"/>
                  </a:cubicBezTo>
                  <a:cubicBezTo>
                    <a:pt x="190" y="4"/>
                    <a:pt x="190" y="4"/>
                    <a:pt x="190" y="4"/>
                  </a:cubicBezTo>
                  <a:cubicBezTo>
                    <a:pt x="178" y="1"/>
                    <a:pt x="166" y="0"/>
                    <a:pt x="154" y="0"/>
                  </a:cubicBezTo>
                  <a:cubicBezTo>
                    <a:pt x="69" y="0"/>
                    <a:pt x="0" y="70"/>
                    <a:pt x="0" y="156"/>
                  </a:cubicBezTo>
                  <a:cubicBezTo>
                    <a:pt x="0" y="242"/>
                    <a:pt x="69" y="312"/>
                    <a:pt x="154" y="312"/>
                  </a:cubicBezTo>
                  <a:cubicBezTo>
                    <a:pt x="239" y="312"/>
                    <a:pt x="308" y="242"/>
                    <a:pt x="308" y="156"/>
                  </a:cubicBezTo>
                  <a:cubicBezTo>
                    <a:pt x="308" y="149"/>
                    <a:pt x="308" y="142"/>
                    <a:pt x="307" y="135"/>
                  </a:cubicBezTo>
                  <a:close/>
                </a:path>
              </a:pathLst>
            </a:custGeom>
            <a:grpFill/>
            <a:ln w="9525">
              <a:solidFill>
                <a:srgbClr val="FFFFFF"/>
              </a:solidFill>
              <a:round/>
              <a:headEnd/>
              <a:tailEnd/>
            </a:ln>
            <a:extLst/>
          </p:spPr>
          <p:txBody>
            <a:bodyPr/>
            <a:lstStyle/>
            <a:p>
              <a:endParaRPr lang="zh-CN" altLang="en-US">
                <a:latin typeface="微软雅黑"/>
                <a:ea typeface="微软雅黑"/>
                <a:sym typeface="微软雅黑"/>
              </a:endParaRPr>
            </a:p>
          </p:txBody>
        </p:sp>
      </p:grpSp>
    </p:spTree>
    <p:extLst>
      <p:ext uri="{BB962C8B-B14F-4D97-AF65-F5344CB8AC3E}">
        <p14:creationId xmlns:p14="http://schemas.microsoft.com/office/powerpoint/2010/main" val="65064078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par>
                                <p:cTn id="11" presetID="16" presetClass="entr" presetSubtype="21"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par>
                                <p:cTn id="14" presetID="16" presetClass="entr" presetSubtype="2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inVertical)">
                                      <p:cBhvr>
                                        <p:cTn id="16" dur="500"/>
                                        <p:tgtEl>
                                          <p:spTgt spid="5"/>
                                        </p:tgtEl>
                                      </p:cBhvr>
                                    </p:animEffect>
                                  </p:childTnLst>
                                </p:cTn>
                              </p:par>
                              <p:par>
                                <p:cTn id="17" presetID="16" presetClass="entr" presetSubtype="21"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par>
                                <p:cTn id="20" presetID="16" presetClass="entr" presetSubtype="21"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par>
                                <p:cTn id="23" presetID="16" presetClass="entr" presetSubtype="21"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barn(inVertical)">
                                      <p:cBhvr>
                                        <p:cTn id="25" dur="500"/>
                                        <p:tgtEl>
                                          <p:spTgt spid="14"/>
                                        </p:tgtEl>
                                      </p:cBhvr>
                                    </p:animEffect>
                                  </p:childTnLst>
                                </p:cTn>
                              </p:par>
                              <p:par>
                                <p:cTn id="26" presetID="16" presetClass="entr" presetSubtype="21"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barn(inVertical)">
                                      <p:cBhvr>
                                        <p:cTn id="28" dur="500"/>
                                        <p:tgtEl>
                                          <p:spTgt spid="17"/>
                                        </p:tgtEl>
                                      </p:cBhvr>
                                    </p:animEffect>
                                  </p:childTnLst>
                                </p:cTn>
                              </p:par>
                              <p:par>
                                <p:cTn id="29" presetID="16" presetClass="entr" presetSubtype="21"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barn(inVertical)">
                                      <p:cBhvr>
                                        <p:cTn id="31" dur="500"/>
                                        <p:tgtEl>
                                          <p:spTgt spid="19"/>
                                        </p:tgtEl>
                                      </p:cBhvr>
                                    </p:animEffect>
                                  </p:childTnLst>
                                </p:cTn>
                              </p:par>
                              <p:par>
                                <p:cTn id="32" presetID="16" presetClass="entr" presetSubtype="21"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500"/>
                                        <p:tgtEl>
                                          <p:spTgt spid="22"/>
                                        </p:tgtEl>
                                      </p:cBhvr>
                                    </p:animEffect>
                                  </p:childTnLst>
                                </p:cTn>
                              </p:par>
                              <p:par>
                                <p:cTn id="35" presetID="16" presetClass="entr" presetSubtype="21"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arn(inVertical)">
                                      <p:cBhvr>
                                        <p:cTn id="37" dur="500"/>
                                        <p:tgtEl>
                                          <p:spTgt spid="23"/>
                                        </p:tgtEl>
                                      </p:cBhvr>
                                    </p:animEffect>
                                  </p:childTnLst>
                                </p:cTn>
                              </p:par>
                              <p:par>
                                <p:cTn id="38" presetID="16" presetClass="entr" presetSubtype="21"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barn(inVertical)">
                                      <p:cBhvr>
                                        <p:cTn id="4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a:ea typeface="微软雅黑"/>
              <a:sym typeface="微软雅黑"/>
            </a:endParaRPr>
          </a:p>
        </p:txBody>
      </p:sp>
      <p:cxnSp>
        <p:nvCxnSpPr>
          <p:cNvPr id="35" name="直接连接符 34"/>
          <p:cNvCxnSpPr/>
          <p:nvPr/>
        </p:nvCxnSpPr>
        <p:spPr>
          <a:xfrm>
            <a:off x="2947373" y="4213114"/>
            <a:ext cx="1340524" cy="84098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3128751" y="3733708"/>
            <a:ext cx="1035817" cy="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947372" y="2413315"/>
            <a:ext cx="1258120" cy="77498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8" name="六边形 37"/>
          <p:cNvSpPr/>
          <p:nvPr/>
        </p:nvSpPr>
        <p:spPr>
          <a:xfrm>
            <a:off x="915999" y="2616451"/>
            <a:ext cx="2620380" cy="2258948"/>
          </a:xfrm>
          <a:prstGeom prst="hexagon">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defRPr/>
            </a:pPr>
            <a:endParaRPr lang="zh-CN" altLang="en-US" sz="1600">
              <a:solidFill>
                <a:prstClr val="white"/>
              </a:solidFill>
              <a:latin typeface="微软雅黑"/>
              <a:ea typeface="微软雅黑"/>
              <a:cs typeface="+mn-ea"/>
              <a:sym typeface="微软雅黑"/>
            </a:endParaRPr>
          </a:p>
        </p:txBody>
      </p:sp>
      <p:sp>
        <p:nvSpPr>
          <p:cNvPr id="39" name="矩形 38"/>
          <p:cNvSpPr/>
          <p:nvPr/>
        </p:nvSpPr>
        <p:spPr>
          <a:xfrm>
            <a:off x="1643444" y="3218888"/>
            <a:ext cx="1174705" cy="1107947"/>
          </a:xfrm>
          <a:prstGeom prst="rect">
            <a:avLst/>
          </a:prstGeom>
          <a:noFill/>
          <a:ln>
            <a:noFill/>
          </a:ln>
        </p:spPr>
        <p:txBody>
          <a:bodyPr wrap="square" lIns="121868" tIns="60934" rIns="121868" bIns="60934">
            <a:spAutoFit/>
          </a:bodyPr>
          <a:lstStyle/>
          <a:p>
            <a:pPr defTabSz="914377">
              <a:defRPr/>
            </a:pPr>
            <a:r>
              <a:rPr lang="zh-CN" altLang="en-US" sz="3200" dirty="0">
                <a:solidFill>
                  <a:prstClr val="white"/>
                </a:solidFill>
                <a:latin typeface="微软雅黑"/>
                <a:ea typeface="微软雅黑"/>
                <a:cs typeface="+mn-ea"/>
                <a:sym typeface="微软雅黑"/>
              </a:rPr>
              <a:t>添加文字</a:t>
            </a:r>
          </a:p>
        </p:txBody>
      </p:sp>
      <p:sp>
        <p:nvSpPr>
          <p:cNvPr id="40" name="六边形 39"/>
          <p:cNvSpPr/>
          <p:nvPr/>
        </p:nvSpPr>
        <p:spPr>
          <a:xfrm>
            <a:off x="3846981" y="1634787"/>
            <a:ext cx="1334903" cy="1150779"/>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defRPr/>
            </a:pPr>
            <a:endParaRPr lang="zh-CN" altLang="en-US" sz="1900">
              <a:solidFill>
                <a:prstClr val="white"/>
              </a:solidFill>
              <a:latin typeface="微软雅黑"/>
              <a:ea typeface="微软雅黑"/>
              <a:cs typeface="+mn-ea"/>
              <a:sym typeface="微软雅黑"/>
            </a:endParaRPr>
          </a:p>
        </p:txBody>
      </p:sp>
      <p:sp>
        <p:nvSpPr>
          <p:cNvPr id="41" name="矩形 40"/>
          <p:cNvSpPr/>
          <p:nvPr/>
        </p:nvSpPr>
        <p:spPr>
          <a:xfrm>
            <a:off x="4047436" y="1803903"/>
            <a:ext cx="733429" cy="707834"/>
          </a:xfrm>
          <a:prstGeom prst="rect">
            <a:avLst/>
          </a:prstGeom>
          <a:solidFill>
            <a:srgbClr val="C00000"/>
          </a:solidFill>
          <a:ln>
            <a:noFill/>
          </a:ln>
        </p:spPr>
        <p:txBody>
          <a:bodyPr wrap="none" lIns="121868" tIns="60934" rIns="121868" bIns="60934">
            <a:spAutoFit/>
          </a:bodyPr>
          <a:lstStyle/>
          <a:p>
            <a:pPr defTabSz="914377">
              <a:defRPr/>
            </a:pPr>
            <a:r>
              <a:rPr lang="zh-CN" altLang="en-US" sz="1900" dirty="0">
                <a:solidFill>
                  <a:prstClr val="white"/>
                </a:solidFill>
                <a:latin typeface="微软雅黑"/>
                <a:ea typeface="微软雅黑"/>
                <a:cs typeface="+mn-ea"/>
                <a:sym typeface="微软雅黑"/>
              </a:rPr>
              <a:t>添加</a:t>
            </a:r>
            <a:endParaRPr lang="en-US" altLang="zh-CN" sz="1900" dirty="0">
              <a:solidFill>
                <a:prstClr val="white"/>
              </a:solidFill>
              <a:latin typeface="微软雅黑"/>
              <a:ea typeface="微软雅黑"/>
              <a:cs typeface="+mn-ea"/>
              <a:sym typeface="微软雅黑"/>
            </a:endParaRPr>
          </a:p>
          <a:p>
            <a:pPr defTabSz="914377">
              <a:defRPr/>
            </a:pPr>
            <a:r>
              <a:rPr lang="zh-CN" altLang="en-US" sz="1900" dirty="0">
                <a:solidFill>
                  <a:prstClr val="white"/>
                </a:solidFill>
                <a:latin typeface="微软雅黑"/>
                <a:ea typeface="微软雅黑"/>
                <a:cs typeface="+mn-ea"/>
                <a:sym typeface="微软雅黑"/>
              </a:rPr>
              <a:t>文字</a:t>
            </a:r>
          </a:p>
        </p:txBody>
      </p:sp>
      <p:sp>
        <p:nvSpPr>
          <p:cNvPr id="42" name="六边形 41"/>
          <p:cNvSpPr/>
          <p:nvPr/>
        </p:nvSpPr>
        <p:spPr>
          <a:xfrm>
            <a:off x="3846981" y="3175328"/>
            <a:ext cx="1334903" cy="1150779"/>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defRPr/>
            </a:pPr>
            <a:endParaRPr lang="zh-CN" altLang="en-US" sz="1900">
              <a:solidFill>
                <a:prstClr val="white"/>
              </a:solidFill>
              <a:latin typeface="微软雅黑"/>
              <a:ea typeface="微软雅黑"/>
              <a:cs typeface="+mn-ea"/>
              <a:sym typeface="微软雅黑"/>
            </a:endParaRPr>
          </a:p>
        </p:txBody>
      </p:sp>
      <p:sp>
        <p:nvSpPr>
          <p:cNvPr id="43" name="矩形 42"/>
          <p:cNvSpPr/>
          <p:nvPr/>
        </p:nvSpPr>
        <p:spPr>
          <a:xfrm>
            <a:off x="4047436" y="3351616"/>
            <a:ext cx="733429" cy="707834"/>
          </a:xfrm>
          <a:prstGeom prst="rect">
            <a:avLst/>
          </a:prstGeom>
          <a:solidFill>
            <a:srgbClr val="C00000"/>
          </a:solidFill>
          <a:ln>
            <a:noFill/>
          </a:ln>
        </p:spPr>
        <p:txBody>
          <a:bodyPr wrap="none" lIns="121868" tIns="60934" rIns="121868" bIns="60934">
            <a:spAutoFit/>
          </a:bodyPr>
          <a:lstStyle/>
          <a:p>
            <a:pPr defTabSz="914377">
              <a:defRPr/>
            </a:pPr>
            <a:r>
              <a:rPr lang="zh-CN" altLang="en-US" sz="1900" dirty="0">
                <a:solidFill>
                  <a:prstClr val="white"/>
                </a:solidFill>
                <a:latin typeface="微软雅黑"/>
                <a:ea typeface="微软雅黑"/>
                <a:cs typeface="+mn-ea"/>
                <a:sym typeface="微软雅黑"/>
              </a:rPr>
              <a:t>添加</a:t>
            </a:r>
            <a:endParaRPr lang="en-US" altLang="zh-CN" sz="1900" dirty="0">
              <a:solidFill>
                <a:prstClr val="white"/>
              </a:solidFill>
              <a:latin typeface="微软雅黑"/>
              <a:ea typeface="微软雅黑"/>
              <a:cs typeface="+mn-ea"/>
              <a:sym typeface="微软雅黑"/>
            </a:endParaRPr>
          </a:p>
          <a:p>
            <a:pPr defTabSz="914377">
              <a:defRPr/>
            </a:pPr>
            <a:r>
              <a:rPr lang="zh-CN" altLang="en-US" sz="1900" dirty="0">
                <a:solidFill>
                  <a:prstClr val="white"/>
                </a:solidFill>
                <a:latin typeface="微软雅黑"/>
                <a:ea typeface="微软雅黑"/>
                <a:cs typeface="+mn-ea"/>
                <a:sym typeface="微软雅黑"/>
              </a:rPr>
              <a:t>文字</a:t>
            </a:r>
          </a:p>
        </p:txBody>
      </p:sp>
      <p:sp>
        <p:nvSpPr>
          <p:cNvPr id="44" name="六边形 43"/>
          <p:cNvSpPr/>
          <p:nvPr/>
        </p:nvSpPr>
        <p:spPr>
          <a:xfrm>
            <a:off x="3846981" y="4715869"/>
            <a:ext cx="1334903" cy="1150779"/>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defTabSz="914377">
              <a:defRPr/>
            </a:pPr>
            <a:endParaRPr lang="zh-CN" altLang="en-US" sz="1900">
              <a:solidFill>
                <a:prstClr val="white"/>
              </a:solidFill>
              <a:latin typeface="微软雅黑"/>
              <a:ea typeface="微软雅黑"/>
              <a:cs typeface="+mn-ea"/>
              <a:sym typeface="微软雅黑"/>
            </a:endParaRPr>
          </a:p>
        </p:txBody>
      </p:sp>
      <p:sp>
        <p:nvSpPr>
          <p:cNvPr id="45" name="矩形 44"/>
          <p:cNvSpPr/>
          <p:nvPr/>
        </p:nvSpPr>
        <p:spPr>
          <a:xfrm>
            <a:off x="4102296" y="4850961"/>
            <a:ext cx="733429" cy="707834"/>
          </a:xfrm>
          <a:prstGeom prst="rect">
            <a:avLst/>
          </a:prstGeom>
          <a:solidFill>
            <a:srgbClr val="C00000"/>
          </a:solidFill>
          <a:ln>
            <a:noFill/>
          </a:ln>
        </p:spPr>
        <p:txBody>
          <a:bodyPr wrap="none" lIns="121868" tIns="60934" rIns="121868" bIns="60934">
            <a:spAutoFit/>
          </a:bodyPr>
          <a:lstStyle/>
          <a:p>
            <a:pPr defTabSz="914377">
              <a:defRPr/>
            </a:pPr>
            <a:r>
              <a:rPr lang="zh-CN" altLang="en-US" sz="1900" dirty="0">
                <a:solidFill>
                  <a:prstClr val="white"/>
                </a:solidFill>
                <a:latin typeface="微软雅黑"/>
                <a:ea typeface="微软雅黑"/>
                <a:cs typeface="+mn-ea"/>
                <a:sym typeface="微软雅黑"/>
              </a:rPr>
              <a:t>添加</a:t>
            </a:r>
            <a:endParaRPr lang="en-US" altLang="zh-CN" sz="1900" dirty="0">
              <a:solidFill>
                <a:prstClr val="white"/>
              </a:solidFill>
              <a:latin typeface="微软雅黑"/>
              <a:ea typeface="微软雅黑"/>
              <a:cs typeface="+mn-ea"/>
              <a:sym typeface="微软雅黑"/>
            </a:endParaRPr>
          </a:p>
          <a:p>
            <a:pPr defTabSz="914377">
              <a:defRPr/>
            </a:pPr>
            <a:r>
              <a:rPr lang="zh-CN" altLang="en-US" sz="1900" dirty="0">
                <a:solidFill>
                  <a:prstClr val="white"/>
                </a:solidFill>
                <a:latin typeface="微软雅黑"/>
                <a:ea typeface="微软雅黑"/>
                <a:cs typeface="+mn-ea"/>
                <a:sym typeface="微软雅黑"/>
              </a:rPr>
              <a:t>文字</a:t>
            </a:r>
          </a:p>
        </p:txBody>
      </p:sp>
      <p:sp>
        <p:nvSpPr>
          <p:cNvPr id="46" name="文本1"/>
          <p:cNvSpPr>
            <a:spLocks noChangeArrowheads="1"/>
          </p:cNvSpPr>
          <p:nvPr/>
        </p:nvSpPr>
        <p:spPr bwMode="gray">
          <a:xfrm>
            <a:off x="5555656" y="1630916"/>
            <a:ext cx="5637464" cy="1188673"/>
          </a:xfrm>
          <a:prstGeom prst="roundRect">
            <a:avLst>
              <a:gd name="adj" fmla="val 11505"/>
            </a:avLst>
          </a:prstGeom>
          <a:noFill/>
          <a:ln w="28575" cap="flat" cmpd="sng" algn="ctr">
            <a:noFill/>
            <a:prstDash val="solid"/>
          </a:ln>
          <a:effectLst/>
          <a:extLst/>
        </p:spPr>
        <p:txBody>
          <a:bodyPr lIns="91422" tIns="45711" rIns="91422" bIns="457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04" fontAlgn="base">
              <a:lnSpc>
                <a:spcPct val="120000"/>
              </a:lnSpc>
              <a:spcBef>
                <a:spcPct val="0"/>
              </a:spcBef>
              <a:spcAft>
                <a:spcPct val="0"/>
              </a:spcAft>
              <a:defRPr/>
            </a:pPr>
            <a:r>
              <a:rPr lang="zh-CN" altLang="en-US" sz="1500" dirty="0">
                <a:latin typeface="微软雅黑"/>
                <a:ea typeface="微软雅黑"/>
                <a:cs typeface="+mn-ea"/>
                <a:sym typeface="微软雅黑"/>
              </a:rPr>
              <a:t>点击输入简要文字内容，概括精炼言简意赅的说明分项内容。点击输入简要文字内容，概括精炼言简意赅的说明分项内容。</a:t>
            </a:r>
            <a:endParaRPr lang="zh-CN" altLang="zh-CN" sz="1500" dirty="0">
              <a:latin typeface="微软雅黑"/>
              <a:ea typeface="微软雅黑"/>
              <a:cs typeface="+mn-ea"/>
              <a:sym typeface="微软雅黑"/>
            </a:endParaRPr>
          </a:p>
        </p:txBody>
      </p:sp>
      <p:sp>
        <p:nvSpPr>
          <p:cNvPr id="47" name="文本1"/>
          <p:cNvSpPr>
            <a:spLocks noChangeArrowheads="1"/>
          </p:cNvSpPr>
          <p:nvPr/>
        </p:nvSpPr>
        <p:spPr bwMode="gray">
          <a:xfrm>
            <a:off x="5555656" y="3188302"/>
            <a:ext cx="5637464" cy="1188673"/>
          </a:xfrm>
          <a:prstGeom prst="roundRect">
            <a:avLst>
              <a:gd name="adj" fmla="val 11505"/>
            </a:avLst>
          </a:prstGeom>
          <a:noFill/>
          <a:ln w="28575" cap="flat" cmpd="sng" algn="ctr">
            <a:noFill/>
            <a:prstDash val="solid"/>
          </a:ln>
          <a:effectLst/>
          <a:extLst/>
        </p:spPr>
        <p:txBody>
          <a:bodyPr lIns="91422" tIns="45711" rIns="91422" bIns="457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04" fontAlgn="base">
              <a:lnSpc>
                <a:spcPct val="120000"/>
              </a:lnSpc>
              <a:spcBef>
                <a:spcPct val="0"/>
              </a:spcBef>
              <a:spcAft>
                <a:spcPct val="0"/>
              </a:spcAft>
              <a:defRPr/>
            </a:pPr>
            <a:r>
              <a:rPr lang="zh-CN" altLang="en-US" sz="1500" dirty="0">
                <a:latin typeface="微软雅黑"/>
                <a:ea typeface="微软雅黑"/>
                <a:cs typeface="+mn-ea"/>
                <a:sym typeface="微软雅黑"/>
              </a:rPr>
              <a:t>点击输入简要文字内容，概括精炼言简意赅的说明分项内容。点击输入简要文字内容，概括精炼言简意赅的说明分项内容。</a:t>
            </a:r>
            <a:endParaRPr lang="zh-CN" altLang="zh-CN" sz="1500" dirty="0">
              <a:latin typeface="微软雅黑"/>
              <a:ea typeface="微软雅黑"/>
              <a:cs typeface="+mn-ea"/>
              <a:sym typeface="微软雅黑"/>
            </a:endParaRPr>
          </a:p>
        </p:txBody>
      </p:sp>
      <p:sp>
        <p:nvSpPr>
          <p:cNvPr id="48" name="文本1"/>
          <p:cNvSpPr>
            <a:spLocks noChangeArrowheads="1"/>
          </p:cNvSpPr>
          <p:nvPr/>
        </p:nvSpPr>
        <p:spPr bwMode="gray">
          <a:xfrm>
            <a:off x="5555656" y="4745688"/>
            <a:ext cx="5637464" cy="1188673"/>
          </a:xfrm>
          <a:prstGeom prst="roundRect">
            <a:avLst>
              <a:gd name="adj" fmla="val 11505"/>
            </a:avLst>
          </a:prstGeom>
          <a:noFill/>
          <a:ln w="28575" cap="flat" cmpd="sng" algn="ctr">
            <a:noFill/>
            <a:prstDash val="solid"/>
          </a:ln>
          <a:effectLst/>
          <a:extLst/>
        </p:spPr>
        <p:txBody>
          <a:bodyPr lIns="91422" tIns="45711" rIns="91422" bIns="4571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804" fontAlgn="base">
              <a:lnSpc>
                <a:spcPct val="120000"/>
              </a:lnSpc>
              <a:spcBef>
                <a:spcPct val="0"/>
              </a:spcBef>
              <a:spcAft>
                <a:spcPct val="0"/>
              </a:spcAft>
              <a:defRPr/>
            </a:pPr>
            <a:r>
              <a:rPr lang="zh-CN" altLang="en-US" sz="1500" dirty="0">
                <a:latin typeface="微软雅黑"/>
                <a:ea typeface="微软雅黑"/>
                <a:cs typeface="+mn-ea"/>
                <a:sym typeface="微软雅黑"/>
              </a:rPr>
              <a:t>点击输入简要文字内容，概括精炼言简意赅的说明分项内容。点击输入简要文字内容，概括精炼言简意赅的说明分项内容。</a:t>
            </a:r>
            <a:endParaRPr lang="zh-CN" altLang="zh-CN" sz="1500" dirty="0">
              <a:latin typeface="微软雅黑"/>
              <a:ea typeface="微软雅黑"/>
              <a:cs typeface="+mn-ea"/>
              <a:sym typeface="微软雅黑"/>
            </a:endParaRPr>
          </a:p>
        </p:txBody>
      </p:sp>
    </p:spTree>
    <p:extLst>
      <p:ext uri="{BB962C8B-B14F-4D97-AF65-F5344CB8AC3E}">
        <p14:creationId xmlns:p14="http://schemas.microsoft.com/office/powerpoint/2010/main" val="402482188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nodePh="1">
                                  <p:stCondLst>
                                    <p:cond delay="0"/>
                                  </p:stCondLst>
                                  <p:endCondLst>
                                    <p:cond evt="begin" delay="0">
                                      <p:tn val="17"/>
                                    </p:cond>
                                  </p:end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ppt_x"/>
                                          </p:val>
                                        </p:tav>
                                        <p:tav tm="100000">
                                          <p:val>
                                            <p:strVal val="#ppt_x"/>
                                          </p:val>
                                        </p:tav>
                                      </p:tavLst>
                                    </p:anim>
                                    <p:anim calcmode="lin" valueType="num">
                                      <p:cBhvr additive="base">
                                        <p:cTn id="28" dur="500" fill="hold"/>
                                        <p:tgtEl>
                                          <p:spTgt spid="36"/>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ppt_x"/>
                                          </p:val>
                                        </p:tav>
                                        <p:tav tm="100000">
                                          <p:val>
                                            <p:strVal val="#ppt_x"/>
                                          </p:val>
                                        </p:tav>
                                      </p:tavLst>
                                    </p:anim>
                                    <p:anim calcmode="lin" valueType="num">
                                      <p:cBhvr additive="base">
                                        <p:cTn id="32" dur="500" fill="hold"/>
                                        <p:tgtEl>
                                          <p:spTgt spid="3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fill="hold"/>
                                        <p:tgtEl>
                                          <p:spTgt spid="38"/>
                                        </p:tgtEl>
                                        <p:attrNameLst>
                                          <p:attrName>ppt_x</p:attrName>
                                        </p:attrNameLst>
                                      </p:cBhvr>
                                      <p:tavLst>
                                        <p:tav tm="0">
                                          <p:val>
                                            <p:strVal val="#ppt_x"/>
                                          </p:val>
                                        </p:tav>
                                        <p:tav tm="100000">
                                          <p:val>
                                            <p:strVal val="#ppt_x"/>
                                          </p:val>
                                        </p:tav>
                                      </p:tavLst>
                                    </p:anim>
                                    <p:anim calcmode="lin" valueType="num">
                                      <p:cBhvr additive="base">
                                        <p:cTn id="36" dur="500" fill="hold"/>
                                        <p:tgtEl>
                                          <p:spTgt spid="3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fill="hold"/>
                                        <p:tgtEl>
                                          <p:spTgt spid="39"/>
                                        </p:tgtEl>
                                        <p:attrNameLst>
                                          <p:attrName>ppt_x</p:attrName>
                                        </p:attrNameLst>
                                      </p:cBhvr>
                                      <p:tavLst>
                                        <p:tav tm="0">
                                          <p:val>
                                            <p:strVal val="#ppt_x"/>
                                          </p:val>
                                        </p:tav>
                                        <p:tav tm="100000">
                                          <p:val>
                                            <p:strVal val="#ppt_x"/>
                                          </p:val>
                                        </p:tav>
                                      </p:tavLst>
                                    </p:anim>
                                    <p:anim calcmode="lin" valueType="num">
                                      <p:cBhvr additive="base">
                                        <p:cTn id="40" dur="500" fill="hold"/>
                                        <p:tgtEl>
                                          <p:spTgt spid="3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ppt_x"/>
                                          </p:val>
                                        </p:tav>
                                        <p:tav tm="100000">
                                          <p:val>
                                            <p:strVal val="#ppt_x"/>
                                          </p:val>
                                        </p:tav>
                                      </p:tavLst>
                                    </p:anim>
                                    <p:anim calcmode="lin" valueType="num">
                                      <p:cBhvr additive="base">
                                        <p:cTn id="44" dur="500" fill="hold"/>
                                        <p:tgtEl>
                                          <p:spTgt spid="4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additive="base">
                                        <p:cTn id="47" dur="500" fill="hold"/>
                                        <p:tgtEl>
                                          <p:spTgt spid="41"/>
                                        </p:tgtEl>
                                        <p:attrNameLst>
                                          <p:attrName>ppt_x</p:attrName>
                                        </p:attrNameLst>
                                      </p:cBhvr>
                                      <p:tavLst>
                                        <p:tav tm="0">
                                          <p:val>
                                            <p:strVal val="#ppt_x"/>
                                          </p:val>
                                        </p:tav>
                                        <p:tav tm="100000">
                                          <p:val>
                                            <p:strVal val="#ppt_x"/>
                                          </p:val>
                                        </p:tav>
                                      </p:tavLst>
                                    </p:anim>
                                    <p:anim calcmode="lin" valueType="num">
                                      <p:cBhvr additive="base">
                                        <p:cTn id="48" dur="500" fill="hold"/>
                                        <p:tgtEl>
                                          <p:spTgt spid="4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500" fill="hold"/>
                                        <p:tgtEl>
                                          <p:spTgt spid="42"/>
                                        </p:tgtEl>
                                        <p:attrNameLst>
                                          <p:attrName>ppt_x</p:attrName>
                                        </p:attrNameLst>
                                      </p:cBhvr>
                                      <p:tavLst>
                                        <p:tav tm="0">
                                          <p:val>
                                            <p:strVal val="#ppt_x"/>
                                          </p:val>
                                        </p:tav>
                                        <p:tav tm="100000">
                                          <p:val>
                                            <p:strVal val="#ppt_x"/>
                                          </p:val>
                                        </p:tav>
                                      </p:tavLst>
                                    </p:anim>
                                    <p:anim calcmode="lin" valueType="num">
                                      <p:cBhvr additive="base">
                                        <p:cTn id="52" dur="500" fill="hold"/>
                                        <p:tgtEl>
                                          <p:spTgt spid="4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 calcmode="lin" valueType="num">
                                      <p:cBhvr additive="base">
                                        <p:cTn id="55" dur="500" fill="hold"/>
                                        <p:tgtEl>
                                          <p:spTgt spid="43"/>
                                        </p:tgtEl>
                                        <p:attrNameLst>
                                          <p:attrName>ppt_x</p:attrName>
                                        </p:attrNameLst>
                                      </p:cBhvr>
                                      <p:tavLst>
                                        <p:tav tm="0">
                                          <p:val>
                                            <p:strVal val="#ppt_x"/>
                                          </p:val>
                                        </p:tav>
                                        <p:tav tm="100000">
                                          <p:val>
                                            <p:strVal val="#ppt_x"/>
                                          </p:val>
                                        </p:tav>
                                      </p:tavLst>
                                    </p:anim>
                                    <p:anim calcmode="lin" valueType="num">
                                      <p:cBhvr additive="base">
                                        <p:cTn id="56" dur="500" fill="hold"/>
                                        <p:tgtEl>
                                          <p:spTgt spid="4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4"/>
                                        </p:tgtEl>
                                        <p:attrNameLst>
                                          <p:attrName>style.visibility</p:attrName>
                                        </p:attrNameLst>
                                      </p:cBhvr>
                                      <p:to>
                                        <p:strVal val="visible"/>
                                      </p:to>
                                    </p:set>
                                    <p:anim calcmode="lin" valueType="num">
                                      <p:cBhvr additive="base">
                                        <p:cTn id="59" dur="500" fill="hold"/>
                                        <p:tgtEl>
                                          <p:spTgt spid="44"/>
                                        </p:tgtEl>
                                        <p:attrNameLst>
                                          <p:attrName>ppt_x</p:attrName>
                                        </p:attrNameLst>
                                      </p:cBhvr>
                                      <p:tavLst>
                                        <p:tav tm="0">
                                          <p:val>
                                            <p:strVal val="#ppt_x"/>
                                          </p:val>
                                        </p:tav>
                                        <p:tav tm="100000">
                                          <p:val>
                                            <p:strVal val="#ppt_x"/>
                                          </p:val>
                                        </p:tav>
                                      </p:tavLst>
                                    </p:anim>
                                    <p:anim calcmode="lin" valueType="num">
                                      <p:cBhvr additive="base">
                                        <p:cTn id="60" dur="500" fill="hold"/>
                                        <p:tgtEl>
                                          <p:spTgt spid="4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5"/>
                                        </p:tgtEl>
                                        <p:attrNameLst>
                                          <p:attrName>style.visibility</p:attrName>
                                        </p:attrNameLst>
                                      </p:cBhvr>
                                      <p:to>
                                        <p:strVal val="visible"/>
                                      </p:to>
                                    </p:set>
                                    <p:anim calcmode="lin" valueType="num">
                                      <p:cBhvr additive="base">
                                        <p:cTn id="63" dur="500" fill="hold"/>
                                        <p:tgtEl>
                                          <p:spTgt spid="45"/>
                                        </p:tgtEl>
                                        <p:attrNameLst>
                                          <p:attrName>ppt_x</p:attrName>
                                        </p:attrNameLst>
                                      </p:cBhvr>
                                      <p:tavLst>
                                        <p:tav tm="0">
                                          <p:val>
                                            <p:strVal val="#ppt_x"/>
                                          </p:val>
                                        </p:tav>
                                        <p:tav tm="100000">
                                          <p:val>
                                            <p:strVal val="#ppt_x"/>
                                          </p:val>
                                        </p:tav>
                                      </p:tavLst>
                                    </p:anim>
                                    <p:anim calcmode="lin" valueType="num">
                                      <p:cBhvr additive="base">
                                        <p:cTn id="64"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8" grpId="0" animBg="1"/>
      <p:bldP spid="39" grpId="0"/>
      <p:bldP spid="40" grpId="0" animBg="1"/>
      <p:bldP spid="41" grpId="0" animBg="1"/>
      <p:bldP spid="42" grpId="0" animBg="1"/>
      <p:bldP spid="43" grpId="0" animBg="1"/>
      <p:bldP spid="44" grpId="0" animBg="1"/>
      <p:bldP spid="45" grpId="0" animBg="1"/>
      <p:bldP spid="46" grpId="0"/>
      <p:bldP spid="47" grpId="0"/>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flipH="1">
            <a:off x="7602818" y="2810629"/>
            <a:ext cx="1356729" cy="2180469"/>
          </a:xfrm>
          <a:custGeom>
            <a:avLst/>
            <a:gdLst>
              <a:gd name="connsiteX0" fmla="*/ 0 w 885371"/>
              <a:gd name="connsiteY0" fmla="*/ 0 h 1422400"/>
              <a:gd name="connsiteX1" fmla="*/ 885371 w 885371"/>
              <a:gd name="connsiteY1" fmla="*/ 203200 h 1422400"/>
              <a:gd name="connsiteX2" fmla="*/ 885371 w 885371"/>
              <a:gd name="connsiteY2" fmla="*/ 1219200 h 1422400"/>
              <a:gd name="connsiteX3" fmla="*/ 14514 w 885371"/>
              <a:gd name="connsiteY3" fmla="*/ 1422400 h 1422400"/>
              <a:gd name="connsiteX4" fmla="*/ 0 w 885371"/>
              <a:gd name="connsiteY4" fmla="*/ 0 h 142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371" h="1422400">
                <a:moveTo>
                  <a:pt x="0" y="0"/>
                </a:moveTo>
                <a:lnTo>
                  <a:pt x="885371" y="203200"/>
                </a:lnTo>
                <a:lnTo>
                  <a:pt x="885371" y="1219200"/>
                </a:lnTo>
                <a:lnTo>
                  <a:pt x="14514" y="142240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r>
              <a:rPr lang="zh-CN" altLang="en-US" sz="3600" dirty="0">
                <a:latin typeface="微软雅黑"/>
                <a:ea typeface="微软雅黑"/>
                <a:cs typeface="+mn-ea"/>
                <a:sym typeface="微软雅黑"/>
              </a:rPr>
              <a:t>标题</a:t>
            </a:r>
          </a:p>
        </p:txBody>
      </p:sp>
      <p:sp>
        <p:nvSpPr>
          <p:cNvPr id="6" name="任意多边形 5"/>
          <p:cNvSpPr/>
          <p:nvPr/>
        </p:nvSpPr>
        <p:spPr>
          <a:xfrm flipH="1">
            <a:off x="6482691" y="3167053"/>
            <a:ext cx="914968" cy="1469121"/>
          </a:xfrm>
          <a:custGeom>
            <a:avLst/>
            <a:gdLst>
              <a:gd name="connsiteX0" fmla="*/ 0 w 885371"/>
              <a:gd name="connsiteY0" fmla="*/ 0 h 1422400"/>
              <a:gd name="connsiteX1" fmla="*/ 885371 w 885371"/>
              <a:gd name="connsiteY1" fmla="*/ 203200 h 1422400"/>
              <a:gd name="connsiteX2" fmla="*/ 885371 w 885371"/>
              <a:gd name="connsiteY2" fmla="*/ 1219200 h 1422400"/>
              <a:gd name="connsiteX3" fmla="*/ 14514 w 885371"/>
              <a:gd name="connsiteY3" fmla="*/ 1422400 h 1422400"/>
              <a:gd name="connsiteX4" fmla="*/ 0 w 885371"/>
              <a:gd name="connsiteY4" fmla="*/ 0 h 142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371" h="1422400">
                <a:moveTo>
                  <a:pt x="0" y="0"/>
                </a:moveTo>
                <a:lnTo>
                  <a:pt x="885371" y="203200"/>
                </a:lnTo>
                <a:lnTo>
                  <a:pt x="885371" y="1219200"/>
                </a:lnTo>
                <a:lnTo>
                  <a:pt x="14514" y="1422400"/>
                </a:lnTo>
                <a:lnTo>
                  <a:pt x="0" y="0"/>
                </a:lnTo>
                <a:close/>
              </a:path>
            </a:pathLst>
          </a:cu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r>
              <a:rPr lang="zh-CN" altLang="en-US" sz="2400" dirty="0">
                <a:latin typeface="微软雅黑"/>
                <a:ea typeface="微软雅黑"/>
                <a:cs typeface="+mn-ea"/>
                <a:sym typeface="微软雅黑"/>
              </a:rPr>
              <a:t>标题</a:t>
            </a:r>
          </a:p>
        </p:txBody>
      </p:sp>
      <p:sp>
        <p:nvSpPr>
          <p:cNvPr id="7" name="任意多边形 6"/>
          <p:cNvSpPr/>
          <p:nvPr/>
        </p:nvSpPr>
        <p:spPr>
          <a:xfrm flipH="1">
            <a:off x="5683032" y="3423138"/>
            <a:ext cx="594504" cy="956951"/>
          </a:xfrm>
          <a:custGeom>
            <a:avLst/>
            <a:gdLst>
              <a:gd name="connsiteX0" fmla="*/ 0 w 885371"/>
              <a:gd name="connsiteY0" fmla="*/ 0 h 1422400"/>
              <a:gd name="connsiteX1" fmla="*/ 885371 w 885371"/>
              <a:gd name="connsiteY1" fmla="*/ 203200 h 1422400"/>
              <a:gd name="connsiteX2" fmla="*/ 885371 w 885371"/>
              <a:gd name="connsiteY2" fmla="*/ 1219200 h 1422400"/>
              <a:gd name="connsiteX3" fmla="*/ 14514 w 885371"/>
              <a:gd name="connsiteY3" fmla="*/ 1422400 h 1422400"/>
              <a:gd name="connsiteX4" fmla="*/ 0 w 885371"/>
              <a:gd name="connsiteY4" fmla="*/ 0 h 142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371" h="1422400">
                <a:moveTo>
                  <a:pt x="0" y="0"/>
                </a:moveTo>
                <a:lnTo>
                  <a:pt x="885371" y="203200"/>
                </a:lnTo>
                <a:lnTo>
                  <a:pt x="885371" y="1219200"/>
                </a:lnTo>
                <a:lnTo>
                  <a:pt x="14514" y="1422400"/>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r>
              <a:rPr lang="zh-CN" altLang="en-US" sz="1600" dirty="0">
                <a:latin typeface="微软雅黑"/>
                <a:ea typeface="微软雅黑"/>
                <a:cs typeface="+mn-ea"/>
                <a:sym typeface="微软雅黑"/>
              </a:rPr>
              <a:t>标题</a:t>
            </a:r>
          </a:p>
        </p:txBody>
      </p:sp>
      <p:sp>
        <p:nvSpPr>
          <p:cNvPr id="8" name="任意多边形 7"/>
          <p:cNvSpPr/>
          <p:nvPr/>
        </p:nvSpPr>
        <p:spPr>
          <a:xfrm flipH="1">
            <a:off x="9164701" y="2349377"/>
            <a:ext cx="1933264" cy="3104473"/>
          </a:xfrm>
          <a:custGeom>
            <a:avLst/>
            <a:gdLst>
              <a:gd name="connsiteX0" fmla="*/ 0 w 885371"/>
              <a:gd name="connsiteY0" fmla="*/ 0 h 1422400"/>
              <a:gd name="connsiteX1" fmla="*/ 885371 w 885371"/>
              <a:gd name="connsiteY1" fmla="*/ 203200 h 1422400"/>
              <a:gd name="connsiteX2" fmla="*/ 885371 w 885371"/>
              <a:gd name="connsiteY2" fmla="*/ 1219200 h 1422400"/>
              <a:gd name="connsiteX3" fmla="*/ 14514 w 885371"/>
              <a:gd name="connsiteY3" fmla="*/ 1422400 h 1422400"/>
              <a:gd name="connsiteX4" fmla="*/ 0 w 885371"/>
              <a:gd name="connsiteY4" fmla="*/ 0 h 142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5371" h="1422400">
                <a:moveTo>
                  <a:pt x="0" y="0"/>
                </a:moveTo>
                <a:lnTo>
                  <a:pt x="885371" y="203200"/>
                </a:lnTo>
                <a:lnTo>
                  <a:pt x="885371" y="1219200"/>
                </a:lnTo>
                <a:lnTo>
                  <a:pt x="14514" y="1422400"/>
                </a:lnTo>
                <a:lnTo>
                  <a:pt x="0" y="0"/>
                </a:lnTo>
                <a:close/>
              </a:path>
            </a:pathLst>
          </a:cu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anchor="ctr"/>
          <a:lstStyle/>
          <a:p>
            <a:pPr algn="ctr">
              <a:defRPr/>
            </a:pPr>
            <a:r>
              <a:rPr lang="zh-CN" altLang="en-US" sz="4800" dirty="0">
                <a:latin typeface="微软雅黑"/>
                <a:ea typeface="微软雅黑"/>
                <a:cs typeface="+mn-ea"/>
                <a:sym typeface="微软雅黑"/>
              </a:rPr>
              <a:t>标题</a:t>
            </a:r>
          </a:p>
        </p:txBody>
      </p:sp>
      <p:cxnSp>
        <p:nvCxnSpPr>
          <p:cNvPr id="9" name="直接连接符 8"/>
          <p:cNvCxnSpPr/>
          <p:nvPr/>
        </p:nvCxnSpPr>
        <p:spPr>
          <a:xfrm flipV="1">
            <a:off x="5683030" y="2028896"/>
            <a:ext cx="5414935" cy="1382261"/>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5683030" y="4380090"/>
            <a:ext cx="5414935" cy="1410716"/>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944737" y="2422761"/>
            <a:ext cx="2765721" cy="1092603"/>
          </a:xfrm>
          <a:prstGeom prst="rect">
            <a:avLst/>
          </a:prstGeom>
          <a:noFill/>
        </p:spPr>
        <p:txBody>
          <a:bodyPr wrap="square" lIns="121917" tIns="60958" rIns="121917" bIns="60958" rtlCol="0">
            <a:spAutoFit/>
          </a:bodyPr>
          <a:lstStyle/>
          <a:p>
            <a:pPr>
              <a:lnSpc>
                <a:spcPct val="150000"/>
              </a:lnSpc>
            </a:pPr>
            <a:r>
              <a:rPr lang="zh-CN" altLang="en-US" sz="1400">
                <a:latin typeface="微软雅黑"/>
                <a:ea typeface="微软雅黑"/>
                <a:cs typeface="+mn-ea"/>
                <a:sym typeface="微软雅黑"/>
              </a:rPr>
              <a:t>请替换文字内容，点击添加相关标题文字，修改文字内容，也可以直接复制你的内容到此。</a:t>
            </a:r>
            <a:endParaRPr lang="en-GB" altLang="zh-CN" sz="1400" dirty="0">
              <a:latin typeface="微软雅黑"/>
              <a:ea typeface="微软雅黑"/>
              <a:cs typeface="+mn-ea"/>
              <a:sym typeface="微软雅黑"/>
            </a:endParaRPr>
          </a:p>
        </p:txBody>
      </p:sp>
      <p:sp>
        <p:nvSpPr>
          <p:cNvPr id="12" name="文本框 11"/>
          <p:cNvSpPr txBox="1"/>
          <p:nvPr/>
        </p:nvSpPr>
        <p:spPr>
          <a:xfrm>
            <a:off x="1989838" y="4441838"/>
            <a:ext cx="2765721" cy="1092603"/>
          </a:xfrm>
          <a:prstGeom prst="rect">
            <a:avLst/>
          </a:prstGeom>
          <a:noFill/>
        </p:spPr>
        <p:txBody>
          <a:bodyPr wrap="square" lIns="121917" tIns="60958" rIns="121917" bIns="60958" rtlCol="0">
            <a:spAutoFit/>
          </a:bodyPr>
          <a:lstStyle/>
          <a:p>
            <a:pPr>
              <a:lnSpc>
                <a:spcPct val="150000"/>
              </a:lnSpc>
            </a:pPr>
            <a:r>
              <a:rPr lang="zh-CN" altLang="en-US" sz="1400">
                <a:latin typeface="微软雅黑"/>
                <a:ea typeface="微软雅黑"/>
                <a:cs typeface="+mn-ea"/>
                <a:sym typeface="微软雅黑"/>
              </a:rPr>
              <a:t>请替换文字内容，点击添加相关标题文字，修改文字内容，也可以直接复制你的内容到此。</a:t>
            </a:r>
            <a:endParaRPr lang="en-GB" altLang="zh-CN" sz="1400" dirty="0">
              <a:latin typeface="微软雅黑"/>
              <a:ea typeface="微软雅黑"/>
              <a:cs typeface="+mn-ea"/>
              <a:sym typeface="微软雅黑"/>
            </a:endParaRPr>
          </a:p>
        </p:txBody>
      </p:sp>
      <p:cxnSp>
        <p:nvCxnSpPr>
          <p:cNvPr id="14" name="肘形连接符 13"/>
          <p:cNvCxnSpPr/>
          <p:nvPr/>
        </p:nvCxnSpPr>
        <p:spPr>
          <a:xfrm rot="10800000">
            <a:off x="3716971" y="2991836"/>
            <a:ext cx="2263312" cy="254307"/>
          </a:xfrm>
          <a:prstGeom prst="bentConnector3">
            <a:avLst>
              <a:gd name="adj1" fmla="val -179"/>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a:off x="6603562" y="1841697"/>
            <a:ext cx="3527773" cy="303728"/>
          </a:xfrm>
          <a:prstGeom prst="bentConnector3">
            <a:avLst>
              <a:gd name="adj1" fmla="val 99968"/>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肘形连接符 15"/>
          <p:cNvCxnSpPr/>
          <p:nvPr/>
        </p:nvCxnSpPr>
        <p:spPr>
          <a:xfrm flipV="1">
            <a:off x="4848627" y="4814384"/>
            <a:ext cx="1923005" cy="257301"/>
          </a:xfrm>
          <a:prstGeom prst="bentConnector3">
            <a:avLst>
              <a:gd name="adj1" fmla="val 100150"/>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肘形连接符 16"/>
          <p:cNvCxnSpPr/>
          <p:nvPr/>
        </p:nvCxnSpPr>
        <p:spPr>
          <a:xfrm rot="10800000" flipV="1">
            <a:off x="8122897" y="5790804"/>
            <a:ext cx="2008440" cy="328248"/>
          </a:xfrm>
          <a:prstGeom prst="bentConnector3">
            <a:avLst>
              <a:gd name="adj1" fmla="val -104"/>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314124" y="5574606"/>
            <a:ext cx="2765721" cy="1092603"/>
          </a:xfrm>
          <a:prstGeom prst="rect">
            <a:avLst/>
          </a:prstGeom>
          <a:noFill/>
        </p:spPr>
        <p:txBody>
          <a:bodyPr wrap="square" lIns="121917" tIns="60958" rIns="121917" bIns="60958" rtlCol="0">
            <a:spAutoFit/>
          </a:bodyPr>
          <a:lstStyle/>
          <a:p>
            <a:pPr>
              <a:lnSpc>
                <a:spcPct val="150000"/>
              </a:lnSpc>
            </a:pPr>
            <a:r>
              <a:rPr lang="zh-CN" altLang="en-US" sz="1400">
                <a:latin typeface="微软雅黑"/>
                <a:ea typeface="微软雅黑"/>
                <a:cs typeface="+mn-ea"/>
                <a:sym typeface="微软雅黑"/>
              </a:rPr>
              <a:t>请替换文字内容，点击添加相关标题文字，修改文字内容，也可以直接复制你的内容到此。</a:t>
            </a:r>
            <a:endParaRPr lang="en-GB" altLang="zh-CN" sz="1400" dirty="0">
              <a:latin typeface="微软雅黑"/>
              <a:ea typeface="微软雅黑"/>
              <a:cs typeface="+mn-ea"/>
              <a:sym typeface="微软雅黑"/>
            </a:endParaRPr>
          </a:p>
        </p:txBody>
      </p:sp>
      <p:sp>
        <p:nvSpPr>
          <p:cNvPr id="20" name="文本框 19"/>
          <p:cNvSpPr txBox="1"/>
          <p:nvPr/>
        </p:nvSpPr>
        <p:spPr>
          <a:xfrm>
            <a:off x="3763180" y="1315698"/>
            <a:ext cx="2765721" cy="1092603"/>
          </a:xfrm>
          <a:prstGeom prst="rect">
            <a:avLst/>
          </a:prstGeom>
          <a:noFill/>
        </p:spPr>
        <p:txBody>
          <a:bodyPr wrap="square" lIns="121917" tIns="60958" rIns="121917" bIns="60958" rtlCol="0">
            <a:spAutoFit/>
          </a:bodyPr>
          <a:lstStyle/>
          <a:p>
            <a:pPr>
              <a:lnSpc>
                <a:spcPct val="150000"/>
              </a:lnSpc>
            </a:pPr>
            <a:r>
              <a:rPr lang="zh-CN" altLang="en-US" sz="1400" dirty="0">
                <a:latin typeface="微软雅黑"/>
                <a:ea typeface="微软雅黑"/>
                <a:cs typeface="+mn-ea"/>
                <a:sym typeface="微软雅黑"/>
              </a:rPr>
              <a:t>请替换文字内容，点击添加相关标题文字，修改文字内容，也可以直接复制你的内容到此。</a:t>
            </a:r>
            <a:endParaRPr lang="en-GB" altLang="zh-CN" sz="1400" dirty="0">
              <a:latin typeface="微软雅黑"/>
              <a:ea typeface="微软雅黑"/>
              <a:cs typeface="+mn-ea"/>
              <a:sym typeface="微软雅黑"/>
            </a:endParaRPr>
          </a:p>
        </p:txBody>
      </p:sp>
    </p:spTree>
    <p:extLst>
      <p:ext uri="{BB962C8B-B14F-4D97-AF65-F5344CB8AC3E}">
        <p14:creationId xmlns:p14="http://schemas.microsoft.com/office/powerpoint/2010/main" val="175237835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additive="base">
                                        <p:cTn id="59" dur="500" fill="hold"/>
                                        <p:tgtEl>
                                          <p:spTgt spid="20"/>
                                        </p:tgtEl>
                                        <p:attrNameLst>
                                          <p:attrName>ppt_x</p:attrName>
                                        </p:attrNameLst>
                                      </p:cBhvr>
                                      <p:tavLst>
                                        <p:tav tm="0">
                                          <p:val>
                                            <p:strVal val="#ppt_x"/>
                                          </p:val>
                                        </p:tav>
                                        <p:tav tm="100000">
                                          <p:val>
                                            <p:strVal val="#ppt_x"/>
                                          </p:val>
                                        </p:tav>
                                      </p:tavLst>
                                    </p:anim>
                                    <p:anim calcmode="lin" valueType="num">
                                      <p:cBhvr additive="base">
                                        <p:cTn id="6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1" grpId="0"/>
      <p:bldP spid="12" grpId="0"/>
      <p:bldP spid="19"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6438901" y="2361153"/>
            <a:ext cx="446322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850"/>
          <p:cNvSpPr txBox="1"/>
          <p:nvPr/>
        </p:nvSpPr>
        <p:spPr bwMode="auto">
          <a:xfrm>
            <a:off x="9333383" y="1909748"/>
            <a:ext cx="1477321" cy="446272"/>
          </a:xfrm>
          <a:prstGeom prst="rect">
            <a:avLst/>
          </a:prstGeom>
          <a:noFill/>
        </p:spPr>
        <p:txBody>
          <a:bodyPr wrap="none" lIns="121917" tIns="60958" rIns="121917" bIns="60958">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2100" dirty="0">
                <a:solidFill>
                  <a:schemeClr val="tx1"/>
                </a:solidFill>
                <a:latin typeface="微软雅黑"/>
                <a:ea typeface="微软雅黑"/>
                <a:sym typeface="微软雅黑"/>
              </a:rPr>
              <a:t>添加标题</a:t>
            </a:r>
          </a:p>
        </p:txBody>
      </p:sp>
      <p:sp>
        <p:nvSpPr>
          <p:cNvPr id="9" name="矩形 1"/>
          <p:cNvSpPr>
            <a:spLocks noChangeArrowheads="1"/>
          </p:cNvSpPr>
          <p:nvPr/>
        </p:nvSpPr>
        <p:spPr bwMode="auto">
          <a:xfrm>
            <a:off x="7112182" y="2429768"/>
            <a:ext cx="3852085"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fontAlgn="base">
              <a:spcBef>
                <a:spcPct val="0"/>
              </a:spcBef>
              <a:spcAft>
                <a:spcPct val="0"/>
              </a:spcAft>
            </a:pPr>
            <a:r>
              <a:rPr lang="zh-CN" altLang="en-US" sz="1300" dirty="0">
                <a:solidFill>
                  <a:prstClr val="black">
                    <a:lumMod val="75000"/>
                    <a:lumOff val="25000"/>
                  </a:prstClr>
                </a:solidFill>
                <a:latin typeface="微软雅黑"/>
                <a:ea typeface="微软雅黑"/>
                <a:sym typeface="微软雅黑"/>
              </a:rPr>
              <a:t>单击此处添加文本单击此处添加文本单击此处添加文本单击此处添加文本单击此处添加文本</a:t>
            </a:r>
          </a:p>
        </p:txBody>
      </p:sp>
      <p:cxnSp>
        <p:nvCxnSpPr>
          <p:cNvPr id="11" name="直接连接符 10"/>
          <p:cNvCxnSpPr/>
          <p:nvPr/>
        </p:nvCxnSpPr>
        <p:spPr>
          <a:xfrm>
            <a:off x="7713134" y="3821653"/>
            <a:ext cx="318898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852"/>
          <p:cNvSpPr txBox="1"/>
          <p:nvPr/>
        </p:nvSpPr>
        <p:spPr bwMode="auto">
          <a:xfrm>
            <a:off x="9461623" y="3366015"/>
            <a:ext cx="1220841" cy="369328"/>
          </a:xfrm>
          <a:prstGeom prst="rect">
            <a:avLst/>
          </a:prstGeom>
          <a:noFill/>
        </p:spPr>
        <p:txBody>
          <a:bodyPr wrap="none" lIns="121917" tIns="60958" rIns="121917" bIns="60958">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tx1"/>
                </a:solidFill>
                <a:latin typeface="微软雅黑"/>
                <a:ea typeface="微软雅黑"/>
                <a:sym typeface="微软雅黑"/>
              </a:rPr>
              <a:t>添加标题</a:t>
            </a:r>
          </a:p>
        </p:txBody>
      </p:sp>
      <p:sp>
        <p:nvSpPr>
          <p:cNvPr id="13" name="矩形 1"/>
          <p:cNvSpPr>
            <a:spLocks noChangeArrowheads="1"/>
          </p:cNvSpPr>
          <p:nvPr/>
        </p:nvSpPr>
        <p:spPr bwMode="auto">
          <a:xfrm>
            <a:off x="8309835" y="3886035"/>
            <a:ext cx="265443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fontAlgn="base">
              <a:spcBef>
                <a:spcPct val="0"/>
              </a:spcBef>
              <a:spcAft>
                <a:spcPct val="0"/>
              </a:spcAft>
            </a:pPr>
            <a:r>
              <a:rPr lang="zh-CN" altLang="en-US" sz="1300" dirty="0">
                <a:solidFill>
                  <a:prstClr val="black">
                    <a:lumMod val="75000"/>
                    <a:lumOff val="25000"/>
                  </a:prstClr>
                </a:solidFill>
                <a:latin typeface="微软雅黑"/>
                <a:ea typeface="微软雅黑"/>
                <a:sym typeface="微软雅黑"/>
              </a:rPr>
              <a:t>单击此处添加文本单击此处添加文本单击此处添加文本单击此处添加文本单击此处添加文本</a:t>
            </a:r>
          </a:p>
        </p:txBody>
      </p:sp>
      <p:sp>
        <p:nvSpPr>
          <p:cNvPr id="15" name="TextBox 828"/>
          <p:cNvSpPr txBox="1"/>
          <p:nvPr/>
        </p:nvSpPr>
        <p:spPr bwMode="auto">
          <a:xfrm>
            <a:off x="1611153" y="2574068"/>
            <a:ext cx="1220841" cy="369328"/>
          </a:xfrm>
          <a:prstGeom prst="rect">
            <a:avLst/>
          </a:prstGeom>
          <a:noFill/>
        </p:spPr>
        <p:txBody>
          <a:bodyPr wrap="none" lIns="121917" tIns="60958" rIns="121917" bIns="60958">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solidFill>
                <a:latin typeface="微软雅黑"/>
                <a:ea typeface="微软雅黑"/>
                <a:sym typeface="微软雅黑"/>
              </a:rPr>
              <a:t>添加标题</a:t>
            </a:r>
          </a:p>
        </p:txBody>
      </p:sp>
      <p:cxnSp>
        <p:nvCxnSpPr>
          <p:cNvPr id="16" name="直接连接符 15"/>
          <p:cNvCxnSpPr/>
          <p:nvPr/>
        </p:nvCxnSpPr>
        <p:spPr>
          <a:xfrm>
            <a:off x="1427305" y="3031689"/>
            <a:ext cx="394691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矩形 1"/>
          <p:cNvSpPr>
            <a:spLocks noChangeArrowheads="1"/>
          </p:cNvSpPr>
          <p:nvPr/>
        </p:nvSpPr>
        <p:spPr bwMode="auto">
          <a:xfrm>
            <a:off x="1448712" y="3082963"/>
            <a:ext cx="3852085"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fontAlgn="base">
              <a:spcBef>
                <a:spcPct val="0"/>
              </a:spcBef>
              <a:spcAft>
                <a:spcPct val="0"/>
              </a:spcAft>
            </a:pPr>
            <a:r>
              <a:rPr lang="zh-CN" altLang="en-US" sz="1300" dirty="0">
                <a:solidFill>
                  <a:prstClr val="black">
                    <a:lumMod val="75000"/>
                    <a:lumOff val="25000"/>
                  </a:prstClr>
                </a:solidFill>
                <a:latin typeface="微软雅黑"/>
                <a:ea typeface="微软雅黑"/>
                <a:sym typeface="微软雅黑"/>
              </a:rPr>
              <a:t>单击此处添加文本单击此处添加文本单击此处添加文本单击此处添加文本单击此处添加文本</a:t>
            </a:r>
          </a:p>
        </p:txBody>
      </p:sp>
      <p:cxnSp>
        <p:nvCxnSpPr>
          <p:cNvPr id="19" name="直接连接符 18"/>
          <p:cNvCxnSpPr/>
          <p:nvPr/>
        </p:nvCxnSpPr>
        <p:spPr>
          <a:xfrm>
            <a:off x="1427305" y="4504889"/>
            <a:ext cx="264092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855"/>
          <p:cNvSpPr txBox="1"/>
          <p:nvPr/>
        </p:nvSpPr>
        <p:spPr bwMode="auto">
          <a:xfrm>
            <a:off x="1611153" y="4029124"/>
            <a:ext cx="1220841" cy="369328"/>
          </a:xfrm>
          <a:prstGeom prst="rect">
            <a:avLst/>
          </a:prstGeom>
          <a:noFill/>
        </p:spPr>
        <p:txBody>
          <a:bodyPr wrap="none" lIns="121917" tIns="60958" rIns="121917" bIns="60958">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tx1"/>
                </a:solidFill>
                <a:latin typeface="微软雅黑"/>
                <a:ea typeface="微软雅黑"/>
                <a:sym typeface="微软雅黑"/>
              </a:rPr>
              <a:t>添加标题</a:t>
            </a:r>
          </a:p>
        </p:txBody>
      </p:sp>
      <p:sp>
        <p:nvSpPr>
          <p:cNvPr id="21" name="矩形 1"/>
          <p:cNvSpPr>
            <a:spLocks noChangeArrowheads="1"/>
          </p:cNvSpPr>
          <p:nvPr/>
        </p:nvSpPr>
        <p:spPr bwMode="auto">
          <a:xfrm>
            <a:off x="1312173" y="4551371"/>
            <a:ext cx="266353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p>
            <a:pPr fontAlgn="base">
              <a:spcBef>
                <a:spcPct val="0"/>
              </a:spcBef>
              <a:spcAft>
                <a:spcPct val="0"/>
              </a:spcAft>
            </a:pPr>
            <a:r>
              <a:rPr lang="zh-CN" altLang="en-US" sz="1300" dirty="0">
                <a:solidFill>
                  <a:prstClr val="black">
                    <a:lumMod val="75000"/>
                    <a:lumOff val="25000"/>
                  </a:prstClr>
                </a:solidFill>
                <a:latin typeface="微软雅黑"/>
                <a:ea typeface="微软雅黑"/>
                <a:sym typeface="微软雅黑"/>
              </a:rPr>
              <a:t>单击此处添加文本单击此处添加文本单击此处添加文本单击此处添加文本单击此处添加文本</a:t>
            </a:r>
          </a:p>
        </p:txBody>
      </p:sp>
      <p:sp>
        <p:nvSpPr>
          <p:cNvPr id="23" name="Freeform 779"/>
          <p:cNvSpPr/>
          <p:nvPr/>
        </p:nvSpPr>
        <p:spPr bwMode="auto">
          <a:xfrm>
            <a:off x="5781742" y="2097579"/>
            <a:ext cx="846367" cy="850877"/>
          </a:xfrm>
          <a:custGeom>
            <a:avLst/>
            <a:gdLst>
              <a:gd name="T0" fmla="*/ 145 w 289"/>
              <a:gd name="T1" fmla="*/ 0 h 165"/>
              <a:gd name="T2" fmla="*/ 0 w 289"/>
              <a:gd name="T3" fmla="*/ 165 h 165"/>
              <a:gd name="T4" fmla="*/ 289 w 289"/>
              <a:gd name="T5" fmla="*/ 165 h 165"/>
              <a:gd name="T6" fmla="*/ 145 w 289"/>
              <a:gd name="T7" fmla="*/ 0 h 165"/>
            </a:gdLst>
            <a:ahLst/>
            <a:cxnLst>
              <a:cxn ang="0">
                <a:pos x="T0" y="T1"/>
              </a:cxn>
              <a:cxn ang="0">
                <a:pos x="T2" y="T3"/>
              </a:cxn>
              <a:cxn ang="0">
                <a:pos x="T4" y="T5"/>
              </a:cxn>
              <a:cxn ang="0">
                <a:pos x="T6" y="T7"/>
              </a:cxn>
            </a:cxnLst>
            <a:rect l="0" t="0" r="r" b="b"/>
            <a:pathLst>
              <a:path w="289" h="165">
                <a:moveTo>
                  <a:pt x="145" y="0"/>
                </a:moveTo>
                <a:lnTo>
                  <a:pt x="0" y="165"/>
                </a:lnTo>
                <a:lnTo>
                  <a:pt x="289" y="165"/>
                </a:lnTo>
                <a:lnTo>
                  <a:pt x="145" y="0"/>
                </a:lnTo>
                <a:close/>
              </a:path>
            </a:pathLst>
          </a:custGeom>
          <a:solidFill>
            <a:srgbClr val="38B8B7"/>
          </a:solidFill>
          <a:ln>
            <a:noFill/>
          </a:ln>
        </p:spPr>
        <p:txBody>
          <a:bodyPr lIns="121917" tIns="60958" rIns="121917" bIns="60958"/>
          <a:lstStyle/>
          <a:p>
            <a:pPr fontAlgn="base">
              <a:spcBef>
                <a:spcPct val="0"/>
              </a:spcBef>
              <a:spcAft>
                <a:spcPct val="0"/>
              </a:spcAft>
            </a:pPr>
            <a:endParaRPr lang="zh-CN" altLang="en-US" sz="2100" b="1">
              <a:solidFill>
                <a:prstClr val="black"/>
              </a:solidFill>
              <a:latin typeface="微软雅黑"/>
              <a:ea typeface="微软雅黑"/>
              <a:sym typeface="微软雅黑"/>
            </a:endParaRPr>
          </a:p>
        </p:txBody>
      </p:sp>
      <p:sp>
        <p:nvSpPr>
          <p:cNvPr id="24" name="TextBox 682"/>
          <p:cNvSpPr txBox="1"/>
          <p:nvPr/>
        </p:nvSpPr>
        <p:spPr>
          <a:xfrm>
            <a:off x="5866717" y="2476230"/>
            <a:ext cx="688651" cy="369332"/>
          </a:xfrm>
          <a:prstGeom prst="rect">
            <a:avLst/>
          </a:prstGeom>
          <a:noFill/>
          <a:ln>
            <a:noFill/>
          </a:ln>
        </p:spPr>
        <p:txBody>
          <a:bodyPr wrap="none" lIns="121917" tIns="60958" rIns="121917" bIns="60958">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fontAlgn="base">
              <a:spcBef>
                <a:spcPct val="0"/>
              </a:spcBef>
              <a:spcAft>
                <a:spcPct val="0"/>
              </a:spcAft>
            </a:pPr>
            <a:r>
              <a:rPr lang="en-US" altLang="zh-CN" sz="1600" b="1" dirty="0">
                <a:solidFill>
                  <a:prstClr val="white"/>
                </a:solidFill>
                <a:latin typeface="微软雅黑"/>
                <a:ea typeface="微软雅黑"/>
                <a:sym typeface="微软雅黑"/>
              </a:rPr>
              <a:t>18%</a:t>
            </a:r>
            <a:endParaRPr lang="zh-CN" altLang="en-US" sz="1600" b="1" dirty="0">
              <a:solidFill>
                <a:prstClr val="white"/>
              </a:solidFill>
              <a:latin typeface="微软雅黑"/>
              <a:ea typeface="微软雅黑"/>
              <a:sym typeface="微软雅黑"/>
            </a:endParaRPr>
          </a:p>
        </p:txBody>
      </p:sp>
      <p:sp>
        <p:nvSpPr>
          <p:cNvPr id="26" name="Freeform 780"/>
          <p:cNvSpPr/>
          <p:nvPr/>
        </p:nvSpPr>
        <p:spPr bwMode="auto">
          <a:xfrm>
            <a:off x="5143306" y="2829730"/>
            <a:ext cx="2108593" cy="856033"/>
          </a:xfrm>
          <a:custGeom>
            <a:avLst/>
            <a:gdLst>
              <a:gd name="T0" fmla="*/ 0 w 720"/>
              <a:gd name="T1" fmla="*/ 166 h 166"/>
              <a:gd name="T2" fmla="*/ 720 w 720"/>
              <a:gd name="T3" fmla="*/ 166 h 166"/>
              <a:gd name="T4" fmla="*/ 576 w 720"/>
              <a:gd name="T5" fmla="*/ 0 h 166"/>
              <a:gd name="T6" fmla="*/ 144 w 720"/>
              <a:gd name="T7" fmla="*/ 0 h 166"/>
              <a:gd name="T8" fmla="*/ 0 w 720"/>
              <a:gd name="T9" fmla="*/ 166 h 166"/>
            </a:gdLst>
            <a:ahLst/>
            <a:cxnLst>
              <a:cxn ang="0">
                <a:pos x="T0" y="T1"/>
              </a:cxn>
              <a:cxn ang="0">
                <a:pos x="T2" y="T3"/>
              </a:cxn>
              <a:cxn ang="0">
                <a:pos x="T4" y="T5"/>
              </a:cxn>
              <a:cxn ang="0">
                <a:pos x="T6" y="T7"/>
              </a:cxn>
              <a:cxn ang="0">
                <a:pos x="T8" y="T9"/>
              </a:cxn>
            </a:cxnLst>
            <a:rect l="0" t="0" r="r" b="b"/>
            <a:pathLst>
              <a:path w="720" h="166">
                <a:moveTo>
                  <a:pt x="0" y="166"/>
                </a:moveTo>
                <a:lnTo>
                  <a:pt x="720" y="166"/>
                </a:lnTo>
                <a:lnTo>
                  <a:pt x="576" y="0"/>
                </a:lnTo>
                <a:lnTo>
                  <a:pt x="144" y="0"/>
                </a:lnTo>
                <a:lnTo>
                  <a:pt x="0" y="166"/>
                </a:lnTo>
                <a:close/>
              </a:path>
            </a:pathLst>
          </a:custGeom>
          <a:solidFill>
            <a:srgbClr val="C00000"/>
          </a:solidFill>
          <a:ln>
            <a:noFill/>
          </a:ln>
        </p:spPr>
        <p:txBody>
          <a:bodyPr lIns="121917" tIns="60958" rIns="121917" bIns="60958"/>
          <a:lstStyle/>
          <a:p>
            <a:pPr fontAlgn="base">
              <a:spcBef>
                <a:spcPct val="0"/>
              </a:spcBef>
              <a:spcAft>
                <a:spcPct val="0"/>
              </a:spcAft>
            </a:pPr>
            <a:endParaRPr lang="zh-CN" altLang="en-US" sz="4300" b="1">
              <a:solidFill>
                <a:prstClr val="black"/>
              </a:solidFill>
              <a:latin typeface="微软雅黑"/>
              <a:ea typeface="微软雅黑"/>
              <a:sym typeface="微软雅黑"/>
            </a:endParaRPr>
          </a:p>
        </p:txBody>
      </p:sp>
      <p:sp>
        <p:nvSpPr>
          <p:cNvPr id="27" name="TextBox 682"/>
          <p:cNvSpPr txBox="1"/>
          <p:nvPr/>
        </p:nvSpPr>
        <p:spPr>
          <a:xfrm>
            <a:off x="5644434" y="2923720"/>
            <a:ext cx="1133217" cy="615553"/>
          </a:xfrm>
          <a:prstGeom prst="rect">
            <a:avLst/>
          </a:prstGeom>
          <a:solidFill>
            <a:srgbClr val="C00000"/>
          </a:solidFill>
          <a:ln>
            <a:noFill/>
          </a:ln>
        </p:spPr>
        <p:txBody>
          <a:bodyPr wrap="none" lIns="121917" tIns="60958" rIns="121917" bIns="60958">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fontAlgn="base">
              <a:spcBef>
                <a:spcPct val="0"/>
              </a:spcBef>
              <a:spcAft>
                <a:spcPct val="0"/>
              </a:spcAft>
            </a:pPr>
            <a:r>
              <a:rPr lang="en-US" altLang="zh-CN" sz="3200" b="1" dirty="0">
                <a:solidFill>
                  <a:prstClr val="white"/>
                </a:solidFill>
                <a:latin typeface="微软雅黑"/>
                <a:ea typeface="微软雅黑"/>
                <a:sym typeface="微软雅黑"/>
              </a:rPr>
              <a:t>23%</a:t>
            </a:r>
            <a:endParaRPr lang="zh-CN" altLang="en-US" sz="3200" b="1" dirty="0">
              <a:solidFill>
                <a:prstClr val="white"/>
              </a:solidFill>
              <a:latin typeface="微软雅黑"/>
              <a:ea typeface="微软雅黑"/>
              <a:sym typeface="微软雅黑"/>
            </a:endParaRPr>
          </a:p>
        </p:txBody>
      </p:sp>
      <p:grpSp>
        <p:nvGrpSpPr>
          <p:cNvPr id="28" name="组合 27"/>
          <p:cNvGrpSpPr/>
          <p:nvPr/>
        </p:nvGrpSpPr>
        <p:grpSpPr>
          <a:xfrm>
            <a:off x="4501941" y="3564809"/>
            <a:ext cx="3391321" cy="825092"/>
            <a:chOff x="3376455" y="2673607"/>
            <a:chExt cx="2543491" cy="351432"/>
          </a:xfrm>
          <a:solidFill>
            <a:srgbClr val="38B8B7"/>
          </a:solidFill>
        </p:grpSpPr>
        <p:sp>
          <p:nvSpPr>
            <p:cNvPr id="29" name="Freeform 781"/>
            <p:cNvSpPr/>
            <p:nvPr/>
          </p:nvSpPr>
          <p:spPr bwMode="auto">
            <a:xfrm>
              <a:off x="3376455" y="2673607"/>
              <a:ext cx="2543491" cy="351432"/>
            </a:xfrm>
            <a:custGeom>
              <a:avLst/>
              <a:gdLst>
                <a:gd name="T0" fmla="*/ 0 w 1158"/>
                <a:gd name="T1" fmla="*/ 160 h 160"/>
                <a:gd name="T2" fmla="*/ 1158 w 1158"/>
                <a:gd name="T3" fmla="*/ 160 h 160"/>
                <a:gd name="T4" fmla="*/ 1014 w 1158"/>
                <a:gd name="T5" fmla="*/ 0 h 160"/>
                <a:gd name="T6" fmla="*/ 144 w 1158"/>
                <a:gd name="T7" fmla="*/ 0 h 160"/>
                <a:gd name="T8" fmla="*/ 0 w 1158"/>
                <a:gd name="T9" fmla="*/ 160 h 160"/>
              </a:gdLst>
              <a:ahLst/>
              <a:cxnLst>
                <a:cxn ang="0">
                  <a:pos x="T0" y="T1"/>
                </a:cxn>
                <a:cxn ang="0">
                  <a:pos x="T2" y="T3"/>
                </a:cxn>
                <a:cxn ang="0">
                  <a:pos x="T4" y="T5"/>
                </a:cxn>
                <a:cxn ang="0">
                  <a:pos x="T6" y="T7"/>
                </a:cxn>
                <a:cxn ang="0">
                  <a:pos x="T8" y="T9"/>
                </a:cxn>
              </a:cxnLst>
              <a:rect l="0" t="0" r="r" b="b"/>
              <a:pathLst>
                <a:path w="1158" h="160">
                  <a:moveTo>
                    <a:pt x="0" y="160"/>
                  </a:moveTo>
                  <a:lnTo>
                    <a:pt x="1158" y="160"/>
                  </a:lnTo>
                  <a:lnTo>
                    <a:pt x="1014" y="0"/>
                  </a:lnTo>
                  <a:lnTo>
                    <a:pt x="144" y="0"/>
                  </a:lnTo>
                  <a:lnTo>
                    <a:pt x="0" y="160"/>
                  </a:lnTo>
                  <a:close/>
                </a:path>
              </a:pathLst>
            </a:custGeom>
            <a:grpFill/>
            <a:ln>
              <a:solidFill>
                <a:srgbClr val="FFFFFE"/>
              </a:solidFill>
            </a:ln>
          </p:spPr>
          <p:txBody>
            <a:bodyPr/>
            <a:lstStyle/>
            <a:p>
              <a:pPr fontAlgn="base">
                <a:spcBef>
                  <a:spcPct val="0"/>
                </a:spcBef>
                <a:spcAft>
                  <a:spcPct val="0"/>
                </a:spcAft>
              </a:pPr>
              <a:endParaRPr lang="zh-CN" altLang="en-US" sz="4300" b="1">
                <a:solidFill>
                  <a:prstClr val="black"/>
                </a:solidFill>
                <a:latin typeface="微软雅黑"/>
                <a:ea typeface="微软雅黑"/>
                <a:sym typeface="微软雅黑"/>
              </a:endParaRPr>
            </a:p>
          </p:txBody>
        </p:sp>
        <p:sp>
          <p:nvSpPr>
            <p:cNvPr id="30" name="TextBox 682"/>
            <p:cNvSpPr txBox="1"/>
            <p:nvPr/>
          </p:nvSpPr>
          <p:spPr>
            <a:xfrm>
              <a:off x="4256007" y="2708430"/>
              <a:ext cx="804548" cy="249074"/>
            </a:xfrm>
            <a:prstGeom prst="rect">
              <a:avLst/>
            </a:prstGeom>
            <a:grpFill/>
            <a:ln>
              <a:noFill/>
            </a:ln>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fontAlgn="base">
                <a:spcBef>
                  <a:spcPct val="0"/>
                </a:spcBef>
                <a:spcAft>
                  <a:spcPct val="0"/>
                </a:spcAft>
              </a:pPr>
              <a:r>
                <a:rPr lang="en-US" altLang="zh-CN" sz="3200" b="1" dirty="0">
                  <a:solidFill>
                    <a:prstClr val="white"/>
                  </a:solidFill>
                  <a:latin typeface="微软雅黑"/>
                  <a:ea typeface="微软雅黑"/>
                  <a:sym typeface="微软雅黑"/>
                </a:rPr>
                <a:t>38%</a:t>
              </a:r>
              <a:endParaRPr lang="zh-CN" altLang="en-US" sz="3200" b="1" dirty="0">
                <a:solidFill>
                  <a:prstClr val="white"/>
                </a:solidFill>
                <a:latin typeface="微软雅黑"/>
                <a:ea typeface="微软雅黑"/>
                <a:sym typeface="微软雅黑"/>
              </a:endParaRPr>
            </a:p>
          </p:txBody>
        </p:sp>
      </p:grpSp>
      <p:sp>
        <p:nvSpPr>
          <p:cNvPr id="32" name="Freeform 782"/>
          <p:cNvSpPr/>
          <p:nvPr/>
        </p:nvSpPr>
        <p:spPr bwMode="auto">
          <a:xfrm>
            <a:off x="3860578" y="4285246"/>
            <a:ext cx="4674049" cy="850877"/>
          </a:xfrm>
          <a:custGeom>
            <a:avLst/>
            <a:gdLst>
              <a:gd name="T0" fmla="*/ 0 w 1596"/>
              <a:gd name="T1" fmla="*/ 165 h 165"/>
              <a:gd name="T2" fmla="*/ 1596 w 1596"/>
              <a:gd name="T3" fmla="*/ 165 h 165"/>
              <a:gd name="T4" fmla="*/ 1452 w 1596"/>
              <a:gd name="T5" fmla="*/ 0 h 165"/>
              <a:gd name="T6" fmla="*/ 144 w 1596"/>
              <a:gd name="T7" fmla="*/ 0 h 165"/>
              <a:gd name="T8" fmla="*/ 0 w 1596"/>
              <a:gd name="T9" fmla="*/ 165 h 165"/>
            </a:gdLst>
            <a:ahLst/>
            <a:cxnLst>
              <a:cxn ang="0">
                <a:pos x="T0" y="T1"/>
              </a:cxn>
              <a:cxn ang="0">
                <a:pos x="T2" y="T3"/>
              </a:cxn>
              <a:cxn ang="0">
                <a:pos x="T4" y="T5"/>
              </a:cxn>
              <a:cxn ang="0">
                <a:pos x="T6" y="T7"/>
              </a:cxn>
              <a:cxn ang="0">
                <a:pos x="T8" y="T9"/>
              </a:cxn>
            </a:cxnLst>
            <a:rect l="0" t="0" r="r" b="b"/>
            <a:pathLst>
              <a:path w="1596" h="165">
                <a:moveTo>
                  <a:pt x="0" y="165"/>
                </a:moveTo>
                <a:lnTo>
                  <a:pt x="1596" y="165"/>
                </a:lnTo>
                <a:lnTo>
                  <a:pt x="1452" y="0"/>
                </a:lnTo>
                <a:lnTo>
                  <a:pt x="144" y="0"/>
                </a:lnTo>
                <a:lnTo>
                  <a:pt x="0" y="165"/>
                </a:lnTo>
                <a:close/>
              </a:path>
            </a:pathLst>
          </a:custGeom>
          <a:solidFill>
            <a:srgbClr val="C00000"/>
          </a:solidFill>
          <a:ln>
            <a:solidFill>
              <a:srgbClr val="FFFFFE"/>
            </a:solidFill>
          </a:ln>
        </p:spPr>
        <p:txBody>
          <a:bodyPr lIns="121917" tIns="60958" rIns="121917" bIns="60958"/>
          <a:lstStyle/>
          <a:p>
            <a:pPr fontAlgn="base">
              <a:spcBef>
                <a:spcPct val="0"/>
              </a:spcBef>
              <a:spcAft>
                <a:spcPct val="0"/>
              </a:spcAft>
            </a:pPr>
            <a:endParaRPr lang="zh-CN" altLang="en-US" sz="4300" b="1">
              <a:solidFill>
                <a:prstClr val="black"/>
              </a:solidFill>
              <a:latin typeface="微软雅黑"/>
              <a:ea typeface="微软雅黑"/>
              <a:sym typeface="微软雅黑"/>
            </a:endParaRPr>
          </a:p>
        </p:txBody>
      </p:sp>
      <p:sp>
        <p:nvSpPr>
          <p:cNvPr id="33" name="TextBox 682"/>
          <p:cNvSpPr txBox="1"/>
          <p:nvPr/>
        </p:nvSpPr>
        <p:spPr>
          <a:xfrm>
            <a:off x="5644434" y="4488929"/>
            <a:ext cx="1133217" cy="615553"/>
          </a:xfrm>
          <a:prstGeom prst="rect">
            <a:avLst/>
          </a:prstGeom>
          <a:solidFill>
            <a:srgbClr val="C00000"/>
          </a:solidFill>
          <a:ln>
            <a:noFill/>
          </a:ln>
        </p:spPr>
        <p:txBody>
          <a:bodyPr wrap="none" lIns="121917" tIns="60958" rIns="121917" bIns="60958">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fontAlgn="base">
              <a:spcBef>
                <a:spcPct val="0"/>
              </a:spcBef>
              <a:spcAft>
                <a:spcPct val="0"/>
              </a:spcAft>
            </a:pPr>
            <a:r>
              <a:rPr lang="en-US" altLang="zh-CN" sz="3200" b="1" dirty="0">
                <a:solidFill>
                  <a:prstClr val="white"/>
                </a:solidFill>
                <a:latin typeface="微软雅黑"/>
                <a:ea typeface="微软雅黑"/>
                <a:sym typeface="微软雅黑"/>
              </a:rPr>
              <a:t>57%</a:t>
            </a:r>
            <a:endParaRPr lang="zh-CN" altLang="en-US" sz="3200" b="1" dirty="0">
              <a:solidFill>
                <a:prstClr val="white"/>
              </a:solidFill>
              <a:latin typeface="微软雅黑"/>
              <a:ea typeface="微软雅黑"/>
              <a:sym typeface="微软雅黑"/>
            </a:endParaRPr>
          </a:p>
        </p:txBody>
      </p:sp>
      <p:sp>
        <p:nvSpPr>
          <p:cNvPr id="34" name="矩形 33"/>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a:ea typeface="微软雅黑"/>
              <a:sym typeface="微软雅黑"/>
            </a:endParaRPr>
          </a:p>
        </p:txBody>
      </p:sp>
    </p:spTree>
    <p:extLst>
      <p:ext uri="{BB962C8B-B14F-4D97-AF65-F5344CB8AC3E}">
        <p14:creationId xmlns:p14="http://schemas.microsoft.com/office/powerpoint/2010/main" val="128665639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ppt_x"/>
                                          </p:val>
                                        </p:tav>
                                        <p:tav tm="100000">
                                          <p:val>
                                            <p:strVal val="#ppt_x"/>
                                          </p:val>
                                        </p:tav>
                                      </p:tavLst>
                                    </p:anim>
                                    <p:anim calcmode="lin" valueType="num">
                                      <p:cBhvr additive="base">
                                        <p:cTn id="40" dur="500" fill="hold"/>
                                        <p:tgtEl>
                                          <p:spTgt spid="1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additive="base">
                                        <p:cTn id="51" dur="500" fill="hold"/>
                                        <p:tgtEl>
                                          <p:spTgt spid="20"/>
                                        </p:tgtEl>
                                        <p:attrNameLst>
                                          <p:attrName>ppt_x</p:attrName>
                                        </p:attrNameLst>
                                      </p:cBhvr>
                                      <p:tavLst>
                                        <p:tav tm="0">
                                          <p:val>
                                            <p:strVal val="#ppt_x"/>
                                          </p:val>
                                        </p:tav>
                                        <p:tav tm="100000">
                                          <p:val>
                                            <p:strVal val="#ppt_x"/>
                                          </p:val>
                                        </p:tav>
                                      </p:tavLst>
                                    </p:anim>
                                    <p:anim calcmode="lin" valueType="num">
                                      <p:cBhvr additive="base">
                                        <p:cTn id="52" dur="500" fill="hold"/>
                                        <p:tgtEl>
                                          <p:spTgt spid="2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additive="base">
                                        <p:cTn id="55" dur="500" fill="hold"/>
                                        <p:tgtEl>
                                          <p:spTgt spid="21"/>
                                        </p:tgtEl>
                                        <p:attrNameLst>
                                          <p:attrName>ppt_x</p:attrName>
                                        </p:attrNameLst>
                                      </p:cBhvr>
                                      <p:tavLst>
                                        <p:tav tm="0">
                                          <p:val>
                                            <p:strVal val="#ppt_x"/>
                                          </p:val>
                                        </p:tav>
                                        <p:tav tm="100000">
                                          <p:val>
                                            <p:strVal val="#ppt_x"/>
                                          </p:val>
                                        </p:tav>
                                      </p:tavLst>
                                    </p:anim>
                                    <p:anim calcmode="lin" valueType="num">
                                      <p:cBhvr additive="base">
                                        <p:cTn id="56" dur="500" fill="hold"/>
                                        <p:tgtEl>
                                          <p:spTgt spid="21"/>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additive="base">
                                        <p:cTn id="59" dur="500" fill="hold"/>
                                        <p:tgtEl>
                                          <p:spTgt spid="23"/>
                                        </p:tgtEl>
                                        <p:attrNameLst>
                                          <p:attrName>ppt_x</p:attrName>
                                        </p:attrNameLst>
                                      </p:cBhvr>
                                      <p:tavLst>
                                        <p:tav tm="0">
                                          <p:val>
                                            <p:strVal val="#ppt_x"/>
                                          </p:val>
                                        </p:tav>
                                        <p:tav tm="100000">
                                          <p:val>
                                            <p:strVal val="#ppt_x"/>
                                          </p:val>
                                        </p:tav>
                                      </p:tavLst>
                                    </p:anim>
                                    <p:anim calcmode="lin" valueType="num">
                                      <p:cBhvr additive="base">
                                        <p:cTn id="60" dur="500" fill="hold"/>
                                        <p:tgtEl>
                                          <p:spTgt spid="2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ppt_x"/>
                                          </p:val>
                                        </p:tav>
                                        <p:tav tm="100000">
                                          <p:val>
                                            <p:strVal val="#ppt_x"/>
                                          </p:val>
                                        </p:tav>
                                      </p:tavLst>
                                    </p:anim>
                                    <p:anim calcmode="lin" valueType="num">
                                      <p:cBhvr additive="base">
                                        <p:cTn id="64" dur="500" fill="hold"/>
                                        <p:tgtEl>
                                          <p:spTgt spid="2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fill="hold"/>
                                        <p:tgtEl>
                                          <p:spTgt spid="26"/>
                                        </p:tgtEl>
                                        <p:attrNameLst>
                                          <p:attrName>ppt_x</p:attrName>
                                        </p:attrNameLst>
                                      </p:cBhvr>
                                      <p:tavLst>
                                        <p:tav tm="0">
                                          <p:val>
                                            <p:strVal val="#ppt_x"/>
                                          </p:val>
                                        </p:tav>
                                        <p:tav tm="100000">
                                          <p:val>
                                            <p:strVal val="#ppt_x"/>
                                          </p:val>
                                        </p:tav>
                                      </p:tavLst>
                                    </p:anim>
                                    <p:anim calcmode="lin" valueType="num">
                                      <p:cBhvr additive="base">
                                        <p:cTn id="68" dur="500" fill="hold"/>
                                        <p:tgtEl>
                                          <p:spTgt spid="26"/>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additive="base">
                                        <p:cTn id="71" dur="500" fill="hold"/>
                                        <p:tgtEl>
                                          <p:spTgt spid="27"/>
                                        </p:tgtEl>
                                        <p:attrNameLst>
                                          <p:attrName>ppt_x</p:attrName>
                                        </p:attrNameLst>
                                      </p:cBhvr>
                                      <p:tavLst>
                                        <p:tav tm="0">
                                          <p:val>
                                            <p:strVal val="#ppt_x"/>
                                          </p:val>
                                        </p:tav>
                                        <p:tav tm="100000">
                                          <p:val>
                                            <p:strVal val="#ppt_x"/>
                                          </p:val>
                                        </p:tav>
                                      </p:tavLst>
                                    </p:anim>
                                    <p:anim calcmode="lin" valueType="num">
                                      <p:cBhvr additive="base">
                                        <p:cTn id="72" dur="500" fill="hold"/>
                                        <p:tgtEl>
                                          <p:spTgt spid="27"/>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fill="hold"/>
                                        <p:tgtEl>
                                          <p:spTgt spid="32"/>
                                        </p:tgtEl>
                                        <p:attrNameLst>
                                          <p:attrName>ppt_x</p:attrName>
                                        </p:attrNameLst>
                                      </p:cBhvr>
                                      <p:tavLst>
                                        <p:tav tm="0">
                                          <p:val>
                                            <p:strVal val="#ppt_x"/>
                                          </p:val>
                                        </p:tav>
                                        <p:tav tm="100000">
                                          <p:val>
                                            <p:strVal val="#ppt_x"/>
                                          </p:val>
                                        </p:tav>
                                      </p:tavLst>
                                    </p:anim>
                                    <p:anim calcmode="lin" valueType="num">
                                      <p:cBhvr additive="base">
                                        <p:cTn id="76" dur="500" fill="hold"/>
                                        <p:tgtEl>
                                          <p:spTgt spid="3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 calcmode="lin" valueType="num">
                                      <p:cBhvr additive="base">
                                        <p:cTn id="79" dur="500" fill="hold"/>
                                        <p:tgtEl>
                                          <p:spTgt spid="33"/>
                                        </p:tgtEl>
                                        <p:attrNameLst>
                                          <p:attrName>ppt_x</p:attrName>
                                        </p:attrNameLst>
                                      </p:cBhvr>
                                      <p:tavLst>
                                        <p:tav tm="0">
                                          <p:val>
                                            <p:strVal val="#ppt_x"/>
                                          </p:val>
                                        </p:tav>
                                        <p:tav tm="100000">
                                          <p:val>
                                            <p:strVal val="#ppt_x"/>
                                          </p:val>
                                        </p:tav>
                                      </p:tavLst>
                                    </p:anim>
                                    <p:anim calcmode="lin" valueType="num">
                                      <p:cBhvr additive="base">
                                        <p:cTn id="80" dur="500" fill="hold"/>
                                        <p:tgtEl>
                                          <p:spTgt spid="3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nodePh="1">
                                  <p:stCondLst>
                                    <p:cond delay="0"/>
                                  </p:stCondLst>
                                  <p:endCondLst>
                                    <p:cond evt="begin" delay="0">
                                      <p:tn val="81"/>
                                    </p:cond>
                                  </p:endCondLst>
                                  <p:childTnLst>
                                    <p:set>
                                      <p:cBhvr>
                                        <p:cTn id="82" dur="1" fill="hold">
                                          <p:stCondLst>
                                            <p:cond delay="0"/>
                                          </p:stCondLst>
                                        </p:cTn>
                                        <p:tgtEl>
                                          <p:spTgt spid="34"/>
                                        </p:tgtEl>
                                        <p:attrNameLst>
                                          <p:attrName>style.visibility</p:attrName>
                                        </p:attrNameLst>
                                      </p:cBhvr>
                                      <p:to>
                                        <p:strVal val="visible"/>
                                      </p:to>
                                    </p:set>
                                    <p:anim calcmode="lin" valueType="num">
                                      <p:cBhvr additive="base">
                                        <p:cTn id="83" dur="500" fill="hold"/>
                                        <p:tgtEl>
                                          <p:spTgt spid="34"/>
                                        </p:tgtEl>
                                        <p:attrNameLst>
                                          <p:attrName>ppt_x</p:attrName>
                                        </p:attrNameLst>
                                      </p:cBhvr>
                                      <p:tavLst>
                                        <p:tav tm="0">
                                          <p:val>
                                            <p:strVal val="#ppt_x"/>
                                          </p:val>
                                        </p:tav>
                                        <p:tav tm="100000">
                                          <p:val>
                                            <p:strVal val="#ppt_x"/>
                                          </p:val>
                                        </p:tav>
                                      </p:tavLst>
                                    </p:anim>
                                    <p:anim calcmode="lin" valueType="num">
                                      <p:cBhvr additive="base">
                                        <p:cTn id="8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 grpId="0"/>
      <p:bldP spid="13" grpId="0"/>
      <p:bldP spid="15" grpId="0"/>
      <p:bldP spid="17" grpId="0"/>
      <p:bldP spid="20" grpId="0"/>
      <p:bldP spid="21" grpId="0"/>
      <p:bldP spid="23" grpId="0" animBg="1"/>
      <p:bldP spid="24" grpId="0"/>
      <p:bldP spid="26" grpId="0" animBg="1"/>
      <p:bldP spid="27" grpId="0" animBg="1"/>
      <p:bldP spid="32" grpId="0" animBg="1"/>
      <p:bldP spid="33" grpId="0" animBg="1"/>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1" name="TextBox 19">
            <a:extLst>
              <a:ext uri="{FF2B5EF4-FFF2-40B4-BE49-F238E27FC236}">
                <a16:creationId xmlns:a16="http://schemas.microsoft.com/office/drawing/2014/main" id="{A9C082B1-DE93-4698-A2C0-15DC33D5A0B9}"/>
              </a:ext>
            </a:extLst>
          </p:cNvPr>
          <p:cNvSpPr txBox="1"/>
          <p:nvPr/>
        </p:nvSpPr>
        <p:spPr>
          <a:xfrm>
            <a:off x="488736" y="476721"/>
            <a:ext cx="1170845" cy="529734"/>
          </a:xfrm>
          <a:prstGeom prst="rect">
            <a:avLst/>
          </a:prstGeom>
          <a:noFill/>
          <a:ln w="9525">
            <a:solidFill>
              <a:srgbClr val="FFFFFF"/>
            </a:solidFill>
          </a:ln>
        </p:spPr>
        <p:txBody>
          <a:bodyPr wrap="square" lIns="0" tIns="0" rIns="0" bIns="0" rtlCol="0" anchor="ctr" anchorCtr="0">
            <a:noAutofit/>
          </a:bodyPr>
          <a:lstStyle/>
          <a:p>
            <a:pPr algn="ctr"/>
            <a:r>
              <a:rPr lang="en-US" altLang="zh-CN" sz="6000" b="1" dirty="0">
                <a:solidFill>
                  <a:srgbClr val="38B8B7"/>
                </a:solidFill>
                <a:latin typeface="微软雅黑"/>
                <a:ea typeface="微软雅黑"/>
                <a:cs typeface="IrisUPC" pitchFamily="34" charset="-34"/>
                <a:sym typeface="微软雅黑"/>
              </a:rPr>
              <a:t>01</a:t>
            </a:r>
            <a:endParaRPr lang="zh-CN" altLang="en-US" sz="4800" b="1" dirty="0">
              <a:solidFill>
                <a:srgbClr val="38B8B7"/>
              </a:solidFill>
              <a:latin typeface="微软雅黑"/>
              <a:ea typeface="微软雅黑"/>
              <a:cs typeface="IrisUPC" pitchFamily="34" charset="-34"/>
              <a:sym typeface="微软雅黑"/>
            </a:endParaRPr>
          </a:p>
        </p:txBody>
      </p:sp>
      <p:sp>
        <p:nvSpPr>
          <p:cNvPr id="25" name="标题层">
            <a:extLst>
              <a:ext uri="{FF2B5EF4-FFF2-40B4-BE49-F238E27FC236}">
                <a16:creationId xmlns:a16="http://schemas.microsoft.com/office/drawing/2014/main" id="{82A38858-1A2E-4F01-9A95-E5B2ACD4CE35}"/>
              </a:ext>
            </a:extLst>
          </p:cNvPr>
          <p:cNvSpPr txBox="1"/>
          <p:nvPr/>
        </p:nvSpPr>
        <p:spPr bwMode="auto">
          <a:xfrm>
            <a:off x="1847528" y="418709"/>
            <a:ext cx="3249720" cy="553743"/>
          </a:xfrm>
          <a:prstGeom prst="rect">
            <a:avLst/>
          </a:prstGeom>
          <a:noFill/>
          <a:effectLst/>
        </p:spPr>
        <p:txBody>
          <a:bodyPr wrap="square" lIns="121670" tIns="60834" rIns="121670" bIns="60834">
            <a:spAutoFit/>
          </a:bodyPr>
          <a:lstStyle/>
          <a:p>
            <a:pPr>
              <a:buFontTx/>
              <a:buNone/>
            </a:pPr>
            <a:r>
              <a:rPr lang="zh-CN" altLang="en-US" sz="2800" dirty="0">
                <a:latin typeface="微软雅黑"/>
                <a:ea typeface="微软雅黑"/>
                <a:sym typeface="微软雅黑"/>
              </a:rPr>
              <a:t>点击输入标题</a:t>
            </a:r>
          </a:p>
        </p:txBody>
      </p:sp>
      <p:sp>
        <p:nvSpPr>
          <p:cNvPr id="29" name="文本框 7">
            <a:extLst>
              <a:ext uri="{FF2B5EF4-FFF2-40B4-BE49-F238E27FC236}">
                <a16:creationId xmlns:a16="http://schemas.microsoft.com/office/drawing/2014/main" id="{5946B414-EB22-413A-9D08-E220BA7B3C77}"/>
              </a:ext>
            </a:extLst>
          </p:cNvPr>
          <p:cNvSpPr txBox="1"/>
          <p:nvPr/>
        </p:nvSpPr>
        <p:spPr>
          <a:xfrm>
            <a:off x="1919536" y="1091625"/>
            <a:ext cx="6274056" cy="261610"/>
          </a:xfrm>
          <a:prstGeom prst="rect">
            <a:avLst/>
          </a:prstGeom>
          <a:noFill/>
        </p:spPr>
        <p:txBody>
          <a:bodyPr wrap="square" rtlCol="0">
            <a:spAutoFit/>
          </a:bodyPr>
          <a:lstStyle/>
          <a:p>
            <a:pPr>
              <a:buFont typeface="Arial" charset="0"/>
              <a:buNone/>
            </a:pPr>
            <a:r>
              <a:rPr lang="en-US" altLang="zh-CN" sz="1100" dirty="0">
                <a:latin typeface="微软雅黑"/>
                <a:ea typeface="微软雅黑"/>
                <a:sym typeface="微软雅黑"/>
              </a:rPr>
              <a:t>We have many PowerPoint templates that has been specifically designed.</a:t>
            </a:r>
          </a:p>
        </p:txBody>
      </p:sp>
      <p:sp>
        <p:nvSpPr>
          <p:cNvPr id="33" name="TextBox 19">
            <a:extLst>
              <a:ext uri="{FF2B5EF4-FFF2-40B4-BE49-F238E27FC236}">
                <a16:creationId xmlns:a16="http://schemas.microsoft.com/office/drawing/2014/main" id="{A9C082B1-DE93-4698-A2C0-15DC33D5A0B9}"/>
              </a:ext>
            </a:extLst>
          </p:cNvPr>
          <p:cNvSpPr txBox="1"/>
          <p:nvPr/>
        </p:nvSpPr>
        <p:spPr>
          <a:xfrm>
            <a:off x="488736" y="1734025"/>
            <a:ext cx="1170845" cy="529734"/>
          </a:xfrm>
          <a:prstGeom prst="rect">
            <a:avLst/>
          </a:prstGeom>
          <a:noFill/>
          <a:ln w="9525">
            <a:solidFill>
              <a:srgbClr val="FFFFFF"/>
            </a:solidFill>
          </a:ln>
        </p:spPr>
        <p:txBody>
          <a:bodyPr wrap="square" lIns="0" tIns="0" rIns="0" bIns="0" rtlCol="0" anchor="ctr" anchorCtr="0">
            <a:noAutofit/>
          </a:bodyPr>
          <a:lstStyle/>
          <a:p>
            <a:pPr algn="ctr"/>
            <a:r>
              <a:rPr lang="en-US" altLang="zh-CN" sz="6000" b="1" dirty="0">
                <a:solidFill>
                  <a:srgbClr val="C00000"/>
                </a:solidFill>
                <a:latin typeface="微软雅黑"/>
                <a:ea typeface="微软雅黑"/>
                <a:cs typeface="IrisUPC" pitchFamily="34" charset="-34"/>
                <a:sym typeface="微软雅黑"/>
              </a:rPr>
              <a:t>02</a:t>
            </a:r>
            <a:endParaRPr lang="zh-CN" altLang="en-US" sz="4800" b="1" dirty="0">
              <a:solidFill>
                <a:srgbClr val="C00000"/>
              </a:solidFill>
              <a:latin typeface="微软雅黑"/>
              <a:ea typeface="微软雅黑"/>
              <a:cs typeface="IrisUPC" pitchFamily="34" charset="-34"/>
              <a:sym typeface="微软雅黑"/>
            </a:endParaRPr>
          </a:p>
        </p:txBody>
      </p:sp>
      <p:sp>
        <p:nvSpPr>
          <p:cNvPr id="34" name="标题层">
            <a:extLst>
              <a:ext uri="{FF2B5EF4-FFF2-40B4-BE49-F238E27FC236}">
                <a16:creationId xmlns:a16="http://schemas.microsoft.com/office/drawing/2014/main" id="{82A38858-1A2E-4F01-9A95-E5B2ACD4CE35}"/>
              </a:ext>
            </a:extLst>
          </p:cNvPr>
          <p:cNvSpPr txBox="1"/>
          <p:nvPr/>
        </p:nvSpPr>
        <p:spPr bwMode="auto">
          <a:xfrm>
            <a:off x="1847528" y="1676013"/>
            <a:ext cx="3249720" cy="553743"/>
          </a:xfrm>
          <a:prstGeom prst="rect">
            <a:avLst/>
          </a:prstGeom>
          <a:noFill/>
          <a:effectLst/>
        </p:spPr>
        <p:txBody>
          <a:bodyPr wrap="square" lIns="121670" tIns="60834" rIns="121670" bIns="60834">
            <a:spAutoFit/>
          </a:bodyPr>
          <a:lstStyle/>
          <a:p>
            <a:pPr>
              <a:buFontTx/>
              <a:buNone/>
            </a:pPr>
            <a:r>
              <a:rPr lang="zh-CN" altLang="en-US" sz="2800" dirty="0">
                <a:latin typeface="微软雅黑"/>
                <a:ea typeface="微软雅黑"/>
                <a:sym typeface="微软雅黑"/>
              </a:rPr>
              <a:t>点击输入标题</a:t>
            </a:r>
          </a:p>
        </p:txBody>
      </p:sp>
      <p:sp>
        <p:nvSpPr>
          <p:cNvPr id="35" name="文本框 7">
            <a:extLst>
              <a:ext uri="{FF2B5EF4-FFF2-40B4-BE49-F238E27FC236}">
                <a16:creationId xmlns:a16="http://schemas.microsoft.com/office/drawing/2014/main" id="{5946B414-EB22-413A-9D08-E220BA7B3C77}"/>
              </a:ext>
            </a:extLst>
          </p:cNvPr>
          <p:cNvSpPr txBox="1"/>
          <p:nvPr/>
        </p:nvSpPr>
        <p:spPr>
          <a:xfrm>
            <a:off x="1919536" y="2348929"/>
            <a:ext cx="6274056" cy="261610"/>
          </a:xfrm>
          <a:prstGeom prst="rect">
            <a:avLst/>
          </a:prstGeom>
          <a:noFill/>
        </p:spPr>
        <p:txBody>
          <a:bodyPr wrap="square" rtlCol="0">
            <a:spAutoFit/>
          </a:bodyPr>
          <a:lstStyle/>
          <a:p>
            <a:pPr>
              <a:buFont typeface="Arial" charset="0"/>
              <a:buNone/>
            </a:pPr>
            <a:r>
              <a:rPr lang="en-US" altLang="zh-CN" sz="1100" dirty="0">
                <a:latin typeface="微软雅黑"/>
                <a:ea typeface="微软雅黑"/>
                <a:sym typeface="微软雅黑"/>
              </a:rPr>
              <a:t>We have many PowerPoint templates that has been specifically designed.</a:t>
            </a:r>
          </a:p>
        </p:txBody>
      </p:sp>
      <p:sp>
        <p:nvSpPr>
          <p:cNvPr id="36" name="TextBox 19">
            <a:extLst>
              <a:ext uri="{FF2B5EF4-FFF2-40B4-BE49-F238E27FC236}">
                <a16:creationId xmlns:a16="http://schemas.microsoft.com/office/drawing/2014/main" id="{A9C082B1-DE93-4698-A2C0-15DC33D5A0B9}"/>
              </a:ext>
            </a:extLst>
          </p:cNvPr>
          <p:cNvSpPr txBox="1"/>
          <p:nvPr/>
        </p:nvSpPr>
        <p:spPr>
          <a:xfrm>
            <a:off x="488736" y="2997001"/>
            <a:ext cx="1170845" cy="529734"/>
          </a:xfrm>
          <a:prstGeom prst="rect">
            <a:avLst/>
          </a:prstGeom>
          <a:noFill/>
          <a:ln w="9525">
            <a:solidFill>
              <a:srgbClr val="FFFFFF"/>
            </a:solidFill>
          </a:ln>
        </p:spPr>
        <p:txBody>
          <a:bodyPr wrap="square" lIns="0" tIns="0" rIns="0" bIns="0" rtlCol="0" anchor="ctr" anchorCtr="0">
            <a:noAutofit/>
          </a:bodyPr>
          <a:lstStyle/>
          <a:p>
            <a:pPr algn="ctr"/>
            <a:r>
              <a:rPr lang="en-US" altLang="zh-CN" sz="6000" b="1" dirty="0">
                <a:solidFill>
                  <a:srgbClr val="38B8B7"/>
                </a:solidFill>
                <a:latin typeface="微软雅黑"/>
                <a:ea typeface="微软雅黑"/>
                <a:cs typeface="IrisUPC" pitchFamily="34" charset="-34"/>
                <a:sym typeface="微软雅黑"/>
              </a:rPr>
              <a:t>03</a:t>
            </a:r>
            <a:endParaRPr lang="zh-CN" altLang="en-US" sz="4800" b="1" dirty="0">
              <a:solidFill>
                <a:srgbClr val="38B8B7"/>
              </a:solidFill>
              <a:latin typeface="微软雅黑"/>
              <a:ea typeface="微软雅黑"/>
              <a:cs typeface="IrisUPC" pitchFamily="34" charset="-34"/>
              <a:sym typeface="微软雅黑"/>
            </a:endParaRPr>
          </a:p>
        </p:txBody>
      </p:sp>
      <p:sp>
        <p:nvSpPr>
          <p:cNvPr id="37" name="标题层">
            <a:extLst>
              <a:ext uri="{FF2B5EF4-FFF2-40B4-BE49-F238E27FC236}">
                <a16:creationId xmlns:a16="http://schemas.microsoft.com/office/drawing/2014/main" id="{82A38858-1A2E-4F01-9A95-E5B2ACD4CE35}"/>
              </a:ext>
            </a:extLst>
          </p:cNvPr>
          <p:cNvSpPr txBox="1"/>
          <p:nvPr/>
        </p:nvSpPr>
        <p:spPr bwMode="auto">
          <a:xfrm>
            <a:off x="1847528" y="2938989"/>
            <a:ext cx="3249720" cy="553743"/>
          </a:xfrm>
          <a:prstGeom prst="rect">
            <a:avLst/>
          </a:prstGeom>
          <a:noFill/>
          <a:effectLst/>
        </p:spPr>
        <p:txBody>
          <a:bodyPr wrap="square" lIns="121670" tIns="60834" rIns="121670" bIns="60834">
            <a:spAutoFit/>
          </a:bodyPr>
          <a:lstStyle/>
          <a:p>
            <a:pPr>
              <a:buFontTx/>
              <a:buNone/>
            </a:pPr>
            <a:r>
              <a:rPr lang="zh-CN" altLang="en-US" sz="2800" dirty="0">
                <a:latin typeface="微软雅黑"/>
                <a:ea typeface="微软雅黑"/>
                <a:sym typeface="微软雅黑"/>
              </a:rPr>
              <a:t>点击输入标题</a:t>
            </a:r>
          </a:p>
        </p:txBody>
      </p:sp>
      <p:sp>
        <p:nvSpPr>
          <p:cNvPr id="38" name="文本框 7">
            <a:extLst>
              <a:ext uri="{FF2B5EF4-FFF2-40B4-BE49-F238E27FC236}">
                <a16:creationId xmlns:a16="http://schemas.microsoft.com/office/drawing/2014/main" id="{5946B414-EB22-413A-9D08-E220BA7B3C77}"/>
              </a:ext>
            </a:extLst>
          </p:cNvPr>
          <p:cNvSpPr txBox="1"/>
          <p:nvPr/>
        </p:nvSpPr>
        <p:spPr>
          <a:xfrm>
            <a:off x="1919536" y="3611905"/>
            <a:ext cx="6274056" cy="261610"/>
          </a:xfrm>
          <a:prstGeom prst="rect">
            <a:avLst/>
          </a:prstGeom>
          <a:noFill/>
        </p:spPr>
        <p:txBody>
          <a:bodyPr wrap="square" rtlCol="0">
            <a:spAutoFit/>
          </a:bodyPr>
          <a:lstStyle/>
          <a:p>
            <a:pPr>
              <a:buFont typeface="Arial" charset="0"/>
              <a:buNone/>
            </a:pPr>
            <a:r>
              <a:rPr lang="en-US" altLang="zh-CN" sz="1100" dirty="0">
                <a:latin typeface="微软雅黑"/>
                <a:ea typeface="微软雅黑"/>
                <a:sym typeface="微软雅黑"/>
              </a:rPr>
              <a:t>We have many PowerPoint templates that has been specifically designed.</a:t>
            </a:r>
          </a:p>
        </p:txBody>
      </p:sp>
      <p:sp>
        <p:nvSpPr>
          <p:cNvPr id="39" name="TextBox 19">
            <a:extLst>
              <a:ext uri="{FF2B5EF4-FFF2-40B4-BE49-F238E27FC236}">
                <a16:creationId xmlns:a16="http://schemas.microsoft.com/office/drawing/2014/main" id="{A9C082B1-DE93-4698-A2C0-15DC33D5A0B9}"/>
              </a:ext>
            </a:extLst>
          </p:cNvPr>
          <p:cNvSpPr txBox="1"/>
          <p:nvPr/>
        </p:nvSpPr>
        <p:spPr>
          <a:xfrm>
            <a:off x="488736" y="4254305"/>
            <a:ext cx="1170845" cy="529734"/>
          </a:xfrm>
          <a:prstGeom prst="rect">
            <a:avLst/>
          </a:prstGeom>
          <a:noFill/>
          <a:ln w="9525">
            <a:solidFill>
              <a:srgbClr val="FFFFFF"/>
            </a:solidFill>
          </a:ln>
        </p:spPr>
        <p:txBody>
          <a:bodyPr wrap="square" lIns="0" tIns="0" rIns="0" bIns="0" rtlCol="0" anchor="ctr" anchorCtr="0">
            <a:noAutofit/>
          </a:bodyPr>
          <a:lstStyle/>
          <a:p>
            <a:pPr algn="ctr"/>
            <a:r>
              <a:rPr lang="en-US" altLang="zh-CN" sz="6000" b="1" dirty="0">
                <a:solidFill>
                  <a:srgbClr val="C00000"/>
                </a:solidFill>
                <a:latin typeface="微软雅黑"/>
                <a:ea typeface="微软雅黑"/>
                <a:cs typeface="IrisUPC" pitchFamily="34" charset="-34"/>
                <a:sym typeface="微软雅黑"/>
              </a:rPr>
              <a:t>04</a:t>
            </a:r>
            <a:endParaRPr lang="zh-CN" altLang="en-US" sz="4800" b="1" dirty="0">
              <a:solidFill>
                <a:srgbClr val="C00000"/>
              </a:solidFill>
              <a:latin typeface="微软雅黑"/>
              <a:ea typeface="微软雅黑"/>
              <a:cs typeface="IrisUPC" pitchFamily="34" charset="-34"/>
              <a:sym typeface="微软雅黑"/>
            </a:endParaRPr>
          </a:p>
        </p:txBody>
      </p:sp>
      <p:sp>
        <p:nvSpPr>
          <p:cNvPr id="40" name="标题层">
            <a:extLst>
              <a:ext uri="{FF2B5EF4-FFF2-40B4-BE49-F238E27FC236}">
                <a16:creationId xmlns:a16="http://schemas.microsoft.com/office/drawing/2014/main" id="{82A38858-1A2E-4F01-9A95-E5B2ACD4CE35}"/>
              </a:ext>
            </a:extLst>
          </p:cNvPr>
          <p:cNvSpPr txBox="1"/>
          <p:nvPr/>
        </p:nvSpPr>
        <p:spPr bwMode="auto">
          <a:xfrm>
            <a:off x="1847528" y="4196293"/>
            <a:ext cx="3249720" cy="553743"/>
          </a:xfrm>
          <a:prstGeom prst="rect">
            <a:avLst/>
          </a:prstGeom>
          <a:noFill/>
          <a:effectLst/>
        </p:spPr>
        <p:txBody>
          <a:bodyPr wrap="square" lIns="121670" tIns="60834" rIns="121670" bIns="60834">
            <a:spAutoFit/>
          </a:bodyPr>
          <a:lstStyle/>
          <a:p>
            <a:pPr>
              <a:buFontTx/>
              <a:buNone/>
            </a:pPr>
            <a:r>
              <a:rPr lang="zh-CN" altLang="en-US" sz="2800" dirty="0">
                <a:latin typeface="微软雅黑"/>
                <a:ea typeface="微软雅黑"/>
                <a:sym typeface="微软雅黑"/>
              </a:rPr>
              <a:t>点击输入标题</a:t>
            </a:r>
          </a:p>
        </p:txBody>
      </p:sp>
      <p:sp>
        <p:nvSpPr>
          <p:cNvPr id="41" name="文本框 7">
            <a:extLst>
              <a:ext uri="{FF2B5EF4-FFF2-40B4-BE49-F238E27FC236}">
                <a16:creationId xmlns:a16="http://schemas.microsoft.com/office/drawing/2014/main" id="{5946B414-EB22-413A-9D08-E220BA7B3C77}"/>
              </a:ext>
            </a:extLst>
          </p:cNvPr>
          <p:cNvSpPr txBox="1"/>
          <p:nvPr/>
        </p:nvSpPr>
        <p:spPr>
          <a:xfrm>
            <a:off x="1919536" y="4869209"/>
            <a:ext cx="6274056" cy="261610"/>
          </a:xfrm>
          <a:prstGeom prst="rect">
            <a:avLst/>
          </a:prstGeom>
          <a:noFill/>
        </p:spPr>
        <p:txBody>
          <a:bodyPr wrap="square" rtlCol="0">
            <a:spAutoFit/>
          </a:bodyPr>
          <a:lstStyle/>
          <a:p>
            <a:pPr>
              <a:buFont typeface="Arial" charset="0"/>
              <a:buNone/>
            </a:pPr>
            <a:r>
              <a:rPr lang="en-US" altLang="zh-CN" sz="1100" dirty="0">
                <a:latin typeface="微软雅黑"/>
                <a:ea typeface="微软雅黑"/>
                <a:sym typeface="微软雅黑"/>
              </a:rPr>
              <a:t>We have many PowerPoint templates that has been specifically designed.</a:t>
            </a:r>
          </a:p>
        </p:txBody>
      </p:sp>
      <p:sp>
        <p:nvSpPr>
          <p:cNvPr id="42" name="菱形 41"/>
          <p:cNvSpPr/>
          <p:nvPr/>
        </p:nvSpPr>
        <p:spPr>
          <a:xfrm>
            <a:off x="8256240" y="-1491429"/>
            <a:ext cx="5256584" cy="5256584"/>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00" name="Rectangle 2"/>
          <p:cNvSpPr/>
          <p:nvPr/>
        </p:nvSpPr>
        <p:spPr>
          <a:xfrm>
            <a:off x="9510067" y="467382"/>
            <a:ext cx="1086832" cy="1065492"/>
          </a:xfrm>
          <a:prstGeom prst="rect">
            <a:avLst/>
          </a:prstGeom>
          <a:noFill/>
        </p:spPr>
        <p:txBody>
          <a:bodyPr wrap="square">
            <a:noAutofit/>
          </a:bodyPr>
          <a:lstStyle/>
          <a:p>
            <a:pPr algn="r"/>
            <a:r>
              <a:rPr lang="zh-CN" altLang="en-US" sz="6000" b="1" spc="407" dirty="0">
                <a:solidFill>
                  <a:schemeClr val="bg1"/>
                </a:solidFill>
                <a:effectLst>
                  <a:outerShdw blurRad="38100" dist="38100" dir="2700000" algn="tl">
                    <a:srgbClr val="000000">
                      <a:alpha val="43137"/>
                    </a:srgbClr>
                  </a:outerShdw>
                </a:effectLst>
                <a:latin typeface="微软雅黑"/>
                <a:ea typeface="微软雅黑"/>
                <a:cs typeface="+mn-ea"/>
                <a:sym typeface="微软雅黑"/>
              </a:rPr>
              <a:t>目   录</a:t>
            </a:r>
          </a:p>
        </p:txBody>
      </p:sp>
      <p:sp>
        <p:nvSpPr>
          <p:cNvPr id="20" name="Rectangle 2"/>
          <p:cNvSpPr/>
          <p:nvPr/>
        </p:nvSpPr>
        <p:spPr>
          <a:xfrm>
            <a:off x="10625420" y="467382"/>
            <a:ext cx="417183" cy="1680436"/>
          </a:xfrm>
          <a:prstGeom prst="rect">
            <a:avLst/>
          </a:prstGeom>
          <a:noFill/>
        </p:spPr>
        <p:txBody>
          <a:bodyPr wrap="square">
            <a:noAutofit/>
          </a:bodyPr>
          <a:lstStyle/>
          <a:p>
            <a:pPr algn="ctr"/>
            <a:r>
              <a:rPr lang="en-US" altLang="zh-CN" sz="2400" b="1" spc="407" dirty="0">
                <a:solidFill>
                  <a:schemeClr val="bg1"/>
                </a:solidFill>
                <a:effectLst>
                  <a:outerShdw blurRad="38100" dist="38100" dir="2700000" algn="tl">
                    <a:srgbClr val="000000">
                      <a:alpha val="43137"/>
                    </a:srgbClr>
                  </a:outerShdw>
                </a:effectLst>
                <a:latin typeface="微软雅黑"/>
                <a:ea typeface="微软雅黑"/>
                <a:cs typeface="+mn-ea"/>
                <a:sym typeface="微软雅黑"/>
              </a:rPr>
              <a:t>Contest </a:t>
            </a:r>
            <a:endParaRPr lang="zh-CN" altLang="en-US" sz="2400" b="1" spc="407" dirty="0">
              <a:solidFill>
                <a:schemeClr val="bg1"/>
              </a:solidFill>
              <a:effectLst>
                <a:outerShdw blurRad="38100" dist="38100" dir="2700000" algn="tl">
                  <a:srgbClr val="000000">
                    <a:alpha val="43137"/>
                  </a:srgbClr>
                </a:outerShdw>
              </a:effectLst>
              <a:latin typeface="微软雅黑"/>
              <a:ea typeface="微软雅黑"/>
              <a:cs typeface="+mn-ea"/>
              <a:sym typeface="微软雅黑"/>
            </a:endParaRPr>
          </a:p>
        </p:txBody>
      </p:sp>
      <p:sp>
        <p:nvSpPr>
          <p:cNvPr id="3" name="流程图: 摘录 2"/>
          <p:cNvSpPr/>
          <p:nvPr/>
        </p:nvSpPr>
        <p:spPr>
          <a:xfrm rot="16200000">
            <a:off x="7085831" y="227101"/>
            <a:ext cx="1216075" cy="603449"/>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3" name="流程图: 摘录 42"/>
          <p:cNvSpPr/>
          <p:nvPr/>
        </p:nvSpPr>
        <p:spPr>
          <a:xfrm rot="16200000">
            <a:off x="7483860" y="2293162"/>
            <a:ext cx="1647907" cy="911800"/>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22" name="矩形 21"/>
          <p:cNvSpPr/>
          <p:nvPr/>
        </p:nvSpPr>
        <p:spPr>
          <a:xfrm>
            <a:off x="7392144" y="-1491429"/>
            <a:ext cx="6480720" cy="5939574"/>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5859821" y="333404"/>
            <a:ext cx="8259508" cy="3728977"/>
          </a:xfrm>
          <a:prstGeom prst="rect">
            <a:avLst/>
          </a:prstGeom>
        </p:spPr>
      </p:pic>
    </p:spTree>
    <p:extLst>
      <p:ext uri="{BB962C8B-B14F-4D97-AF65-F5344CB8AC3E}">
        <p14:creationId xmlns:p14="http://schemas.microsoft.com/office/powerpoint/2010/main" val="313495275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barn(inVertical)">
                                      <p:cBhvr>
                                        <p:cTn id="7" dur="500"/>
                                        <p:tgtEl>
                                          <p:spTgt spid="10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arn(inVertical)">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fill="hold"/>
                                        <p:tgtEl>
                                          <p:spTgt spid="35"/>
                                        </p:tgtEl>
                                        <p:attrNameLst>
                                          <p:attrName>ppt_x</p:attrName>
                                        </p:attrNameLst>
                                      </p:cBhvr>
                                      <p:tavLst>
                                        <p:tav tm="0">
                                          <p:val>
                                            <p:strVal val="#ppt_x"/>
                                          </p:val>
                                        </p:tav>
                                        <p:tav tm="100000">
                                          <p:val>
                                            <p:strVal val="#ppt_x"/>
                                          </p:val>
                                        </p:tav>
                                      </p:tavLst>
                                    </p:anim>
                                    <p:anim calcmode="lin" valueType="num">
                                      <p:cBhvr additive="base">
                                        <p:cTn id="36" dur="500" fill="hold"/>
                                        <p:tgtEl>
                                          <p:spTgt spid="3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fill="hold"/>
                                        <p:tgtEl>
                                          <p:spTgt spid="36"/>
                                        </p:tgtEl>
                                        <p:attrNameLst>
                                          <p:attrName>ppt_x</p:attrName>
                                        </p:attrNameLst>
                                      </p:cBhvr>
                                      <p:tavLst>
                                        <p:tav tm="0">
                                          <p:val>
                                            <p:strVal val="#ppt_x"/>
                                          </p:val>
                                        </p:tav>
                                        <p:tav tm="100000">
                                          <p:val>
                                            <p:strVal val="#ppt_x"/>
                                          </p:val>
                                        </p:tav>
                                      </p:tavLst>
                                    </p:anim>
                                    <p:anim calcmode="lin" valueType="num">
                                      <p:cBhvr additive="base">
                                        <p:cTn id="40" dur="500" fill="hold"/>
                                        <p:tgtEl>
                                          <p:spTgt spid="36"/>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500" fill="hold"/>
                                        <p:tgtEl>
                                          <p:spTgt spid="37"/>
                                        </p:tgtEl>
                                        <p:attrNameLst>
                                          <p:attrName>ppt_x</p:attrName>
                                        </p:attrNameLst>
                                      </p:cBhvr>
                                      <p:tavLst>
                                        <p:tav tm="0">
                                          <p:val>
                                            <p:strVal val="#ppt_x"/>
                                          </p:val>
                                        </p:tav>
                                        <p:tav tm="100000">
                                          <p:val>
                                            <p:strVal val="#ppt_x"/>
                                          </p:val>
                                        </p:tav>
                                      </p:tavLst>
                                    </p:anim>
                                    <p:anim calcmode="lin" valueType="num">
                                      <p:cBhvr additive="base">
                                        <p:cTn id="44" dur="500" fill="hold"/>
                                        <p:tgtEl>
                                          <p:spTgt spid="3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 calcmode="lin" valueType="num">
                                      <p:cBhvr additive="base">
                                        <p:cTn id="47" dur="500" fill="hold"/>
                                        <p:tgtEl>
                                          <p:spTgt spid="38"/>
                                        </p:tgtEl>
                                        <p:attrNameLst>
                                          <p:attrName>ppt_x</p:attrName>
                                        </p:attrNameLst>
                                      </p:cBhvr>
                                      <p:tavLst>
                                        <p:tav tm="0">
                                          <p:val>
                                            <p:strVal val="#ppt_x"/>
                                          </p:val>
                                        </p:tav>
                                        <p:tav tm="100000">
                                          <p:val>
                                            <p:strVal val="#ppt_x"/>
                                          </p:val>
                                        </p:tav>
                                      </p:tavLst>
                                    </p:anim>
                                    <p:anim calcmode="lin" valueType="num">
                                      <p:cBhvr additive="base">
                                        <p:cTn id="48" dur="500" fill="hold"/>
                                        <p:tgtEl>
                                          <p:spTgt spid="3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fill="hold"/>
                                        <p:tgtEl>
                                          <p:spTgt spid="39"/>
                                        </p:tgtEl>
                                        <p:attrNameLst>
                                          <p:attrName>ppt_x</p:attrName>
                                        </p:attrNameLst>
                                      </p:cBhvr>
                                      <p:tavLst>
                                        <p:tav tm="0">
                                          <p:val>
                                            <p:strVal val="#ppt_x"/>
                                          </p:val>
                                        </p:tav>
                                        <p:tav tm="100000">
                                          <p:val>
                                            <p:strVal val="#ppt_x"/>
                                          </p:val>
                                        </p:tav>
                                      </p:tavLst>
                                    </p:anim>
                                    <p:anim calcmode="lin" valueType="num">
                                      <p:cBhvr additive="base">
                                        <p:cTn id="52" dur="500" fill="hold"/>
                                        <p:tgtEl>
                                          <p:spTgt spid="39"/>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ppt_x"/>
                                          </p:val>
                                        </p:tav>
                                        <p:tav tm="100000">
                                          <p:val>
                                            <p:strVal val="#ppt_x"/>
                                          </p:val>
                                        </p:tav>
                                      </p:tavLst>
                                    </p:anim>
                                    <p:anim calcmode="lin" valueType="num">
                                      <p:cBhvr additive="base">
                                        <p:cTn id="56" dur="500" fill="hold"/>
                                        <p:tgtEl>
                                          <p:spTgt spid="40"/>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ppt_x"/>
                                          </p:val>
                                        </p:tav>
                                        <p:tav tm="100000">
                                          <p:val>
                                            <p:strVal val="#ppt_x"/>
                                          </p:val>
                                        </p:tav>
                                      </p:tavLst>
                                    </p:anim>
                                    <p:anim calcmode="lin" valueType="num">
                                      <p:cBhvr additive="base">
                                        <p:cTn id="60"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p:bldP spid="29" grpId="0"/>
      <p:bldP spid="33" grpId="0" animBg="1"/>
      <p:bldP spid="34" grpId="0"/>
      <p:bldP spid="35" grpId="0"/>
      <p:bldP spid="36" grpId="0" animBg="1"/>
      <p:bldP spid="37" grpId="0"/>
      <p:bldP spid="38" grpId="0"/>
      <p:bldP spid="39" grpId="0" animBg="1"/>
      <p:bldP spid="40" grpId="0"/>
      <p:bldP spid="41" grpId="0"/>
      <p:bldP spid="100"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菱形 12"/>
          <p:cNvSpPr/>
          <p:nvPr/>
        </p:nvSpPr>
        <p:spPr>
          <a:xfrm>
            <a:off x="8256240" y="-1491429"/>
            <a:ext cx="5256584" cy="5256584"/>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4" name="流程图: 摘录 13"/>
          <p:cNvSpPr/>
          <p:nvPr/>
        </p:nvSpPr>
        <p:spPr>
          <a:xfrm rot="16200000">
            <a:off x="7085831" y="227101"/>
            <a:ext cx="1216075" cy="603449"/>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5" name="流程图: 摘录 14"/>
          <p:cNvSpPr/>
          <p:nvPr/>
        </p:nvSpPr>
        <p:spPr>
          <a:xfrm rot="16200000">
            <a:off x="7483860" y="2293162"/>
            <a:ext cx="1647907" cy="911800"/>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9" name="直接连接符 18"/>
          <p:cNvCxnSpPr/>
          <p:nvPr/>
        </p:nvCxnSpPr>
        <p:spPr>
          <a:xfrm>
            <a:off x="3565282" y="3299001"/>
            <a:ext cx="3682846" cy="0"/>
          </a:xfrm>
          <a:prstGeom prst="line">
            <a:avLst/>
          </a:prstGeom>
          <a:ln w="9525">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21" name="文本框 27"/>
          <p:cNvSpPr txBox="1"/>
          <p:nvPr/>
        </p:nvSpPr>
        <p:spPr>
          <a:xfrm>
            <a:off x="1355390" y="1925108"/>
            <a:ext cx="2833487" cy="1862048"/>
          </a:xfrm>
          <a:prstGeom prst="rect">
            <a:avLst/>
          </a:prstGeom>
          <a:noFill/>
        </p:spPr>
        <p:txBody>
          <a:bodyPr wrap="square" rtlCol="0">
            <a:spAutoFit/>
          </a:bodyPr>
          <a:lstStyle/>
          <a:p>
            <a:pPr algn="ctr"/>
            <a:r>
              <a:rPr lang="en-US" altLang="zh-CN" sz="6000" dirty="0">
                <a:solidFill>
                  <a:srgbClr val="C00000"/>
                </a:solidFill>
                <a:latin typeface="微软雅黑"/>
                <a:ea typeface="微软雅黑"/>
                <a:cs typeface="+mn-ea"/>
                <a:sym typeface="微软雅黑"/>
              </a:rPr>
              <a:t>0</a:t>
            </a:r>
            <a:r>
              <a:rPr lang="en-US" altLang="zh-CN" sz="11500" dirty="0">
                <a:solidFill>
                  <a:srgbClr val="C00000"/>
                </a:solidFill>
                <a:latin typeface="微软雅黑"/>
                <a:ea typeface="微软雅黑"/>
                <a:cs typeface="+mn-ea"/>
                <a:sym typeface="微软雅黑"/>
              </a:rPr>
              <a:t>4</a:t>
            </a:r>
            <a:endParaRPr lang="zh-CN" altLang="en-US" sz="11500" dirty="0">
              <a:solidFill>
                <a:srgbClr val="C00000"/>
              </a:solidFill>
              <a:latin typeface="微软雅黑"/>
              <a:ea typeface="微软雅黑"/>
              <a:cs typeface="+mn-ea"/>
              <a:sym typeface="微软雅黑"/>
            </a:endParaRPr>
          </a:p>
        </p:txBody>
      </p:sp>
      <p:sp>
        <p:nvSpPr>
          <p:cNvPr id="22" name="TextBox 11"/>
          <p:cNvSpPr txBox="1"/>
          <p:nvPr/>
        </p:nvSpPr>
        <p:spPr>
          <a:xfrm>
            <a:off x="4025186" y="2420888"/>
            <a:ext cx="2646878" cy="830997"/>
          </a:xfrm>
          <a:prstGeom prst="rect">
            <a:avLst/>
          </a:prstGeom>
          <a:noFill/>
        </p:spPr>
        <p:txBody>
          <a:bodyPr wrap="none" rtlCol="0">
            <a:spAutoFit/>
          </a:bodyPr>
          <a:lstStyle/>
          <a:p>
            <a:pPr marL="0" lvl="1" algn="r"/>
            <a:r>
              <a:rPr lang="zh-CN" altLang="en-US" sz="4800" b="1" dirty="0">
                <a:latin typeface="微软雅黑"/>
                <a:ea typeface="微软雅黑"/>
                <a:sym typeface="微软雅黑"/>
              </a:rPr>
              <a:t>输入标题</a:t>
            </a:r>
            <a:endParaRPr lang="en-US" altLang="zh-CN" sz="4800" b="1" dirty="0">
              <a:latin typeface="微软雅黑"/>
              <a:ea typeface="微软雅黑"/>
              <a:sym typeface="微软雅黑"/>
            </a:endParaRPr>
          </a:p>
        </p:txBody>
      </p:sp>
      <p:sp>
        <p:nvSpPr>
          <p:cNvPr id="23" name="文本框 19"/>
          <p:cNvSpPr txBox="1">
            <a:spLocks noChangeArrowheads="1"/>
          </p:cNvSpPr>
          <p:nvPr/>
        </p:nvSpPr>
        <p:spPr bwMode="auto">
          <a:xfrm>
            <a:off x="4574307" y="3501008"/>
            <a:ext cx="2139365"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dirty="0">
                <a:latin typeface="微软雅黑"/>
                <a:ea typeface="微软雅黑"/>
                <a:cs typeface="+mn-ea"/>
                <a:sym typeface="微软雅黑"/>
              </a:rPr>
              <a:t>文字内容</a:t>
            </a:r>
            <a:endParaRPr lang="en-GB" altLang="zh-CN" sz="1600" dirty="0">
              <a:latin typeface="微软雅黑"/>
              <a:ea typeface="微软雅黑"/>
              <a:cs typeface="+mn-ea"/>
              <a:sym typeface="微软雅黑"/>
            </a:endParaRPr>
          </a:p>
        </p:txBody>
      </p:sp>
      <p:sp>
        <p:nvSpPr>
          <p:cNvPr id="4" name="菱形 3"/>
          <p:cNvSpPr/>
          <p:nvPr/>
        </p:nvSpPr>
        <p:spPr>
          <a:xfrm>
            <a:off x="4223792" y="3592869"/>
            <a:ext cx="216024" cy="216024"/>
          </a:xfrm>
          <a:prstGeom prst="diamond">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7" name="文本框 19"/>
          <p:cNvSpPr txBox="1">
            <a:spLocks noChangeArrowheads="1"/>
          </p:cNvSpPr>
          <p:nvPr/>
        </p:nvSpPr>
        <p:spPr bwMode="auto">
          <a:xfrm>
            <a:off x="4574307" y="3882266"/>
            <a:ext cx="2139365"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dirty="0">
                <a:latin typeface="微软雅黑"/>
                <a:ea typeface="微软雅黑"/>
                <a:cs typeface="+mn-ea"/>
                <a:sym typeface="微软雅黑"/>
              </a:rPr>
              <a:t>文字内容</a:t>
            </a:r>
            <a:endParaRPr lang="en-GB" altLang="zh-CN" sz="1600" dirty="0">
              <a:latin typeface="微软雅黑"/>
              <a:ea typeface="微软雅黑"/>
              <a:cs typeface="+mn-ea"/>
              <a:sym typeface="微软雅黑"/>
            </a:endParaRPr>
          </a:p>
        </p:txBody>
      </p:sp>
      <p:sp>
        <p:nvSpPr>
          <p:cNvPr id="18" name="菱形 17"/>
          <p:cNvSpPr/>
          <p:nvPr/>
        </p:nvSpPr>
        <p:spPr>
          <a:xfrm>
            <a:off x="4223792" y="3974127"/>
            <a:ext cx="216024" cy="216024"/>
          </a:xfrm>
          <a:prstGeom prst="diamond">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6" name="矩形 15"/>
          <p:cNvSpPr/>
          <p:nvPr/>
        </p:nvSpPr>
        <p:spPr>
          <a:xfrm>
            <a:off x="7392144" y="-1491429"/>
            <a:ext cx="6480720" cy="5939574"/>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5859821" y="333404"/>
            <a:ext cx="8259508" cy="3728977"/>
          </a:xfrm>
          <a:prstGeom prst="rect">
            <a:avLst/>
          </a:prstGeom>
        </p:spPr>
      </p:pic>
    </p:spTree>
    <p:extLst>
      <p:ext uri="{BB962C8B-B14F-4D97-AF65-F5344CB8AC3E}">
        <p14:creationId xmlns:p14="http://schemas.microsoft.com/office/powerpoint/2010/main" val="243294075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2" presetClass="entr" presetSubtype="4"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ppt_x"/>
                                          </p:val>
                                        </p:tav>
                                        <p:tav tm="100000">
                                          <p:val>
                                            <p:strVal val="#ppt_x"/>
                                          </p:val>
                                        </p:tav>
                                      </p:tavLst>
                                    </p:anim>
                                    <p:anim calcmode="lin" valueType="num">
                                      <p:cBhvr additive="base">
                                        <p:cTn id="22" dur="500" fill="hold"/>
                                        <p:tgtEl>
                                          <p:spTgt spid="23"/>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4" grpId="0" animBg="1"/>
      <p:bldP spid="17" grpId="0"/>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hevron 28"/>
          <p:cNvSpPr/>
          <p:nvPr/>
        </p:nvSpPr>
        <p:spPr>
          <a:xfrm flipH="1">
            <a:off x="3224615" y="2270539"/>
            <a:ext cx="2267006" cy="2300327"/>
          </a:xfrm>
          <a:prstGeom prst="chevron">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微软雅黑"/>
              <a:ea typeface="微软雅黑"/>
              <a:sym typeface="微软雅黑"/>
            </a:endParaRPr>
          </a:p>
        </p:txBody>
      </p:sp>
      <p:sp>
        <p:nvSpPr>
          <p:cNvPr id="3" name="Chevron 29"/>
          <p:cNvSpPr/>
          <p:nvPr/>
        </p:nvSpPr>
        <p:spPr>
          <a:xfrm rot="10800000">
            <a:off x="2164822" y="2609650"/>
            <a:ext cx="1598607" cy="1622105"/>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tx1">
                  <a:lumMod val="75000"/>
                  <a:lumOff val="25000"/>
                </a:schemeClr>
              </a:solidFill>
              <a:latin typeface="微软雅黑"/>
              <a:ea typeface="微软雅黑"/>
              <a:sym typeface="微软雅黑"/>
            </a:endParaRPr>
          </a:p>
        </p:txBody>
      </p:sp>
      <p:grpSp>
        <p:nvGrpSpPr>
          <p:cNvPr id="4" name="Group 37"/>
          <p:cNvGrpSpPr/>
          <p:nvPr/>
        </p:nvGrpSpPr>
        <p:grpSpPr>
          <a:xfrm>
            <a:off x="3783606" y="3209126"/>
            <a:ext cx="316900" cy="423152"/>
            <a:chOff x="754063" y="1211263"/>
            <a:chExt cx="269875" cy="360363"/>
          </a:xfrm>
          <a:solidFill>
            <a:schemeClr val="bg1"/>
          </a:solidFill>
        </p:grpSpPr>
        <p:sp>
          <p:nvSpPr>
            <p:cNvPr id="5" name="Freeform 9"/>
            <p:cNvSpPr>
              <a:spLocks noEditPoints="1"/>
            </p:cNvSpPr>
            <p:nvPr/>
          </p:nvSpPr>
          <p:spPr bwMode="auto">
            <a:xfrm>
              <a:off x="754063" y="1211263"/>
              <a:ext cx="269875" cy="360363"/>
            </a:xfrm>
            <a:custGeom>
              <a:avLst/>
              <a:gdLst/>
              <a:ahLst/>
              <a:cxnLst>
                <a:cxn ang="0">
                  <a:pos x="80" y="50"/>
                </a:cxn>
                <a:cxn ang="0">
                  <a:pos x="80" y="35"/>
                </a:cxn>
                <a:cxn ang="0">
                  <a:pos x="46" y="0"/>
                </a:cxn>
                <a:cxn ang="0">
                  <a:pos x="11" y="35"/>
                </a:cxn>
                <a:cxn ang="0">
                  <a:pos x="11" y="50"/>
                </a:cxn>
                <a:cxn ang="0">
                  <a:pos x="0" y="61"/>
                </a:cxn>
                <a:cxn ang="0">
                  <a:pos x="0" y="88"/>
                </a:cxn>
                <a:cxn ang="0">
                  <a:pos x="34" y="123"/>
                </a:cxn>
                <a:cxn ang="0">
                  <a:pos x="57" y="123"/>
                </a:cxn>
                <a:cxn ang="0">
                  <a:pos x="92" y="88"/>
                </a:cxn>
                <a:cxn ang="0">
                  <a:pos x="92" y="61"/>
                </a:cxn>
                <a:cxn ang="0">
                  <a:pos x="80" y="50"/>
                </a:cxn>
                <a:cxn ang="0">
                  <a:pos x="19" y="35"/>
                </a:cxn>
                <a:cxn ang="0">
                  <a:pos x="46" y="8"/>
                </a:cxn>
                <a:cxn ang="0">
                  <a:pos x="73" y="35"/>
                </a:cxn>
                <a:cxn ang="0">
                  <a:pos x="73" y="50"/>
                </a:cxn>
                <a:cxn ang="0">
                  <a:pos x="65" y="50"/>
                </a:cxn>
                <a:cxn ang="0">
                  <a:pos x="65" y="35"/>
                </a:cxn>
                <a:cxn ang="0">
                  <a:pos x="46" y="15"/>
                </a:cxn>
                <a:cxn ang="0">
                  <a:pos x="27" y="35"/>
                </a:cxn>
                <a:cxn ang="0">
                  <a:pos x="27" y="50"/>
                </a:cxn>
                <a:cxn ang="0">
                  <a:pos x="19" y="50"/>
                </a:cxn>
                <a:cxn ang="0">
                  <a:pos x="19" y="35"/>
                </a:cxn>
                <a:cxn ang="0">
                  <a:pos x="61" y="35"/>
                </a:cxn>
                <a:cxn ang="0">
                  <a:pos x="61" y="50"/>
                </a:cxn>
                <a:cxn ang="0">
                  <a:pos x="31" y="50"/>
                </a:cxn>
                <a:cxn ang="0">
                  <a:pos x="31" y="35"/>
                </a:cxn>
                <a:cxn ang="0">
                  <a:pos x="46" y="19"/>
                </a:cxn>
                <a:cxn ang="0">
                  <a:pos x="61" y="35"/>
                </a:cxn>
                <a:cxn ang="0">
                  <a:pos x="84" y="73"/>
                </a:cxn>
                <a:cxn ang="0">
                  <a:pos x="84" y="88"/>
                </a:cxn>
                <a:cxn ang="0">
                  <a:pos x="57" y="115"/>
                </a:cxn>
                <a:cxn ang="0">
                  <a:pos x="34" y="115"/>
                </a:cxn>
                <a:cxn ang="0">
                  <a:pos x="8" y="88"/>
                </a:cxn>
                <a:cxn ang="0">
                  <a:pos x="8" y="61"/>
                </a:cxn>
                <a:cxn ang="0">
                  <a:pos x="11" y="58"/>
                </a:cxn>
                <a:cxn ang="0">
                  <a:pos x="80" y="58"/>
                </a:cxn>
                <a:cxn ang="0">
                  <a:pos x="84" y="61"/>
                </a:cxn>
                <a:cxn ang="0">
                  <a:pos x="84" y="73"/>
                </a:cxn>
                <a:cxn ang="0">
                  <a:pos x="84" y="73"/>
                </a:cxn>
                <a:cxn ang="0">
                  <a:pos x="84" y="73"/>
                </a:cxn>
              </a:cxnLst>
              <a:rect l="0" t="0" r="r" b="b"/>
              <a:pathLst>
                <a:path w="92" h="123">
                  <a:moveTo>
                    <a:pt x="80" y="50"/>
                  </a:moveTo>
                  <a:cubicBezTo>
                    <a:pt x="80" y="35"/>
                    <a:pt x="80" y="35"/>
                    <a:pt x="80" y="35"/>
                  </a:cubicBezTo>
                  <a:cubicBezTo>
                    <a:pt x="80" y="16"/>
                    <a:pt x="65" y="0"/>
                    <a:pt x="46" y="0"/>
                  </a:cubicBezTo>
                  <a:cubicBezTo>
                    <a:pt x="27" y="0"/>
                    <a:pt x="11" y="16"/>
                    <a:pt x="11" y="35"/>
                  </a:cubicBezTo>
                  <a:cubicBezTo>
                    <a:pt x="11" y="50"/>
                    <a:pt x="11" y="50"/>
                    <a:pt x="11" y="50"/>
                  </a:cubicBezTo>
                  <a:cubicBezTo>
                    <a:pt x="5" y="50"/>
                    <a:pt x="0" y="55"/>
                    <a:pt x="0" y="61"/>
                  </a:cubicBezTo>
                  <a:cubicBezTo>
                    <a:pt x="0" y="88"/>
                    <a:pt x="0" y="88"/>
                    <a:pt x="0" y="88"/>
                  </a:cubicBezTo>
                  <a:cubicBezTo>
                    <a:pt x="0" y="107"/>
                    <a:pt x="15" y="123"/>
                    <a:pt x="34" y="123"/>
                  </a:cubicBezTo>
                  <a:cubicBezTo>
                    <a:pt x="57" y="123"/>
                    <a:pt x="57" y="123"/>
                    <a:pt x="57" y="123"/>
                  </a:cubicBezTo>
                  <a:cubicBezTo>
                    <a:pt x="76" y="123"/>
                    <a:pt x="92" y="107"/>
                    <a:pt x="92" y="88"/>
                  </a:cubicBezTo>
                  <a:cubicBezTo>
                    <a:pt x="92" y="61"/>
                    <a:pt x="92" y="61"/>
                    <a:pt x="92" y="61"/>
                  </a:cubicBezTo>
                  <a:cubicBezTo>
                    <a:pt x="92" y="55"/>
                    <a:pt x="87" y="50"/>
                    <a:pt x="80" y="50"/>
                  </a:cubicBezTo>
                  <a:close/>
                  <a:moveTo>
                    <a:pt x="19" y="35"/>
                  </a:moveTo>
                  <a:cubicBezTo>
                    <a:pt x="19" y="20"/>
                    <a:pt x="31" y="8"/>
                    <a:pt x="46" y="8"/>
                  </a:cubicBezTo>
                  <a:cubicBezTo>
                    <a:pt x="61" y="8"/>
                    <a:pt x="73" y="20"/>
                    <a:pt x="73" y="35"/>
                  </a:cubicBezTo>
                  <a:cubicBezTo>
                    <a:pt x="73" y="50"/>
                    <a:pt x="73" y="50"/>
                    <a:pt x="73" y="50"/>
                  </a:cubicBezTo>
                  <a:cubicBezTo>
                    <a:pt x="65" y="50"/>
                    <a:pt x="65" y="50"/>
                    <a:pt x="65" y="50"/>
                  </a:cubicBezTo>
                  <a:cubicBezTo>
                    <a:pt x="65" y="35"/>
                    <a:pt x="65" y="35"/>
                    <a:pt x="65" y="35"/>
                  </a:cubicBezTo>
                  <a:cubicBezTo>
                    <a:pt x="65" y="24"/>
                    <a:pt x="56" y="15"/>
                    <a:pt x="46" y="15"/>
                  </a:cubicBezTo>
                  <a:cubicBezTo>
                    <a:pt x="35" y="15"/>
                    <a:pt x="27" y="24"/>
                    <a:pt x="27" y="35"/>
                  </a:cubicBezTo>
                  <a:cubicBezTo>
                    <a:pt x="27" y="50"/>
                    <a:pt x="27" y="50"/>
                    <a:pt x="27" y="50"/>
                  </a:cubicBezTo>
                  <a:cubicBezTo>
                    <a:pt x="19" y="50"/>
                    <a:pt x="19" y="50"/>
                    <a:pt x="19" y="50"/>
                  </a:cubicBezTo>
                  <a:lnTo>
                    <a:pt x="19" y="35"/>
                  </a:lnTo>
                  <a:close/>
                  <a:moveTo>
                    <a:pt x="61" y="35"/>
                  </a:moveTo>
                  <a:cubicBezTo>
                    <a:pt x="61" y="50"/>
                    <a:pt x="61" y="50"/>
                    <a:pt x="61" y="50"/>
                  </a:cubicBezTo>
                  <a:cubicBezTo>
                    <a:pt x="31" y="50"/>
                    <a:pt x="31" y="50"/>
                    <a:pt x="31" y="50"/>
                  </a:cubicBezTo>
                  <a:cubicBezTo>
                    <a:pt x="31" y="35"/>
                    <a:pt x="31" y="35"/>
                    <a:pt x="31" y="35"/>
                  </a:cubicBezTo>
                  <a:cubicBezTo>
                    <a:pt x="31" y="26"/>
                    <a:pt x="37" y="19"/>
                    <a:pt x="46" y="19"/>
                  </a:cubicBezTo>
                  <a:cubicBezTo>
                    <a:pt x="54" y="19"/>
                    <a:pt x="61" y="26"/>
                    <a:pt x="61" y="35"/>
                  </a:cubicBezTo>
                  <a:close/>
                  <a:moveTo>
                    <a:pt x="84" y="73"/>
                  </a:moveTo>
                  <a:cubicBezTo>
                    <a:pt x="84" y="88"/>
                    <a:pt x="84" y="88"/>
                    <a:pt x="84" y="88"/>
                  </a:cubicBezTo>
                  <a:cubicBezTo>
                    <a:pt x="84" y="103"/>
                    <a:pt x="72" y="115"/>
                    <a:pt x="57" y="115"/>
                  </a:cubicBezTo>
                  <a:cubicBezTo>
                    <a:pt x="34" y="115"/>
                    <a:pt x="34" y="115"/>
                    <a:pt x="34" y="115"/>
                  </a:cubicBezTo>
                  <a:cubicBezTo>
                    <a:pt x="20" y="115"/>
                    <a:pt x="8" y="103"/>
                    <a:pt x="8" y="88"/>
                  </a:cubicBezTo>
                  <a:cubicBezTo>
                    <a:pt x="8" y="61"/>
                    <a:pt x="8" y="61"/>
                    <a:pt x="8" y="61"/>
                  </a:cubicBezTo>
                  <a:cubicBezTo>
                    <a:pt x="8" y="59"/>
                    <a:pt x="9" y="58"/>
                    <a:pt x="11" y="58"/>
                  </a:cubicBezTo>
                  <a:cubicBezTo>
                    <a:pt x="80" y="58"/>
                    <a:pt x="80" y="58"/>
                    <a:pt x="80" y="58"/>
                  </a:cubicBezTo>
                  <a:cubicBezTo>
                    <a:pt x="83" y="58"/>
                    <a:pt x="84" y="59"/>
                    <a:pt x="84" y="61"/>
                  </a:cubicBezTo>
                  <a:lnTo>
                    <a:pt x="84" y="73"/>
                  </a:lnTo>
                  <a:close/>
                  <a:moveTo>
                    <a:pt x="84" y="73"/>
                  </a:moveTo>
                  <a:cubicBezTo>
                    <a:pt x="84" y="73"/>
                    <a:pt x="84" y="73"/>
                    <a:pt x="84" y="73"/>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sz="1600">
                <a:solidFill>
                  <a:schemeClr val="tx1">
                    <a:lumMod val="75000"/>
                    <a:lumOff val="25000"/>
                  </a:schemeClr>
                </a:solidFill>
                <a:latin typeface="微软雅黑"/>
                <a:ea typeface="微软雅黑"/>
                <a:sym typeface="微软雅黑"/>
              </a:endParaRPr>
            </a:p>
          </p:txBody>
        </p:sp>
        <p:sp>
          <p:nvSpPr>
            <p:cNvPr id="6" name="Freeform 10"/>
            <p:cNvSpPr>
              <a:spLocks noEditPoints="1"/>
            </p:cNvSpPr>
            <p:nvPr/>
          </p:nvSpPr>
          <p:spPr bwMode="auto">
            <a:xfrm>
              <a:off x="865188" y="1425576"/>
              <a:ext cx="47625" cy="66675"/>
            </a:xfrm>
            <a:custGeom>
              <a:avLst/>
              <a:gdLst/>
              <a:ahLst/>
              <a:cxnLst>
                <a:cxn ang="0">
                  <a:pos x="8" y="0"/>
                </a:cxn>
                <a:cxn ang="0">
                  <a:pos x="0" y="8"/>
                </a:cxn>
                <a:cxn ang="0">
                  <a:pos x="3" y="18"/>
                </a:cxn>
                <a:cxn ang="0">
                  <a:pos x="8" y="23"/>
                </a:cxn>
                <a:cxn ang="0">
                  <a:pos x="13" y="18"/>
                </a:cxn>
                <a:cxn ang="0">
                  <a:pos x="16" y="8"/>
                </a:cxn>
                <a:cxn ang="0">
                  <a:pos x="8" y="0"/>
                </a:cxn>
                <a:cxn ang="0">
                  <a:pos x="8" y="0"/>
                </a:cxn>
                <a:cxn ang="0">
                  <a:pos x="8" y="0"/>
                </a:cxn>
              </a:cxnLst>
              <a:rect l="0" t="0" r="r" b="b"/>
              <a:pathLst>
                <a:path w="16" h="23">
                  <a:moveTo>
                    <a:pt x="8" y="0"/>
                  </a:moveTo>
                  <a:cubicBezTo>
                    <a:pt x="4" y="0"/>
                    <a:pt x="0" y="3"/>
                    <a:pt x="0" y="8"/>
                  </a:cubicBezTo>
                  <a:cubicBezTo>
                    <a:pt x="0" y="10"/>
                    <a:pt x="1" y="14"/>
                    <a:pt x="3" y="18"/>
                  </a:cubicBezTo>
                  <a:cubicBezTo>
                    <a:pt x="4" y="21"/>
                    <a:pt x="5" y="23"/>
                    <a:pt x="8" y="23"/>
                  </a:cubicBezTo>
                  <a:cubicBezTo>
                    <a:pt x="11" y="23"/>
                    <a:pt x="12" y="21"/>
                    <a:pt x="13" y="18"/>
                  </a:cubicBezTo>
                  <a:cubicBezTo>
                    <a:pt x="14" y="14"/>
                    <a:pt x="16" y="10"/>
                    <a:pt x="16" y="8"/>
                  </a:cubicBezTo>
                  <a:cubicBezTo>
                    <a:pt x="16" y="3"/>
                    <a:pt x="12" y="0"/>
                    <a:pt x="8" y="0"/>
                  </a:cubicBezTo>
                  <a:close/>
                  <a:moveTo>
                    <a:pt x="8" y="0"/>
                  </a:moveTo>
                  <a:cubicBezTo>
                    <a:pt x="8" y="0"/>
                    <a:pt x="8" y="0"/>
                    <a:pt x="8" y="0"/>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sz="1600">
                <a:solidFill>
                  <a:schemeClr val="tx1">
                    <a:lumMod val="75000"/>
                    <a:lumOff val="25000"/>
                  </a:schemeClr>
                </a:solidFill>
                <a:latin typeface="微软雅黑"/>
                <a:ea typeface="微软雅黑"/>
                <a:sym typeface="微软雅黑"/>
              </a:endParaRPr>
            </a:p>
          </p:txBody>
        </p:sp>
      </p:grpSp>
      <p:grpSp>
        <p:nvGrpSpPr>
          <p:cNvPr id="7" name="Group 41"/>
          <p:cNvGrpSpPr/>
          <p:nvPr/>
        </p:nvGrpSpPr>
        <p:grpSpPr>
          <a:xfrm>
            <a:off x="2590842" y="3285069"/>
            <a:ext cx="268876" cy="271266"/>
            <a:chOff x="0" y="2706688"/>
            <a:chExt cx="357188" cy="360363"/>
          </a:xfrm>
          <a:solidFill>
            <a:schemeClr val="bg1"/>
          </a:solidFill>
        </p:grpSpPr>
        <p:sp>
          <p:nvSpPr>
            <p:cNvPr id="8" name="Freeform 107"/>
            <p:cNvSpPr>
              <a:spLocks noEditPoints="1"/>
            </p:cNvSpPr>
            <p:nvPr/>
          </p:nvSpPr>
          <p:spPr bwMode="auto">
            <a:xfrm>
              <a:off x="0" y="2706688"/>
              <a:ext cx="357188" cy="360363"/>
            </a:xfrm>
            <a:custGeom>
              <a:avLst/>
              <a:gdLst/>
              <a:ahLst/>
              <a:cxnLst>
                <a:cxn ang="0">
                  <a:pos x="112" y="12"/>
                </a:cxn>
                <a:cxn ang="0">
                  <a:pos x="96" y="12"/>
                </a:cxn>
                <a:cxn ang="0">
                  <a:pos x="96" y="4"/>
                </a:cxn>
                <a:cxn ang="0">
                  <a:pos x="92" y="0"/>
                </a:cxn>
                <a:cxn ang="0">
                  <a:pos x="88" y="4"/>
                </a:cxn>
                <a:cxn ang="0">
                  <a:pos x="88" y="12"/>
                </a:cxn>
                <a:cxn ang="0">
                  <a:pos x="65" y="12"/>
                </a:cxn>
                <a:cxn ang="0">
                  <a:pos x="65" y="4"/>
                </a:cxn>
                <a:cxn ang="0">
                  <a:pos x="61" y="0"/>
                </a:cxn>
                <a:cxn ang="0">
                  <a:pos x="57" y="4"/>
                </a:cxn>
                <a:cxn ang="0">
                  <a:pos x="57" y="12"/>
                </a:cxn>
                <a:cxn ang="0">
                  <a:pos x="34" y="12"/>
                </a:cxn>
                <a:cxn ang="0">
                  <a:pos x="34" y="4"/>
                </a:cxn>
                <a:cxn ang="0">
                  <a:pos x="30" y="0"/>
                </a:cxn>
                <a:cxn ang="0">
                  <a:pos x="27" y="4"/>
                </a:cxn>
                <a:cxn ang="0">
                  <a:pos x="27" y="12"/>
                </a:cxn>
                <a:cxn ang="0">
                  <a:pos x="10" y="12"/>
                </a:cxn>
                <a:cxn ang="0">
                  <a:pos x="0" y="22"/>
                </a:cxn>
                <a:cxn ang="0">
                  <a:pos x="0" y="113"/>
                </a:cxn>
                <a:cxn ang="0">
                  <a:pos x="10" y="123"/>
                </a:cxn>
                <a:cxn ang="0">
                  <a:pos x="112" y="123"/>
                </a:cxn>
                <a:cxn ang="0">
                  <a:pos x="122" y="113"/>
                </a:cxn>
                <a:cxn ang="0">
                  <a:pos x="122" y="22"/>
                </a:cxn>
                <a:cxn ang="0">
                  <a:pos x="112" y="12"/>
                </a:cxn>
                <a:cxn ang="0">
                  <a:pos x="115" y="113"/>
                </a:cxn>
                <a:cxn ang="0">
                  <a:pos x="112" y="115"/>
                </a:cxn>
                <a:cxn ang="0">
                  <a:pos x="10" y="115"/>
                </a:cxn>
                <a:cxn ang="0">
                  <a:pos x="7" y="113"/>
                </a:cxn>
                <a:cxn ang="0">
                  <a:pos x="7" y="22"/>
                </a:cxn>
                <a:cxn ang="0">
                  <a:pos x="10" y="19"/>
                </a:cxn>
                <a:cxn ang="0">
                  <a:pos x="27" y="19"/>
                </a:cxn>
                <a:cxn ang="0">
                  <a:pos x="27" y="27"/>
                </a:cxn>
                <a:cxn ang="0">
                  <a:pos x="30" y="31"/>
                </a:cxn>
                <a:cxn ang="0">
                  <a:pos x="34" y="27"/>
                </a:cxn>
                <a:cxn ang="0">
                  <a:pos x="34" y="19"/>
                </a:cxn>
                <a:cxn ang="0">
                  <a:pos x="57" y="19"/>
                </a:cxn>
                <a:cxn ang="0">
                  <a:pos x="57" y="27"/>
                </a:cxn>
                <a:cxn ang="0">
                  <a:pos x="61" y="31"/>
                </a:cxn>
                <a:cxn ang="0">
                  <a:pos x="65" y="27"/>
                </a:cxn>
                <a:cxn ang="0">
                  <a:pos x="65" y="19"/>
                </a:cxn>
                <a:cxn ang="0">
                  <a:pos x="88" y="19"/>
                </a:cxn>
                <a:cxn ang="0">
                  <a:pos x="88" y="27"/>
                </a:cxn>
                <a:cxn ang="0">
                  <a:pos x="92" y="31"/>
                </a:cxn>
                <a:cxn ang="0">
                  <a:pos x="96" y="27"/>
                </a:cxn>
                <a:cxn ang="0">
                  <a:pos x="96" y="19"/>
                </a:cxn>
                <a:cxn ang="0">
                  <a:pos x="112" y="19"/>
                </a:cxn>
                <a:cxn ang="0">
                  <a:pos x="115" y="22"/>
                </a:cxn>
                <a:cxn ang="0">
                  <a:pos x="115" y="113"/>
                </a:cxn>
                <a:cxn ang="0">
                  <a:pos x="115" y="113"/>
                </a:cxn>
                <a:cxn ang="0">
                  <a:pos x="115" y="113"/>
                </a:cxn>
              </a:cxnLst>
              <a:rect l="0" t="0" r="r" b="b"/>
              <a:pathLst>
                <a:path w="122" h="123">
                  <a:moveTo>
                    <a:pt x="112" y="12"/>
                  </a:moveTo>
                  <a:cubicBezTo>
                    <a:pt x="96" y="12"/>
                    <a:pt x="96" y="12"/>
                    <a:pt x="96" y="12"/>
                  </a:cubicBezTo>
                  <a:cubicBezTo>
                    <a:pt x="96" y="4"/>
                    <a:pt x="96" y="4"/>
                    <a:pt x="96" y="4"/>
                  </a:cubicBezTo>
                  <a:cubicBezTo>
                    <a:pt x="96" y="2"/>
                    <a:pt x="94" y="0"/>
                    <a:pt x="92" y="0"/>
                  </a:cubicBezTo>
                  <a:cubicBezTo>
                    <a:pt x="90" y="0"/>
                    <a:pt x="88" y="2"/>
                    <a:pt x="88" y="4"/>
                  </a:cubicBezTo>
                  <a:cubicBezTo>
                    <a:pt x="88" y="12"/>
                    <a:pt x="88" y="12"/>
                    <a:pt x="88" y="12"/>
                  </a:cubicBezTo>
                  <a:cubicBezTo>
                    <a:pt x="65" y="12"/>
                    <a:pt x="65" y="12"/>
                    <a:pt x="65" y="12"/>
                  </a:cubicBezTo>
                  <a:cubicBezTo>
                    <a:pt x="65" y="4"/>
                    <a:pt x="65" y="4"/>
                    <a:pt x="65" y="4"/>
                  </a:cubicBezTo>
                  <a:cubicBezTo>
                    <a:pt x="65" y="2"/>
                    <a:pt x="63" y="0"/>
                    <a:pt x="61" y="0"/>
                  </a:cubicBezTo>
                  <a:cubicBezTo>
                    <a:pt x="59" y="0"/>
                    <a:pt x="57" y="2"/>
                    <a:pt x="57" y="4"/>
                  </a:cubicBezTo>
                  <a:cubicBezTo>
                    <a:pt x="57" y="12"/>
                    <a:pt x="57" y="12"/>
                    <a:pt x="57" y="12"/>
                  </a:cubicBezTo>
                  <a:cubicBezTo>
                    <a:pt x="34" y="12"/>
                    <a:pt x="34" y="12"/>
                    <a:pt x="34" y="12"/>
                  </a:cubicBezTo>
                  <a:cubicBezTo>
                    <a:pt x="34" y="4"/>
                    <a:pt x="34" y="4"/>
                    <a:pt x="34" y="4"/>
                  </a:cubicBezTo>
                  <a:cubicBezTo>
                    <a:pt x="34" y="2"/>
                    <a:pt x="32" y="0"/>
                    <a:pt x="30" y="0"/>
                  </a:cubicBezTo>
                  <a:cubicBezTo>
                    <a:pt x="28" y="0"/>
                    <a:pt x="27" y="2"/>
                    <a:pt x="27" y="4"/>
                  </a:cubicBezTo>
                  <a:cubicBezTo>
                    <a:pt x="27" y="12"/>
                    <a:pt x="27" y="12"/>
                    <a:pt x="27" y="12"/>
                  </a:cubicBezTo>
                  <a:cubicBezTo>
                    <a:pt x="10" y="12"/>
                    <a:pt x="10" y="12"/>
                    <a:pt x="10" y="12"/>
                  </a:cubicBezTo>
                  <a:cubicBezTo>
                    <a:pt x="4" y="12"/>
                    <a:pt x="0" y="16"/>
                    <a:pt x="0" y="22"/>
                  </a:cubicBezTo>
                  <a:cubicBezTo>
                    <a:pt x="0" y="113"/>
                    <a:pt x="0" y="113"/>
                    <a:pt x="0" y="113"/>
                  </a:cubicBezTo>
                  <a:cubicBezTo>
                    <a:pt x="0" y="118"/>
                    <a:pt x="4" y="123"/>
                    <a:pt x="10" y="123"/>
                  </a:cubicBezTo>
                  <a:cubicBezTo>
                    <a:pt x="112" y="123"/>
                    <a:pt x="112" y="123"/>
                    <a:pt x="112" y="123"/>
                  </a:cubicBezTo>
                  <a:cubicBezTo>
                    <a:pt x="118" y="123"/>
                    <a:pt x="122" y="118"/>
                    <a:pt x="122" y="113"/>
                  </a:cubicBezTo>
                  <a:cubicBezTo>
                    <a:pt x="122" y="22"/>
                    <a:pt x="122" y="22"/>
                    <a:pt x="122" y="22"/>
                  </a:cubicBezTo>
                  <a:cubicBezTo>
                    <a:pt x="122" y="16"/>
                    <a:pt x="118" y="12"/>
                    <a:pt x="112" y="12"/>
                  </a:cubicBezTo>
                  <a:close/>
                  <a:moveTo>
                    <a:pt x="115" y="113"/>
                  </a:moveTo>
                  <a:cubicBezTo>
                    <a:pt x="115" y="114"/>
                    <a:pt x="114" y="115"/>
                    <a:pt x="112" y="115"/>
                  </a:cubicBezTo>
                  <a:cubicBezTo>
                    <a:pt x="10" y="115"/>
                    <a:pt x="10" y="115"/>
                    <a:pt x="10" y="115"/>
                  </a:cubicBezTo>
                  <a:cubicBezTo>
                    <a:pt x="9" y="115"/>
                    <a:pt x="7" y="114"/>
                    <a:pt x="7" y="113"/>
                  </a:cubicBezTo>
                  <a:cubicBezTo>
                    <a:pt x="7" y="22"/>
                    <a:pt x="7" y="22"/>
                    <a:pt x="7" y="22"/>
                  </a:cubicBezTo>
                  <a:cubicBezTo>
                    <a:pt x="7" y="20"/>
                    <a:pt x="9" y="19"/>
                    <a:pt x="10" y="19"/>
                  </a:cubicBezTo>
                  <a:cubicBezTo>
                    <a:pt x="27" y="19"/>
                    <a:pt x="27" y="19"/>
                    <a:pt x="27" y="19"/>
                  </a:cubicBezTo>
                  <a:cubicBezTo>
                    <a:pt x="27" y="27"/>
                    <a:pt x="27" y="27"/>
                    <a:pt x="27" y="27"/>
                  </a:cubicBezTo>
                  <a:cubicBezTo>
                    <a:pt x="27" y="29"/>
                    <a:pt x="28" y="31"/>
                    <a:pt x="30" y="31"/>
                  </a:cubicBezTo>
                  <a:cubicBezTo>
                    <a:pt x="32" y="31"/>
                    <a:pt x="34" y="29"/>
                    <a:pt x="34" y="27"/>
                  </a:cubicBezTo>
                  <a:cubicBezTo>
                    <a:pt x="34" y="19"/>
                    <a:pt x="34" y="19"/>
                    <a:pt x="34" y="19"/>
                  </a:cubicBezTo>
                  <a:cubicBezTo>
                    <a:pt x="57" y="19"/>
                    <a:pt x="57" y="19"/>
                    <a:pt x="57" y="19"/>
                  </a:cubicBezTo>
                  <a:cubicBezTo>
                    <a:pt x="57" y="27"/>
                    <a:pt x="57" y="27"/>
                    <a:pt x="57" y="27"/>
                  </a:cubicBezTo>
                  <a:cubicBezTo>
                    <a:pt x="57" y="29"/>
                    <a:pt x="59" y="31"/>
                    <a:pt x="61" y="31"/>
                  </a:cubicBezTo>
                  <a:cubicBezTo>
                    <a:pt x="63" y="31"/>
                    <a:pt x="65" y="29"/>
                    <a:pt x="65" y="27"/>
                  </a:cubicBezTo>
                  <a:cubicBezTo>
                    <a:pt x="65" y="19"/>
                    <a:pt x="65" y="19"/>
                    <a:pt x="65" y="19"/>
                  </a:cubicBezTo>
                  <a:cubicBezTo>
                    <a:pt x="88" y="19"/>
                    <a:pt x="88" y="19"/>
                    <a:pt x="88" y="19"/>
                  </a:cubicBezTo>
                  <a:cubicBezTo>
                    <a:pt x="88" y="27"/>
                    <a:pt x="88" y="27"/>
                    <a:pt x="88" y="27"/>
                  </a:cubicBezTo>
                  <a:cubicBezTo>
                    <a:pt x="88" y="29"/>
                    <a:pt x="90" y="31"/>
                    <a:pt x="92" y="31"/>
                  </a:cubicBezTo>
                  <a:cubicBezTo>
                    <a:pt x="94" y="31"/>
                    <a:pt x="96" y="29"/>
                    <a:pt x="96" y="27"/>
                  </a:cubicBezTo>
                  <a:cubicBezTo>
                    <a:pt x="96" y="19"/>
                    <a:pt x="96" y="19"/>
                    <a:pt x="96" y="19"/>
                  </a:cubicBezTo>
                  <a:cubicBezTo>
                    <a:pt x="112" y="19"/>
                    <a:pt x="112" y="19"/>
                    <a:pt x="112" y="19"/>
                  </a:cubicBezTo>
                  <a:cubicBezTo>
                    <a:pt x="114" y="19"/>
                    <a:pt x="115" y="20"/>
                    <a:pt x="115" y="22"/>
                  </a:cubicBezTo>
                  <a:lnTo>
                    <a:pt x="115" y="113"/>
                  </a:lnTo>
                  <a:close/>
                  <a:moveTo>
                    <a:pt x="115" y="113"/>
                  </a:moveTo>
                  <a:cubicBezTo>
                    <a:pt x="115" y="113"/>
                    <a:pt x="115" y="113"/>
                    <a:pt x="115" y="113"/>
                  </a:cubicBezTo>
                </a:path>
              </a:pathLst>
            </a:custGeom>
            <a:grpFill/>
            <a:ln w="9525">
              <a:noFill/>
              <a:round/>
              <a:headEnd/>
              <a:tailEnd/>
            </a:ln>
          </p:spPr>
          <p:txBody>
            <a:bodyPr vert="horz" wrap="square" lIns="128580" tIns="64290" rIns="128580" bIns="64290" numCol="1" anchor="t" anchorCtr="0" compatLnSpc="1">
              <a:prstTxWarp prst="textNoShape">
                <a:avLst/>
              </a:prstTxWarp>
            </a:bodyPr>
            <a:lstStyle/>
            <a:p>
              <a:endParaRPr lang="en-US" sz="1600">
                <a:solidFill>
                  <a:schemeClr val="tx1">
                    <a:lumMod val="75000"/>
                    <a:lumOff val="25000"/>
                  </a:schemeClr>
                </a:solidFill>
                <a:latin typeface="微软雅黑"/>
                <a:ea typeface="微软雅黑"/>
                <a:sym typeface="微软雅黑"/>
              </a:endParaRPr>
            </a:p>
          </p:txBody>
        </p:sp>
        <p:sp>
          <p:nvSpPr>
            <p:cNvPr id="9" name="Rectangle 108"/>
            <p:cNvSpPr>
              <a:spLocks noChangeArrowheads="1"/>
            </p:cNvSpPr>
            <p:nvPr/>
          </p:nvSpPr>
          <p:spPr bwMode="auto">
            <a:xfrm>
              <a:off x="79375" y="2841626"/>
              <a:ext cx="42863" cy="34925"/>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sz="1600">
                <a:solidFill>
                  <a:schemeClr val="tx1">
                    <a:lumMod val="75000"/>
                    <a:lumOff val="25000"/>
                  </a:schemeClr>
                </a:solidFill>
                <a:latin typeface="微软雅黑"/>
                <a:ea typeface="微软雅黑"/>
                <a:sym typeface="微软雅黑"/>
              </a:endParaRPr>
            </a:p>
          </p:txBody>
        </p:sp>
        <p:sp>
          <p:nvSpPr>
            <p:cNvPr id="10" name="Rectangle 109"/>
            <p:cNvSpPr>
              <a:spLocks noChangeArrowheads="1"/>
            </p:cNvSpPr>
            <p:nvPr/>
          </p:nvSpPr>
          <p:spPr bwMode="auto">
            <a:xfrm>
              <a:off x="79375" y="2897188"/>
              <a:ext cx="42863" cy="34925"/>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sz="1600">
                <a:solidFill>
                  <a:schemeClr val="tx1">
                    <a:lumMod val="75000"/>
                    <a:lumOff val="25000"/>
                  </a:schemeClr>
                </a:solidFill>
                <a:latin typeface="微软雅黑"/>
                <a:ea typeface="微软雅黑"/>
                <a:sym typeface="微软雅黑"/>
              </a:endParaRPr>
            </a:p>
          </p:txBody>
        </p:sp>
        <p:sp>
          <p:nvSpPr>
            <p:cNvPr id="11" name="Rectangle 110"/>
            <p:cNvSpPr>
              <a:spLocks noChangeArrowheads="1"/>
            </p:cNvSpPr>
            <p:nvPr/>
          </p:nvSpPr>
          <p:spPr bwMode="auto">
            <a:xfrm>
              <a:off x="79375" y="2955926"/>
              <a:ext cx="42863" cy="31750"/>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sz="1600">
                <a:solidFill>
                  <a:schemeClr val="tx1">
                    <a:lumMod val="75000"/>
                    <a:lumOff val="25000"/>
                  </a:schemeClr>
                </a:solidFill>
                <a:latin typeface="微软雅黑"/>
                <a:ea typeface="微软雅黑"/>
                <a:sym typeface="微软雅黑"/>
              </a:endParaRPr>
            </a:p>
          </p:txBody>
        </p:sp>
        <p:sp>
          <p:nvSpPr>
            <p:cNvPr id="12" name="Rectangle 111"/>
            <p:cNvSpPr>
              <a:spLocks noChangeArrowheads="1"/>
            </p:cNvSpPr>
            <p:nvPr/>
          </p:nvSpPr>
          <p:spPr bwMode="auto">
            <a:xfrm>
              <a:off x="155575" y="2955926"/>
              <a:ext cx="46038" cy="31750"/>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sz="1600">
                <a:solidFill>
                  <a:schemeClr val="tx1">
                    <a:lumMod val="75000"/>
                    <a:lumOff val="25000"/>
                  </a:schemeClr>
                </a:solidFill>
                <a:latin typeface="微软雅黑"/>
                <a:ea typeface="微软雅黑"/>
                <a:sym typeface="微软雅黑"/>
              </a:endParaRPr>
            </a:p>
          </p:txBody>
        </p:sp>
        <p:sp>
          <p:nvSpPr>
            <p:cNvPr id="13" name="Rectangle 112"/>
            <p:cNvSpPr>
              <a:spLocks noChangeArrowheads="1"/>
            </p:cNvSpPr>
            <p:nvPr/>
          </p:nvSpPr>
          <p:spPr bwMode="auto">
            <a:xfrm>
              <a:off x="155575" y="2897188"/>
              <a:ext cx="46038" cy="34925"/>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sz="1600">
                <a:solidFill>
                  <a:schemeClr val="tx1">
                    <a:lumMod val="75000"/>
                    <a:lumOff val="25000"/>
                  </a:schemeClr>
                </a:solidFill>
                <a:latin typeface="微软雅黑"/>
                <a:ea typeface="微软雅黑"/>
                <a:sym typeface="微软雅黑"/>
              </a:endParaRPr>
            </a:p>
          </p:txBody>
        </p:sp>
        <p:sp>
          <p:nvSpPr>
            <p:cNvPr id="14" name="Rectangle 113"/>
            <p:cNvSpPr>
              <a:spLocks noChangeArrowheads="1"/>
            </p:cNvSpPr>
            <p:nvPr/>
          </p:nvSpPr>
          <p:spPr bwMode="auto">
            <a:xfrm>
              <a:off x="155575" y="2841626"/>
              <a:ext cx="46038" cy="34925"/>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sz="1600">
                <a:solidFill>
                  <a:schemeClr val="tx1">
                    <a:lumMod val="75000"/>
                    <a:lumOff val="25000"/>
                  </a:schemeClr>
                </a:solidFill>
                <a:latin typeface="微软雅黑"/>
                <a:ea typeface="微软雅黑"/>
                <a:sym typeface="微软雅黑"/>
              </a:endParaRPr>
            </a:p>
          </p:txBody>
        </p:sp>
        <p:sp>
          <p:nvSpPr>
            <p:cNvPr id="15" name="Rectangle 114"/>
            <p:cNvSpPr>
              <a:spLocks noChangeArrowheads="1"/>
            </p:cNvSpPr>
            <p:nvPr/>
          </p:nvSpPr>
          <p:spPr bwMode="auto">
            <a:xfrm>
              <a:off x="233363" y="2955926"/>
              <a:ext cx="47625" cy="31750"/>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sz="1600">
                <a:solidFill>
                  <a:schemeClr val="tx1">
                    <a:lumMod val="75000"/>
                    <a:lumOff val="25000"/>
                  </a:schemeClr>
                </a:solidFill>
                <a:latin typeface="微软雅黑"/>
                <a:ea typeface="微软雅黑"/>
                <a:sym typeface="微软雅黑"/>
              </a:endParaRPr>
            </a:p>
          </p:txBody>
        </p:sp>
        <p:sp>
          <p:nvSpPr>
            <p:cNvPr id="16" name="Rectangle 115"/>
            <p:cNvSpPr>
              <a:spLocks noChangeArrowheads="1"/>
            </p:cNvSpPr>
            <p:nvPr/>
          </p:nvSpPr>
          <p:spPr bwMode="auto">
            <a:xfrm>
              <a:off x="233363" y="2897188"/>
              <a:ext cx="47625" cy="34925"/>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sz="1600">
                <a:solidFill>
                  <a:schemeClr val="tx1">
                    <a:lumMod val="75000"/>
                    <a:lumOff val="25000"/>
                  </a:schemeClr>
                </a:solidFill>
                <a:latin typeface="微软雅黑"/>
                <a:ea typeface="微软雅黑"/>
                <a:sym typeface="微软雅黑"/>
              </a:endParaRPr>
            </a:p>
          </p:txBody>
        </p:sp>
        <p:sp>
          <p:nvSpPr>
            <p:cNvPr id="17" name="Rectangle 116"/>
            <p:cNvSpPr>
              <a:spLocks noChangeArrowheads="1"/>
            </p:cNvSpPr>
            <p:nvPr/>
          </p:nvSpPr>
          <p:spPr bwMode="auto">
            <a:xfrm>
              <a:off x="233363" y="2841626"/>
              <a:ext cx="47625" cy="34925"/>
            </a:xfrm>
            <a:prstGeom prst="rect">
              <a:avLst/>
            </a:prstGeom>
            <a:grpFill/>
            <a:ln w="9525">
              <a:noFill/>
              <a:miter lim="800000"/>
              <a:headEnd/>
              <a:tailEnd/>
            </a:ln>
          </p:spPr>
          <p:txBody>
            <a:bodyPr vert="horz" wrap="square" lIns="128580" tIns="64290" rIns="128580" bIns="64290" numCol="1" anchor="t" anchorCtr="0" compatLnSpc="1">
              <a:prstTxWarp prst="textNoShape">
                <a:avLst/>
              </a:prstTxWarp>
            </a:bodyPr>
            <a:lstStyle/>
            <a:p>
              <a:endParaRPr lang="en-US" sz="1600">
                <a:solidFill>
                  <a:schemeClr val="tx1">
                    <a:lumMod val="75000"/>
                    <a:lumOff val="25000"/>
                  </a:schemeClr>
                </a:solidFill>
                <a:latin typeface="微软雅黑"/>
                <a:ea typeface="微软雅黑"/>
                <a:sym typeface="微软雅黑"/>
              </a:endParaRPr>
            </a:p>
          </p:txBody>
        </p:sp>
      </p:grpSp>
      <p:graphicFrame>
        <p:nvGraphicFramePr>
          <p:cNvPr id="20" name="图表 19"/>
          <p:cNvGraphicFramePr/>
          <p:nvPr>
            <p:extLst>
              <p:ext uri="{D42A27DB-BD31-4B8C-83A1-F6EECF244321}">
                <p14:modId xmlns:p14="http://schemas.microsoft.com/office/powerpoint/2010/main" val="2154643239"/>
              </p:ext>
            </p:extLst>
          </p:nvPr>
        </p:nvGraphicFramePr>
        <p:xfrm>
          <a:off x="5491621" y="1499270"/>
          <a:ext cx="6152765" cy="3801039"/>
        </p:xfrm>
        <a:graphic>
          <a:graphicData uri="http://schemas.openxmlformats.org/drawingml/2006/chart">
            <c:chart xmlns:c="http://schemas.openxmlformats.org/drawingml/2006/chart" xmlns:r="http://schemas.openxmlformats.org/officeDocument/2006/relationships" r:id="rId3"/>
          </a:graphicData>
        </a:graphic>
      </p:graphicFrame>
      <p:sp>
        <p:nvSpPr>
          <p:cNvPr id="21" name="TextBox 20"/>
          <p:cNvSpPr txBox="1"/>
          <p:nvPr/>
        </p:nvSpPr>
        <p:spPr>
          <a:xfrm>
            <a:off x="736898" y="3134039"/>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22" name="Rectangle 75"/>
          <p:cNvSpPr/>
          <p:nvPr/>
        </p:nvSpPr>
        <p:spPr>
          <a:xfrm>
            <a:off x="-1" y="3420702"/>
            <a:ext cx="1937553" cy="1077218"/>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sp>
        <p:nvSpPr>
          <p:cNvPr id="23" name="TextBox 22"/>
          <p:cNvSpPr txBox="1"/>
          <p:nvPr/>
        </p:nvSpPr>
        <p:spPr>
          <a:xfrm>
            <a:off x="3389964" y="5013176"/>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24" name="Rectangle 75"/>
          <p:cNvSpPr/>
          <p:nvPr/>
        </p:nvSpPr>
        <p:spPr>
          <a:xfrm>
            <a:off x="2164749" y="5299839"/>
            <a:ext cx="2425870" cy="830997"/>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spTree>
    <p:extLst>
      <p:ext uri="{BB962C8B-B14F-4D97-AF65-F5344CB8AC3E}">
        <p14:creationId xmlns:p14="http://schemas.microsoft.com/office/powerpoint/2010/main" val="261152962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Graphic spid="20"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a:ea typeface="微软雅黑"/>
              <a:sym typeface="微软雅黑"/>
            </a:endParaRPr>
          </a:p>
        </p:txBody>
      </p:sp>
      <p:sp>
        <p:nvSpPr>
          <p:cNvPr id="27" name="矩形 26"/>
          <p:cNvSpPr/>
          <p:nvPr/>
        </p:nvSpPr>
        <p:spPr>
          <a:xfrm>
            <a:off x="5972849" y="3601175"/>
            <a:ext cx="246308" cy="430887"/>
          </a:xfrm>
          <a:prstGeom prst="rect">
            <a:avLst/>
          </a:prstGeom>
          <a:solidFill>
            <a:srgbClr val="0C4065"/>
          </a:solidFill>
          <a:ln>
            <a:solidFill>
              <a:srgbClr val="FFFFFE"/>
            </a:solidFill>
          </a:ln>
        </p:spPr>
        <p:txBody>
          <a:bodyPr wrap="none" lIns="121917" tIns="60958" rIns="121917" bIns="60958" rtlCol="0" anchor="ctr">
            <a:spAutoFit/>
          </a:bodyPr>
          <a:lstStyle/>
          <a:p>
            <a:pPr algn="ctr">
              <a:spcBef>
                <a:spcPct val="0"/>
              </a:spcBef>
            </a:pPr>
            <a:endParaRPr lang="zh-CN" altLang="en-US" sz="2000">
              <a:solidFill>
                <a:srgbClr val="222B33"/>
              </a:solidFill>
              <a:latin typeface="微软雅黑"/>
              <a:ea typeface="微软雅黑"/>
              <a:sym typeface="微软雅黑"/>
            </a:endParaRPr>
          </a:p>
        </p:txBody>
      </p:sp>
      <p:sp>
        <p:nvSpPr>
          <p:cNvPr id="28" name="TextBox 15"/>
          <p:cNvSpPr txBox="1">
            <a:spLocks noChangeArrowheads="1"/>
          </p:cNvSpPr>
          <p:nvPr/>
        </p:nvSpPr>
        <p:spPr bwMode="auto">
          <a:xfrm>
            <a:off x="9310372" y="2452406"/>
            <a:ext cx="159512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spcBef>
                <a:spcPct val="20000"/>
              </a:spcBef>
              <a:buChar char="•"/>
              <a:defRPr sz="2000">
                <a:solidFill>
                  <a:schemeClr val="bg2"/>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bg2"/>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tx1"/>
                </a:solidFill>
                <a:latin typeface="微软雅黑"/>
                <a:ea typeface="微软雅黑"/>
                <a:sym typeface="微软雅黑"/>
              </a:rPr>
              <a:t>添加标题</a:t>
            </a:r>
          </a:p>
        </p:txBody>
      </p:sp>
      <p:cxnSp>
        <p:nvCxnSpPr>
          <p:cNvPr id="29" name="直接连接符 28"/>
          <p:cNvCxnSpPr/>
          <p:nvPr/>
        </p:nvCxnSpPr>
        <p:spPr>
          <a:xfrm>
            <a:off x="10400061" y="2962496"/>
            <a:ext cx="275531"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PA_矩形 75"/>
          <p:cNvSpPr/>
          <p:nvPr>
            <p:custDataLst>
              <p:tags r:id="rId1"/>
            </p:custDataLst>
          </p:nvPr>
        </p:nvSpPr>
        <p:spPr>
          <a:xfrm>
            <a:off x="8154916" y="3005864"/>
            <a:ext cx="2658440" cy="1083373"/>
          </a:xfrm>
          <a:prstGeom prst="rect">
            <a:avLst/>
          </a:prstGeom>
        </p:spPr>
        <p:txBody>
          <a:bodyPr wrap="square" lIns="121917" tIns="60958" rIns="121917" bIns="6095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sz="1600">
                <a:latin typeface="微软雅黑"/>
                <a:ea typeface="微软雅黑"/>
                <a:sym typeface="微软雅黑"/>
              </a:rPr>
              <a:t>您的内容打在这里，或者通过复制您的文本后，在此框中选择粘贴。</a:t>
            </a:r>
          </a:p>
        </p:txBody>
      </p:sp>
      <p:sp>
        <p:nvSpPr>
          <p:cNvPr id="31" name="Freeform 8"/>
          <p:cNvSpPr/>
          <p:nvPr/>
        </p:nvSpPr>
        <p:spPr>
          <a:xfrm>
            <a:off x="4843933" y="2564549"/>
            <a:ext cx="2504140" cy="2504140"/>
          </a:xfrm>
          <a:custGeom>
            <a:avLst/>
            <a:gdLst>
              <a:gd name="connsiteX0" fmla="*/ 0 w 2504140"/>
              <a:gd name="connsiteY0" fmla="*/ 1252070 h 2504140"/>
              <a:gd name="connsiteX1" fmla="*/ 1252070 w 2504140"/>
              <a:gd name="connsiteY1" fmla="*/ 0 h 2504140"/>
              <a:gd name="connsiteX2" fmla="*/ 2504140 w 2504140"/>
              <a:gd name="connsiteY2" fmla="*/ 1252070 h 2504140"/>
              <a:gd name="connsiteX3" fmla="*/ 1252070 w 2504140"/>
              <a:gd name="connsiteY3" fmla="*/ 2504140 h 2504140"/>
              <a:gd name="connsiteX4" fmla="*/ 0 w 2504140"/>
              <a:gd name="connsiteY4" fmla="*/ 1252070 h 25041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04140" h="2504140">
                <a:moveTo>
                  <a:pt x="0" y="1252070"/>
                </a:moveTo>
                <a:cubicBezTo>
                  <a:pt x="0" y="560571"/>
                  <a:pt x="560571" y="0"/>
                  <a:pt x="1252070" y="0"/>
                </a:cubicBezTo>
                <a:cubicBezTo>
                  <a:pt x="1943569" y="0"/>
                  <a:pt x="2504140" y="560571"/>
                  <a:pt x="2504140" y="1252070"/>
                </a:cubicBezTo>
                <a:cubicBezTo>
                  <a:pt x="2504140" y="1943569"/>
                  <a:pt x="1943569" y="2504140"/>
                  <a:pt x="1252070" y="2504140"/>
                </a:cubicBezTo>
                <a:cubicBezTo>
                  <a:pt x="560571" y="2504140"/>
                  <a:pt x="0" y="1943569"/>
                  <a:pt x="0" y="1252070"/>
                </a:cubicBezTo>
                <a:close/>
              </a:path>
            </a:pathLst>
          </a:custGeom>
          <a:solidFill>
            <a:srgbClr val="C00000"/>
          </a:solidFill>
          <a:ln w="3175">
            <a:solidFill>
              <a:srgbClr val="FFFFFE"/>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37832" tIns="437832" rIns="437832" bIns="437832" numCol="1" spcCol="1693" anchor="ctr" anchorCtr="0">
            <a:noAutofit/>
          </a:bodyPr>
          <a:lstStyle/>
          <a:p>
            <a:pPr algn="ctr" defTabSz="2489138">
              <a:lnSpc>
                <a:spcPct val="90000"/>
              </a:lnSpc>
              <a:spcBef>
                <a:spcPct val="0"/>
              </a:spcBef>
              <a:spcAft>
                <a:spcPct val="35000"/>
              </a:spcAft>
            </a:pPr>
            <a:endParaRPr lang="en-US" sz="5600">
              <a:latin typeface="微软雅黑"/>
              <a:ea typeface="微软雅黑"/>
              <a:sym typeface="微软雅黑"/>
            </a:endParaRPr>
          </a:p>
        </p:txBody>
      </p:sp>
      <p:sp>
        <p:nvSpPr>
          <p:cNvPr id="32" name="Freeform 9"/>
          <p:cNvSpPr/>
          <p:nvPr/>
        </p:nvSpPr>
        <p:spPr>
          <a:xfrm>
            <a:off x="5469967" y="1559811"/>
            <a:ext cx="1252071" cy="1252071"/>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rgbClr val="38B8B7"/>
          </a:solidFill>
          <a:ln w="3175">
            <a:solidFill>
              <a:srgbClr val="FFFFFE"/>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16" tIns="218916" rIns="218916" bIns="218916" numCol="1" spcCol="1693" anchor="ctr" anchorCtr="0">
            <a:noAutofit/>
          </a:bodyPr>
          <a:lstStyle/>
          <a:p>
            <a:pPr algn="ctr" defTabSz="1244569">
              <a:lnSpc>
                <a:spcPct val="90000"/>
              </a:lnSpc>
              <a:spcBef>
                <a:spcPct val="0"/>
              </a:spcBef>
              <a:spcAft>
                <a:spcPct val="35000"/>
              </a:spcAft>
            </a:pPr>
            <a:endParaRPr lang="en-US" sz="3600">
              <a:solidFill>
                <a:schemeClr val="bg1"/>
              </a:solidFill>
              <a:latin typeface="微软雅黑"/>
              <a:ea typeface="微软雅黑"/>
              <a:sym typeface="微软雅黑"/>
            </a:endParaRPr>
          </a:p>
        </p:txBody>
      </p:sp>
      <p:sp>
        <p:nvSpPr>
          <p:cNvPr id="33" name="Freeform 10"/>
          <p:cNvSpPr/>
          <p:nvPr/>
        </p:nvSpPr>
        <p:spPr>
          <a:xfrm>
            <a:off x="7100739" y="3190583"/>
            <a:ext cx="1252071" cy="1252071"/>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rgbClr val="38B8B7"/>
          </a:solidFill>
          <a:ln w="3175">
            <a:solidFill>
              <a:srgbClr val="FFFFFE"/>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16" tIns="218916" rIns="218916" bIns="218916" numCol="1" spcCol="1693" anchor="ctr" anchorCtr="0">
            <a:noAutofit/>
          </a:bodyPr>
          <a:lstStyle/>
          <a:p>
            <a:pPr algn="ctr" defTabSz="1244569">
              <a:lnSpc>
                <a:spcPct val="90000"/>
              </a:lnSpc>
              <a:spcBef>
                <a:spcPct val="0"/>
              </a:spcBef>
              <a:spcAft>
                <a:spcPct val="35000"/>
              </a:spcAft>
            </a:pPr>
            <a:endParaRPr lang="en-US" sz="3600">
              <a:solidFill>
                <a:schemeClr val="bg1"/>
              </a:solidFill>
              <a:latin typeface="微软雅黑"/>
              <a:ea typeface="微软雅黑"/>
              <a:sym typeface="微软雅黑"/>
            </a:endParaRPr>
          </a:p>
        </p:txBody>
      </p:sp>
      <p:sp>
        <p:nvSpPr>
          <p:cNvPr id="34" name="Freeform 11"/>
          <p:cNvSpPr/>
          <p:nvPr/>
        </p:nvSpPr>
        <p:spPr>
          <a:xfrm>
            <a:off x="5469967" y="4821355"/>
            <a:ext cx="1252071" cy="1252071"/>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rgbClr val="38B8B7"/>
          </a:solidFill>
          <a:ln w="3175">
            <a:solidFill>
              <a:srgbClr val="FFFFFE"/>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16" tIns="218916" rIns="218916" bIns="218916" numCol="1" spcCol="1693" anchor="ctr" anchorCtr="0">
            <a:noAutofit/>
          </a:bodyPr>
          <a:lstStyle/>
          <a:p>
            <a:pPr algn="ctr" defTabSz="1244569">
              <a:lnSpc>
                <a:spcPct val="90000"/>
              </a:lnSpc>
              <a:spcBef>
                <a:spcPct val="0"/>
              </a:spcBef>
              <a:spcAft>
                <a:spcPct val="35000"/>
              </a:spcAft>
            </a:pPr>
            <a:endParaRPr lang="en-US" sz="3600">
              <a:solidFill>
                <a:schemeClr val="bg1"/>
              </a:solidFill>
              <a:latin typeface="微软雅黑"/>
              <a:ea typeface="微软雅黑"/>
              <a:sym typeface="微软雅黑"/>
            </a:endParaRPr>
          </a:p>
        </p:txBody>
      </p:sp>
      <p:sp>
        <p:nvSpPr>
          <p:cNvPr id="35" name="Freeform 12"/>
          <p:cNvSpPr/>
          <p:nvPr/>
        </p:nvSpPr>
        <p:spPr>
          <a:xfrm>
            <a:off x="3839195" y="3190583"/>
            <a:ext cx="1252071" cy="1252071"/>
          </a:xfrm>
          <a:custGeom>
            <a:avLst/>
            <a:gdLst>
              <a:gd name="connsiteX0" fmla="*/ 0 w 1252070"/>
              <a:gd name="connsiteY0" fmla="*/ 626035 h 1252070"/>
              <a:gd name="connsiteX1" fmla="*/ 626035 w 1252070"/>
              <a:gd name="connsiteY1" fmla="*/ 0 h 1252070"/>
              <a:gd name="connsiteX2" fmla="*/ 1252070 w 1252070"/>
              <a:gd name="connsiteY2" fmla="*/ 626035 h 1252070"/>
              <a:gd name="connsiteX3" fmla="*/ 626035 w 1252070"/>
              <a:gd name="connsiteY3" fmla="*/ 1252070 h 1252070"/>
              <a:gd name="connsiteX4" fmla="*/ 0 w 1252070"/>
              <a:gd name="connsiteY4" fmla="*/ 626035 h 12520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2070" h="1252070">
                <a:moveTo>
                  <a:pt x="0" y="626035"/>
                </a:moveTo>
                <a:cubicBezTo>
                  <a:pt x="0" y="280285"/>
                  <a:pt x="280285" y="0"/>
                  <a:pt x="626035" y="0"/>
                </a:cubicBezTo>
                <a:cubicBezTo>
                  <a:pt x="971785" y="0"/>
                  <a:pt x="1252070" y="280285"/>
                  <a:pt x="1252070" y="626035"/>
                </a:cubicBezTo>
                <a:cubicBezTo>
                  <a:pt x="1252070" y="971785"/>
                  <a:pt x="971785" y="1252070"/>
                  <a:pt x="626035" y="1252070"/>
                </a:cubicBezTo>
                <a:cubicBezTo>
                  <a:pt x="280285" y="1252070"/>
                  <a:pt x="0" y="971785"/>
                  <a:pt x="0" y="626035"/>
                </a:cubicBezTo>
                <a:close/>
              </a:path>
            </a:pathLst>
          </a:custGeom>
          <a:solidFill>
            <a:srgbClr val="38B8B7"/>
          </a:solidFill>
          <a:ln w="3175">
            <a:solidFill>
              <a:srgbClr val="FFFFFE"/>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218916" tIns="218916" rIns="218916" bIns="218916" numCol="1" spcCol="1693" anchor="ctr" anchorCtr="0">
            <a:noAutofit/>
          </a:bodyPr>
          <a:lstStyle/>
          <a:p>
            <a:pPr algn="ctr" defTabSz="1244569">
              <a:lnSpc>
                <a:spcPct val="90000"/>
              </a:lnSpc>
              <a:spcBef>
                <a:spcPct val="0"/>
              </a:spcBef>
              <a:spcAft>
                <a:spcPct val="35000"/>
              </a:spcAft>
            </a:pPr>
            <a:endParaRPr lang="en-US" sz="3600">
              <a:solidFill>
                <a:schemeClr val="bg1"/>
              </a:solidFill>
              <a:latin typeface="微软雅黑"/>
              <a:ea typeface="微软雅黑"/>
              <a:sym typeface="微软雅黑"/>
            </a:endParaRPr>
          </a:p>
        </p:txBody>
      </p:sp>
      <p:sp>
        <p:nvSpPr>
          <p:cNvPr id="36" name="TextBox 13"/>
          <p:cNvSpPr txBox="1"/>
          <p:nvPr/>
        </p:nvSpPr>
        <p:spPr>
          <a:xfrm>
            <a:off x="5081549" y="3626490"/>
            <a:ext cx="1968335" cy="400109"/>
          </a:xfrm>
          <a:prstGeom prst="rect">
            <a:avLst/>
          </a:prstGeom>
          <a:solidFill>
            <a:srgbClr val="C00000"/>
          </a:solidFill>
          <a:ln w="3175">
            <a:noFill/>
          </a:ln>
        </p:spPr>
        <p:txBody>
          <a:bodyPr wrap="square" lIns="121917" tIns="60958" rIns="121917" bIns="60958" rtlCol="0">
            <a:spAutoFit/>
          </a:bodyPr>
          <a:lstStyle/>
          <a:p>
            <a:pPr algn="ctr"/>
            <a:r>
              <a:rPr lang="en-US" altLang="zh-CN" b="1" dirty="0">
                <a:solidFill>
                  <a:schemeClr val="bg1"/>
                </a:solidFill>
                <a:latin typeface="微软雅黑"/>
                <a:ea typeface="微软雅黑"/>
                <a:cs typeface="Open Sans" panose="020B0606030504020204" pitchFamily="34" charset="0"/>
                <a:sym typeface="微软雅黑"/>
              </a:rPr>
              <a:t>QUESTION</a:t>
            </a:r>
          </a:p>
        </p:txBody>
      </p:sp>
      <p:sp>
        <p:nvSpPr>
          <p:cNvPr id="37" name="Oval 18"/>
          <p:cNvSpPr/>
          <p:nvPr/>
        </p:nvSpPr>
        <p:spPr>
          <a:xfrm>
            <a:off x="950380" y="2553859"/>
            <a:ext cx="392048" cy="392048"/>
          </a:xfrm>
          <a:prstGeom prst="ellipse">
            <a:avLst/>
          </a:prstGeom>
          <a:solidFill>
            <a:srgbClr val="EB643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solidFill>
                  <a:schemeClr val="bg1"/>
                </a:solidFill>
                <a:latin typeface="微软雅黑"/>
                <a:ea typeface="微软雅黑"/>
                <a:sym typeface="微软雅黑"/>
              </a:rPr>
              <a:t>1</a:t>
            </a:r>
            <a:endParaRPr lang="en-US" sz="600">
              <a:solidFill>
                <a:schemeClr val="bg1"/>
              </a:solidFill>
              <a:latin typeface="微软雅黑"/>
              <a:ea typeface="微软雅黑"/>
              <a:sym typeface="微软雅黑"/>
            </a:endParaRPr>
          </a:p>
        </p:txBody>
      </p:sp>
      <p:sp>
        <p:nvSpPr>
          <p:cNvPr id="38" name="Oval 20"/>
          <p:cNvSpPr/>
          <p:nvPr/>
        </p:nvSpPr>
        <p:spPr>
          <a:xfrm>
            <a:off x="950380" y="4526216"/>
            <a:ext cx="392048" cy="392048"/>
          </a:xfrm>
          <a:prstGeom prst="ellipse">
            <a:avLst/>
          </a:prstGeom>
          <a:solidFill>
            <a:srgbClr val="EB643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a:solidFill>
                  <a:schemeClr val="bg1"/>
                </a:solidFill>
                <a:latin typeface="微软雅黑"/>
                <a:ea typeface="微软雅黑"/>
                <a:sym typeface="微软雅黑"/>
              </a:rPr>
              <a:t>3</a:t>
            </a:r>
          </a:p>
        </p:txBody>
      </p:sp>
      <p:sp>
        <p:nvSpPr>
          <p:cNvPr id="39" name="Oval 22"/>
          <p:cNvSpPr/>
          <p:nvPr/>
        </p:nvSpPr>
        <p:spPr>
          <a:xfrm>
            <a:off x="10881212" y="2553859"/>
            <a:ext cx="392048" cy="392048"/>
          </a:xfrm>
          <a:prstGeom prst="ellipse">
            <a:avLst/>
          </a:prstGeom>
          <a:solidFill>
            <a:srgbClr val="EB643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a:solidFill>
                  <a:schemeClr val="bg1"/>
                </a:solidFill>
                <a:latin typeface="微软雅黑"/>
                <a:ea typeface="微软雅黑"/>
                <a:sym typeface="微软雅黑"/>
              </a:rPr>
              <a:t>2</a:t>
            </a:r>
          </a:p>
        </p:txBody>
      </p:sp>
      <p:sp>
        <p:nvSpPr>
          <p:cNvPr id="40" name="Oval 24"/>
          <p:cNvSpPr/>
          <p:nvPr/>
        </p:nvSpPr>
        <p:spPr>
          <a:xfrm>
            <a:off x="10881212" y="4541604"/>
            <a:ext cx="392048" cy="392048"/>
          </a:xfrm>
          <a:prstGeom prst="ellipse">
            <a:avLst/>
          </a:prstGeom>
          <a:solidFill>
            <a:srgbClr val="EB6434"/>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r>
              <a:rPr lang="en-US" altLang="zh-CN">
                <a:solidFill>
                  <a:schemeClr val="bg1"/>
                </a:solidFill>
                <a:latin typeface="微软雅黑"/>
                <a:ea typeface="微软雅黑"/>
                <a:sym typeface="微软雅黑"/>
              </a:rPr>
              <a:t>4</a:t>
            </a:r>
          </a:p>
        </p:txBody>
      </p:sp>
      <p:sp>
        <p:nvSpPr>
          <p:cNvPr id="41" name="Freeform 5"/>
          <p:cNvSpPr>
            <a:spLocks noEditPoints="1"/>
          </p:cNvSpPr>
          <p:nvPr/>
        </p:nvSpPr>
        <p:spPr bwMode="auto">
          <a:xfrm>
            <a:off x="5817923" y="1943350"/>
            <a:ext cx="556159" cy="533401"/>
          </a:xfrm>
          <a:custGeom>
            <a:avLst/>
            <a:gdLst/>
            <a:ahLst/>
            <a:cxnLst>
              <a:cxn ang="0">
                <a:pos x="237" y="368"/>
              </a:cxn>
              <a:cxn ang="0">
                <a:pos x="181" y="333"/>
              </a:cxn>
              <a:cxn ang="0">
                <a:pos x="87" y="504"/>
              </a:cxn>
              <a:cxn ang="0">
                <a:pos x="15" y="368"/>
              </a:cxn>
              <a:cxn ang="0">
                <a:pos x="13" y="322"/>
              </a:cxn>
              <a:cxn ang="0">
                <a:pos x="57" y="250"/>
              </a:cxn>
              <a:cxn ang="0">
                <a:pos x="3" y="217"/>
              </a:cxn>
              <a:cxn ang="0">
                <a:pos x="168" y="224"/>
              </a:cxn>
              <a:cxn ang="0">
                <a:pos x="237" y="368"/>
              </a:cxn>
              <a:cxn ang="0">
                <a:pos x="310" y="588"/>
              </a:cxn>
              <a:cxn ang="0">
                <a:pos x="310" y="596"/>
              </a:cxn>
              <a:cxn ang="0">
                <a:pos x="149" y="585"/>
              </a:cxn>
              <a:cxn ang="0">
                <a:pos x="106" y="548"/>
              </a:cxn>
              <a:cxn ang="0">
                <a:pos x="122" y="437"/>
              </a:cxn>
              <a:cxn ang="0">
                <a:pos x="316" y="447"/>
              </a:cxn>
              <a:cxn ang="0">
                <a:pos x="310" y="588"/>
              </a:cxn>
              <a:cxn ang="0">
                <a:pos x="237" y="234"/>
              </a:cxn>
              <a:cxn ang="0">
                <a:pos x="116" y="163"/>
              </a:cxn>
              <a:cxn ang="0">
                <a:pos x="109" y="158"/>
              </a:cxn>
              <a:cxn ang="0">
                <a:pos x="195" y="22"/>
              </a:cxn>
              <a:cxn ang="0">
                <a:pos x="249" y="1"/>
              </a:cxn>
              <a:cxn ang="0">
                <a:pos x="339" y="68"/>
              </a:cxn>
              <a:cxn ang="0">
                <a:pos x="237" y="234"/>
              </a:cxn>
              <a:cxn ang="0">
                <a:pos x="588" y="68"/>
              </a:cxn>
              <a:cxn ang="0">
                <a:pos x="504" y="210"/>
              </a:cxn>
              <a:cxn ang="0">
                <a:pos x="344" y="202"/>
              </a:cxn>
              <a:cxn ang="0">
                <a:pos x="402" y="169"/>
              </a:cxn>
              <a:cxn ang="0">
                <a:pos x="295" y="6"/>
              </a:cxn>
              <a:cxn ang="0">
                <a:pos x="450" y="6"/>
              </a:cxn>
              <a:cxn ang="0">
                <a:pos x="491" y="27"/>
              </a:cxn>
              <a:cxn ang="0">
                <a:pos x="534" y="99"/>
              </a:cxn>
              <a:cxn ang="0">
                <a:pos x="588" y="68"/>
              </a:cxn>
              <a:cxn ang="0">
                <a:pos x="567" y="558"/>
              </a:cxn>
              <a:cxn ang="0">
                <a:pos x="529" y="585"/>
              </a:cxn>
              <a:cxn ang="0">
                <a:pos x="446" y="590"/>
              </a:cxn>
              <a:cxn ang="0">
                <a:pos x="449" y="652"/>
              </a:cxn>
              <a:cxn ang="0">
                <a:pos x="361" y="512"/>
              </a:cxn>
              <a:cxn ang="0">
                <a:pos x="441" y="374"/>
              </a:cxn>
              <a:cxn ang="0">
                <a:pos x="444" y="440"/>
              </a:cxn>
              <a:cxn ang="0">
                <a:pos x="638" y="421"/>
              </a:cxn>
              <a:cxn ang="0">
                <a:pos x="567" y="558"/>
              </a:cxn>
              <a:cxn ang="0">
                <a:pos x="670" y="324"/>
              </a:cxn>
              <a:cxn ang="0">
                <a:pos x="664" y="381"/>
              </a:cxn>
              <a:cxn ang="0">
                <a:pos x="563" y="431"/>
              </a:cxn>
              <a:cxn ang="0">
                <a:pos x="462" y="264"/>
              </a:cxn>
              <a:cxn ang="0">
                <a:pos x="581" y="190"/>
              </a:cxn>
              <a:cxn ang="0">
                <a:pos x="589" y="185"/>
              </a:cxn>
              <a:cxn ang="0">
                <a:pos x="670" y="324"/>
              </a:cxn>
            </a:cxnLst>
            <a:rect l="0" t="0" r="r" b="b"/>
            <a:pathLst>
              <a:path w="680" h="652">
                <a:moveTo>
                  <a:pt x="237" y="368"/>
                </a:moveTo>
                <a:cubicBezTo>
                  <a:pt x="181" y="333"/>
                  <a:pt x="181" y="333"/>
                  <a:pt x="181" y="333"/>
                </a:cubicBezTo>
                <a:cubicBezTo>
                  <a:pt x="95" y="431"/>
                  <a:pt x="87" y="504"/>
                  <a:pt x="87" y="504"/>
                </a:cubicBezTo>
                <a:cubicBezTo>
                  <a:pt x="15" y="368"/>
                  <a:pt x="15" y="368"/>
                  <a:pt x="15" y="368"/>
                </a:cubicBezTo>
                <a:cubicBezTo>
                  <a:pt x="0" y="346"/>
                  <a:pt x="13" y="322"/>
                  <a:pt x="13" y="322"/>
                </a:cubicBezTo>
                <a:cubicBezTo>
                  <a:pt x="13" y="322"/>
                  <a:pt x="26" y="298"/>
                  <a:pt x="57" y="250"/>
                </a:cubicBezTo>
                <a:cubicBezTo>
                  <a:pt x="3" y="217"/>
                  <a:pt x="3" y="217"/>
                  <a:pt x="3" y="217"/>
                </a:cubicBezTo>
                <a:cubicBezTo>
                  <a:pt x="168" y="224"/>
                  <a:pt x="168" y="224"/>
                  <a:pt x="168" y="224"/>
                </a:cubicBezTo>
                <a:lnTo>
                  <a:pt x="237" y="368"/>
                </a:lnTo>
                <a:close/>
                <a:moveTo>
                  <a:pt x="310" y="588"/>
                </a:moveTo>
                <a:cubicBezTo>
                  <a:pt x="310" y="596"/>
                  <a:pt x="310" y="596"/>
                  <a:pt x="310" y="596"/>
                </a:cubicBezTo>
                <a:cubicBezTo>
                  <a:pt x="149" y="585"/>
                  <a:pt x="149" y="585"/>
                  <a:pt x="149" y="585"/>
                </a:cubicBezTo>
                <a:cubicBezTo>
                  <a:pt x="129" y="584"/>
                  <a:pt x="113" y="565"/>
                  <a:pt x="106" y="548"/>
                </a:cubicBezTo>
                <a:cubicBezTo>
                  <a:pt x="91" y="513"/>
                  <a:pt x="110" y="471"/>
                  <a:pt x="122" y="437"/>
                </a:cubicBezTo>
                <a:cubicBezTo>
                  <a:pt x="122" y="437"/>
                  <a:pt x="151" y="441"/>
                  <a:pt x="316" y="447"/>
                </a:cubicBezTo>
                <a:lnTo>
                  <a:pt x="310" y="588"/>
                </a:lnTo>
                <a:close/>
                <a:moveTo>
                  <a:pt x="237" y="234"/>
                </a:moveTo>
                <a:cubicBezTo>
                  <a:pt x="116" y="163"/>
                  <a:pt x="116" y="163"/>
                  <a:pt x="116" y="163"/>
                </a:cubicBezTo>
                <a:cubicBezTo>
                  <a:pt x="109" y="158"/>
                  <a:pt x="109" y="158"/>
                  <a:pt x="109" y="158"/>
                </a:cubicBezTo>
                <a:cubicBezTo>
                  <a:pt x="195" y="22"/>
                  <a:pt x="195" y="22"/>
                  <a:pt x="195" y="22"/>
                </a:cubicBezTo>
                <a:cubicBezTo>
                  <a:pt x="206" y="6"/>
                  <a:pt x="230" y="0"/>
                  <a:pt x="249" y="1"/>
                </a:cubicBezTo>
                <a:cubicBezTo>
                  <a:pt x="287" y="5"/>
                  <a:pt x="314" y="42"/>
                  <a:pt x="339" y="68"/>
                </a:cubicBezTo>
                <a:cubicBezTo>
                  <a:pt x="339" y="68"/>
                  <a:pt x="321" y="92"/>
                  <a:pt x="237" y="234"/>
                </a:cubicBezTo>
                <a:close/>
                <a:moveTo>
                  <a:pt x="588" y="68"/>
                </a:moveTo>
                <a:cubicBezTo>
                  <a:pt x="504" y="210"/>
                  <a:pt x="504" y="210"/>
                  <a:pt x="504" y="210"/>
                </a:cubicBezTo>
                <a:cubicBezTo>
                  <a:pt x="344" y="202"/>
                  <a:pt x="344" y="202"/>
                  <a:pt x="344" y="202"/>
                </a:cubicBezTo>
                <a:cubicBezTo>
                  <a:pt x="402" y="169"/>
                  <a:pt x="402" y="169"/>
                  <a:pt x="402" y="169"/>
                </a:cubicBezTo>
                <a:cubicBezTo>
                  <a:pt x="356" y="48"/>
                  <a:pt x="295" y="6"/>
                  <a:pt x="295" y="6"/>
                </a:cubicBezTo>
                <a:cubicBezTo>
                  <a:pt x="450" y="6"/>
                  <a:pt x="450" y="6"/>
                  <a:pt x="450" y="6"/>
                </a:cubicBezTo>
                <a:cubicBezTo>
                  <a:pt x="477" y="4"/>
                  <a:pt x="491" y="27"/>
                  <a:pt x="491" y="27"/>
                </a:cubicBezTo>
                <a:cubicBezTo>
                  <a:pt x="491" y="27"/>
                  <a:pt x="506" y="50"/>
                  <a:pt x="534" y="99"/>
                </a:cubicBezTo>
                <a:lnTo>
                  <a:pt x="588" y="68"/>
                </a:lnTo>
                <a:close/>
                <a:moveTo>
                  <a:pt x="567" y="558"/>
                </a:moveTo>
                <a:cubicBezTo>
                  <a:pt x="557" y="583"/>
                  <a:pt x="529" y="585"/>
                  <a:pt x="529" y="585"/>
                </a:cubicBezTo>
                <a:cubicBezTo>
                  <a:pt x="529" y="585"/>
                  <a:pt x="502" y="588"/>
                  <a:pt x="446" y="590"/>
                </a:cubicBezTo>
                <a:cubicBezTo>
                  <a:pt x="449" y="652"/>
                  <a:pt x="449" y="652"/>
                  <a:pt x="449" y="652"/>
                </a:cubicBezTo>
                <a:cubicBezTo>
                  <a:pt x="361" y="512"/>
                  <a:pt x="361" y="512"/>
                  <a:pt x="361" y="512"/>
                </a:cubicBezTo>
                <a:cubicBezTo>
                  <a:pt x="441" y="374"/>
                  <a:pt x="441" y="374"/>
                  <a:pt x="441" y="374"/>
                </a:cubicBezTo>
                <a:cubicBezTo>
                  <a:pt x="444" y="440"/>
                  <a:pt x="444" y="440"/>
                  <a:pt x="444" y="440"/>
                </a:cubicBezTo>
                <a:cubicBezTo>
                  <a:pt x="573" y="456"/>
                  <a:pt x="638" y="421"/>
                  <a:pt x="638" y="421"/>
                </a:cubicBezTo>
                <a:lnTo>
                  <a:pt x="567" y="558"/>
                </a:lnTo>
                <a:close/>
                <a:moveTo>
                  <a:pt x="670" y="324"/>
                </a:moveTo>
                <a:cubicBezTo>
                  <a:pt x="680" y="341"/>
                  <a:pt x="674" y="365"/>
                  <a:pt x="664" y="381"/>
                </a:cubicBezTo>
                <a:cubicBezTo>
                  <a:pt x="643" y="413"/>
                  <a:pt x="597" y="421"/>
                  <a:pt x="563" y="431"/>
                </a:cubicBezTo>
                <a:cubicBezTo>
                  <a:pt x="563" y="431"/>
                  <a:pt x="550" y="403"/>
                  <a:pt x="462" y="264"/>
                </a:cubicBezTo>
                <a:cubicBezTo>
                  <a:pt x="581" y="190"/>
                  <a:pt x="581" y="190"/>
                  <a:pt x="581" y="190"/>
                </a:cubicBezTo>
                <a:cubicBezTo>
                  <a:pt x="589" y="185"/>
                  <a:pt x="589" y="185"/>
                  <a:pt x="589" y="185"/>
                </a:cubicBezTo>
                <a:lnTo>
                  <a:pt x="670" y="324"/>
                </a:lnTo>
                <a:close/>
              </a:path>
            </a:pathLst>
          </a:custGeom>
          <a:solidFill>
            <a:srgbClr val="FFFFFF"/>
          </a:solidFill>
          <a:ln w="9525">
            <a:solidFill>
              <a:srgbClr val="FFFFFE"/>
            </a:solidFill>
            <a:round/>
          </a:ln>
        </p:spPr>
        <p:txBody>
          <a:bodyPr vert="horz" wrap="square" lIns="91438" tIns="45719" rIns="91438" bIns="45719" numCol="1" anchor="t" anchorCtr="0" compatLnSpc="1"/>
          <a:lstStyle/>
          <a:p>
            <a:endParaRPr lang="en-US">
              <a:latin typeface="微软雅黑"/>
              <a:ea typeface="微软雅黑"/>
              <a:sym typeface="微软雅黑"/>
            </a:endParaRPr>
          </a:p>
        </p:txBody>
      </p:sp>
      <p:sp>
        <p:nvSpPr>
          <p:cNvPr id="42" name="Freeform 19"/>
          <p:cNvSpPr>
            <a:spLocks noEditPoints="1"/>
          </p:cNvSpPr>
          <p:nvPr/>
        </p:nvSpPr>
        <p:spPr bwMode="auto">
          <a:xfrm>
            <a:off x="7453032" y="3576523"/>
            <a:ext cx="596925" cy="480191"/>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solidFill>
            <a:srgbClr val="FFFFFF"/>
          </a:solidFill>
          <a:ln>
            <a:solidFill>
              <a:srgbClr val="FFFFFE"/>
            </a:solidFill>
          </a:ln>
        </p:spPr>
        <p:txBody>
          <a:bodyPr vert="horz" wrap="square" lIns="91438" tIns="45719" rIns="91438" bIns="45719" numCol="1" anchor="t" anchorCtr="0" compatLnSpc="1"/>
          <a:lstStyle/>
          <a:p>
            <a:endParaRPr lang="en-US" dirty="0">
              <a:latin typeface="微软雅黑"/>
              <a:ea typeface="微软雅黑"/>
              <a:sym typeface="微软雅黑"/>
            </a:endParaRPr>
          </a:p>
        </p:txBody>
      </p:sp>
      <p:sp>
        <p:nvSpPr>
          <p:cNvPr id="43" name="Freeform 7"/>
          <p:cNvSpPr>
            <a:spLocks noEditPoints="1"/>
          </p:cNvSpPr>
          <p:nvPr/>
        </p:nvSpPr>
        <p:spPr bwMode="auto">
          <a:xfrm>
            <a:off x="5782749" y="5120001"/>
            <a:ext cx="626508" cy="626508"/>
          </a:xfrm>
          <a:custGeom>
            <a:avLst/>
            <a:gdLst>
              <a:gd name="T0" fmla="*/ 347 w 376"/>
              <a:gd name="T1" fmla="*/ 284 h 376"/>
              <a:gd name="T2" fmla="*/ 347 w 376"/>
              <a:gd name="T3" fmla="*/ 238 h 376"/>
              <a:gd name="T4" fmla="*/ 278 w 376"/>
              <a:gd name="T5" fmla="*/ 169 h 376"/>
              <a:gd name="T6" fmla="*/ 238 w 376"/>
              <a:gd name="T7" fmla="*/ 169 h 376"/>
              <a:gd name="T8" fmla="*/ 207 w 376"/>
              <a:gd name="T9" fmla="*/ 148 h 376"/>
              <a:gd name="T10" fmla="*/ 207 w 376"/>
              <a:gd name="T11" fmla="*/ 92 h 376"/>
              <a:gd name="T12" fmla="*/ 236 w 376"/>
              <a:gd name="T13" fmla="*/ 48 h 376"/>
              <a:gd name="T14" fmla="*/ 188 w 376"/>
              <a:gd name="T15" fmla="*/ 0 h 376"/>
              <a:gd name="T16" fmla="*/ 140 w 376"/>
              <a:gd name="T17" fmla="*/ 48 h 376"/>
              <a:gd name="T18" fmla="*/ 169 w 376"/>
              <a:gd name="T19" fmla="*/ 92 h 376"/>
              <a:gd name="T20" fmla="*/ 169 w 376"/>
              <a:gd name="T21" fmla="*/ 148 h 376"/>
              <a:gd name="T22" fmla="*/ 138 w 376"/>
              <a:gd name="T23" fmla="*/ 169 h 376"/>
              <a:gd name="T24" fmla="*/ 98 w 376"/>
              <a:gd name="T25" fmla="*/ 169 h 376"/>
              <a:gd name="T26" fmla="*/ 29 w 376"/>
              <a:gd name="T27" fmla="*/ 238 h 376"/>
              <a:gd name="T28" fmla="*/ 29 w 376"/>
              <a:gd name="T29" fmla="*/ 284 h 376"/>
              <a:gd name="T30" fmla="*/ 0 w 376"/>
              <a:gd name="T31" fmla="*/ 328 h 376"/>
              <a:gd name="T32" fmla="*/ 48 w 376"/>
              <a:gd name="T33" fmla="*/ 376 h 376"/>
              <a:gd name="T34" fmla="*/ 96 w 376"/>
              <a:gd name="T35" fmla="*/ 328 h 376"/>
              <a:gd name="T36" fmla="*/ 67 w 376"/>
              <a:gd name="T37" fmla="*/ 284 h 376"/>
              <a:gd name="T38" fmla="*/ 67 w 376"/>
              <a:gd name="T39" fmla="*/ 238 h 376"/>
              <a:gd name="T40" fmla="*/ 98 w 376"/>
              <a:gd name="T41" fmla="*/ 207 h 376"/>
              <a:gd name="T42" fmla="*/ 138 w 376"/>
              <a:gd name="T43" fmla="*/ 207 h 376"/>
              <a:gd name="T44" fmla="*/ 169 w 376"/>
              <a:gd name="T45" fmla="*/ 202 h 376"/>
              <a:gd name="T46" fmla="*/ 169 w 376"/>
              <a:gd name="T47" fmla="*/ 284 h 376"/>
              <a:gd name="T48" fmla="*/ 140 w 376"/>
              <a:gd name="T49" fmla="*/ 328 h 376"/>
              <a:gd name="T50" fmla="*/ 188 w 376"/>
              <a:gd name="T51" fmla="*/ 376 h 376"/>
              <a:gd name="T52" fmla="*/ 236 w 376"/>
              <a:gd name="T53" fmla="*/ 328 h 376"/>
              <a:gd name="T54" fmla="*/ 207 w 376"/>
              <a:gd name="T55" fmla="*/ 284 h 376"/>
              <a:gd name="T56" fmla="*/ 207 w 376"/>
              <a:gd name="T57" fmla="*/ 202 h 376"/>
              <a:gd name="T58" fmla="*/ 238 w 376"/>
              <a:gd name="T59" fmla="*/ 207 h 376"/>
              <a:gd name="T60" fmla="*/ 278 w 376"/>
              <a:gd name="T61" fmla="*/ 207 h 376"/>
              <a:gd name="T62" fmla="*/ 309 w 376"/>
              <a:gd name="T63" fmla="*/ 238 h 376"/>
              <a:gd name="T64" fmla="*/ 309 w 376"/>
              <a:gd name="T65" fmla="*/ 284 h 376"/>
              <a:gd name="T66" fmla="*/ 280 w 376"/>
              <a:gd name="T67" fmla="*/ 328 h 376"/>
              <a:gd name="T68" fmla="*/ 328 w 376"/>
              <a:gd name="T69" fmla="*/ 376 h 376"/>
              <a:gd name="T70" fmla="*/ 376 w 376"/>
              <a:gd name="T71" fmla="*/ 328 h 376"/>
              <a:gd name="T72" fmla="*/ 347 w 376"/>
              <a:gd name="T73" fmla="*/ 284 h 376"/>
              <a:gd name="T74" fmla="*/ 75 w 376"/>
              <a:gd name="T75" fmla="*/ 328 h 376"/>
              <a:gd name="T76" fmla="*/ 48 w 376"/>
              <a:gd name="T77" fmla="*/ 356 h 376"/>
              <a:gd name="T78" fmla="*/ 20 w 376"/>
              <a:gd name="T79" fmla="*/ 328 h 376"/>
              <a:gd name="T80" fmla="*/ 48 w 376"/>
              <a:gd name="T81" fmla="*/ 300 h 376"/>
              <a:gd name="T82" fmla="*/ 75 w 376"/>
              <a:gd name="T83" fmla="*/ 328 h 376"/>
              <a:gd name="T84" fmla="*/ 160 w 376"/>
              <a:gd name="T85" fmla="*/ 48 h 376"/>
              <a:gd name="T86" fmla="*/ 188 w 376"/>
              <a:gd name="T87" fmla="*/ 20 h 376"/>
              <a:gd name="T88" fmla="*/ 215 w 376"/>
              <a:gd name="T89" fmla="*/ 48 h 376"/>
              <a:gd name="T90" fmla="*/ 188 w 376"/>
              <a:gd name="T91" fmla="*/ 76 h 376"/>
              <a:gd name="T92" fmla="*/ 160 w 376"/>
              <a:gd name="T93" fmla="*/ 48 h 376"/>
              <a:gd name="T94" fmla="*/ 215 w 376"/>
              <a:gd name="T95" fmla="*/ 328 h 376"/>
              <a:gd name="T96" fmla="*/ 188 w 376"/>
              <a:gd name="T97" fmla="*/ 356 h 376"/>
              <a:gd name="T98" fmla="*/ 160 w 376"/>
              <a:gd name="T99" fmla="*/ 328 h 376"/>
              <a:gd name="T100" fmla="*/ 188 w 376"/>
              <a:gd name="T101" fmla="*/ 300 h 376"/>
              <a:gd name="T102" fmla="*/ 215 w 376"/>
              <a:gd name="T103" fmla="*/ 328 h 376"/>
              <a:gd name="T104" fmla="*/ 328 w 376"/>
              <a:gd name="T105" fmla="*/ 356 h 376"/>
              <a:gd name="T106" fmla="*/ 300 w 376"/>
              <a:gd name="T107" fmla="*/ 328 h 376"/>
              <a:gd name="T108" fmla="*/ 328 w 376"/>
              <a:gd name="T109" fmla="*/ 300 h 376"/>
              <a:gd name="T110" fmla="*/ 355 w 376"/>
              <a:gd name="T111" fmla="*/ 328 h 376"/>
              <a:gd name="T112" fmla="*/ 328 w 376"/>
              <a:gd name="T113" fmla="*/ 356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76">
                <a:moveTo>
                  <a:pt x="347" y="284"/>
                </a:moveTo>
                <a:cubicBezTo>
                  <a:pt x="347" y="238"/>
                  <a:pt x="347" y="238"/>
                  <a:pt x="347" y="238"/>
                </a:cubicBezTo>
                <a:cubicBezTo>
                  <a:pt x="347" y="210"/>
                  <a:pt x="328" y="169"/>
                  <a:pt x="278" y="169"/>
                </a:cubicBezTo>
                <a:cubicBezTo>
                  <a:pt x="238" y="169"/>
                  <a:pt x="238" y="169"/>
                  <a:pt x="238" y="169"/>
                </a:cubicBezTo>
                <a:cubicBezTo>
                  <a:pt x="210" y="169"/>
                  <a:pt x="207" y="155"/>
                  <a:pt x="207" y="148"/>
                </a:cubicBezTo>
                <a:cubicBezTo>
                  <a:pt x="207" y="92"/>
                  <a:pt x="207" y="92"/>
                  <a:pt x="207" y="92"/>
                </a:cubicBezTo>
                <a:cubicBezTo>
                  <a:pt x="224" y="85"/>
                  <a:pt x="236" y="68"/>
                  <a:pt x="236" y="48"/>
                </a:cubicBezTo>
                <a:cubicBezTo>
                  <a:pt x="236" y="21"/>
                  <a:pt x="214" y="0"/>
                  <a:pt x="188" y="0"/>
                </a:cubicBezTo>
                <a:cubicBezTo>
                  <a:pt x="161" y="0"/>
                  <a:pt x="140" y="21"/>
                  <a:pt x="140" y="48"/>
                </a:cubicBezTo>
                <a:cubicBezTo>
                  <a:pt x="140" y="68"/>
                  <a:pt x="152" y="85"/>
                  <a:pt x="169" y="92"/>
                </a:cubicBezTo>
                <a:cubicBezTo>
                  <a:pt x="169" y="148"/>
                  <a:pt x="169" y="148"/>
                  <a:pt x="169" y="148"/>
                </a:cubicBezTo>
                <a:cubicBezTo>
                  <a:pt x="169" y="153"/>
                  <a:pt x="167" y="169"/>
                  <a:pt x="138" y="169"/>
                </a:cubicBezTo>
                <a:cubicBezTo>
                  <a:pt x="98" y="169"/>
                  <a:pt x="98" y="169"/>
                  <a:pt x="98" y="169"/>
                </a:cubicBezTo>
                <a:cubicBezTo>
                  <a:pt x="47" y="169"/>
                  <a:pt x="29" y="210"/>
                  <a:pt x="29" y="238"/>
                </a:cubicBezTo>
                <a:cubicBezTo>
                  <a:pt x="29" y="284"/>
                  <a:pt x="29" y="284"/>
                  <a:pt x="29" y="284"/>
                </a:cubicBezTo>
                <a:cubicBezTo>
                  <a:pt x="12" y="291"/>
                  <a:pt x="0" y="308"/>
                  <a:pt x="0" y="328"/>
                </a:cubicBezTo>
                <a:cubicBezTo>
                  <a:pt x="0" y="354"/>
                  <a:pt x="21" y="376"/>
                  <a:pt x="48" y="376"/>
                </a:cubicBezTo>
                <a:cubicBezTo>
                  <a:pt x="74" y="376"/>
                  <a:pt x="96" y="354"/>
                  <a:pt x="96" y="328"/>
                </a:cubicBezTo>
                <a:cubicBezTo>
                  <a:pt x="96" y="308"/>
                  <a:pt x="84" y="291"/>
                  <a:pt x="67" y="284"/>
                </a:cubicBezTo>
                <a:cubicBezTo>
                  <a:pt x="67" y="238"/>
                  <a:pt x="67" y="238"/>
                  <a:pt x="67" y="238"/>
                </a:cubicBezTo>
                <a:cubicBezTo>
                  <a:pt x="67" y="233"/>
                  <a:pt x="68" y="207"/>
                  <a:pt x="98" y="207"/>
                </a:cubicBezTo>
                <a:cubicBezTo>
                  <a:pt x="138" y="207"/>
                  <a:pt x="138" y="207"/>
                  <a:pt x="138" y="207"/>
                </a:cubicBezTo>
                <a:cubicBezTo>
                  <a:pt x="150" y="207"/>
                  <a:pt x="160" y="205"/>
                  <a:pt x="169" y="202"/>
                </a:cubicBezTo>
                <a:cubicBezTo>
                  <a:pt x="169" y="284"/>
                  <a:pt x="169" y="284"/>
                  <a:pt x="169" y="284"/>
                </a:cubicBezTo>
                <a:cubicBezTo>
                  <a:pt x="152" y="291"/>
                  <a:pt x="140" y="308"/>
                  <a:pt x="140" y="328"/>
                </a:cubicBezTo>
                <a:cubicBezTo>
                  <a:pt x="140" y="354"/>
                  <a:pt x="161" y="376"/>
                  <a:pt x="188" y="376"/>
                </a:cubicBezTo>
                <a:cubicBezTo>
                  <a:pt x="214" y="376"/>
                  <a:pt x="236" y="354"/>
                  <a:pt x="236" y="328"/>
                </a:cubicBezTo>
                <a:cubicBezTo>
                  <a:pt x="236" y="308"/>
                  <a:pt x="224" y="291"/>
                  <a:pt x="207" y="284"/>
                </a:cubicBezTo>
                <a:cubicBezTo>
                  <a:pt x="207" y="202"/>
                  <a:pt x="207" y="202"/>
                  <a:pt x="207" y="202"/>
                </a:cubicBezTo>
                <a:cubicBezTo>
                  <a:pt x="215" y="205"/>
                  <a:pt x="226" y="207"/>
                  <a:pt x="238" y="207"/>
                </a:cubicBezTo>
                <a:cubicBezTo>
                  <a:pt x="278" y="207"/>
                  <a:pt x="278" y="207"/>
                  <a:pt x="278" y="207"/>
                </a:cubicBezTo>
                <a:cubicBezTo>
                  <a:pt x="306" y="207"/>
                  <a:pt x="309" y="231"/>
                  <a:pt x="309" y="238"/>
                </a:cubicBezTo>
                <a:cubicBezTo>
                  <a:pt x="309" y="284"/>
                  <a:pt x="309" y="284"/>
                  <a:pt x="309" y="284"/>
                </a:cubicBezTo>
                <a:cubicBezTo>
                  <a:pt x="292" y="291"/>
                  <a:pt x="280" y="308"/>
                  <a:pt x="280" y="328"/>
                </a:cubicBezTo>
                <a:cubicBezTo>
                  <a:pt x="280" y="354"/>
                  <a:pt x="301" y="376"/>
                  <a:pt x="328" y="376"/>
                </a:cubicBezTo>
                <a:cubicBezTo>
                  <a:pt x="354" y="376"/>
                  <a:pt x="376" y="354"/>
                  <a:pt x="376" y="328"/>
                </a:cubicBezTo>
                <a:cubicBezTo>
                  <a:pt x="376" y="308"/>
                  <a:pt x="364" y="291"/>
                  <a:pt x="347" y="284"/>
                </a:cubicBezTo>
                <a:close/>
                <a:moveTo>
                  <a:pt x="75" y="328"/>
                </a:moveTo>
                <a:cubicBezTo>
                  <a:pt x="75" y="343"/>
                  <a:pt x="63" y="356"/>
                  <a:pt x="48" y="356"/>
                </a:cubicBezTo>
                <a:cubicBezTo>
                  <a:pt x="32" y="356"/>
                  <a:pt x="20" y="343"/>
                  <a:pt x="20" y="328"/>
                </a:cubicBezTo>
                <a:cubicBezTo>
                  <a:pt x="20" y="313"/>
                  <a:pt x="32" y="300"/>
                  <a:pt x="48" y="300"/>
                </a:cubicBezTo>
                <a:cubicBezTo>
                  <a:pt x="63" y="300"/>
                  <a:pt x="75" y="313"/>
                  <a:pt x="75" y="328"/>
                </a:cubicBezTo>
                <a:close/>
                <a:moveTo>
                  <a:pt x="160" y="48"/>
                </a:moveTo>
                <a:cubicBezTo>
                  <a:pt x="160" y="33"/>
                  <a:pt x="172" y="20"/>
                  <a:pt x="188" y="20"/>
                </a:cubicBezTo>
                <a:cubicBezTo>
                  <a:pt x="203" y="20"/>
                  <a:pt x="215" y="33"/>
                  <a:pt x="215" y="48"/>
                </a:cubicBezTo>
                <a:cubicBezTo>
                  <a:pt x="215" y="63"/>
                  <a:pt x="203" y="76"/>
                  <a:pt x="188" y="76"/>
                </a:cubicBezTo>
                <a:cubicBezTo>
                  <a:pt x="172" y="76"/>
                  <a:pt x="160" y="63"/>
                  <a:pt x="160" y="48"/>
                </a:cubicBezTo>
                <a:close/>
                <a:moveTo>
                  <a:pt x="215" y="328"/>
                </a:moveTo>
                <a:cubicBezTo>
                  <a:pt x="215" y="343"/>
                  <a:pt x="203" y="356"/>
                  <a:pt x="188" y="356"/>
                </a:cubicBezTo>
                <a:cubicBezTo>
                  <a:pt x="172" y="356"/>
                  <a:pt x="160" y="343"/>
                  <a:pt x="160" y="328"/>
                </a:cubicBezTo>
                <a:cubicBezTo>
                  <a:pt x="160" y="313"/>
                  <a:pt x="172" y="300"/>
                  <a:pt x="188" y="300"/>
                </a:cubicBezTo>
                <a:cubicBezTo>
                  <a:pt x="203" y="300"/>
                  <a:pt x="215" y="313"/>
                  <a:pt x="215" y="328"/>
                </a:cubicBezTo>
                <a:close/>
                <a:moveTo>
                  <a:pt x="328" y="356"/>
                </a:moveTo>
                <a:cubicBezTo>
                  <a:pt x="312" y="356"/>
                  <a:pt x="300" y="343"/>
                  <a:pt x="300" y="328"/>
                </a:cubicBezTo>
                <a:cubicBezTo>
                  <a:pt x="300" y="313"/>
                  <a:pt x="312" y="300"/>
                  <a:pt x="328" y="300"/>
                </a:cubicBezTo>
                <a:cubicBezTo>
                  <a:pt x="343" y="300"/>
                  <a:pt x="355" y="313"/>
                  <a:pt x="355" y="328"/>
                </a:cubicBezTo>
                <a:cubicBezTo>
                  <a:pt x="355" y="343"/>
                  <a:pt x="343" y="356"/>
                  <a:pt x="328" y="356"/>
                </a:cubicBezTo>
                <a:close/>
              </a:path>
            </a:pathLst>
          </a:custGeom>
          <a:solidFill>
            <a:srgbClr val="FFFFFF"/>
          </a:solidFill>
          <a:ln>
            <a:solidFill>
              <a:srgbClr val="FFFFFE"/>
            </a:solidFill>
          </a:ln>
        </p:spPr>
        <p:txBody>
          <a:bodyPr vert="horz" wrap="square" lIns="91438" tIns="45719" rIns="91438" bIns="45719" numCol="1" anchor="t" anchorCtr="0" compatLnSpc="1"/>
          <a:lstStyle/>
          <a:p>
            <a:endParaRPr lang="en-US" dirty="0">
              <a:latin typeface="微软雅黑"/>
              <a:ea typeface="微软雅黑"/>
              <a:sym typeface="微软雅黑"/>
            </a:endParaRPr>
          </a:p>
        </p:txBody>
      </p:sp>
      <p:sp>
        <p:nvSpPr>
          <p:cNvPr id="44" name="AutoShape 117"/>
          <p:cNvSpPr/>
          <p:nvPr/>
        </p:nvSpPr>
        <p:spPr bwMode="auto">
          <a:xfrm>
            <a:off x="4163316" y="3626192"/>
            <a:ext cx="615603" cy="461963"/>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rgbClr val="FFFFFF"/>
          </a:solidFill>
          <a:ln>
            <a:solidFill>
              <a:srgbClr val="FFFFFE"/>
            </a:solidFill>
          </a:ln>
          <a:effectLst/>
          <a:extLst/>
        </p:spPr>
        <p:txBody>
          <a:bodyPr lIns="19050" tIns="19050" rIns="19050" bIns="19050" anchor="ctr"/>
          <a:lstStyle/>
          <a:p>
            <a:pPr algn="ctr" defTabSz="228594" fontAlgn="base" hangingPunct="0">
              <a:spcBef>
                <a:spcPct val="0"/>
              </a:spcBef>
              <a:spcAft>
                <a:spcPct val="0"/>
              </a:spcAft>
            </a:pPr>
            <a:endParaRPr lang="en-US" sz="1500">
              <a:solidFill>
                <a:srgbClr val="FFFFFF"/>
              </a:solidFill>
              <a:effectLst>
                <a:outerShdw blurRad="38100" dist="38100" dir="2700000" algn="tl">
                  <a:srgbClr val="000000"/>
                </a:outerShdw>
              </a:effectLst>
              <a:latin typeface="微软雅黑"/>
              <a:ea typeface="微软雅黑"/>
              <a:sym typeface="微软雅黑"/>
            </a:endParaRPr>
          </a:p>
        </p:txBody>
      </p:sp>
      <p:sp>
        <p:nvSpPr>
          <p:cNvPr id="45" name="TextBox 15"/>
          <p:cNvSpPr txBox="1">
            <a:spLocks noChangeArrowheads="1"/>
          </p:cNvSpPr>
          <p:nvPr/>
        </p:nvSpPr>
        <p:spPr bwMode="auto">
          <a:xfrm>
            <a:off x="9310372" y="4486310"/>
            <a:ext cx="159512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spcBef>
                <a:spcPct val="20000"/>
              </a:spcBef>
              <a:buChar char="•"/>
              <a:defRPr sz="2000">
                <a:solidFill>
                  <a:schemeClr val="bg2"/>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bg2"/>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tx1"/>
                </a:solidFill>
                <a:latin typeface="微软雅黑"/>
                <a:ea typeface="微软雅黑"/>
                <a:sym typeface="微软雅黑"/>
              </a:rPr>
              <a:t>添加标题</a:t>
            </a:r>
          </a:p>
        </p:txBody>
      </p:sp>
      <p:cxnSp>
        <p:nvCxnSpPr>
          <p:cNvPr id="46" name="直接连接符 45"/>
          <p:cNvCxnSpPr/>
          <p:nvPr/>
        </p:nvCxnSpPr>
        <p:spPr>
          <a:xfrm>
            <a:off x="10400061" y="4996011"/>
            <a:ext cx="275531"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PA_矩形 75"/>
          <p:cNvSpPr/>
          <p:nvPr>
            <p:custDataLst>
              <p:tags r:id="rId2"/>
            </p:custDataLst>
          </p:nvPr>
        </p:nvSpPr>
        <p:spPr>
          <a:xfrm>
            <a:off x="8154916" y="5039379"/>
            <a:ext cx="2658440" cy="1083373"/>
          </a:xfrm>
          <a:prstGeom prst="rect">
            <a:avLst/>
          </a:prstGeom>
        </p:spPr>
        <p:txBody>
          <a:bodyPr wrap="square" lIns="121917" tIns="60958" rIns="121917" bIns="6095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sz="1600">
                <a:latin typeface="微软雅黑"/>
                <a:ea typeface="微软雅黑"/>
                <a:sym typeface="微软雅黑"/>
              </a:rPr>
              <a:t>您的内容打在这里，或者通过复制您的文本后，在此框中选择粘贴。</a:t>
            </a:r>
          </a:p>
        </p:txBody>
      </p:sp>
      <p:sp>
        <p:nvSpPr>
          <p:cNvPr id="48" name="TextBox 15"/>
          <p:cNvSpPr txBox="1">
            <a:spLocks noChangeArrowheads="1"/>
          </p:cNvSpPr>
          <p:nvPr/>
        </p:nvSpPr>
        <p:spPr bwMode="auto">
          <a:xfrm>
            <a:off x="1369063" y="4486310"/>
            <a:ext cx="155257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spcBef>
                <a:spcPct val="20000"/>
              </a:spcBef>
              <a:buChar char="•"/>
              <a:defRPr sz="2000">
                <a:solidFill>
                  <a:schemeClr val="bg2"/>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bg2"/>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tx1">
                    <a:lumMod val="85000"/>
                    <a:lumOff val="15000"/>
                  </a:schemeClr>
                </a:solidFill>
                <a:latin typeface="微软雅黑"/>
                <a:ea typeface="微软雅黑"/>
                <a:sym typeface="微软雅黑"/>
              </a:rPr>
              <a:t>添加标题</a:t>
            </a:r>
          </a:p>
        </p:txBody>
      </p:sp>
      <p:cxnSp>
        <p:nvCxnSpPr>
          <p:cNvPr id="49" name="直接连接符 48"/>
          <p:cNvCxnSpPr/>
          <p:nvPr/>
        </p:nvCxnSpPr>
        <p:spPr>
          <a:xfrm>
            <a:off x="1469110" y="4996011"/>
            <a:ext cx="275531"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50" name="PA_矩形 75"/>
          <p:cNvSpPr/>
          <p:nvPr>
            <p:custDataLst>
              <p:tags r:id="rId3"/>
            </p:custDataLst>
          </p:nvPr>
        </p:nvSpPr>
        <p:spPr>
          <a:xfrm>
            <a:off x="1369093" y="5039379"/>
            <a:ext cx="2658440" cy="1083373"/>
          </a:xfrm>
          <a:prstGeom prst="rect">
            <a:avLst/>
          </a:prstGeom>
        </p:spPr>
        <p:txBody>
          <a:bodyPr wrap="square" lIns="121917" tIns="60958" rIns="121917" bIns="6095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sz="1600">
                <a:latin typeface="微软雅黑"/>
                <a:ea typeface="微软雅黑"/>
                <a:sym typeface="微软雅黑"/>
              </a:rPr>
              <a:t>您的内容打在这里，或者通过复制您的文本后，在此框中选择粘贴。</a:t>
            </a:r>
          </a:p>
        </p:txBody>
      </p:sp>
      <p:sp>
        <p:nvSpPr>
          <p:cNvPr id="51" name="TextBox 15"/>
          <p:cNvSpPr txBox="1">
            <a:spLocks noChangeArrowheads="1"/>
          </p:cNvSpPr>
          <p:nvPr/>
        </p:nvSpPr>
        <p:spPr bwMode="auto">
          <a:xfrm>
            <a:off x="1369063" y="2551466"/>
            <a:ext cx="155257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7" tIns="60958" rIns="121917" bIns="60958">
            <a:spAutoFit/>
          </a:bodyPr>
          <a:lstStyle>
            <a:lvl1pPr>
              <a:spcBef>
                <a:spcPct val="20000"/>
              </a:spcBef>
              <a:buChar char="•"/>
              <a:defRPr sz="2000">
                <a:solidFill>
                  <a:schemeClr val="bg2"/>
                </a:solidFill>
                <a:latin typeface="Arial" panose="020B0604020202020204" pitchFamily="34" charset="0"/>
                <a:ea typeface="微软雅黑" panose="020B0503020204020204" charset="-122"/>
              </a:defRPr>
            </a:lvl1pPr>
            <a:lvl2pPr marL="742950" indent="-285750">
              <a:spcBef>
                <a:spcPct val="20000"/>
              </a:spcBef>
              <a:buChar char="–"/>
              <a:defRPr sz="2000">
                <a:solidFill>
                  <a:schemeClr val="bg2"/>
                </a:solidFill>
                <a:latin typeface="Arial" panose="020B0604020202020204" pitchFamily="34" charset="0"/>
                <a:ea typeface="仿宋_GB2312" panose="02010609030101010101"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tx1"/>
                </a:solidFill>
                <a:latin typeface="微软雅黑"/>
                <a:ea typeface="微软雅黑"/>
                <a:sym typeface="微软雅黑"/>
              </a:rPr>
              <a:t>添加标题</a:t>
            </a:r>
          </a:p>
        </p:txBody>
      </p:sp>
      <p:cxnSp>
        <p:nvCxnSpPr>
          <p:cNvPr id="52" name="直接连接符 51"/>
          <p:cNvCxnSpPr/>
          <p:nvPr/>
        </p:nvCxnSpPr>
        <p:spPr>
          <a:xfrm>
            <a:off x="1469110" y="3061472"/>
            <a:ext cx="275531"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PA_矩形 75"/>
          <p:cNvSpPr/>
          <p:nvPr>
            <p:custDataLst>
              <p:tags r:id="rId4"/>
            </p:custDataLst>
          </p:nvPr>
        </p:nvSpPr>
        <p:spPr>
          <a:xfrm>
            <a:off x="1369093" y="3104840"/>
            <a:ext cx="2658440" cy="1083373"/>
          </a:xfrm>
          <a:prstGeom prst="rect">
            <a:avLst/>
          </a:prstGeom>
        </p:spPr>
        <p:txBody>
          <a:bodyPr wrap="square" lIns="121917" tIns="60958" rIns="121917" bIns="60958">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sz="1600" dirty="0" err="1">
                <a:latin typeface="微软雅黑"/>
                <a:ea typeface="微软雅黑"/>
                <a:sym typeface="微软雅黑"/>
              </a:rPr>
              <a:t>您的内容打在这里，或者通过复制您的文本后，在此框中选择粘贴</a:t>
            </a:r>
            <a:r>
              <a:rPr sz="1600" dirty="0">
                <a:latin typeface="微软雅黑"/>
                <a:ea typeface="微软雅黑"/>
                <a:sym typeface="微软雅黑"/>
              </a:rPr>
              <a:t>。</a:t>
            </a:r>
          </a:p>
        </p:txBody>
      </p:sp>
    </p:spTree>
    <p:extLst>
      <p:ext uri="{BB962C8B-B14F-4D97-AF65-F5344CB8AC3E}">
        <p14:creationId xmlns:p14="http://schemas.microsoft.com/office/powerpoint/2010/main" val="98028864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ppt_x"/>
                                          </p:val>
                                        </p:tav>
                                        <p:tav tm="100000">
                                          <p:val>
                                            <p:strVal val="#ppt_x"/>
                                          </p:val>
                                        </p:tav>
                                      </p:tavLst>
                                    </p:anim>
                                    <p:anim calcmode="lin" valueType="num">
                                      <p:cBhvr additive="base">
                                        <p:cTn id="12" dur="500" fill="hold"/>
                                        <p:tgtEl>
                                          <p:spTgt spid="2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ppt_x"/>
                                          </p:val>
                                        </p:tav>
                                        <p:tav tm="100000">
                                          <p:val>
                                            <p:strVal val="#ppt_x"/>
                                          </p:val>
                                        </p:tav>
                                      </p:tavLst>
                                    </p:anim>
                                    <p:anim calcmode="lin" valueType="num">
                                      <p:cBhvr additive="base">
                                        <p:cTn id="20" dur="5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ppt_x"/>
                                          </p:val>
                                        </p:tav>
                                        <p:tav tm="100000">
                                          <p:val>
                                            <p:strVal val="#ppt_x"/>
                                          </p:val>
                                        </p:tav>
                                      </p:tavLst>
                                    </p:anim>
                                    <p:anim calcmode="lin" valueType="num">
                                      <p:cBhvr additive="base">
                                        <p:cTn id="24" dur="500" fill="hold"/>
                                        <p:tgtEl>
                                          <p:spTgt spid="3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 calcmode="lin" valueType="num">
                                      <p:cBhvr additive="base">
                                        <p:cTn id="27" dur="500" fill="hold"/>
                                        <p:tgtEl>
                                          <p:spTgt spid="32"/>
                                        </p:tgtEl>
                                        <p:attrNameLst>
                                          <p:attrName>ppt_x</p:attrName>
                                        </p:attrNameLst>
                                      </p:cBhvr>
                                      <p:tavLst>
                                        <p:tav tm="0">
                                          <p:val>
                                            <p:strVal val="#ppt_x"/>
                                          </p:val>
                                        </p:tav>
                                        <p:tav tm="100000">
                                          <p:val>
                                            <p:strVal val="#ppt_x"/>
                                          </p:val>
                                        </p:tav>
                                      </p:tavLst>
                                    </p:anim>
                                    <p:anim calcmode="lin" valueType="num">
                                      <p:cBhvr additive="base">
                                        <p:cTn id="28" dur="500" fill="hold"/>
                                        <p:tgtEl>
                                          <p:spTgt spid="3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ppt_x"/>
                                          </p:val>
                                        </p:tav>
                                        <p:tav tm="100000">
                                          <p:val>
                                            <p:strVal val="#ppt_x"/>
                                          </p:val>
                                        </p:tav>
                                      </p:tavLst>
                                    </p:anim>
                                    <p:anim calcmode="lin" valueType="num">
                                      <p:cBhvr additive="base">
                                        <p:cTn id="36" dur="500" fill="hold"/>
                                        <p:tgtEl>
                                          <p:spTgt spid="3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ppt_x"/>
                                          </p:val>
                                        </p:tav>
                                        <p:tav tm="100000">
                                          <p:val>
                                            <p:strVal val="#ppt_x"/>
                                          </p:val>
                                        </p:tav>
                                      </p:tavLst>
                                    </p:anim>
                                    <p:anim calcmode="lin" valueType="num">
                                      <p:cBhvr additive="base">
                                        <p:cTn id="40" dur="500" fill="hold"/>
                                        <p:tgtEl>
                                          <p:spTgt spid="3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ppt_x"/>
                                          </p:val>
                                        </p:tav>
                                        <p:tav tm="100000">
                                          <p:val>
                                            <p:strVal val="#ppt_x"/>
                                          </p:val>
                                        </p:tav>
                                      </p:tavLst>
                                    </p:anim>
                                    <p:anim calcmode="lin" valueType="num">
                                      <p:cBhvr additive="base">
                                        <p:cTn id="44" dur="500" fill="hold"/>
                                        <p:tgtEl>
                                          <p:spTgt spid="3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additive="base">
                                        <p:cTn id="47" dur="500" fill="hold"/>
                                        <p:tgtEl>
                                          <p:spTgt spid="37"/>
                                        </p:tgtEl>
                                        <p:attrNameLst>
                                          <p:attrName>ppt_x</p:attrName>
                                        </p:attrNameLst>
                                      </p:cBhvr>
                                      <p:tavLst>
                                        <p:tav tm="0">
                                          <p:val>
                                            <p:strVal val="#ppt_x"/>
                                          </p:val>
                                        </p:tav>
                                        <p:tav tm="100000">
                                          <p:val>
                                            <p:strVal val="#ppt_x"/>
                                          </p:val>
                                        </p:tav>
                                      </p:tavLst>
                                    </p:anim>
                                    <p:anim calcmode="lin" valueType="num">
                                      <p:cBhvr additive="base">
                                        <p:cTn id="48" dur="500" fill="hold"/>
                                        <p:tgtEl>
                                          <p:spTgt spid="3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additive="base">
                                        <p:cTn id="51" dur="500" fill="hold"/>
                                        <p:tgtEl>
                                          <p:spTgt spid="38"/>
                                        </p:tgtEl>
                                        <p:attrNameLst>
                                          <p:attrName>ppt_x</p:attrName>
                                        </p:attrNameLst>
                                      </p:cBhvr>
                                      <p:tavLst>
                                        <p:tav tm="0">
                                          <p:val>
                                            <p:strVal val="#ppt_x"/>
                                          </p:val>
                                        </p:tav>
                                        <p:tav tm="100000">
                                          <p:val>
                                            <p:strVal val="#ppt_x"/>
                                          </p:val>
                                        </p:tav>
                                      </p:tavLst>
                                    </p:anim>
                                    <p:anim calcmode="lin" valueType="num">
                                      <p:cBhvr additive="base">
                                        <p:cTn id="52" dur="500" fill="hold"/>
                                        <p:tgtEl>
                                          <p:spTgt spid="3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500" fill="hold"/>
                                        <p:tgtEl>
                                          <p:spTgt spid="39"/>
                                        </p:tgtEl>
                                        <p:attrNameLst>
                                          <p:attrName>ppt_x</p:attrName>
                                        </p:attrNameLst>
                                      </p:cBhvr>
                                      <p:tavLst>
                                        <p:tav tm="0">
                                          <p:val>
                                            <p:strVal val="#ppt_x"/>
                                          </p:val>
                                        </p:tav>
                                        <p:tav tm="100000">
                                          <p:val>
                                            <p:strVal val="#ppt_x"/>
                                          </p:val>
                                        </p:tav>
                                      </p:tavLst>
                                    </p:anim>
                                    <p:anim calcmode="lin" valueType="num">
                                      <p:cBhvr additive="base">
                                        <p:cTn id="56" dur="500" fill="hold"/>
                                        <p:tgtEl>
                                          <p:spTgt spid="3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additive="base">
                                        <p:cTn id="59" dur="500" fill="hold"/>
                                        <p:tgtEl>
                                          <p:spTgt spid="40"/>
                                        </p:tgtEl>
                                        <p:attrNameLst>
                                          <p:attrName>ppt_x</p:attrName>
                                        </p:attrNameLst>
                                      </p:cBhvr>
                                      <p:tavLst>
                                        <p:tav tm="0">
                                          <p:val>
                                            <p:strVal val="#ppt_x"/>
                                          </p:val>
                                        </p:tav>
                                        <p:tav tm="100000">
                                          <p:val>
                                            <p:strVal val="#ppt_x"/>
                                          </p:val>
                                        </p:tav>
                                      </p:tavLst>
                                    </p:anim>
                                    <p:anim calcmode="lin" valueType="num">
                                      <p:cBhvr additive="base">
                                        <p:cTn id="60" dur="500" fill="hold"/>
                                        <p:tgtEl>
                                          <p:spTgt spid="4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fill="hold"/>
                                        <p:tgtEl>
                                          <p:spTgt spid="41"/>
                                        </p:tgtEl>
                                        <p:attrNameLst>
                                          <p:attrName>ppt_x</p:attrName>
                                        </p:attrNameLst>
                                      </p:cBhvr>
                                      <p:tavLst>
                                        <p:tav tm="0">
                                          <p:val>
                                            <p:strVal val="#ppt_x"/>
                                          </p:val>
                                        </p:tav>
                                        <p:tav tm="100000">
                                          <p:val>
                                            <p:strVal val="#ppt_x"/>
                                          </p:val>
                                        </p:tav>
                                      </p:tavLst>
                                    </p:anim>
                                    <p:anim calcmode="lin" valueType="num">
                                      <p:cBhvr additive="base">
                                        <p:cTn id="64" dur="500" fill="hold"/>
                                        <p:tgtEl>
                                          <p:spTgt spid="4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 calcmode="lin" valueType="num">
                                      <p:cBhvr additive="base">
                                        <p:cTn id="67" dur="500" fill="hold"/>
                                        <p:tgtEl>
                                          <p:spTgt spid="42"/>
                                        </p:tgtEl>
                                        <p:attrNameLst>
                                          <p:attrName>ppt_x</p:attrName>
                                        </p:attrNameLst>
                                      </p:cBhvr>
                                      <p:tavLst>
                                        <p:tav tm="0">
                                          <p:val>
                                            <p:strVal val="#ppt_x"/>
                                          </p:val>
                                        </p:tav>
                                        <p:tav tm="100000">
                                          <p:val>
                                            <p:strVal val="#ppt_x"/>
                                          </p:val>
                                        </p:tav>
                                      </p:tavLst>
                                    </p:anim>
                                    <p:anim calcmode="lin" valueType="num">
                                      <p:cBhvr additive="base">
                                        <p:cTn id="68" dur="500" fill="hold"/>
                                        <p:tgtEl>
                                          <p:spTgt spid="42"/>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fill="hold"/>
                                        <p:tgtEl>
                                          <p:spTgt spid="43"/>
                                        </p:tgtEl>
                                        <p:attrNameLst>
                                          <p:attrName>ppt_x</p:attrName>
                                        </p:attrNameLst>
                                      </p:cBhvr>
                                      <p:tavLst>
                                        <p:tav tm="0">
                                          <p:val>
                                            <p:strVal val="#ppt_x"/>
                                          </p:val>
                                        </p:tav>
                                        <p:tav tm="100000">
                                          <p:val>
                                            <p:strVal val="#ppt_x"/>
                                          </p:val>
                                        </p:tav>
                                      </p:tavLst>
                                    </p:anim>
                                    <p:anim calcmode="lin" valueType="num">
                                      <p:cBhvr additive="base">
                                        <p:cTn id="72" dur="500" fill="hold"/>
                                        <p:tgtEl>
                                          <p:spTgt spid="43"/>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fill="hold"/>
                                        <p:tgtEl>
                                          <p:spTgt spid="44"/>
                                        </p:tgtEl>
                                        <p:attrNameLst>
                                          <p:attrName>ppt_x</p:attrName>
                                        </p:attrNameLst>
                                      </p:cBhvr>
                                      <p:tavLst>
                                        <p:tav tm="0">
                                          <p:val>
                                            <p:strVal val="#ppt_x"/>
                                          </p:val>
                                        </p:tav>
                                        <p:tav tm="100000">
                                          <p:val>
                                            <p:strVal val="#ppt_x"/>
                                          </p:val>
                                        </p:tav>
                                      </p:tavLst>
                                    </p:anim>
                                    <p:anim calcmode="lin" valueType="num">
                                      <p:cBhvr additive="base">
                                        <p:cTn id="76" dur="500" fill="hold"/>
                                        <p:tgtEl>
                                          <p:spTgt spid="44"/>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 calcmode="lin" valueType="num">
                                      <p:cBhvr additive="base">
                                        <p:cTn id="79" dur="500" fill="hold"/>
                                        <p:tgtEl>
                                          <p:spTgt spid="45"/>
                                        </p:tgtEl>
                                        <p:attrNameLst>
                                          <p:attrName>ppt_x</p:attrName>
                                        </p:attrNameLst>
                                      </p:cBhvr>
                                      <p:tavLst>
                                        <p:tav tm="0">
                                          <p:val>
                                            <p:strVal val="#ppt_x"/>
                                          </p:val>
                                        </p:tav>
                                        <p:tav tm="100000">
                                          <p:val>
                                            <p:strVal val="#ppt_x"/>
                                          </p:val>
                                        </p:tav>
                                      </p:tavLst>
                                    </p:anim>
                                    <p:anim calcmode="lin" valueType="num">
                                      <p:cBhvr additive="base">
                                        <p:cTn id="80" dur="500" fill="hold"/>
                                        <p:tgtEl>
                                          <p:spTgt spid="45"/>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46"/>
                                        </p:tgtEl>
                                        <p:attrNameLst>
                                          <p:attrName>style.visibility</p:attrName>
                                        </p:attrNameLst>
                                      </p:cBhvr>
                                      <p:to>
                                        <p:strVal val="visible"/>
                                      </p:to>
                                    </p:set>
                                    <p:anim calcmode="lin" valueType="num">
                                      <p:cBhvr additive="base">
                                        <p:cTn id="83" dur="500" fill="hold"/>
                                        <p:tgtEl>
                                          <p:spTgt spid="46"/>
                                        </p:tgtEl>
                                        <p:attrNameLst>
                                          <p:attrName>ppt_x</p:attrName>
                                        </p:attrNameLst>
                                      </p:cBhvr>
                                      <p:tavLst>
                                        <p:tav tm="0">
                                          <p:val>
                                            <p:strVal val="#ppt_x"/>
                                          </p:val>
                                        </p:tav>
                                        <p:tav tm="100000">
                                          <p:val>
                                            <p:strVal val="#ppt_x"/>
                                          </p:val>
                                        </p:tav>
                                      </p:tavLst>
                                    </p:anim>
                                    <p:anim calcmode="lin" valueType="num">
                                      <p:cBhvr additive="base">
                                        <p:cTn id="84" dur="500" fill="hold"/>
                                        <p:tgtEl>
                                          <p:spTgt spid="46"/>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47"/>
                                        </p:tgtEl>
                                        <p:attrNameLst>
                                          <p:attrName>style.visibility</p:attrName>
                                        </p:attrNameLst>
                                      </p:cBhvr>
                                      <p:to>
                                        <p:strVal val="visible"/>
                                      </p:to>
                                    </p:set>
                                    <p:anim calcmode="lin" valueType="num">
                                      <p:cBhvr additive="base">
                                        <p:cTn id="87" dur="500" fill="hold"/>
                                        <p:tgtEl>
                                          <p:spTgt spid="47"/>
                                        </p:tgtEl>
                                        <p:attrNameLst>
                                          <p:attrName>ppt_x</p:attrName>
                                        </p:attrNameLst>
                                      </p:cBhvr>
                                      <p:tavLst>
                                        <p:tav tm="0">
                                          <p:val>
                                            <p:strVal val="#ppt_x"/>
                                          </p:val>
                                        </p:tav>
                                        <p:tav tm="100000">
                                          <p:val>
                                            <p:strVal val="#ppt_x"/>
                                          </p:val>
                                        </p:tav>
                                      </p:tavLst>
                                    </p:anim>
                                    <p:anim calcmode="lin" valueType="num">
                                      <p:cBhvr additive="base">
                                        <p:cTn id="88" dur="500" fill="hold"/>
                                        <p:tgtEl>
                                          <p:spTgt spid="47"/>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48"/>
                                        </p:tgtEl>
                                        <p:attrNameLst>
                                          <p:attrName>style.visibility</p:attrName>
                                        </p:attrNameLst>
                                      </p:cBhvr>
                                      <p:to>
                                        <p:strVal val="visible"/>
                                      </p:to>
                                    </p:set>
                                    <p:anim calcmode="lin" valueType="num">
                                      <p:cBhvr additive="base">
                                        <p:cTn id="91" dur="500" fill="hold"/>
                                        <p:tgtEl>
                                          <p:spTgt spid="48"/>
                                        </p:tgtEl>
                                        <p:attrNameLst>
                                          <p:attrName>ppt_x</p:attrName>
                                        </p:attrNameLst>
                                      </p:cBhvr>
                                      <p:tavLst>
                                        <p:tav tm="0">
                                          <p:val>
                                            <p:strVal val="#ppt_x"/>
                                          </p:val>
                                        </p:tav>
                                        <p:tav tm="100000">
                                          <p:val>
                                            <p:strVal val="#ppt_x"/>
                                          </p:val>
                                        </p:tav>
                                      </p:tavLst>
                                    </p:anim>
                                    <p:anim calcmode="lin" valueType="num">
                                      <p:cBhvr additive="base">
                                        <p:cTn id="92" dur="500" fill="hold"/>
                                        <p:tgtEl>
                                          <p:spTgt spid="48"/>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49"/>
                                        </p:tgtEl>
                                        <p:attrNameLst>
                                          <p:attrName>style.visibility</p:attrName>
                                        </p:attrNameLst>
                                      </p:cBhvr>
                                      <p:to>
                                        <p:strVal val="visible"/>
                                      </p:to>
                                    </p:set>
                                    <p:anim calcmode="lin" valueType="num">
                                      <p:cBhvr additive="base">
                                        <p:cTn id="95" dur="500" fill="hold"/>
                                        <p:tgtEl>
                                          <p:spTgt spid="49"/>
                                        </p:tgtEl>
                                        <p:attrNameLst>
                                          <p:attrName>ppt_x</p:attrName>
                                        </p:attrNameLst>
                                      </p:cBhvr>
                                      <p:tavLst>
                                        <p:tav tm="0">
                                          <p:val>
                                            <p:strVal val="#ppt_x"/>
                                          </p:val>
                                        </p:tav>
                                        <p:tav tm="100000">
                                          <p:val>
                                            <p:strVal val="#ppt_x"/>
                                          </p:val>
                                        </p:tav>
                                      </p:tavLst>
                                    </p:anim>
                                    <p:anim calcmode="lin" valueType="num">
                                      <p:cBhvr additive="base">
                                        <p:cTn id="96" dur="500" fill="hold"/>
                                        <p:tgtEl>
                                          <p:spTgt spid="49"/>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50"/>
                                        </p:tgtEl>
                                        <p:attrNameLst>
                                          <p:attrName>style.visibility</p:attrName>
                                        </p:attrNameLst>
                                      </p:cBhvr>
                                      <p:to>
                                        <p:strVal val="visible"/>
                                      </p:to>
                                    </p:set>
                                    <p:anim calcmode="lin" valueType="num">
                                      <p:cBhvr additive="base">
                                        <p:cTn id="99" dur="500" fill="hold"/>
                                        <p:tgtEl>
                                          <p:spTgt spid="50"/>
                                        </p:tgtEl>
                                        <p:attrNameLst>
                                          <p:attrName>ppt_x</p:attrName>
                                        </p:attrNameLst>
                                      </p:cBhvr>
                                      <p:tavLst>
                                        <p:tav tm="0">
                                          <p:val>
                                            <p:strVal val="#ppt_x"/>
                                          </p:val>
                                        </p:tav>
                                        <p:tav tm="100000">
                                          <p:val>
                                            <p:strVal val="#ppt_x"/>
                                          </p:val>
                                        </p:tav>
                                      </p:tavLst>
                                    </p:anim>
                                    <p:anim calcmode="lin" valueType="num">
                                      <p:cBhvr additive="base">
                                        <p:cTn id="100" dur="500" fill="hold"/>
                                        <p:tgtEl>
                                          <p:spTgt spid="50"/>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51"/>
                                        </p:tgtEl>
                                        <p:attrNameLst>
                                          <p:attrName>style.visibility</p:attrName>
                                        </p:attrNameLst>
                                      </p:cBhvr>
                                      <p:to>
                                        <p:strVal val="visible"/>
                                      </p:to>
                                    </p:set>
                                    <p:anim calcmode="lin" valueType="num">
                                      <p:cBhvr additive="base">
                                        <p:cTn id="103" dur="500" fill="hold"/>
                                        <p:tgtEl>
                                          <p:spTgt spid="51"/>
                                        </p:tgtEl>
                                        <p:attrNameLst>
                                          <p:attrName>ppt_x</p:attrName>
                                        </p:attrNameLst>
                                      </p:cBhvr>
                                      <p:tavLst>
                                        <p:tav tm="0">
                                          <p:val>
                                            <p:strVal val="#ppt_x"/>
                                          </p:val>
                                        </p:tav>
                                        <p:tav tm="100000">
                                          <p:val>
                                            <p:strVal val="#ppt_x"/>
                                          </p:val>
                                        </p:tav>
                                      </p:tavLst>
                                    </p:anim>
                                    <p:anim calcmode="lin" valueType="num">
                                      <p:cBhvr additive="base">
                                        <p:cTn id="104" dur="500" fill="hold"/>
                                        <p:tgtEl>
                                          <p:spTgt spid="51"/>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52"/>
                                        </p:tgtEl>
                                        <p:attrNameLst>
                                          <p:attrName>style.visibility</p:attrName>
                                        </p:attrNameLst>
                                      </p:cBhvr>
                                      <p:to>
                                        <p:strVal val="visible"/>
                                      </p:to>
                                    </p:set>
                                    <p:anim calcmode="lin" valueType="num">
                                      <p:cBhvr additive="base">
                                        <p:cTn id="107" dur="500" fill="hold"/>
                                        <p:tgtEl>
                                          <p:spTgt spid="52"/>
                                        </p:tgtEl>
                                        <p:attrNameLst>
                                          <p:attrName>ppt_x</p:attrName>
                                        </p:attrNameLst>
                                      </p:cBhvr>
                                      <p:tavLst>
                                        <p:tav tm="0">
                                          <p:val>
                                            <p:strVal val="#ppt_x"/>
                                          </p:val>
                                        </p:tav>
                                        <p:tav tm="100000">
                                          <p:val>
                                            <p:strVal val="#ppt_x"/>
                                          </p:val>
                                        </p:tav>
                                      </p:tavLst>
                                    </p:anim>
                                    <p:anim calcmode="lin" valueType="num">
                                      <p:cBhvr additive="base">
                                        <p:cTn id="108" dur="500" fill="hold"/>
                                        <p:tgtEl>
                                          <p:spTgt spid="52"/>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53"/>
                                        </p:tgtEl>
                                        <p:attrNameLst>
                                          <p:attrName>style.visibility</p:attrName>
                                        </p:attrNameLst>
                                      </p:cBhvr>
                                      <p:to>
                                        <p:strVal val="visible"/>
                                      </p:to>
                                    </p:set>
                                    <p:anim calcmode="lin" valueType="num">
                                      <p:cBhvr additive="base">
                                        <p:cTn id="111" dur="500" fill="hold"/>
                                        <p:tgtEl>
                                          <p:spTgt spid="53"/>
                                        </p:tgtEl>
                                        <p:attrNameLst>
                                          <p:attrName>ppt_x</p:attrName>
                                        </p:attrNameLst>
                                      </p:cBhvr>
                                      <p:tavLst>
                                        <p:tav tm="0">
                                          <p:val>
                                            <p:strVal val="#ppt_x"/>
                                          </p:val>
                                        </p:tav>
                                        <p:tav tm="100000">
                                          <p:val>
                                            <p:strVal val="#ppt_x"/>
                                          </p:val>
                                        </p:tav>
                                      </p:tavLst>
                                    </p:anim>
                                    <p:anim calcmode="lin" valueType="num">
                                      <p:cBhvr additive="base">
                                        <p:cTn id="112" dur="500" fill="hold"/>
                                        <p:tgtEl>
                                          <p:spTgt spid="53"/>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nodePh="1">
                                  <p:stCondLst>
                                    <p:cond delay="0"/>
                                  </p:stCondLst>
                                  <p:endCondLst>
                                    <p:cond evt="begin" delay="0">
                                      <p:tn val="113"/>
                                    </p:cond>
                                  </p:endCondLst>
                                  <p:childTnLst>
                                    <p:set>
                                      <p:cBhvr>
                                        <p:cTn id="114" dur="1" fill="hold">
                                          <p:stCondLst>
                                            <p:cond delay="0"/>
                                          </p:stCondLst>
                                        </p:cTn>
                                        <p:tgtEl>
                                          <p:spTgt spid="26"/>
                                        </p:tgtEl>
                                        <p:attrNameLst>
                                          <p:attrName>style.visibility</p:attrName>
                                        </p:attrNameLst>
                                      </p:cBhvr>
                                      <p:to>
                                        <p:strVal val="visible"/>
                                      </p:to>
                                    </p:set>
                                    <p:anim calcmode="lin" valueType="num">
                                      <p:cBhvr additive="base">
                                        <p:cTn id="115" dur="500" fill="hold"/>
                                        <p:tgtEl>
                                          <p:spTgt spid="26"/>
                                        </p:tgtEl>
                                        <p:attrNameLst>
                                          <p:attrName>ppt_x</p:attrName>
                                        </p:attrNameLst>
                                      </p:cBhvr>
                                      <p:tavLst>
                                        <p:tav tm="0">
                                          <p:val>
                                            <p:strVal val="#ppt_x"/>
                                          </p:val>
                                        </p:tav>
                                        <p:tav tm="100000">
                                          <p:val>
                                            <p:strVal val="#ppt_x"/>
                                          </p:val>
                                        </p:tav>
                                      </p:tavLst>
                                    </p:anim>
                                    <p:anim calcmode="lin" valueType="num">
                                      <p:cBhvr additive="base">
                                        <p:cTn id="116"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28" grpId="0"/>
      <p:bldP spid="30" grpId="0"/>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p:bldP spid="47" grpId="0"/>
      <p:bldP spid="48" grpId="0"/>
      <p:bldP spid="50" grpId="0"/>
      <p:bldP spid="51" grpId="0"/>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lowchart: Off-page Connector 3"/>
          <p:cNvSpPr/>
          <p:nvPr/>
        </p:nvSpPr>
        <p:spPr>
          <a:xfrm>
            <a:off x="1013888" y="1886378"/>
            <a:ext cx="980381" cy="956625"/>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4048" tIns="62024" rIns="124048" bIns="62024"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latin typeface="微软雅黑"/>
                <a:ea typeface="微软雅黑"/>
                <a:cs typeface="+mn-ea"/>
                <a:sym typeface="微软雅黑"/>
              </a:rPr>
              <a:t>01</a:t>
            </a:r>
            <a:endParaRPr dirty="0">
              <a:latin typeface="微软雅黑"/>
              <a:ea typeface="微软雅黑"/>
              <a:cs typeface="+mn-ea"/>
              <a:sym typeface="微软雅黑"/>
            </a:endParaRPr>
          </a:p>
        </p:txBody>
      </p:sp>
      <p:sp>
        <p:nvSpPr>
          <p:cNvPr id="33" name="Flowchart: Off-page Connector 4"/>
          <p:cNvSpPr/>
          <p:nvPr/>
        </p:nvSpPr>
        <p:spPr>
          <a:xfrm>
            <a:off x="1013888" y="3256109"/>
            <a:ext cx="980381" cy="956628"/>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4048" tIns="62024" rIns="124048" bIns="62024"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latin typeface="微软雅黑"/>
                <a:ea typeface="微软雅黑"/>
                <a:cs typeface="+mn-ea"/>
                <a:sym typeface="微软雅黑"/>
              </a:rPr>
              <a:t>02</a:t>
            </a:r>
            <a:endParaRPr dirty="0">
              <a:latin typeface="微软雅黑"/>
              <a:ea typeface="微软雅黑"/>
              <a:cs typeface="+mn-ea"/>
              <a:sym typeface="微软雅黑"/>
            </a:endParaRPr>
          </a:p>
        </p:txBody>
      </p:sp>
      <p:sp>
        <p:nvSpPr>
          <p:cNvPr id="34" name="Flowchart: Off-page Connector 5"/>
          <p:cNvSpPr/>
          <p:nvPr/>
        </p:nvSpPr>
        <p:spPr>
          <a:xfrm>
            <a:off x="1013888" y="4627789"/>
            <a:ext cx="980381" cy="956628"/>
          </a:xfrm>
          <a:prstGeom prst="flowChartOffpageConnector">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4048" tIns="62024" rIns="124048" bIns="62024"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latin typeface="微软雅黑"/>
                <a:ea typeface="微软雅黑"/>
                <a:cs typeface="+mn-ea"/>
                <a:sym typeface="微软雅黑"/>
              </a:rPr>
              <a:t>03</a:t>
            </a:r>
            <a:endParaRPr dirty="0">
              <a:latin typeface="微软雅黑"/>
              <a:ea typeface="微软雅黑"/>
              <a:cs typeface="+mn-ea"/>
              <a:sym typeface="微软雅黑"/>
            </a:endParaRPr>
          </a:p>
        </p:txBody>
      </p:sp>
      <p:sp>
        <p:nvSpPr>
          <p:cNvPr id="61" name="TextBox 7"/>
          <p:cNvSpPr txBox="1"/>
          <p:nvPr/>
        </p:nvSpPr>
        <p:spPr>
          <a:xfrm>
            <a:off x="1994270" y="1880027"/>
            <a:ext cx="1242031" cy="329781"/>
          </a:xfrm>
          <a:prstGeom prst="rect">
            <a:avLst/>
          </a:prstGeom>
          <a:noFill/>
        </p:spPr>
        <p:txBody>
          <a:bodyPr wrap="none" lIns="19535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dirty="0">
                <a:solidFill>
                  <a:schemeClr val="tx1">
                    <a:lumMod val="75000"/>
                    <a:lumOff val="25000"/>
                  </a:schemeClr>
                </a:solidFill>
                <a:latin typeface="微软雅黑"/>
                <a:ea typeface="微软雅黑"/>
                <a:cs typeface="+mn-ea"/>
                <a:sym typeface="微软雅黑"/>
              </a:rPr>
              <a:t>标题文本预设</a:t>
            </a:r>
          </a:p>
        </p:txBody>
      </p:sp>
      <p:sp>
        <p:nvSpPr>
          <p:cNvPr id="62" name="TextBox 8"/>
          <p:cNvSpPr txBox="1"/>
          <p:nvPr/>
        </p:nvSpPr>
        <p:spPr>
          <a:xfrm>
            <a:off x="1994269" y="2190179"/>
            <a:ext cx="3551022" cy="494672"/>
          </a:xfrm>
          <a:prstGeom prst="rect">
            <a:avLst/>
          </a:prstGeom>
          <a:noFill/>
        </p:spPr>
        <p:txBody>
          <a:bodyPr wrap="square" lIns="195350" tIns="0" rIns="0" bIns="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653926">
              <a:lnSpc>
                <a:spcPct val="120000"/>
              </a:lnSpc>
              <a:defRPr/>
            </a:pPr>
            <a:r>
              <a:rPr lang="zh-CN" altLang="en-US" sz="1400" dirty="0">
                <a:solidFill>
                  <a:schemeClr val="dk1">
                    <a:lumMod val="100000"/>
                  </a:schemeClr>
                </a:solidFill>
                <a:latin typeface="微软雅黑"/>
                <a:ea typeface="微软雅黑"/>
                <a:cs typeface="+mn-ea"/>
                <a:sym typeface="微软雅黑"/>
              </a:rPr>
              <a:t>单击添加文本单击添加文本单击添加文本单击添加文本</a:t>
            </a:r>
          </a:p>
        </p:txBody>
      </p:sp>
      <p:sp>
        <p:nvSpPr>
          <p:cNvPr id="59" name="TextBox 11"/>
          <p:cNvSpPr txBox="1"/>
          <p:nvPr/>
        </p:nvSpPr>
        <p:spPr>
          <a:xfrm>
            <a:off x="1994270" y="3207343"/>
            <a:ext cx="1242031" cy="329781"/>
          </a:xfrm>
          <a:prstGeom prst="rect">
            <a:avLst/>
          </a:prstGeom>
          <a:noFill/>
        </p:spPr>
        <p:txBody>
          <a:bodyPr wrap="none" lIns="19535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a:solidFill>
                  <a:schemeClr val="tx1">
                    <a:lumMod val="75000"/>
                    <a:lumOff val="25000"/>
                  </a:schemeClr>
                </a:solidFill>
                <a:latin typeface="微软雅黑"/>
                <a:ea typeface="微软雅黑"/>
                <a:cs typeface="+mn-ea"/>
                <a:sym typeface="微软雅黑"/>
              </a:rPr>
              <a:t>标题文本预设</a:t>
            </a:r>
          </a:p>
        </p:txBody>
      </p:sp>
      <p:sp>
        <p:nvSpPr>
          <p:cNvPr id="60" name="TextBox 12"/>
          <p:cNvSpPr txBox="1"/>
          <p:nvPr/>
        </p:nvSpPr>
        <p:spPr>
          <a:xfrm>
            <a:off x="1994269" y="3517495"/>
            <a:ext cx="3551022" cy="494672"/>
          </a:xfrm>
          <a:prstGeom prst="rect">
            <a:avLst/>
          </a:prstGeom>
          <a:noFill/>
        </p:spPr>
        <p:txBody>
          <a:bodyPr wrap="square" lIns="195350" tIns="0" rIns="0" bIns="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653926">
              <a:lnSpc>
                <a:spcPct val="120000"/>
              </a:lnSpc>
              <a:defRPr/>
            </a:pPr>
            <a:r>
              <a:rPr lang="zh-CN" altLang="en-US" sz="1400" dirty="0">
                <a:solidFill>
                  <a:schemeClr val="dk1">
                    <a:lumMod val="100000"/>
                  </a:schemeClr>
                </a:solidFill>
                <a:latin typeface="微软雅黑"/>
                <a:ea typeface="微软雅黑"/>
                <a:cs typeface="+mn-ea"/>
                <a:sym typeface="微软雅黑"/>
              </a:rPr>
              <a:t>单击添加文本单击添加文本单击添加文本单击添加文本</a:t>
            </a:r>
          </a:p>
        </p:txBody>
      </p:sp>
      <p:sp>
        <p:nvSpPr>
          <p:cNvPr id="57" name="TextBox 15"/>
          <p:cNvSpPr txBox="1"/>
          <p:nvPr/>
        </p:nvSpPr>
        <p:spPr>
          <a:xfrm>
            <a:off x="1994270" y="4610428"/>
            <a:ext cx="1242031" cy="329781"/>
          </a:xfrm>
          <a:prstGeom prst="rect">
            <a:avLst/>
          </a:prstGeom>
          <a:noFill/>
        </p:spPr>
        <p:txBody>
          <a:bodyPr wrap="none" lIns="195350" tIns="0" rIns="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b="1">
                <a:solidFill>
                  <a:schemeClr val="tx1">
                    <a:lumMod val="75000"/>
                    <a:lumOff val="25000"/>
                  </a:schemeClr>
                </a:solidFill>
                <a:latin typeface="微软雅黑"/>
                <a:ea typeface="微软雅黑"/>
                <a:cs typeface="+mn-ea"/>
                <a:sym typeface="微软雅黑"/>
              </a:rPr>
              <a:t>标题文本预设</a:t>
            </a:r>
          </a:p>
        </p:txBody>
      </p:sp>
      <p:sp>
        <p:nvSpPr>
          <p:cNvPr id="58" name="TextBox 16"/>
          <p:cNvSpPr txBox="1"/>
          <p:nvPr/>
        </p:nvSpPr>
        <p:spPr>
          <a:xfrm>
            <a:off x="1994269" y="4920579"/>
            <a:ext cx="3551022" cy="494672"/>
          </a:xfrm>
          <a:prstGeom prst="rect">
            <a:avLst/>
          </a:prstGeom>
          <a:noFill/>
        </p:spPr>
        <p:txBody>
          <a:bodyPr wrap="square" lIns="195350" tIns="0" rIns="0" bIns="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653926">
              <a:lnSpc>
                <a:spcPct val="120000"/>
              </a:lnSpc>
              <a:defRPr/>
            </a:pPr>
            <a:r>
              <a:rPr lang="zh-CN" altLang="en-US" sz="1400" dirty="0">
                <a:solidFill>
                  <a:schemeClr val="dk1">
                    <a:lumMod val="100000"/>
                  </a:schemeClr>
                </a:solidFill>
                <a:latin typeface="微软雅黑"/>
                <a:ea typeface="微软雅黑"/>
                <a:cs typeface="+mn-ea"/>
                <a:sym typeface="微软雅黑"/>
              </a:rPr>
              <a:t>单击添加文本单击添加文本单击添加文本单击添加文本</a:t>
            </a:r>
          </a:p>
        </p:txBody>
      </p:sp>
      <p:sp>
        <p:nvSpPr>
          <p:cNvPr id="38" name="Flowchart: Off-page Connector 9"/>
          <p:cNvSpPr/>
          <p:nvPr/>
        </p:nvSpPr>
        <p:spPr>
          <a:xfrm>
            <a:off x="10577407" y="1884426"/>
            <a:ext cx="980381" cy="956628"/>
          </a:xfrm>
          <a:prstGeom prst="flowChartOffpageConnector">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124048" tIns="62024" rIns="124048" bIns="62024"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latin typeface="微软雅黑"/>
                <a:ea typeface="微软雅黑"/>
                <a:cs typeface="+mn-ea"/>
                <a:sym typeface="微软雅黑"/>
              </a:rPr>
              <a:t>04</a:t>
            </a:r>
            <a:endParaRPr dirty="0">
              <a:latin typeface="微软雅黑"/>
              <a:ea typeface="微软雅黑"/>
              <a:cs typeface="+mn-ea"/>
              <a:sym typeface="微软雅黑"/>
            </a:endParaRPr>
          </a:p>
        </p:txBody>
      </p:sp>
      <p:sp>
        <p:nvSpPr>
          <p:cNvPr id="39" name="Flowchart: Off-page Connector 13"/>
          <p:cNvSpPr/>
          <p:nvPr/>
        </p:nvSpPr>
        <p:spPr>
          <a:xfrm>
            <a:off x="10577407" y="3256110"/>
            <a:ext cx="980381" cy="956628"/>
          </a:xfrm>
          <a:prstGeom prst="flowChartOffpageConnector">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124048" tIns="62024" rIns="124048" bIns="62024"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latin typeface="微软雅黑"/>
                <a:ea typeface="微软雅黑"/>
                <a:cs typeface="+mn-ea"/>
                <a:sym typeface="微软雅黑"/>
              </a:rPr>
              <a:t>05</a:t>
            </a:r>
            <a:endParaRPr dirty="0">
              <a:latin typeface="微软雅黑"/>
              <a:ea typeface="微软雅黑"/>
              <a:cs typeface="+mn-ea"/>
              <a:sym typeface="微软雅黑"/>
            </a:endParaRPr>
          </a:p>
        </p:txBody>
      </p:sp>
      <p:sp>
        <p:nvSpPr>
          <p:cNvPr id="40" name="Flowchart: Off-page Connector 17"/>
          <p:cNvSpPr/>
          <p:nvPr/>
        </p:nvSpPr>
        <p:spPr>
          <a:xfrm>
            <a:off x="10577407" y="4627788"/>
            <a:ext cx="980381" cy="956629"/>
          </a:xfrm>
          <a:prstGeom prst="flowChartOffpageConnector">
            <a:avLst/>
          </a:prstGeom>
          <a:solidFill>
            <a:srgbClr val="38B8B7"/>
          </a:solidFill>
          <a:ln>
            <a:noFill/>
          </a:ln>
        </p:spPr>
        <p:style>
          <a:lnRef idx="2">
            <a:schemeClr val="accent1">
              <a:shade val="50000"/>
            </a:schemeClr>
          </a:lnRef>
          <a:fillRef idx="1">
            <a:schemeClr val="accent1"/>
          </a:fillRef>
          <a:effectRef idx="0">
            <a:schemeClr val="accent1"/>
          </a:effectRef>
          <a:fontRef idx="minor">
            <a:schemeClr val="lt1"/>
          </a:fontRef>
        </p:style>
        <p:txBody>
          <a:bodyPr lIns="124048" tIns="62024" rIns="124048" bIns="62024"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dirty="0">
                <a:latin typeface="微软雅黑"/>
                <a:ea typeface="微软雅黑"/>
                <a:cs typeface="+mn-ea"/>
                <a:sym typeface="微软雅黑"/>
              </a:rPr>
              <a:t>06</a:t>
            </a:r>
            <a:endParaRPr dirty="0">
              <a:latin typeface="微软雅黑"/>
              <a:ea typeface="微软雅黑"/>
              <a:cs typeface="+mn-ea"/>
              <a:sym typeface="微软雅黑"/>
            </a:endParaRPr>
          </a:p>
        </p:txBody>
      </p:sp>
      <p:cxnSp>
        <p:nvCxnSpPr>
          <p:cNvPr id="41" name="Straight Connector 18"/>
          <p:cNvCxnSpPr/>
          <p:nvPr/>
        </p:nvCxnSpPr>
        <p:spPr>
          <a:xfrm flipV="1">
            <a:off x="6285836" y="1818033"/>
            <a:ext cx="0" cy="3736503"/>
          </a:xfrm>
          <a:prstGeom prst="line">
            <a:avLst/>
          </a:prstGeom>
          <a:ln w="19050">
            <a:solidFill>
              <a:schemeClr val="tx1"/>
            </a:solidFill>
            <a:prstDash val="sysDot"/>
            <a:headEnd type="diamond"/>
            <a:tailEnd type="diamond"/>
          </a:ln>
        </p:spPr>
        <p:style>
          <a:lnRef idx="1">
            <a:schemeClr val="accent1"/>
          </a:lnRef>
          <a:fillRef idx="0">
            <a:schemeClr val="accent1"/>
          </a:fillRef>
          <a:effectRef idx="0">
            <a:schemeClr val="accent1"/>
          </a:effectRef>
          <a:fontRef idx="minor">
            <a:schemeClr val="tx1"/>
          </a:fontRef>
        </p:style>
      </p:cxnSp>
      <p:sp>
        <p:nvSpPr>
          <p:cNvPr id="55" name="TextBox 26"/>
          <p:cNvSpPr txBox="1"/>
          <p:nvPr/>
        </p:nvSpPr>
        <p:spPr>
          <a:xfrm>
            <a:off x="9335376" y="1868050"/>
            <a:ext cx="1242031" cy="329781"/>
          </a:xfrm>
          <a:prstGeom prst="rect">
            <a:avLst/>
          </a:prstGeom>
          <a:noFill/>
        </p:spPr>
        <p:txBody>
          <a:bodyPr wrap="none" lIns="0" tIns="0" rIns="19535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a:solidFill>
                  <a:schemeClr val="tx1">
                    <a:lumMod val="75000"/>
                    <a:lumOff val="25000"/>
                  </a:schemeClr>
                </a:solidFill>
                <a:latin typeface="微软雅黑"/>
                <a:ea typeface="微软雅黑"/>
                <a:cs typeface="+mn-ea"/>
                <a:sym typeface="微软雅黑"/>
              </a:rPr>
              <a:t>标题文本预设</a:t>
            </a:r>
          </a:p>
        </p:txBody>
      </p:sp>
      <p:sp>
        <p:nvSpPr>
          <p:cNvPr id="56" name="TextBox 27"/>
          <p:cNvSpPr txBox="1"/>
          <p:nvPr/>
        </p:nvSpPr>
        <p:spPr>
          <a:xfrm>
            <a:off x="7026385" y="2178202"/>
            <a:ext cx="3551022" cy="494672"/>
          </a:xfrm>
          <a:prstGeom prst="rect">
            <a:avLst/>
          </a:prstGeom>
          <a:noFill/>
        </p:spPr>
        <p:txBody>
          <a:bodyPr wrap="square" lIns="0" tIns="0" rIns="195350" bIns="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653926">
              <a:lnSpc>
                <a:spcPct val="120000"/>
              </a:lnSpc>
              <a:defRPr/>
            </a:pPr>
            <a:r>
              <a:rPr lang="zh-CN" altLang="en-US" sz="1400" dirty="0">
                <a:solidFill>
                  <a:schemeClr val="dk1">
                    <a:lumMod val="100000"/>
                  </a:schemeClr>
                </a:solidFill>
                <a:latin typeface="微软雅黑"/>
                <a:ea typeface="微软雅黑"/>
                <a:cs typeface="+mn-ea"/>
                <a:sym typeface="微软雅黑"/>
              </a:rPr>
              <a:t>单击添加文本单击添加文本单击添加文本单击添加文本</a:t>
            </a:r>
          </a:p>
        </p:txBody>
      </p:sp>
      <p:sp>
        <p:nvSpPr>
          <p:cNvPr id="53" name="TextBox 29"/>
          <p:cNvSpPr txBox="1"/>
          <p:nvPr/>
        </p:nvSpPr>
        <p:spPr>
          <a:xfrm>
            <a:off x="9335376" y="3251712"/>
            <a:ext cx="1242031" cy="329781"/>
          </a:xfrm>
          <a:prstGeom prst="rect">
            <a:avLst/>
          </a:prstGeom>
          <a:noFill/>
        </p:spPr>
        <p:txBody>
          <a:bodyPr wrap="none" lIns="0" tIns="0" rIns="19535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a:solidFill>
                  <a:schemeClr val="tx1">
                    <a:lumMod val="75000"/>
                    <a:lumOff val="25000"/>
                  </a:schemeClr>
                </a:solidFill>
                <a:latin typeface="微软雅黑"/>
                <a:ea typeface="微软雅黑"/>
                <a:cs typeface="+mn-ea"/>
                <a:sym typeface="微软雅黑"/>
              </a:rPr>
              <a:t>标题文本预设</a:t>
            </a:r>
          </a:p>
        </p:txBody>
      </p:sp>
      <p:sp>
        <p:nvSpPr>
          <p:cNvPr id="54" name="TextBox 30"/>
          <p:cNvSpPr txBox="1"/>
          <p:nvPr/>
        </p:nvSpPr>
        <p:spPr>
          <a:xfrm>
            <a:off x="7026385" y="3561864"/>
            <a:ext cx="3551022" cy="494672"/>
          </a:xfrm>
          <a:prstGeom prst="rect">
            <a:avLst/>
          </a:prstGeom>
          <a:noFill/>
        </p:spPr>
        <p:txBody>
          <a:bodyPr wrap="square" lIns="0" tIns="0" rIns="195350" bIns="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653926">
              <a:lnSpc>
                <a:spcPct val="120000"/>
              </a:lnSpc>
              <a:defRPr/>
            </a:pPr>
            <a:r>
              <a:rPr lang="zh-CN" altLang="en-US" sz="1400" dirty="0">
                <a:solidFill>
                  <a:schemeClr val="dk1">
                    <a:lumMod val="100000"/>
                  </a:schemeClr>
                </a:solidFill>
                <a:latin typeface="微软雅黑"/>
                <a:ea typeface="微软雅黑"/>
                <a:cs typeface="+mn-ea"/>
                <a:sym typeface="微软雅黑"/>
              </a:rPr>
              <a:t>单击添加文本单击添加文本单击添加文本单击添加文本</a:t>
            </a:r>
          </a:p>
        </p:txBody>
      </p:sp>
      <p:sp>
        <p:nvSpPr>
          <p:cNvPr id="51" name="TextBox 32"/>
          <p:cNvSpPr txBox="1"/>
          <p:nvPr/>
        </p:nvSpPr>
        <p:spPr>
          <a:xfrm>
            <a:off x="9335376" y="4623388"/>
            <a:ext cx="1242031" cy="329781"/>
          </a:xfrm>
          <a:prstGeom prst="rect">
            <a:avLst/>
          </a:prstGeom>
          <a:noFill/>
        </p:spPr>
        <p:txBody>
          <a:bodyPr wrap="none" lIns="0" tIns="0" rIns="195350" bIns="0"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1600" b="1">
                <a:solidFill>
                  <a:schemeClr val="tx1">
                    <a:lumMod val="75000"/>
                    <a:lumOff val="25000"/>
                  </a:schemeClr>
                </a:solidFill>
                <a:latin typeface="微软雅黑"/>
                <a:ea typeface="微软雅黑"/>
                <a:cs typeface="+mn-ea"/>
                <a:sym typeface="微软雅黑"/>
              </a:rPr>
              <a:t>标题文本预设</a:t>
            </a:r>
          </a:p>
        </p:txBody>
      </p:sp>
      <p:sp>
        <p:nvSpPr>
          <p:cNvPr id="52" name="TextBox 33"/>
          <p:cNvSpPr txBox="1"/>
          <p:nvPr/>
        </p:nvSpPr>
        <p:spPr>
          <a:xfrm>
            <a:off x="7026385" y="4933539"/>
            <a:ext cx="3551022" cy="494672"/>
          </a:xfrm>
          <a:prstGeom prst="rect">
            <a:avLst/>
          </a:prstGeom>
          <a:noFill/>
        </p:spPr>
        <p:txBody>
          <a:bodyPr wrap="square" lIns="0" tIns="0" rIns="195350" bIns="0" anchor="t">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1653926">
              <a:lnSpc>
                <a:spcPct val="120000"/>
              </a:lnSpc>
              <a:defRPr/>
            </a:pPr>
            <a:r>
              <a:rPr lang="zh-CN" altLang="en-US" sz="1400" dirty="0">
                <a:solidFill>
                  <a:schemeClr val="dk1">
                    <a:lumMod val="100000"/>
                  </a:schemeClr>
                </a:solidFill>
                <a:latin typeface="微软雅黑"/>
                <a:ea typeface="微软雅黑"/>
                <a:cs typeface="+mn-ea"/>
                <a:sym typeface="微软雅黑"/>
              </a:rPr>
              <a:t>单击添加文本单击添加文本单击添加文本单击添加文本</a:t>
            </a:r>
          </a:p>
        </p:txBody>
      </p:sp>
    </p:spTree>
    <p:extLst>
      <p:ext uri="{BB962C8B-B14F-4D97-AF65-F5344CB8AC3E}">
        <p14:creationId xmlns:p14="http://schemas.microsoft.com/office/powerpoint/2010/main" val="188513978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down)">
                                      <p:cBhvr>
                                        <p:cTn id="7" dur="500"/>
                                        <p:tgtEl>
                                          <p:spTgt spid="3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down)">
                                      <p:cBhvr>
                                        <p:cTn id="10" dur="500"/>
                                        <p:tgtEl>
                                          <p:spTgt spid="3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wipe(down)">
                                      <p:cBhvr>
                                        <p:cTn id="13" dur="500"/>
                                        <p:tgtEl>
                                          <p:spTgt spid="34"/>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wipe(down)">
                                      <p:cBhvr>
                                        <p:cTn id="16" dur="500"/>
                                        <p:tgtEl>
                                          <p:spTgt spid="61"/>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wipe(down)">
                                      <p:cBhvr>
                                        <p:cTn id="19" dur="500"/>
                                        <p:tgtEl>
                                          <p:spTgt spid="6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wipe(down)">
                                      <p:cBhvr>
                                        <p:cTn id="22" dur="500"/>
                                        <p:tgtEl>
                                          <p:spTgt spid="5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down)">
                                      <p:cBhvr>
                                        <p:cTn id="25" dur="500"/>
                                        <p:tgtEl>
                                          <p:spTgt spid="6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down)">
                                      <p:cBhvr>
                                        <p:cTn id="28" dur="500"/>
                                        <p:tgtEl>
                                          <p:spTgt spid="57"/>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wipe(down)">
                                      <p:cBhvr>
                                        <p:cTn id="31" dur="500"/>
                                        <p:tgtEl>
                                          <p:spTgt spid="58"/>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down)">
                                      <p:cBhvr>
                                        <p:cTn id="34" dur="500"/>
                                        <p:tgtEl>
                                          <p:spTgt spid="38"/>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down)">
                                      <p:cBhvr>
                                        <p:cTn id="37" dur="500"/>
                                        <p:tgtEl>
                                          <p:spTgt spid="39"/>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down)">
                                      <p:cBhvr>
                                        <p:cTn id="40" dur="500"/>
                                        <p:tgtEl>
                                          <p:spTgt spid="40"/>
                                        </p:tgtEl>
                                      </p:cBhvr>
                                    </p:animEffect>
                                  </p:childTnLst>
                                </p:cTn>
                              </p:par>
                              <p:par>
                                <p:cTn id="41" presetID="22" presetClass="entr" presetSubtype="4" fill="hold"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wipe(down)">
                                      <p:cBhvr>
                                        <p:cTn id="43" dur="500"/>
                                        <p:tgtEl>
                                          <p:spTgt spid="41"/>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55"/>
                                        </p:tgtEl>
                                        <p:attrNameLst>
                                          <p:attrName>style.visibility</p:attrName>
                                        </p:attrNameLst>
                                      </p:cBhvr>
                                      <p:to>
                                        <p:strVal val="visible"/>
                                      </p:to>
                                    </p:set>
                                    <p:animEffect transition="in" filter="wipe(down)">
                                      <p:cBhvr>
                                        <p:cTn id="46" dur="500"/>
                                        <p:tgtEl>
                                          <p:spTgt spid="55"/>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down)">
                                      <p:cBhvr>
                                        <p:cTn id="49" dur="500"/>
                                        <p:tgtEl>
                                          <p:spTgt spid="56"/>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53"/>
                                        </p:tgtEl>
                                        <p:attrNameLst>
                                          <p:attrName>style.visibility</p:attrName>
                                        </p:attrNameLst>
                                      </p:cBhvr>
                                      <p:to>
                                        <p:strVal val="visible"/>
                                      </p:to>
                                    </p:set>
                                    <p:animEffect transition="in" filter="wipe(down)">
                                      <p:cBhvr>
                                        <p:cTn id="52" dur="500"/>
                                        <p:tgtEl>
                                          <p:spTgt spid="53"/>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51"/>
                                        </p:tgtEl>
                                        <p:attrNameLst>
                                          <p:attrName>style.visibility</p:attrName>
                                        </p:attrNameLst>
                                      </p:cBhvr>
                                      <p:to>
                                        <p:strVal val="visible"/>
                                      </p:to>
                                    </p:set>
                                    <p:animEffect transition="in" filter="wipe(down)">
                                      <p:cBhvr>
                                        <p:cTn id="58" dur="500"/>
                                        <p:tgtEl>
                                          <p:spTgt spid="51"/>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wipe(down)">
                                      <p:cBhvr>
                                        <p:cTn id="6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61" grpId="0"/>
      <p:bldP spid="62" grpId="0"/>
      <p:bldP spid="59" grpId="0"/>
      <p:bldP spid="60" grpId="0"/>
      <p:bldP spid="57" grpId="0"/>
      <p:bldP spid="58" grpId="0"/>
      <p:bldP spid="38" grpId="0" animBg="1"/>
      <p:bldP spid="39" grpId="0" animBg="1"/>
      <p:bldP spid="40" grpId="0" animBg="1"/>
      <p:bldP spid="55" grpId="0"/>
      <p:bldP spid="56" grpId="0"/>
      <p:bldP spid="53" grpId="0"/>
      <p:bldP spid="54" grpId="0"/>
      <p:bldP spid="51" grpId="0"/>
      <p:bldP spid="5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菱形 11"/>
          <p:cNvSpPr/>
          <p:nvPr/>
        </p:nvSpPr>
        <p:spPr>
          <a:xfrm>
            <a:off x="8256240" y="-1491429"/>
            <a:ext cx="5256584" cy="5256584"/>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24" name="流程图: 摘录 23"/>
          <p:cNvSpPr/>
          <p:nvPr/>
        </p:nvSpPr>
        <p:spPr>
          <a:xfrm rot="16200000">
            <a:off x="7085831" y="227101"/>
            <a:ext cx="1216075" cy="603449"/>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25" name="流程图: 摘录 24"/>
          <p:cNvSpPr/>
          <p:nvPr/>
        </p:nvSpPr>
        <p:spPr>
          <a:xfrm rot="16200000">
            <a:off x="7483860" y="2293162"/>
            <a:ext cx="1647907" cy="911800"/>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 name="矩形 3"/>
          <p:cNvSpPr/>
          <p:nvPr/>
        </p:nvSpPr>
        <p:spPr>
          <a:xfrm>
            <a:off x="7392144" y="-1491429"/>
            <a:ext cx="6480720" cy="5939574"/>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5" cstate="print">
            <a:extLst>
              <a:ext uri="{BEBA8EAE-BF5A-486C-A8C5-ECC9F3942E4B}">
                <a14:imgProps xmlns:a14="http://schemas.microsoft.com/office/drawing/2010/main">
                  <a14:imgLayer r:embed="rId6">
                    <a14:imgEffect>
                      <a14:saturation sat="400000"/>
                    </a14:imgEffect>
                  </a14:imgLayer>
                </a14:imgProps>
              </a:ext>
              <a:ext uri="{28A0092B-C50C-407E-A947-70E740481C1C}">
                <a14:useLocalDpi xmlns:a14="http://schemas.microsoft.com/office/drawing/2010/main" val="0"/>
              </a:ext>
            </a:extLst>
          </a:blip>
          <a:stretch>
            <a:fillRect/>
          </a:stretch>
        </p:blipFill>
        <p:spPr>
          <a:xfrm>
            <a:off x="5859821" y="333404"/>
            <a:ext cx="8259508" cy="3728977"/>
          </a:xfrm>
          <a:prstGeom prst="rect">
            <a:avLst/>
          </a:prstGeom>
        </p:spPr>
      </p:pic>
      <p:sp>
        <p:nvSpPr>
          <p:cNvPr id="22" name="TextBox 84"/>
          <p:cNvSpPr txBox="1"/>
          <p:nvPr/>
        </p:nvSpPr>
        <p:spPr>
          <a:xfrm>
            <a:off x="479376" y="1028342"/>
            <a:ext cx="8463231" cy="2339102"/>
          </a:xfrm>
          <a:prstGeom prst="rect">
            <a:avLst/>
          </a:prstGeom>
          <a:noFill/>
          <a:ln>
            <a:noFill/>
          </a:ln>
        </p:spPr>
        <p:txBody>
          <a:bodyPr vert="horz" wrap="square" lIns="0" tIns="0" rIns="0" bIns="0" rtlCol="0">
            <a:spAutoFit/>
          </a:bodyPr>
          <a:lstStyle/>
          <a:p>
            <a:r>
              <a:rPr lang="zh-CN" altLang="en-US" sz="8000" b="1" spc="600" dirty="0">
                <a:solidFill>
                  <a:srgbClr val="C00000"/>
                </a:solidFill>
                <a:latin typeface="微软雅黑"/>
                <a:ea typeface="微软雅黑"/>
                <a:sym typeface="微软雅黑"/>
              </a:rPr>
              <a:t>国际消费者日</a:t>
            </a:r>
            <a:endParaRPr lang="en-US" altLang="zh-CN" sz="8000" b="1" spc="600" dirty="0">
              <a:solidFill>
                <a:srgbClr val="C00000"/>
              </a:solidFill>
              <a:latin typeface="微软雅黑"/>
              <a:ea typeface="微软雅黑"/>
              <a:sym typeface="微软雅黑"/>
            </a:endParaRPr>
          </a:p>
          <a:p>
            <a:r>
              <a:rPr lang="zh-CN" altLang="en-US" sz="7200" b="1" spc="600" dirty="0">
                <a:solidFill>
                  <a:srgbClr val="38B8B7"/>
                </a:solidFill>
                <a:latin typeface="微软雅黑"/>
                <a:ea typeface="微软雅黑"/>
                <a:sym typeface="微软雅黑"/>
              </a:rPr>
              <a:t>教学课件</a:t>
            </a:r>
          </a:p>
        </p:txBody>
      </p:sp>
      <p:sp>
        <p:nvSpPr>
          <p:cNvPr id="17" name="TextBox 4">
            <a:extLst>
              <a:ext uri="{FF2B5EF4-FFF2-40B4-BE49-F238E27FC236}">
                <a16:creationId xmlns:a16="http://schemas.microsoft.com/office/drawing/2014/main" id="{DBAD35F5-DD81-457E-8290-E64E8E2FBDCE}"/>
              </a:ext>
            </a:extLst>
          </p:cNvPr>
          <p:cNvSpPr txBox="1"/>
          <p:nvPr/>
        </p:nvSpPr>
        <p:spPr>
          <a:xfrm>
            <a:off x="4511824" y="2557778"/>
            <a:ext cx="2695994" cy="584775"/>
          </a:xfrm>
          <a:prstGeom prst="rect">
            <a:avLst/>
          </a:prstGeom>
          <a:noFill/>
        </p:spPr>
        <p:txBody>
          <a:bodyPr wrap="none" rtlCol="0">
            <a:spAutoFit/>
          </a:bodyPr>
          <a:lstStyle/>
          <a:p>
            <a:pPr algn="ctr"/>
            <a:r>
              <a:rPr lang="en-US" altLang="zh-CN" sz="3200" b="1" dirty="0">
                <a:latin typeface="微软雅黑"/>
                <a:ea typeface="微软雅黑"/>
                <a:cs typeface="+mn-ea"/>
                <a:sym typeface="微软雅黑"/>
              </a:rPr>
              <a:t>EDUCATION</a:t>
            </a:r>
          </a:p>
        </p:txBody>
      </p:sp>
      <p:sp>
        <p:nvSpPr>
          <p:cNvPr id="16" name="PA_矩形 15"/>
          <p:cNvSpPr/>
          <p:nvPr>
            <p:custDataLst>
              <p:tags r:id="rId1"/>
            </p:custDataLst>
          </p:nvPr>
        </p:nvSpPr>
        <p:spPr>
          <a:xfrm>
            <a:off x="551384" y="4041541"/>
            <a:ext cx="6264696" cy="406604"/>
          </a:xfrm>
          <a:prstGeom prst="rect">
            <a:avLst/>
          </a:prstGeom>
        </p:spPr>
        <p:txBody>
          <a:bodyPr wrap="square" lIns="67391" tIns="33696" rIns="67391" bIns="33696">
            <a:spAutoFit/>
          </a:bodyPr>
          <a:lstStyle/>
          <a:p>
            <a:r>
              <a:rPr lang="en-US" altLang="zh-CN" sz="1100" dirty="0">
                <a:latin typeface="微软雅黑"/>
                <a:ea typeface="微软雅黑"/>
                <a:sym typeface="微软雅黑"/>
              </a:rPr>
              <a:t>Your content to play here, or through your copy, paste in this box, and select only the text. this box, and select only the text.</a:t>
            </a:r>
          </a:p>
        </p:txBody>
      </p:sp>
      <p:sp>
        <p:nvSpPr>
          <p:cNvPr id="20" name="文本框 13"/>
          <p:cNvSpPr txBox="1"/>
          <p:nvPr/>
        </p:nvSpPr>
        <p:spPr>
          <a:xfrm>
            <a:off x="767408" y="4592161"/>
            <a:ext cx="1656184" cy="276999"/>
          </a:xfrm>
          <a:prstGeom prst="rect">
            <a:avLst/>
          </a:prstGeom>
          <a:solidFill>
            <a:srgbClr val="38B8B7"/>
          </a:solidFill>
        </p:spPr>
        <p:txBody>
          <a:bodyPr wrap="square" lIns="0" tIns="0" rIns="0" bIns="0" rtlCol="0">
            <a:spAutoFit/>
          </a:bodyPr>
          <a:lstStyle/>
          <a:p>
            <a:pPr algn="ctr"/>
            <a:r>
              <a:rPr lang="zh-CN" altLang="en-US" dirty="0">
                <a:solidFill>
                  <a:schemeClr val="bg1"/>
                </a:solidFill>
                <a:latin typeface="微软雅黑"/>
                <a:ea typeface="微软雅黑"/>
                <a:sym typeface="微软雅黑"/>
              </a:rPr>
              <a:t>教师：</a:t>
            </a:r>
            <a:r>
              <a:rPr lang="en-US" altLang="zh-CN" dirty="0">
                <a:solidFill>
                  <a:schemeClr val="bg1"/>
                </a:solidFill>
                <a:latin typeface="微软雅黑"/>
                <a:ea typeface="微软雅黑"/>
                <a:sym typeface="微软雅黑"/>
              </a:rPr>
              <a:t>XXX</a:t>
            </a:r>
            <a:endParaRPr lang="zh-CN" altLang="en-US" dirty="0">
              <a:solidFill>
                <a:schemeClr val="bg1"/>
              </a:solidFill>
              <a:latin typeface="微软雅黑"/>
              <a:ea typeface="微软雅黑"/>
              <a:sym typeface="微软雅黑"/>
            </a:endParaRPr>
          </a:p>
        </p:txBody>
      </p:sp>
      <p:sp>
        <p:nvSpPr>
          <p:cNvPr id="21" name="文本框 13"/>
          <p:cNvSpPr txBox="1"/>
          <p:nvPr/>
        </p:nvSpPr>
        <p:spPr>
          <a:xfrm>
            <a:off x="2451424" y="4592161"/>
            <a:ext cx="2060399" cy="276999"/>
          </a:xfrm>
          <a:prstGeom prst="rect">
            <a:avLst/>
          </a:prstGeom>
          <a:solidFill>
            <a:srgbClr val="FFC000"/>
          </a:solidFill>
        </p:spPr>
        <p:txBody>
          <a:bodyPr wrap="square" lIns="0" tIns="0" rIns="0" bIns="0" rtlCol="0">
            <a:spAutoFit/>
          </a:bodyPr>
          <a:lstStyle/>
          <a:p>
            <a:pPr algn="ctr"/>
            <a:r>
              <a:rPr lang="zh-CN" altLang="en-US" dirty="0">
                <a:solidFill>
                  <a:schemeClr val="bg1"/>
                </a:solidFill>
                <a:latin typeface="微软雅黑"/>
                <a:ea typeface="微软雅黑"/>
                <a:sym typeface="微软雅黑"/>
              </a:rPr>
              <a:t>时间：</a:t>
            </a:r>
            <a:r>
              <a:rPr lang="en-US" altLang="zh-CN" dirty="0">
                <a:solidFill>
                  <a:schemeClr val="bg1"/>
                </a:solidFill>
                <a:latin typeface="微软雅黑"/>
                <a:ea typeface="微软雅黑"/>
                <a:sym typeface="微软雅黑"/>
              </a:rPr>
              <a:t>XX</a:t>
            </a:r>
            <a:r>
              <a:rPr lang="zh-CN" altLang="en-US" dirty="0">
                <a:solidFill>
                  <a:schemeClr val="bg1"/>
                </a:solidFill>
                <a:latin typeface="微软雅黑"/>
                <a:ea typeface="微软雅黑"/>
                <a:sym typeface="微软雅黑"/>
              </a:rPr>
              <a:t>年</a:t>
            </a:r>
            <a:r>
              <a:rPr lang="en-US" altLang="zh-CN" dirty="0">
                <a:solidFill>
                  <a:schemeClr val="bg1"/>
                </a:solidFill>
                <a:latin typeface="微软雅黑"/>
                <a:ea typeface="微软雅黑"/>
                <a:sym typeface="微软雅黑"/>
              </a:rPr>
              <a:t>XX</a:t>
            </a:r>
            <a:r>
              <a:rPr lang="zh-CN" altLang="en-US" dirty="0">
                <a:solidFill>
                  <a:schemeClr val="bg1"/>
                </a:solidFill>
                <a:latin typeface="微软雅黑"/>
                <a:ea typeface="微软雅黑"/>
                <a:sym typeface="微软雅黑"/>
              </a:rPr>
              <a:t>月</a:t>
            </a:r>
          </a:p>
        </p:txBody>
      </p:sp>
      <p:sp>
        <p:nvSpPr>
          <p:cNvPr id="26" name="TextBox 4">
            <a:extLst>
              <a:ext uri="{FF2B5EF4-FFF2-40B4-BE49-F238E27FC236}">
                <a16:creationId xmlns:a16="http://schemas.microsoft.com/office/drawing/2014/main" id="{DBAD35F5-DD81-457E-8290-E64E8E2FBDCE}"/>
              </a:ext>
            </a:extLst>
          </p:cNvPr>
          <p:cNvSpPr txBox="1"/>
          <p:nvPr/>
        </p:nvSpPr>
        <p:spPr>
          <a:xfrm>
            <a:off x="479376" y="3343386"/>
            <a:ext cx="6724918" cy="584775"/>
          </a:xfrm>
          <a:prstGeom prst="rect">
            <a:avLst/>
          </a:prstGeom>
          <a:noFill/>
        </p:spPr>
        <p:txBody>
          <a:bodyPr wrap="none" rtlCol="0">
            <a:spAutoFit/>
          </a:bodyPr>
          <a:lstStyle/>
          <a:p>
            <a:pPr algn="ctr"/>
            <a:r>
              <a:rPr lang="zh-CN" altLang="en-US" sz="3200" b="1" dirty="0">
                <a:latin typeface="微软雅黑"/>
                <a:ea typeface="微软雅黑"/>
                <a:cs typeface="+mn-ea"/>
                <a:sym typeface="微软雅黑"/>
              </a:rPr>
              <a:t>小清新几何风格的教育课件</a:t>
            </a:r>
            <a:r>
              <a:rPr lang="en-US" altLang="zh-CN" sz="3200" b="1" dirty="0">
                <a:latin typeface="微软雅黑"/>
                <a:ea typeface="微软雅黑"/>
                <a:cs typeface="+mn-ea"/>
                <a:sym typeface="微软雅黑"/>
              </a:rPr>
              <a:t>PPT</a:t>
            </a:r>
            <a:r>
              <a:rPr lang="zh-CN" altLang="en-US" sz="3200" b="1" dirty="0">
                <a:latin typeface="微软雅黑"/>
                <a:ea typeface="微软雅黑"/>
                <a:cs typeface="+mn-ea"/>
                <a:sym typeface="微软雅黑"/>
              </a:rPr>
              <a:t>模板</a:t>
            </a:r>
            <a:endParaRPr lang="en-US" altLang="zh-CN" sz="3200" b="1" dirty="0">
              <a:latin typeface="微软雅黑"/>
              <a:ea typeface="微软雅黑"/>
              <a:cs typeface="+mn-ea"/>
              <a:sym typeface="微软雅黑"/>
            </a:endParaRPr>
          </a:p>
        </p:txBody>
      </p:sp>
    </p:spTree>
    <p:extLst>
      <p:ext uri="{BB962C8B-B14F-4D97-AF65-F5344CB8AC3E}">
        <p14:creationId xmlns:p14="http://schemas.microsoft.com/office/powerpoint/2010/main" val="423387767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2" presetClass="entr" presetSubtype="4" fill="hold" grpId="0" nodeType="afterEffect">
                                  <p:stCondLst>
                                    <p:cond delay="0"/>
                                  </p:stCondLst>
                                  <p:iterate type="lt">
                                    <p:tmPct val="10000"/>
                                  </p:iterate>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750"/>
                                        <p:tgtEl>
                                          <p:spTgt spid="22"/>
                                        </p:tgtEl>
                                        <p:attrNameLst>
                                          <p:attrName>ppt_y</p:attrName>
                                        </p:attrNameLst>
                                      </p:cBhvr>
                                      <p:tavLst>
                                        <p:tav tm="0">
                                          <p:val>
                                            <p:strVal val="#ppt_y+#ppt_h*1.125000"/>
                                          </p:val>
                                        </p:tav>
                                        <p:tav tm="100000">
                                          <p:val>
                                            <p:strVal val="#ppt_y"/>
                                          </p:val>
                                        </p:tav>
                                      </p:tavLst>
                                    </p:anim>
                                    <p:animEffect transition="in" filter="wipe(up)">
                                      <p:cBhvr>
                                        <p:cTn id="14" dur="75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500"/>
                                        <p:tgtEl>
                                          <p:spTgt spid="16"/>
                                        </p:tgtEl>
                                      </p:cBhvr>
                                    </p:animEffect>
                                  </p:childTnLst>
                                </p:cTn>
                              </p:par>
                            </p:childTnLst>
                          </p:cTn>
                        </p:par>
                        <p:par>
                          <p:cTn id="20" fill="hold">
                            <p:stCondLst>
                              <p:cond delay="500"/>
                            </p:stCondLst>
                            <p:childTnLst>
                              <p:par>
                                <p:cTn id="21" presetID="3" presetClass="entr" presetSubtype="1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linds(horizontal)">
                                      <p:cBhvr>
                                        <p:cTn id="23" dur="500"/>
                                        <p:tgtEl>
                                          <p:spTgt spid="20"/>
                                        </p:tgtEl>
                                      </p:cBhvr>
                                    </p:animEffect>
                                  </p:childTnLst>
                                </p:cTn>
                              </p:par>
                            </p:childTnLst>
                          </p:cTn>
                        </p:par>
                        <p:par>
                          <p:cTn id="24" fill="hold">
                            <p:stCondLst>
                              <p:cond delay="1000"/>
                            </p:stCondLst>
                            <p:childTnLst>
                              <p:par>
                                <p:cTn id="25" presetID="3" presetClass="entr" presetSubtype="1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linds(horizontal)">
                                      <p:cBhvr>
                                        <p:cTn id="27" dur="500"/>
                                        <p:tgtEl>
                                          <p:spTgt spid="21"/>
                                        </p:tgtEl>
                                      </p:cBhvr>
                                    </p:animEffect>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anim calcmode="lin" valueType="num">
                                      <p:cBhvr>
                                        <p:cTn id="32" dur="500" fill="hold"/>
                                        <p:tgtEl>
                                          <p:spTgt spid="26"/>
                                        </p:tgtEl>
                                        <p:attrNameLst>
                                          <p:attrName>ppt_x</p:attrName>
                                        </p:attrNameLst>
                                      </p:cBhvr>
                                      <p:tavLst>
                                        <p:tav tm="0">
                                          <p:val>
                                            <p:strVal val="#ppt_x"/>
                                          </p:val>
                                        </p:tav>
                                        <p:tav tm="100000">
                                          <p:val>
                                            <p:strVal val="#ppt_x"/>
                                          </p:val>
                                        </p:tav>
                                      </p:tavLst>
                                    </p:anim>
                                    <p:anim calcmode="lin" valueType="num">
                                      <p:cBhvr>
                                        <p:cTn id="33"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17" grpId="0"/>
      <p:bldP spid="16" grpId="0"/>
      <p:bldP spid="20" grpId="0" animBg="1"/>
      <p:bldP spid="21" grpId="0" animBg="1"/>
      <p:bldP spid="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3" name="菱形 12"/>
          <p:cNvSpPr/>
          <p:nvPr/>
        </p:nvSpPr>
        <p:spPr>
          <a:xfrm>
            <a:off x="8256240" y="-1491429"/>
            <a:ext cx="5256584" cy="5256584"/>
          </a:xfrm>
          <a:prstGeom prst="diamond">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4" name="流程图: 摘录 13"/>
          <p:cNvSpPr/>
          <p:nvPr/>
        </p:nvSpPr>
        <p:spPr>
          <a:xfrm rot="16200000">
            <a:off x="7085831" y="227101"/>
            <a:ext cx="1216075" cy="603449"/>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5" name="流程图: 摘录 14"/>
          <p:cNvSpPr/>
          <p:nvPr/>
        </p:nvSpPr>
        <p:spPr>
          <a:xfrm rot="16200000">
            <a:off x="7483860" y="2293162"/>
            <a:ext cx="1647907" cy="911800"/>
          </a:xfrm>
          <a:prstGeom prst="flowChartExtra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cxnSp>
        <p:nvCxnSpPr>
          <p:cNvPr id="19" name="直接连接符 18"/>
          <p:cNvCxnSpPr/>
          <p:nvPr/>
        </p:nvCxnSpPr>
        <p:spPr>
          <a:xfrm>
            <a:off x="3565282" y="3299001"/>
            <a:ext cx="3682846" cy="0"/>
          </a:xfrm>
          <a:prstGeom prst="line">
            <a:avLst/>
          </a:prstGeom>
          <a:ln w="9525">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21" name="文本框 27"/>
          <p:cNvSpPr txBox="1"/>
          <p:nvPr/>
        </p:nvSpPr>
        <p:spPr>
          <a:xfrm>
            <a:off x="1355390" y="1925108"/>
            <a:ext cx="2833487" cy="1862048"/>
          </a:xfrm>
          <a:prstGeom prst="rect">
            <a:avLst/>
          </a:prstGeom>
          <a:noFill/>
        </p:spPr>
        <p:txBody>
          <a:bodyPr wrap="square" rtlCol="0">
            <a:spAutoFit/>
          </a:bodyPr>
          <a:lstStyle/>
          <a:p>
            <a:pPr algn="ctr"/>
            <a:r>
              <a:rPr lang="en-US" altLang="zh-CN" sz="6000" dirty="0">
                <a:solidFill>
                  <a:srgbClr val="C00000"/>
                </a:solidFill>
                <a:latin typeface="微软雅黑"/>
                <a:ea typeface="微软雅黑"/>
                <a:cs typeface="+mn-ea"/>
                <a:sym typeface="微软雅黑"/>
              </a:rPr>
              <a:t>0</a:t>
            </a:r>
            <a:r>
              <a:rPr lang="en-US" altLang="zh-CN" sz="11500" dirty="0">
                <a:solidFill>
                  <a:srgbClr val="C00000"/>
                </a:solidFill>
                <a:latin typeface="微软雅黑"/>
                <a:ea typeface="微软雅黑"/>
                <a:cs typeface="+mn-ea"/>
                <a:sym typeface="微软雅黑"/>
              </a:rPr>
              <a:t>1</a:t>
            </a:r>
            <a:endParaRPr lang="zh-CN" altLang="en-US" sz="11500" dirty="0">
              <a:solidFill>
                <a:srgbClr val="C00000"/>
              </a:solidFill>
              <a:latin typeface="微软雅黑"/>
              <a:ea typeface="微软雅黑"/>
              <a:cs typeface="+mn-ea"/>
              <a:sym typeface="微软雅黑"/>
            </a:endParaRPr>
          </a:p>
        </p:txBody>
      </p:sp>
      <p:sp>
        <p:nvSpPr>
          <p:cNvPr id="22" name="TextBox 11"/>
          <p:cNvSpPr txBox="1"/>
          <p:nvPr/>
        </p:nvSpPr>
        <p:spPr>
          <a:xfrm>
            <a:off x="4025186" y="2420888"/>
            <a:ext cx="2646878" cy="830997"/>
          </a:xfrm>
          <a:prstGeom prst="rect">
            <a:avLst/>
          </a:prstGeom>
          <a:noFill/>
        </p:spPr>
        <p:txBody>
          <a:bodyPr wrap="none" rtlCol="0">
            <a:spAutoFit/>
          </a:bodyPr>
          <a:lstStyle/>
          <a:p>
            <a:pPr marL="0" lvl="1" algn="r"/>
            <a:r>
              <a:rPr lang="zh-CN" altLang="en-US" sz="4800" b="1" dirty="0">
                <a:latin typeface="微软雅黑"/>
                <a:ea typeface="微软雅黑"/>
                <a:sym typeface="微软雅黑"/>
              </a:rPr>
              <a:t>输入标题</a:t>
            </a:r>
            <a:endParaRPr lang="en-US" altLang="zh-CN" sz="4800" b="1" dirty="0">
              <a:latin typeface="微软雅黑"/>
              <a:ea typeface="微软雅黑"/>
              <a:sym typeface="微软雅黑"/>
            </a:endParaRPr>
          </a:p>
        </p:txBody>
      </p:sp>
      <p:sp>
        <p:nvSpPr>
          <p:cNvPr id="23" name="文本框 19"/>
          <p:cNvSpPr txBox="1">
            <a:spLocks noChangeArrowheads="1"/>
          </p:cNvSpPr>
          <p:nvPr/>
        </p:nvSpPr>
        <p:spPr bwMode="auto">
          <a:xfrm>
            <a:off x="4574307" y="3501008"/>
            <a:ext cx="2139365"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dirty="0">
                <a:latin typeface="微软雅黑"/>
                <a:ea typeface="微软雅黑"/>
                <a:cs typeface="+mn-ea"/>
                <a:sym typeface="微软雅黑"/>
              </a:rPr>
              <a:t>文字内容</a:t>
            </a:r>
            <a:endParaRPr lang="en-GB" altLang="zh-CN" sz="1600" dirty="0">
              <a:latin typeface="微软雅黑"/>
              <a:ea typeface="微软雅黑"/>
              <a:cs typeface="+mn-ea"/>
              <a:sym typeface="微软雅黑"/>
            </a:endParaRPr>
          </a:p>
        </p:txBody>
      </p:sp>
      <p:sp>
        <p:nvSpPr>
          <p:cNvPr id="4" name="菱形 3"/>
          <p:cNvSpPr/>
          <p:nvPr/>
        </p:nvSpPr>
        <p:spPr>
          <a:xfrm>
            <a:off x="4223792" y="3592869"/>
            <a:ext cx="216024" cy="216024"/>
          </a:xfrm>
          <a:prstGeom prst="diamond">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7" name="文本框 19"/>
          <p:cNvSpPr txBox="1">
            <a:spLocks noChangeArrowheads="1"/>
          </p:cNvSpPr>
          <p:nvPr/>
        </p:nvSpPr>
        <p:spPr bwMode="auto">
          <a:xfrm>
            <a:off x="4574307" y="3882266"/>
            <a:ext cx="2139365" cy="381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600" dirty="0">
                <a:latin typeface="微软雅黑"/>
                <a:ea typeface="微软雅黑"/>
                <a:cs typeface="+mn-ea"/>
                <a:sym typeface="微软雅黑"/>
              </a:rPr>
              <a:t>文字内容</a:t>
            </a:r>
            <a:endParaRPr lang="en-GB" altLang="zh-CN" sz="1600" dirty="0">
              <a:latin typeface="微软雅黑"/>
              <a:ea typeface="微软雅黑"/>
              <a:cs typeface="+mn-ea"/>
              <a:sym typeface="微软雅黑"/>
            </a:endParaRPr>
          </a:p>
        </p:txBody>
      </p:sp>
      <p:sp>
        <p:nvSpPr>
          <p:cNvPr id="18" name="菱形 17"/>
          <p:cNvSpPr/>
          <p:nvPr/>
        </p:nvSpPr>
        <p:spPr>
          <a:xfrm>
            <a:off x="4223792" y="3974127"/>
            <a:ext cx="216024" cy="216024"/>
          </a:xfrm>
          <a:prstGeom prst="diamond">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6" name="矩形 15"/>
          <p:cNvSpPr/>
          <p:nvPr/>
        </p:nvSpPr>
        <p:spPr>
          <a:xfrm>
            <a:off x="7392144" y="-1491429"/>
            <a:ext cx="6480720" cy="5939574"/>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p:cNvPicPr>
            <a:picLocks noChangeAspect="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val="0"/>
              </a:ext>
            </a:extLst>
          </a:blip>
          <a:stretch>
            <a:fillRect/>
          </a:stretch>
        </p:blipFill>
        <p:spPr>
          <a:xfrm>
            <a:off x="5859821" y="333404"/>
            <a:ext cx="8259508" cy="3728977"/>
          </a:xfrm>
          <a:prstGeom prst="rect">
            <a:avLst/>
          </a:prstGeom>
        </p:spPr>
      </p:pic>
    </p:spTree>
    <p:extLst>
      <p:ext uri="{BB962C8B-B14F-4D97-AF65-F5344CB8AC3E}">
        <p14:creationId xmlns:p14="http://schemas.microsoft.com/office/powerpoint/2010/main" val="230717929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2" presetClass="entr" presetSubtype="4"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ppt_x"/>
                                          </p:val>
                                        </p:tav>
                                        <p:tav tm="100000">
                                          <p:val>
                                            <p:strVal val="#ppt_x"/>
                                          </p:val>
                                        </p:tav>
                                      </p:tavLst>
                                    </p:anim>
                                    <p:anim calcmode="lin" valueType="num">
                                      <p:cBhvr additive="base">
                                        <p:cTn id="18" dur="500" fill="hold"/>
                                        <p:tgtEl>
                                          <p:spTgt spid="2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ppt_x"/>
                                          </p:val>
                                        </p:tav>
                                        <p:tav tm="100000">
                                          <p:val>
                                            <p:strVal val="#ppt_x"/>
                                          </p:val>
                                        </p:tav>
                                      </p:tavLst>
                                    </p:anim>
                                    <p:anim calcmode="lin" valueType="num">
                                      <p:cBhvr additive="base">
                                        <p:cTn id="22" dur="500" fill="hold"/>
                                        <p:tgtEl>
                                          <p:spTgt spid="23"/>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ppt_x"/>
                                          </p:val>
                                        </p:tav>
                                        <p:tav tm="100000">
                                          <p:val>
                                            <p:strVal val="#ppt_x"/>
                                          </p:val>
                                        </p:tav>
                                      </p:tavLst>
                                    </p:anim>
                                    <p:anim calcmode="lin" valueType="num">
                                      <p:cBhvr additive="base">
                                        <p:cTn id="30" dur="500" fill="hold"/>
                                        <p:tgtEl>
                                          <p:spTgt spid="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4" grpId="0" animBg="1"/>
      <p:bldP spid="17" grpId="0"/>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18"/>
          <p:cNvGrpSpPr/>
          <p:nvPr/>
        </p:nvGrpSpPr>
        <p:grpSpPr>
          <a:xfrm>
            <a:off x="4941522" y="3600557"/>
            <a:ext cx="6868503" cy="4070224"/>
            <a:chOff x="2555776" y="2204864"/>
            <a:chExt cx="3456384" cy="3456384"/>
          </a:xfrm>
          <a:solidFill>
            <a:srgbClr val="38B8B7"/>
          </a:solidFill>
          <a:scene3d>
            <a:camera prst="isometricOffAxis1Top">
              <a:rot lat="17411170" lon="18596411" rev="2947935"/>
            </a:camera>
            <a:lightRig rig="threePt" dir="t"/>
          </a:scene3d>
        </p:grpSpPr>
        <p:sp>
          <p:nvSpPr>
            <p:cNvPr id="19" name="椭圆 19"/>
            <p:cNvSpPr/>
            <p:nvPr/>
          </p:nvSpPr>
          <p:spPr>
            <a:xfrm>
              <a:off x="2555776" y="2204864"/>
              <a:ext cx="3456384" cy="3456384"/>
            </a:xfrm>
            <a:prstGeom prst="ellipse">
              <a:avLst/>
            </a:prstGeom>
            <a:grp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80">
                <a:defRPr/>
              </a:pPr>
              <a:endParaRPr lang="zh-CN" altLang="en-US" sz="1900" kern="0" dirty="0">
                <a:solidFill>
                  <a:sysClr val="window" lastClr="FFFFFF"/>
                </a:solidFill>
                <a:latin typeface="微软雅黑"/>
                <a:ea typeface="微软雅黑"/>
                <a:sym typeface="微软雅黑"/>
              </a:endParaRPr>
            </a:p>
          </p:txBody>
        </p:sp>
        <p:sp>
          <p:nvSpPr>
            <p:cNvPr id="20" name="椭圆 20"/>
            <p:cNvSpPr/>
            <p:nvPr/>
          </p:nvSpPr>
          <p:spPr>
            <a:xfrm>
              <a:off x="2652028" y="2302296"/>
              <a:ext cx="3263879" cy="3263879"/>
            </a:xfrm>
            <a:prstGeom prst="ellipse">
              <a:avLst/>
            </a:prstGeom>
            <a:grp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80">
                <a:defRPr/>
              </a:pPr>
              <a:endParaRPr lang="zh-CN" altLang="en-US" sz="1900" kern="0" dirty="0">
                <a:solidFill>
                  <a:sysClr val="window" lastClr="FFFFFF"/>
                </a:solidFill>
                <a:latin typeface="微软雅黑"/>
                <a:ea typeface="微软雅黑"/>
                <a:sym typeface="微软雅黑"/>
              </a:endParaRPr>
            </a:p>
          </p:txBody>
        </p:sp>
        <p:sp>
          <p:nvSpPr>
            <p:cNvPr id="21" name="椭圆 21"/>
            <p:cNvSpPr/>
            <p:nvPr/>
          </p:nvSpPr>
          <p:spPr>
            <a:xfrm>
              <a:off x="2927938" y="2577026"/>
              <a:ext cx="2712060" cy="2712060"/>
            </a:xfrm>
            <a:prstGeom prst="ellipse">
              <a:avLst/>
            </a:prstGeom>
            <a:grp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80">
                <a:defRPr/>
              </a:pPr>
              <a:endParaRPr lang="zh-CN" altLang="en-US" sz="1900" kern="0" dirty="0">
                <a:solidFill>
                  <a:sysClr val="window" lastClr="FFFFFF"/>
                </a:solidFill>
                <a:latin typeface="微软雅黑"/>
                <a:ea typeface="微软雅黑"/>
                <a:sym typeface="微软雅黑"/>
              </a:endParaRPr>
            </a:p>
          </p:txBody>
        </p:sp>
        <p:sp>
          <p:nvSpPr>
            <p:cNvPr id="23" name="椭圆 22"/>
            <p:cNvSpPr/>
            <p:nvPr/>
          </p:nvSpPr>
          <p:spPr>
            <a:xfrm>
              <a:off x="3298562" y="2948830"/>
              <a:ext cx="1970812" cy="1970812"/>
            </a:xfrm>
            <a:prstGeom prst="ellipse">
              <a:avLst/>
            </a:prstGeom>
            <a:grp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80">
                <a:defRPr/>
              </a:pPr>
              <a:endParaRPr lang="zh-CN" altLang="en-US" sz="1900" kern="0" dirty="0">
                <a:solidFill>
                  <a:sysClr val="window" lastClr="FFFFFF"/>
                </a:solidFill>
                <a:latin typeface="微软雅黑"/>
                <a:ea typeface="微软雅黑"/>
                <a:sym typeface="微软雅黑"/>
              </a:endParaRPr>
            </a:p>
          </p:txBody>
        </p:sp>
        <p:sp>
          <p:nvSpPr>
            <p:cNvPr id="25" name="椭圆 23"/>
            <p:cNvSpPr/>
            <p:nvPr/>
          </p:nvSpPr>
          <p:spPr>
            <a:xfrm>
              <a:off x="3743908" y="3392996"/>
              <a:ext cx="1080120" cy="1080120"/>
            </a:xfrm>
            <a:prstGeom prst="ellipse">
              <a:avLst/>
            </a:prstGeom>
            <a:grp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80">
                <a:defRPr/>
              </a:pPr>
              <a:endParaRPr lang="zh-CN" altLang="en-US" sz="1900" kern="0" dirty="0">
                <a:solidFill>
                  <a:sysClr val="window" lastClr="FFFFFF"/>
                </a:solidFill>
                <a:latin typeface="微软雅黑"/>
                <a:ea typeface="微软雅黑"/>
                <a:sym typeface="微软雅黑"/>
              </a:endParaRPr>
            </a:p>
          </p:txBody>
        </p:sp>
        <p:sp>
          <p:nvSpPr>
            <p:cNvPr id="28" name="椭圆 24"/>
            <p:cNvSpPr/>
            <p:nvPr/>
          </p:nvSpPr>
          <p:spPr>
            <a:xfrm>
              <a:off x="3851672" y="3500760"/>
              <a:ext cx="864592" cy="864592"/>
            </a:xfrm>
            <a:prstGeom prst="ellipse">
              <a:avLst/>
            </a:prstGeom>
            <a:grp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80">
                <a:defRPr/>
              </a:pPr>
              <a:endParaRPr lang="zh-CN" altLang="en-US" sz="1900" kern="0" dirty="0">
                <a:solidFill>
                  <a:sysClr val="window" lastClr="FFFFFF"/>
                </a:solidFill>
                <a:latin typeface="微软雅黑"/>
                <a:ea typeface="微软雅黑"/>
                <a:sym typeface="微软雅黑"/>
              </a:endParaRPr>
            </a:p>
          </p:txBody>
        </p:sp>
      </p:grpSp>
      <p:sp>
        <p:nvSpPr>
          <p:cNvPr id="10" name="等腰三角形 25"/>
          <p:cNvSpPr/>
          <p:nvPr/>
        </p:nvSpPr>
        <p:spPr>
          <a:xfrm flipV="1">
            <a:off x="7409642" y="4391636"/>
            <a:ext cx="1932259" cy="1271652"/>
          </a:xfrm>
          <a:prstGeom prst="triangle">
            <a:avLst/>
          </a:prstGeom>
          <a:solidFill>
            <a:srgbClr val="38B8B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80">
              <a:defRPr/>
            </a:pPr>
            <a:endParaRPr lang="zh-CN" altLang="en-US" sz="2800" kern="0" dirty="0">
              <a:solidFill>
                <a:sysClr val="window" lastClr="FFFFFF"/>
              </a:solidFill>
              <a:latin typeface="微软雅黑"/>
              <a:ea typeface="微软雅黑"/>
              <a:sym typeface="微软雅黑"/>
            </a:endParaRPr>
          </a:p>
        </p:txBody>
      </p:sp>
      <p:sp>
        <p:nvSpPr>
          <p:cNvPr id="11" name="矩形 14"/>
          <p:cNvSpPr/>
          <p:nvPr/>
        </p:nvSpPr>
        <p:spPr>
          <a:xfrm>
            <a:off x="7425232" y="4229393"/>
            <a:ext cx="1932259" cy="16224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 fmla="*/ 144379 w 1640851"/>
              <a:gd name="connsiteY0" fmla="*/ 12032 h 149806"/>
              <a:gd name="connsiteX1" fmla="*/ 1640851 w 1640851"/>
              <a:gd name="connsiteY1" fmla="*/ 0 h 149806"/>
              <a:gd name="connsiteX2" fmla="*/ 1640851 w 1640851"/>
              <a:gd name="connsiteY2" fmla="*/ 149806 h 149806"/>
              <a:gd name="connsiteX3" fmla="*/ 0 w 1640851"/>
              <a:gd name="connsiteY3" fmla="*/ 149806 h 149806"/>
              <a:gd name="connsiteX4" fmla="*/ 144379 w 1640851"/>
              <a:gd name="connsiteY4" fmla="*/ 12032 h 149806"/>
              <a:gd name="connsiteX0" fmla="*/ 144379 w 1640851"/>
              <a:gd name="connsiteY0" fmla="*/ 24064 h 161838"/>
              <a:gd name="connsiteX1" fmla="*/ 1508504 w 1640851"/>
              <a:gd name="connsiteY1" fmla="*/ 0 h 161838"/>
              <a:gd name="connsiteX2" fmla="*/ 1640851 w 1640851"/>
              <a:gd name="connsiteY2" fmla="*/ 161838 h 161838"/>
              <a:gd name="connsiteX3" fmla="*/ 0 w 1640851"/>
              <a:gd name="connsiteY3" fmla="*/ 161838 h 161838"/>
              <a:gd name="connsiteX4" fmla="*/ 144379 w 1640851"/>
              <a:gd name="connsiteY4" fmla="*/ 24064 h 161838"/>
              <a:gd name="connsiteX0" fmla="*/ 144379 w 1640851"/>
              <a:gd name="connsiteY0" fmla="*/ 0 h 137774"/>
              <a:gd name="connsiteX1" fmla="*/ 1544599 w 1640851"/>
              <a:gd name="connsiteY1" fmla="*/ 0 h 137774"/>
              <a:gd name="connsiteX2" fmla="*/ 1640851 w 1640851"/>
              <a:gd name="connsiteY2" fmla="*/ 137774 h 137774"/>
              <a:gd name="connsiteX3" fmla="*/ 0 w 1640851"/>
              <a:gd name="connsiteY3" fmla="*/ 137774 h 137774"/>
              <a:gd name="connsiteX4" fmla="*/ 144379 w 1640851"/>
              <a:gd name="connsiteY4" fmla="*/ 0 h 137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0851" h="137774">
                <a:moveTo>
                  <a:pt x="144379" y="0"/>
                </a:moveTo>
                <a:lnTo>
                  <a:pt x="1544599" y="0"/>
                </a:lnTo>
                <a:lnTo>
                  <a:pt x="1640851" y="137774"/>
                </a:lnTo>
                <a:lnTo>
                  <a:pt x="0" y="137774"/>
                </a:lnTo>
                <a:lnTo>
                  <a:pt x="144379" y="0"/>
                </a:lnTo>
                <a:close/>
              </a:path>
            </a:pathLst>
          </a:custGeom>
          <a:solidFill>
            <a:srgbClr val="38B8B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80">
              <a:defRPr/>
            </a:pPr>
            <a:endParaRPr lang="zh-CN" altLang="en-US" sz="1900" kern="0" dirty="0">
              <a:solidFill>
                <a:sysClr val="window" lastClr="FFFFFF"/>
              </a:solidFill>
              <a:latin typeface="微软雅黑"/>
              <a:ea typeface="微软雅黑"/>
              <a:sym typeface="微软雅黑"/>
            </a:endParaRPr>
          </a:p>
        </p:txBody>
      </p:sp>
      <p:sp>
        <p:nvSpPr>
          <p:cNvPr id="12" name="矩形 15"/>
          <p:cNvSpPr/>
          <p:nvPr/>
        </p:nvSpPr>
        <p:spPr>
          <a:xfrm>
            <a:off x="6564259" y="3176575"/>
            <a:ext cx="3605487" cy="1103741"/>
          </a:xfrm>
          <a:custGeom>
            <a:avLst/>
            <a:gdLst/>
            <a:ahLst/>
            <a:cxnLst/>
            <a:rect l="l" t="t" r="r" b="b"/>
            <a:pathLst>
              <a:path w="3061735" h="937284">
                <a:moveTo>
                  <a:pt x="0" y="0"/>
                </a:moveTo>
                <a:lnTo>
                  <a:pt x="3061735" y="0"/>
                </a:lnTo>
                <a:lnTo>
                  <a:pt x="2493758" y="937284"/>
                </a:lnTo>
                <a:lnTo>
                  <a:pt x="567977" y="937284"/>
                </a:lnTo>
                <a:close/>
              </a:path>
            </a:pathLst>
          </a:cu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80">
              <a:defRPr/>
            </a:pPr>
            <a:endParaRPr lang="zh-CN" altLang="en-US" sz="1900" kern="0" dirty="0">
              <a:solidFill>
                <a:sysClr val="window" lastClr="FFFFFF"/>
              </a:solidFill>
              <a:latin typeface="微软雅黑"/>
              <a:ea typeface="微软雅黑"/>
              <a:sym typeface="微软雅黑"/>
            </a:endParaRPr>
          </a:p>
        </p:txBody>
      </p:sp>
      <p:sp>
        <p:nvSpPr>
          <p:cNvPr id="13" name="矩形 17"/>
          <p:cNvSpPr/>
          <p:nvPr/>
        </p:nvSpPr>
        <p:spPr>
          <a:xfrm>
            <a:off x="5788724" y="1904631"/>
            <a:ext cx="5147041" cy="1103741"/>
          </a:xfrm>
          <a:custGeom>
            <a:avLst/>
            <a:gdLst/>
            <a:ahLst/>
            <a:cxnLst/>
            <a:rect l="l" t="t" r="r" b="b"/>
            <a:pathLst>
              <a:path w="4370803" h="937284">
                <a:moveTo>
                  <a:pt x="0" y="0"/>
                </a:moveTo>
                <a:lnTo>
                  <a:pt x="4370803" y="0"/>
                </a:lnTo>
                <a:lnTo>
                  <a:pt x="3802825" y="937284"/>
                </a:lnTo>
                <a:lnTo>
                  <a:pt x="567978" y="937284"/>
                </a:lnTo>
                <a:close/>
              </a:path>
            </a:pathLst>
          </a:custGeom>
          <a:solidFill>
            <a:srgbClr val="38B8B7"/>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80">
              <a:defRPr/>
            </a:pPr>
            <a:endParaRPr lang="zh-CN" altLang="en-US" sz="2800" kern="0" dirty="0">
              <a:solidFill>
                <a:sysClr val="window" lastClr="FFFFFF"/>
              </a:solidFill>
              <a:latin typeface="微软雅黑"/>
              <a:ea typeface="微软雅黑"/>
              <a:sym typeface="微软雅黑"/>
            </a:endParaRPr>
          </a:p>
        </p:txBody>
      </p:sp>
      <p:sp>
        <p:nvSpPr>
          <p:cNvPr id="14" name="矩形 14"/>
          <p:cNvSpPr/>
          <p:nvPr/>
        </p:nvSpPr>
        <p:spPr>
          <a:xfrm>
            <a:off x="6568011" y="3014334"/>
            <a:ext cx="3605487" cy="16224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 fmla="*/ 144379 w 1640851"/>
              <a:gd name="connsiteY0" fmla="*/ 12032 h 149806"/>
              <a:gd name="connsiteX1" fmla="*/ 1640851 w 1640851"/>
              <a:gd name="connsiteY1" fmla="*/ 0 h 149806"/>
              <a:gd name="connsiteX2" fmla="*/ 1640851 w 1640851"/>
              <a:gd name="connsiteY2" fmla="*/ 149806 h 149806"/>
              <a:gd name="connsiteX3" fmla="*/ 0 w 1640851"/>
              <a:gd name="connsiteY3" fmla="*/ 149806 h 149806"/>
              <a:gd name="connsiteX4" fmla="*/ 144379 w 1640851"/>
              <a:gd name="connsiteY4" fmla="*/ 12032 h 149806"/>
              <a:gd name="connsiteX0" fmla="*/ 144379 w 1640851"/>
              <a:gd name="connsiteY0" fmla="*/ 24064 h 161838"/>
              <a:gd name="connsiteX1" fmla="*/ 1508504 w 1640851"/>
              <a:gd name="connsiteY1" fmla="*/ 0 h 161838"/>
              <a:gd name="connsiteX2" fmla="*/ 1640851 w 1640851"/>
              <a:gd name="connsiteY2" fmla="*/ 161838 h 161838"/>
              <a:gd name="connsiteX3" fmla="*/ 0 w 1640851"/>
              <a:gd name="connsiteY3" fmla="*/ 161838 h 161838"/>
              <a:gd name="connsiteX4" fmla="*/ 144379 w 1640851"/>
              <a:gd name="connsiteY4" fmla="*/ 24064 h 161838"/>
              <a:gd name="connsiteX0" fmla="*/ 144379 w 1640851"/>
              <a:gd name="connsiteY0" fmla="*/ 0 h 137774"/>
              <a:gd name="connsiteX1" fmla="*/ 1544599 w 1640851"/>
              <a:gd name="connsiteY1" fmla="*/ 0 h 137774"/>
              <a:gd name="connsiteX2" fmla="*/ 1640851 w 1640851"/>
              <a:gd name="connsiteY2" fmla="*/ 137774 h 137774"/>
              <a:gd name="connsiteX3" fmla="*/ 0 w 1640851"/>
              <a:gd name="connsiteY3" fmla="*/ 137774 h 137774"/>
              <a:gd name="connsiteX4" fmla="*/ 144379 w 1640851"/>
              <a:gd name="connsiteY4" fmla="*/ 0 h 137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0851" h="137774">
                <a:moveTo>
                  <a:pt x="144379" y="0"/>
                </a:moveTo>
                <a:lnTo>
                  <a:pt x="1544599" y="0"/>
                </a:lnTo>
                <a:lnTo>
                  <a:pt x="1640851" y="137774"/>
                </a:lnTo>
                <a:lnTo>
                  <a:pt x="0" y="137774"/>
                </a:lnTo>
                <a:lnTo>
                  <a:pt x="144379" y="0"/>
                </a:lnTo>
                <a:close/>
              </a:path>
            </a:pathLst>
          </a:cu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80">
              <a:defRPr/>
            </a:pPr>
            <a:endParaRPr lang="zh-CN" altLang="en-US" sz="1900" kern="0" dirty="0">
              <a:solidFill>
                <a:sysClr val="window" lastClr="FFFFFF"/>
              </a:solidFill>
              <a:latin typeface="微软雅黑"/>
              <a:ea typeface="微软雅黑"/>
              <a:sym typeface="微软雅黑"/>
            </a:endParaRPr>
          </a:p>
        </p:txBody>
      </p:sp>
      <p:sp>
        <p:nvSpPr>
          <p:cNvPr id="15" name="矩形 14"/>
          <p:cNvSpPr/>
          <p:nvPr/>
        </p:nvSpPr>
        <p:spPr>
          <a:xfrm>
            <a:off x="5788724" y="1742390"/>
            <a:ext cx="5147041" cy="162241"/>
          </a:xfrm>
          <a:custGeom>
            <a:avLst/>
            <a:gdLst>
              <a:gd name="connsiteX0" fmla="*/ 0 w 1640851"/>
              <a:gd name="connsiteY0" fmla="*/ 0 h 149806"/>
              <a:gd name="connsiteX1" fmla="*/ 1640851 w 1640851"/>
              <a:gd name="connsiteY1" fmla="*/ 0 h 149806"/>
              <a:gd name="connsiteX2" fmla="*/ 1640851 w 1640851"/>
              <a:gd name="connsiteY2" fmla="*/ 149806 h 149806"/>
              <a:gd name="connsiteX3" fmla="*/ 0 w 1640851"/>
              <a:gd name="connsiteY3" fmla="*/ 149806 h 149806"/>
              <a:gd name="connsiteX4" fmla="*/ 0 w 1640851"/>
              <a:gd name="connsiteY4" fmla="*/ 0 h 149806"/>
              <a:gd name="connsiteX0" fmla="*/ 144379 w 1640851"/>
              <a:gd name="connsiteY0" fmla="*/ 12032 h 149806"/>
              <a:gd name="connsiteX1" fmla="*/ 1640851 w 1640851"/>
              <a:gd name="connsiteY1" fmla="*/ 0 h 149806"/>
              <a:gd name="connsiteX2" fmla="*/ 1640851 w 1640851"/>
              <a:gd name="connsiteY2" fmla="*/ 149806 h 149806"/>
              <a:gd name="connsiteX3" fmla="*/ 0 w 1640851"/>
              <a:gd name="connsiteY3" fmla="*/ 149806 h 149806"/>
              <a:gd name="connsiteX4" fmla="*/ 144379 w 1640851"/>
              <a:gd name="connsiteY4" fmla="*/ 12032 h 149806"/>
              <a:gd name="connsiteX0" fmla="*/ 144379 w 1640851"/>
              <a:gd name="connsiteY0" fmla="*/ 24064 h 161838"/>
              <a:gd name="connsiteX1" fmla="*/ 1508504 w 1640851"/>
              <a:gd name="connsiteY1" fmla="*/ 0 h 161838"/>
              <a:gd name="connsiteX2" fmla="*/ 1640851 w 1640851"/>
              <a:gd name="connsiteY2" fmla="*/ 161838 h 161838"/>
              <a:gd name="connsiteX3" fmla="*/ 0 w 1640851"/>
              <a:gd name="connsiteY3" fmla="*/ 161838 h 161838"/>
              <a:gd name="connsiteX4" fmla="*/ 144379 w 1640851"/>
              <a:gd name="connsiteY4" fmla="*/ 24064 h 161838"/>
              <a:gd name="connsiteX0" fmla="*/ 144379 w 1640851"/>
              <a:gd name="connsiteY0" fmla="*/ 0 h 137774"/>
              <a:gd name="connsiteX1" fmla="*/ 1544599 w 1640851"/>
              <a:gd name="connsiteY1" fmla="*/ 0 h 137774"/>
              <a:gd name="connsiteX2" fmla="*/ 1640851 w 1640851"/>
              <a:gd name="connsiteY2" fmla="*/ 137774 h 137774"/>
              <a:gd name="connsiteX3" fmla="*/ 0 w 1640851"/>
              <a:gd name="connsiteY3" fmla="*/ 137774 h 137774"/>
              <a:gd name="connsiteX4" fmla="*/ 144379 w 1640851"/>
              <a:gd name="connsiteY4" fmla="*/ 0 h 137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0851" h="137774">
                <a:moveTo>
                  <a:pt x="144379" y="0"/>
                </a:moveTo>
                <a:lnTo>
                  <a:pt x="1544599" y="0"/>
                </a:lnTo>
                <a:lnTo>
                  <a:pt x="1640851" y="137774"/>
                </a:lnTo>
                <a:lnTo>
                  <a:pt x="0" y="137774"/>
                </a:lnTo>
                <a:lnTo>
                  <a:pt x="144379" y="0"/>
                </a:lnTo>
                <a:close/>
              </a:path>
            </a:pathLst>
          </a:cu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defTabSz="914080">
              <a:defRPr/>
            </a:pPr>
            <a:endParaRPr lang="zh-CN" altLang="en-US" sz="1900" kern="0" dirty="0">
              <a:solidFill>
                <a:sysClr val="window" lastClr="FFFFFF"/>
              </a:solidFill>
              <a:latin typeface="微软雅黑"/>
              <a:ea typeface="微软雅黑"/>
              <a:sym typeface="微软雅黑"/>
            </a:endParaRPr>
          </a:p>
        </p:txBody>
      </p:sp>
      <p:sp>
        <p:nvSpPr>
          <p:cNvPr id="16" name="Rectangle 21"/>
          <p:cNvSpPr/>
          <p:nvPr/>
        </p:nvSpPr>
        <p:spPr>
          <a:xfrm>
            <a:off x="6550859" y="1975213"/>
            <a:ext cx="3704493" cy="923330"/>
          </a:xfrm>
          <a:prstGeom prst="rect">
            <a:avLst/>
          </a:prstGeom>
        </p:spPr>
        <p:txBody>
          <a:bodyPr wrap="square">
            <a:spAutoFit/>
          </a:bodyPr>
          <a:lstStyle/>
          <a:p>
            <a:pPr algn="ctr"/>
            <a:r>
              <a:rPr lang="zh-CN" altLang="en-US" dirty="0">
                <a:solidFill>
                  <a:schemeClr val="bg1"/>
                </a:solidFill>
                <a:latin typeface="微软雅黑"/>
                <a:ea typeface="微软雅黑"/>
                <a:sym typeface="微软雅黑"/>
              </a:rPr>
              <a:t>的内容打在这里，或者通过复制您的文本后，在此框中选择粘贴，并选择只保留文字。</a:t>
            </a:r>
            <a:endParaRPr lang="en-GB" dirty="0">
              <a:solidFill>
                <a:schemeClr val="bg1"/>
              </a:solidFill>
              <a:latin typeface="微软雅黑"/>
              <a:ea typeface="微软雅黑"/>
              <a:sym typeface="微软雅黑"/>
            </a:endParaRPr>
          </a:p>
        </p:txBody>
      </p:sp>
      <p:sp>
        <p:nvSpPr>
          <p:cNvPr id="17" name="Rectangle 22"/>
          <p:cNvSpPr/>
          <p:nvPr/>
        </p:nvSpPr>
        <p:spPr>
          <a:xfrm>
            <a:off x="7079623" y="3363825"/>
            <a:ext cx="2616778" cy="646331"/>
          </a:xfrm>
          <a:prstGeom prst="rect">
            <a:avLst/>
          </a:prstGeom>
        </p:spPr>
        <p:txBody>
          <a:bodyPr wrap="square">
            <a:spAutoFit/>
          </a:bodyPr>
          <a:lstStyle/>
          <a:p>
            <a:pPr algn="ctr"/>
            <a:r>
              <a:rPr lang="zh-CN" altLang="en-US" dirty="0">
                <a:solidFill>
                  <a:schemeClr val="bg1"/>
                </a:solidFill>
                <a:latin typeface="微软雅黑"/>
                <a:ea typeface="微软雅黑"/>
                <a:sym typeface="微软雅黑"/>
              </a:rPr>
              <a:t>在此框中选择粘贴，并选择只保留文字。</a:t>
            </a:r>
            <a:endParaRPr lang="en-GB" dirty="0">
              <a:solidFill>
                <a:schemeClr val="bg1"/>
              </a:solidFill>
              <a:latin typeface="微软雅黑"/>
              <a:ea typeface="微软雅黑"/>
              <a:sym typeface="微软雅黑"/>
            </a:endParaRPr>
          </a:p>
        </p:txBody>
      </p:sp>
      <p:sp>
        <p:nvSpPr>
          <p:cNvPr id="18" name="TextBox 17"/>
          <p:cNvSpPr txBox="1"/>
          <p:nvPr/>
        </p:nvSpPr>
        <p:spPr>
          <a:xfrm>
            <a:off x="8049313" y="4580724"/>
            <a:ext cx="800219" cy="276999"/>
          </a:xfrm>
          <a:prstGeom prst="rect">
            <a:avLst/>
          </a:prstGeom>
          <a:noFill/>
        </p:spPr>
        <p:txBody>
          <a:bodyPr wrap="none" rtlCol="0">
            <a:spAutoFit/>
          </a:bodyPr>
          <a:lstStyle/>
          <a:p>
            <a:pPr algn="ctr" fontAlgn="base">
              <a:spcBef>
                <a:spcPct val="0"/>
              </a:spcBef>
              <a:spcAft>
                <a:spcPct val="0"/>
              </a:spcAft>
            </a:pPr>
            <a:r>
              <a:rPr lang="zh-CN" altLang="en-US" sz="1200" dirty="0">
                <a:solidFill>
                  <a:schemeClr val="bg1"/>
                </a:solidFill>
                <a:latin typeface="微软雅黑"/>
                <a:ea typeface="微软雅黑"/>
                <a:sym typeface="微软雅黑"/>
              </a:rPr>
              <a:t>添加标题</a:t>
            </a:r>
            <a:endParaRPr lang="en-US" altLang="zh-CN" sz="1200" dirty="0">
              <a:solidFill>
                <a:schemeClr val="bg1"/>
              </a:solidFill>
              <a:latin typeface="微软雅黑"/>
              <a:ea typeface="微软雅黑"/>
              <a:sym typeface="微软雅黑"/>
            </a:endParaRPr>
          </a:p>
        </p:txBody>
      </p:sp>
      <p:cxnSp>
        <p:nvCxnSpPr>
          <p:cNvPr id="29" name="Straight Connector 32"/>
          <p:cNvCxnSpPr/>
          <p:nvPr/>
        </p:nvCxnSpPr>
        <p:spPr>
          <a:xfrm>
            <a:off x="4941520" y="2503444"/>
            <a:ext cx="995475" cy="0"/>
          </a:xfrm>
          <a:prstGeom prst="line">
            <a:avLst/>
          </a:prstGeom>
          <a:ln w="222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50"/>
          <p:cNvCxnSpPr/>
          <p:nvPr/>
        </p:nvCxnSpPr>
        <p:spPr>
          <a:xfrm>
            <a:off x="4941522" y="3756892"/>
            <a:ext cx="1810972" cy="0"/>
          </a:xfrm>
          <a:prstGeom prst="line">
            <a:avLst/>
          </a:prstGeom>
          <a:ln w="2222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52"/>
          <p:cNvCxnSpPr/>
          <p:nvPr/>
        </p:nvCxnSpPr>
        <p:spPr>
          <a:xfrm>
            <a:off x="4883239" y="4939450"/>
            <a:ext cx="2633479" cy="0"/>
          </a:xfrm>
          <a:prstGeom prst="line">
            <a:avLst/>
          </a:prstGeom>
          <a:ln w="2222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32" name="Group 18"/>
          <p:cNvGrpSpPr/>
          <p:nvPr/>
        </p:nvGrpSpPr>
        <p:grpSpPr>
          <a:xfrm>
            <a:off x="4035294" y="3379042"/>
            <a:ext cx="755703" cy="755703"/>
            <a:chOff x="4035292" y="3379040"/>
            <a:chExt cx="755703" cy="755703"/>
          </a:xfrm>
          <a:solidFill>
            <a:srgbClr val="C00000"/>
          </a:solidFill>
        </p:grpSpPr>
        <p:sp>
          <p:nvSpPr>
            <p:cNvPr id="33" name="Oval 54"/>
            <p:cNvSpPr/>
            <p:nvPr/>
          </p:nvSpPr>
          <p:spPr>
            <a:xfrm>
              <a:off x="4035292" y="3379040"/>
              <a:ext cx="755703" cy="755703"/>
            </a:xfrm>
            <a:prstGeom prst="ellipse">
              <a:avLst/>
            </a:prstGeom>
            <a:grp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a:ea typeface="微软雅黑"/>
                <a:sym typeface="微软雅黑"/>
              </a:endParaRPr>
            </a:p>
          </p:txBody>
        </p:sp>
        <p:grpSp>
          <p:nvGrpSpPr>
            <p:cNvPr id="34" name="Group 56"/>
            <p:cNvGrpSpPr/>
            <p:nvPr/>
          </p:nvGrpSpPr>
          <p:grpSpPr>
            <a:xfrm>
              <a:off x="4217239" y="3566835"/>
              <a:ext cx="383755" cy="384412"/>
              <a:chOff x="9145588" y="4435475"/>
              <a:chExt cx="464344" cy="465138"/>
            </a:xfrm>
            <a:grpFill/>
          </p:grpSpPr>
          <p:sp>
            <p:nvSpPr>
              <p:cNvPr id="35"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sp>
            <p:nvSpPr>
              <p:cNvPr id="36"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sp>
            <p:nvSpPr>
              <p:cNvPr id="37"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sp>
            <p:nvSpPr>
              <p:cNvPr id="38"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sp>
            <p:nvSpPr>
              <p:cNvPr id="39"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sp>
            <p:nvSpPr>
              <p:cNvPr id="40"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sp>
            <p:nvSpPr>
              <p:cNvPr id="41"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sp>
            <p:nvSpPr>
              <p:cNvPr id="42"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sp>
            <p:nvSpPr>
              <p:cNvPr id="43"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grpSp>
      </p:grpSp>
      <p:grpSp>
        <p:nvGrpSpPr>
          <p:cNvPr id="44" name="Group 23"/>
          <p:cNvGrpSpPr/>
          <p:nvPr/>
        </p:nvGrpSpPr>
        <p:grpSpPr>
          <a:xfrm>
            <a:off x="4035294" y="4561598"/>
            <a:ext cx="755703" cy="755703"/>
            <a:chOff x="4035292" y="4561598"/>
            <a:chExt cx="755703" cy="755703"/>
          </a:xfrm>
          <a:solidFill>
            <a:srgbClr val="C00000"/>
          </a:solidFill>
        </p:grpSpPr>
        <p:sp>
          <p:nvSpPr>
            <p:cNvPr id="45" name="Oval 55"/>
            <p:cNvSpPr/>
            <p:nvPr/>
          </p:nvSpPr>
          <p:spPr>
            <a:xfrm>
              <a:off x="4035292" y="4561598"/>
              <a:ext cx="755703" cy="755703"/>
            </a:xfrm>
            <a:prstGeom prst="ellipse">
              <a:avLst/>
            </a:prstGeom>
            <a:grp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a:ea typeface="微软雅黑"/>
                <a:sym typeface="微软雅黑"/>
              </a:endParaRPr>
            </a:p>
          </p:txBody>
        </p:sp>
        <p:grpSp>
          <p:nvGrpSpPr>
            <p:cNvPr id="46" name="Group 66"/>
            <p:cNvGrpSpPr/>
            <p:nvPr/>
          </p:nvGrpSpPr>
          <p:grpSpPr>
            <a:xfrm>
              <a:off x="4290009" y="4747243"/>
              <a:ext cx="263709" cy="384412"/>
              <a:chOff x="3582988" y="3510757"/>
              <a:chExt cx="319088" cy="465138"/>
            </a:xfrm>
            <a:grpFill/>
          </p:grpSpPr>
          <p:sp>
            <p:nvSpPr>
              <p:cNvPr id="47"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sp>
            <p:nvSpPr>
              <p:cNvPr id="48"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grpSp>
      </p:grpSp>
      <p:grpSp>
        <p:nvGrpSpPr>
          <p:cNvPr id="49" name="Group 17"/>
          <p:cNvGrpSpPr/>
          <p:nvPr/>
        </p:nvGrpSpPr>
        <p:grpSpPr>
          <a:xfrm>
            <a:off x="4035294" y="2125593"/>
            <a:ext cx="755703" cy="755703"/>
            <a:chOff x="4035292" y="2125593"/>
            <a:chExt cx="755703" cy="755703"/>
          </a:xfrm>
          <a:solidFill>
            <a:srgbClr val="C00000"/>
          </a:solidFill>
        </p:grpSpPr>
        <p:sp>
          <p:nvSpPr>
            <p:cNvPr id="50" name="Oval 39"/>
            <p:cNvSpPr/>
            <p:nvPr/>
          </p:nvSpPr>
          <p:spPr>
            <a:xfrm>
              <a:off x="4035292" y="2125593"/>
              <a:ext cx="755703" cy="755703"/>
            </a:xfrm>
            <a:prstGeom prst="ellipse">
              <a:avLst/>
            </a:prstGeom>
            <a:grpFill/>
            <a:ln>
              <a:solidFill>
                <a:srgbClr val="FFF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微软雅黑"/>
                <a:ea typeface="微软雅黑"/>
                <a:sym typeface="微软雅黑"/>
              </a:endParaRPr>
            </a:p>
          </p:txBody>
        </p:sp>
        <p:grpSp>
          <p:nvGrpSpPr>
            <p:cNvPr id="51" name="Group 69"/>
            <p:cNvGrpSpPr/>
            <p:nvPr/>
          </p:nvGrpSpPr>
          <p:grpSpPr>
            <a:xfrm>
              <a:off x="4221265" y="2311566"/>
              <a:ext cx="383755" cy="383755"/>
              <a:chOff x="4439444" y="1652588"/>
              <a:chExt cx="464344" cy="464344"/>
            </a:xfrm>
            <a:grpFill/>
          </p:grpSpPr>
          <p:sp>
            <p:nvSpPr>
              <p:cNvPr id="52"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sp>
            <p:nvSpPr>
              <p:cNvPr id="53"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sp>
            <p:nvSpPr>
              <p:cNvPr id="54"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w="12700" cap="flat" cmpd="sng">
                <a:solidFill>
                  <a:srgbClr val="FFFFFE"/>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520" fontAlgn="base" hangingPunct="0">
                  <a:spcBef>
                    <a:spcPct val="0"/>
                  </a:spcBef>
                  <a:spcAft>
                    <a:spcPct val="0"/>
                  </a:spcAft>
                </a:pPr>
                <a:endParaRPr lang="en-US" dirty="0">
                  <a:latin typeface="微软雅黑"/>
                  <a:ea typeface="微软雅黑"/>
                  <a:sym typeface="微软雅黑"/>
                </a:endParaRPr>
              </a:p>
            </p:txBody>
          </p:sp>
        </p:grpSp>
      </p:grpSp>
      <p:grpSp>
        <p:nvGrpSpPr>
          <p:cNvPr id="55" name="Group 76"/>
          <p:cNvGrpSpPr/>
          <p:nvPr/>
        </p:nvGrpSpPr>
        <p:grpSpPr>
          <a:xfrm>
            <a:off x="197142" y="2003992"/>
            <a:ext cx="3714425" cy="1117660"/>
            <a:chOff x="195396" y="2060524"/>
            <a:chExt cx="3714425" cy="1117661"/>
          </a:xfrm>
        </p:grpSpPr>
        <p:sp>
          <p:nvSpPr>
            <p:cNvPr id="56" name="TextBox 55"/>
            <p:cNvSpPr txBox="1"/>
            <p:nvPr/>
          </p:nvSpPr>
          <p:spPr>
            <a:xfrm>
              <a:off x="2699233" y="2060524"/>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57" name="Rectangle 75"/>
            <p:cNvSpPr/>
            <p:nvPr/>
          </p:nvSpPr>
          <p:spPr>
            <a:xfrm>
              <a:off x="195396" y="2347187"/>
              <a:ext cx="3704492" cy="830998"/>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在此框中选择粘贴，并选择只保留文字。您的内容打在这里，或者通过复制您的文本后，</a:t>
              </a:r>
              <a:r>
                <a:rPr lang="en-GB" sz="1600" dirty="0">
                  <a:latin typeface="微软雅黑"/>
                  <a:ea typeface="微软雅黑"/>
                  <a:sym typeface="微软雅黑"/>
                </a:rPr>
                <a:t> </a:t>
              </a:r>
            </a:p>
          </p:txBody>
        </p:sp>
      </p:grpSp>
      <p:grpSp>
        <p:nvGrpSpPr>
          <p:cNvPr id="58" name="Group 77"/>
          <p:cNvGrpSpPr/>
          <p:nvPr/>
        </p:nvGrpSpPr>
        <p:grpSpPr>
          <a:xfrm>
            <a:off x="195322" y="3211779"/>
            <a:ext cx="3727086" cy="1135094"/>
            <a:chOff x="195396" y="2043090"/>
            <a:chExt cx="3727086" cy="1135094"/>
          </a:xfrm>
        </p:grpSpPr>
        <p:sp>
          <p:nvSpPr>
            <p:cNvPr id="59" name="TextBox 58"/>
            <p:cNvSpPr txBox="1"/>
            <p:nvPr/>
          </p:nvSpPr>
          <p:spPr>
            <a:xfrm>
              <a:off x="2711894" y="2043090"/>
              <a:ext cx="1210588" cy="400110"/>
            </a:xfrm>
            <a:prstGeom prst="rect">
              <a:avLst/>
            </a:prstGeom>
            <a:noFill/>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60" name="Rectangle 79"/>
            <p:cNvSpPr/>
            <p:nvPr/>
          </p:nvSpPr>
          <p:spPr>
            <a:xfrm>
              <a:off x="195396" y="2347187"/>
              <a:ext cx="3704492" cy="830997"/>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在此框中选择粘贴，并选择只保留文字。您的内容打在这里，或者通过复制您的文本后，</a:t>
              </a:r>
              <a:r>
                <a:rPr lang="en-GB" sz="1600" dirty="0">
                  <a:latin typeface="微软雅黑"/>
                  <a:ea typeface="微软雅黑"/>
                  <a:sym typeface="微软雅黑"/>
                </a:rPr>
                <a:t> </a:t>
              </a:r>
            </a:p>
          </p:txBody>
        </p:sp>
      </p:grpSp>
      <p:grpSp>
        <p:nvGrpSpPr>
          <p:cNvPr id="61" name="Group 80"/>
          <p:cNvGrpSpPr/>
          <p:nvPr/>
        </p:nvGrpSpPr>
        <p:grpSpPr>
          <a:xfrm>
            <a:off x="195322" y="4418072"/>
            <a:ext cx="3761470" cy="1135094"/>
            <a:chOff x="195396" y="2043090"/>
            <a:chExt cx="3761470" cy="1135094"/>
          </a:xfrm>
        </p:grpSpPr>
        <p:sp>
          <p:nvSpPr>
            <p:cNvPr id="62" name="TextBox 61"/>
            <p:cNvSpPr txBox="1"/>
            <p:nvPr/>
          </p:nvSpPr>
          <p:spPr>
            <a:xfrm>
              <a:off x="2746278" y="2043090"/>
              <a:ext cx="1210588" cy="400110"/>
            </a:xfrm>
            <a:prstGeom prst="rect">
              <a:avLst/>
            </a:prstGeom>
            <a:noFill/>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63" name="Rectangle 82"/>
            <p:cNvSpPr/>
            <p:nvPr/>
          </p:nvSpPr>
          <p:spPr>
            <a:xfrm>
              <a:off x="195396" y="2347187"/>
              <a:ext cx="3704492" cy="830997"/>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在此框中选择粘贴，并选择只保留文字。您的内容打在这里，或者通过复制您的文本后，</a:t>
              </a:r>
              <a:r>
                <a:rPr lang="en-GB" sz="1600" dirty="0">
                  <a:latin typeface="微软雅黑"/>
                  <a:ea typeface="微软雅黑"/>
                  <a:sym typeface="微软雅黑"/>
                </a:rPr>
                <a:t> </a:t>
              </a:r>
            </a:p>
          </p:txBody>
        </p:sp>
      </p:grpSp>
    </p:spTree>
    <p:extLst>
      <p:ext uri="{BB962C8B-B14F-4D97-AF65-F5344CB8AC3E}">
        <p14:creationId xmlns:p14="http://schemas.microsoft.com/office/powerpoint/2010/main" val="302386342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inVertical)">
                                      <p:cBhvr>
                                        <p:cTn id="7" dur="500"/>
                                        <p:tgtEl>
                                          <p:spTgt spid="29"/>
                                        </p:tgtEl>
                                      </p:cBhvr>
                                    </p:animEffect>
                                  </p:childTnLst>
                                </p:cTn>
                              </p:par>
                              <p:par>
                                <p:cTn id="8" presetID="16" presetClass="entr" presetSubtype="21"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barn(inVertical)">
                                      <p:cBhvr>
                                        <p:cTn id="10" dur="500"/>
                                        <p:tgtEl>
                                          <p:spTgt spid="30"/>
                                        </p:tgtEl>
                                      </p:cBhvr>
                                    </p:animEffect>
                                  </p:childTnLst>
                                </p:cTn>
                              </p:par>
                              <p:par>
                                <p:cTn id="11" presetID="16" presetClass="entr" presetSubtype="21"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barn(inVertical)">
                                      <p:cBhvr>
                                        <p:cTn id="13" dur="500"/>
                                        <p:tgtEl>
                                          <p:spTgt spid="31"/>
                                        </p:tgtEl>
                                      </p:cBhvr>
                                    </p:animEffect>
                                  </p:childTnLst>
                                </p:cTn>
                              </p:par>
                              <p:par>
                                <p:cTn id="14" presetID="16" presetClass="entr" presetSubtype="21" fill="hold"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barn(inVertical)">
                                      <p:cBhvr>
                                        <p:cTn id="16" dur="500"/>
                                        <p:tgtEl>
                                          <p:spTgt spid="32"/>
                                        </p:tgtEl>
                                      </p:cBhvr>
                                    </p:animEffect>
                                  </p:childTnLst>
                                </p:cTn>
                              </p:par>
                              <p:par>
                                <p:cTn id="17" presetID="16" presetClass="entr" presetSubtype="21"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barn(inVertical)">
                                      <p:cBhvr>
                                        <p:cTn id="19" dur="500"/>
                                        <p:tgtEl>
                                          <p:spTgt spid="44"/>
                                        </p:tgtEl>
                                      </p:cBhvr>
                                    </p:animEffect>
                                  </p:childTnLst>
                                </p:cTn>
                              </p:par>
                              <p:par>
                                <p:cTn id="20" presetID="16" presetClass="entr" presetSubtype="21" fill="hold"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barn(inVertical)">
                                      <p:cBhvr>
                                        <p:cTn id="22" dur="500"/>
                                        <p:tgtEl>
                                          <p:spTgt spid="49"/>
                                        </p:tgtEl>
                                      </p:cBhvr>
                                    </p:animEffect>
                                  </p:childTnLst>
                                </p:cTn>
                              </p:par>
                              <p:par>
                                <p:cTn id="23" presetID="16" presetClass="entr" presetSubtype="21"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barn(inVertical)">
                                      <p:cBhvr>
                                        <p:cTn id="25" dur="500"/>
                                        <p:tgtEl>
                                          <p:spTgt spid="55"/>
                                        </p:tgtEl>
                                      </p:cBhvr>
                                    </p:animEffect>
                                  </p:childTnLst>
                                </p:cTn>
                              </p:par>
                              <p:par>
                                <p:cTn id="26" presetID="16" presetClass="entr" presetSubtype="21" fill="hold" nodeType="with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barn(inVertical)">
                                      <p:cBhvr>
                                        <p:cTn id="28" dur="500"/>
                                        <p:tgtEl>
                                          <p:spTgt spid="58"/>
                                        </p:tgtEl>
                                      </p:cBhvr>
                                    </p:animEffect>
                                  </p:childTnLst>
                                </p:cTn>
                              </p:par>
                              <p:par>
                                <p:cTn id="29" presetID="16" presetClass="entr" presetSubtype="21" fill="hold" nodeType="with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barn(inVertical)">
                                      <p:cBhvr>
                                        <p:cTn id="31"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八角星 1"/>
          <p:cNvSpPr/>
          <p:nvPr/>
        </p:nvSpPr>
        <p:spPr>
          <a:xfrm>
            <a:off x="4793790" y="2775567"/>
            <a:ext cx="3249690" cy="2822136"/>
          </a:xfrm>
          <a:custGeom>
            <a:avLst/>
            <a:gdLst>
              <a:gd name="connsiteX0" fmla="*/ 0 w 5256584"/>
              <a:gd name="connsiteY0" fmla="*/ 2340260 h 4680520"/>
              <a:gd name="connsiteX1" fmla="*/ 1137749 w 5256584"/>
              <a:gd name="connsiteY1" fmla="*/ 1790523 h 4680520"/>
              <a:gd name="connsiteX2" fmla="*/ 769809 w 5256584"/>
              <a:gd name="connsiteY2" fmla="*/ 685446 h 4680520"/>
              <a:gd name="connsiteX3" fmla="*/ 2010895 w 5256584"/>
              <a:gd name="connsiteY3" fmla="*/ 1013065 h 4680520"/>
              <a:gd name="connsiteX4" fmla="*/ 2628292 w 5256584"/>
              <a:gd name="connsiteY4" fmla="*/ 0 h 4680520"/>
              <a:gd name="connsiteX5" fmla="*/ 3245689 w 5256584"/>
              <a:gd name="connsiteY5" fmla="*/ 1013065 h 4680520"/>
              <a:gd name="connsiteX6" fmla="*/ 4486775 w 5256584"/>
              <a:gd name="connsiteY6" fmla="*/ 685446 h 4680520"/>
              <a:gd name="connsiteX7" fmla="*/ 4118835 w 5256584"/>
              <a:gd name="connsiteY7" fmla="*/ 1790523 h 4680520"/>
              <a:gd name="connsiteX8" fmla="*/ 5256584 w 5256584"/>
              <a:gd name="connsiteY8" fmla="*/ 2340260 h 4680520"/>
              <a:gd name="connsiteX9" fmla="*/ 4118835 w 5256584"/>
              <a:gd name="connsiteY9" fmla="*/ 2889997 h 4680520"/>
              <a:gd name="connsiteX10" fmla="*/ 4486775 w 5256584"/>
              <a:gd name="connsiteY10" fmla="*/ 3995074 h 4680520"/>
              <a:gd name="connsiteX11" fmla="*/ 3245689 w 5256584"/>
              <a:gd name="connsiteY11" fmla="*/ 3667455 h 4680520"/>
              <a:gd name="connsiteX12" fmla="*/ 2628292 w 5256584"/>
              <a:gd name="connsiteY12" fmla="*/ 4680520 h 4680520"/>
              <a:gd name="connsiteX13" fmla="*/ 2010895 w 5256584"/>
              <a:gd name="connsiteY13" fmla="*/ 3667455 h 4680520"/>
              <a:gd name="connsiteX14" fmla="*/ 769809 w 5256584"/>
              <a:gd name="connsiteY14" fmla="*/ 3995074 h 4680520"/>
              <a:gd name="connsiteX15" fmla="*/ 1137749 w 5256584"/>
              <a:gd name="connsiteY15" fmla="*/ 2889997 h 4680520"/>
              <a:gd name="connsiteX16" fmla="*/ 0 w 5256584"/>
              <a:gd name="connsiteY16" fmla="*/ 2340260 h 4680520"/>
              <a:gd name="connsiteX0-1" fmla="*/ 0 w 5256584"/>
              <a:gd name="connsiteY0-2" fmla="*/ 2340260 h 4680520"/>
              <a:gd name="connsiteX1-3" fmla="*/ 1137749 w 5256584"/>
              <a:gd name="connsiteY1-4" fmla="*/ 1790523 h 4680520"/>
              <a:gd name="connsiteX2-5" fmla="*/ 769809 w 5256584"/>
              <a:gd name="connsiteY2-6" fmla="*/ 685446 h 4680520"/>
              <a:gd name="connsiteX3-7" fmla="*/ 2010895 w 5256584"/>
              <a:gd name="connsiteY3-8" fmla="*/ 1013065 h 4680520"/>
              <a:gd name="connsiteX4-9" fmla="*/ 2628292 w 5256584"/>
              <a:gd name="connsiteY4-10" fmla="*/ 0 h 4680520"/>
              <a:gd name="connsiteX5-11" fmla="*/ 3245689 w 5256584"/>
              <a:gd name="connsiteY5-12" fmla="*/ 1013065 h 4680520"/>
              <a:gd name="connsiteX6-13" fmla="*/ 4486775 w 5256584"/>
              <a:gd name="connsiteY6-14" fmla="*/ 685446 h 4680520"/>
              <a:gd name="connsiteX7-15" fmla="*/ 4118835 w 5256584"/>
              <a:gd name="connsiteY7-16" fmla="*/ 1790523 h 4680520"/>
              <a:gd name="connsiteX8-17" fmla="*/ 5256584 w 5256584"/>
              <a:gd name="connsiteY8-18" fmla="*/ 2340260 h 4680520"/>
              <a:gd name="connsiteX9-19" fmla="*/ 4118835 w 5256584"/>
              <a:gd name="connsiteY9-20" fmla="*/ 2889997 h 4680520"/>
              <a:gd name="connsiteX10-21" fmla="*/ 4486775 w 5256584"/>
              <a:gd name="connsiteY10-22" fmla="*/ 3995074 h 4680520"/>
              <a:gd name="connsiteX11-23" fmla="*/ 3245689 w 5256584"/>
              <a:gd name="connsiteY11-24" fmla="*/ 3667455 h 4680520"/>
              <a:gd name="connsiteX12-25" fmla="*/ 2628292 w 5256584"/>
              <a:gd name="connsiteY12-26" fmla="*/ 4680520 h 4680520"/>
              <a:gd name="connsiteX13-27" fmla="*/ 2010895 w 5256584"/>
              <a:gd name="connsiteY13-28" fmla="*/ 3667455 h 4680520"/>
              <a:gd name="connsiteX14-29" fmla="*/ 769809 w 5256584"/>
              <a:gd name="connsiteY14-30" fmla="*/ 3995074 h 4680520"/>
              <a:gd name="connsiteX15-31" fmla="*/ 1137749 w 5256584"/>
              <a:gd name="connsiteY15-32" fmla="*/ 2889997 h 4680520"/>
              <a:gd name="connsiteX16-33" fmla="*/ 0 w 5256584"/>
              <a:gd name="connsiteY16-34" fmla="*/ 2340260 h 4680520"/>
              <a:gd name="connsiteX0-35" fmla="*/ 0 w 5256584"/>
              <a:gd name="connsiteY0-36" fmla="*/ 2340260 h 4680520"/>
              <a:gd name="connsiteX1-37" fmla="*/ 1137749 w 5256584"/>
              <a:gd name="connsiteY1-38" fmla="*/ 1790523 h 4680520"/>
              <a:gd name="connsiteX2-39" fmla="*/ 769809 w 5256584"/>
              <a:gd name="connsiteY2-40" fmla="*/ 685446 h 4680520"/>
              <a:gd name="connsiteX3-41" fmla="*/ 2010895 w 5256584"/>
              <a:gd name="connsiteY3-42" fmla="*/ 1013065 h 4680520"/>
              <a:gd name="connsiteX4-43" fmla="*/ 2628292 w 5256584"/>
              <a:gd name="connsiteY4-44" fmla="*/ 0 h 4680520"/>
              <a:gd name="connsiteX5-45" fmla="*/ 3245689 w 5256584"/>
              <a:gd name="connsiteY5-46" fmla="*/ 1013065 h 4680520"/>
              <a:gd name="connsiteX6-47" fmla="*/ 4486775 w 5256584"/>
              <a:gd name="connsiteY6-48" fmla="*/ 685446 h 4680520"/>
              <a:gd name="connsiteX7-49" fmla="*/ 4118835 w 5256584"/>
              <a:gd name="connsiteY7-50" fmla="*/ 1790523 h 4680520"/>
              <a:gd name="connsiteX8-51" fmla="*/ 5256584 w 5256584"/>
              <a:gd name="connsiteY8-52" fmla="*/ 2340260 h 4680520"/>
              <a:gd name="connsiteX9-53" fmla="*/ 4118835 w 5256584"/>
              <a:gd name="connsiteY9-54" fmla="*/ 2889997 h 4680520"/>
              <a:gd name="connsiteX10-55" fmla="*/ 4486775 w 5256584"/>
              <a:gd name="connsiteY10-56" fmla="*/ 3995074 h 4680520"/>
              <a:gd name="connsiteX11-57" fmla="*/ 3245689 w 5256584"/>
              <a:gd name="connsiteY11-58" fmla="*/ 3667455 h 4680520"/>
              <a:gd name="connsiteX12-59" fmla="*/ 2628292 w 5256584"/>
              <a:gd name="connsiteY12-60" fmla="*/ 4680520 h 4680520"/>
              <a:gd name="connsiteX13-61" fmla="*/ 2010895 w 5256584"/>
              <a:gd name="connsiteY13-62" fmla="*/ 3667455 h 4680520"/>
              <a:gd name="connsiteX14-63" fmla="*/ 769809 w 5256584"/>
              <a:gd name="connsiteY14-64" fmla="*/ 3995074 h 4680520"/>
              <a:gd name="connsiteX15-65" fmla="*/ 1137749 w 5256584"/>
              <a:gd name="connsiteY15-66" fmla="*/ 2889997 h 4680520"/>
              <a:gd name="connsiteX16-67" fmla="*/ 0 w 5256584"/>
              <a:gd name="connsiteY16-68" fmla="*/ 2340260 h 4680520"/>
              <a:gd name="connsiteX0-69" fmla="*/ 0 w 5321972"/>
              <a:gd name="connsiteY0-70" fmla="*/ 2340260 h 4680520"/>
              <a:gd name="connsiteX1-71" fmla="*/ 1137749 w 5321972"/>
              <a:gd name="connsiteY1-72" fmla="*/ 1790523 h 4680520"/>
              <a:gd name="connsiteX2-73" fmla="*/ 769809 w 5321972"/>
              <a:gd name="connsiteY2-74" fmla="*/ 685446 h 4680520"/>
              <a:gd name="connsiteX3-75" fmla="*/ 2010895 w 5321972"/>
              <a:gd name="connsiteY3-76" fmla="*/ 1013065 h 4680520"/>
              <a:gd name="connsiteX4-77" fmla="*/ 2628292 w 5321972"/>
              <a:gd name="connsiteY4-78" fmla="*/ 0 h 4680520"/>
              <a:gd name="connsiteX5-79" fmla="*/ 3245689 w 5321972"/>
              <a:gd name="connsiteY5-80" fmla="*/ 1013065 h 4680520"/>
              <a:gd name="connsiteX6-81" fmla="*/ 4486775 w 5321972"/>
              <a:gd name="connsiteY6-82" fmla="*/ 685446 h 4680520"/>
              <a:gd name="connsiteX7-83" fmla="*/ 4118835 w 5321972"/>
              <a:gd name="connsiteY7-84" fmla="*/ 1790523 h 4680520"/>
              <a:gd name="connsiteX8-85" fmla="*/ 5256584 w 5321972"/>
              <a:gd name="connsiteY8-86" fmla="*/ 2340260 h 4680520"/>
              <a:gd name="connsiteX9-87" fmla="*/ 4118835 w 5321972"/>
              <a:gd name="connsiteY9-88" fmla="*/ 2889997 h 4680520"/>
              <a:gd name="connsiteX10-89" fmla="*/ 4486775 w 5321972"/>
              <a:gd name="connsiteY10-90" fmla="*/ 3995074 h 4680520"/>
              <a:gd name="connsiteX11-91" fmla="*/ 3245689 w 5321972"/>
              <a:gd name="connsiteY11-92" fmla="*/ 3667455 h 4680520"/>
              <a:gd name="connsiteX12-93" fmla="*/ 2628292 w 5321972"/>
              <a:gd name="connsiteY12-94" fmla="*/ 4680520 h 4680520"/>
              <a:gd name="connsiteX13-95" fmla="*/ 2010895 w 5321972"/>
              <a:gd name="connsiteY13-96" fmla="*/ 3667455 h 4680520"/>
              <a:gd name="connsiteX14-97" fmla="*/ 769809 w 5321972"/>
              <a:gd name="connsiteY14-98" fmla="*/ 3995074 h 4680520"/>
              <a:gd name="connsiteX15-99" fmla="*/ 1137749 w 5321972"/>
              <a:gd name="connsiteY15-100" fmla="*/ 2889997 h 4680520"/>
              <a:gd name="connsiteX16-101" fmla="*/ 0 w 5321972"/>
              <a:gd name="connsiteY16-102" fmla="*/ 2340260 h 4680520"/>
              <a:gd name="connsiteX0-103" fmla="*/ 0 w 5321972"/>
              <a:gd name="connsiteY0-104" fmla="*/ 2340260 h 4680520"/>
              <a:gd name="connsiteX1-105" fmla="*/ 1137749 w 5321972"/>
              <a:gd name="connsiteY1-106" fmla="*/ 1790523 h 4680520"/>
              <a:gd name="connsiteX2-107" fmla="*/ 769809 w 5321972"/>
              <a:gd name="connsiteY2-108" fmla="*/ 685446 h 4680520"/>
              <a:gd name="connsiteX3-109" fmla="*/ 2010895 w 5321972"/>
              <a:gd name="connsiteY3-110" fmla="*/ 1013065 h 4680520"/>
              <a:gd name="connsiteX4-111" fmla="*/ 2628292 w 5321972"/>
              <a:gd name="connsiteY4-112" fmla="*/ 0 h 4680520"/>
              <a:gd name="connsiteX5-113" fmla="*/ 3245689 w 5321972"/>
              <a:gd name="connsiteY5-114" fmla="*/ 1013065 h 4680520"/>
              <a:gd name="connsiteX6-115" fmla="*/ 4486775 w 5321972"/>
              <a:gd name="connsiteY6-116" fmla="*/ 685446 h 4680520"/>
              <a:gd name="connsiteX7-117" fmla="*/ 4118835 w 5321972"/>
              <a:gd name="connsiteY7-118" fmla="*/ 1790523 h 4680520"/>
              <a:gd name="connsiteX8-119" fmla="*/ 5256584 w 5321972"/>
              <a:gd name="connsiteY8-120" fmla="*/ 2340260 h 4680520"/>
              <a:gd name="connsiteX9-121" fmla="*/ 4118835 w 5321972"/>
              <a:gd name="connsiteY9-122" fmla="*/ 2889997 h 4680520"/>
              <a:gd name="connsiteX10-123" fmla="*/ 4486775 w 5321972"/>
              <a:gd name="connsiteY10-124" fmla="*/ 3995074 h 4680520"/>
              <a:gd name="connsiteX11-125" fmla="*/ 3245689 w 5321972"/>
              <a:gd name="connsiteY11-126" fmla="*/ 3667455 h 4680520"/>
              <a:gd name="connsiteX12-127" fmla="*/ 2628292 w 5321972"/>
              <a:gd name="connsiteY12-128" fmla="*/ 4680520 h 4680520"/>
              <a:gd name="connsiteX13-129" fmla="*/ 2010895 w 5321972"/>
              <a:gd name="connsiteY13-130" fmla="*/ 3667455 h 4680520"/>
              <a:gd name="connsiteX14-131" fmla="*/ 769809 w 5321972"/>
              <a:gd name="connsiteY14-132" fmla="*/ 3995074 h 4680520"/>
              <a:gd name="connsiteX15-133" fmla="*/ 1137749 w 5321972"/>
              <a:gd name="connsiteY15-134" fmla="*/ 2889997 h 4680520"/>
              <a:gd name="connsiteX16-135" fmla="*/ 0 w 5321972"/>
              <a:gd name="connsiteY16-136" fmla="*/ 2340260 h 4680520"/>
              <a:gd name="connsiteX0-137" fmla="*/ 0 w 5321972"/>
              <a:gd name="connsiteY0-138" fmla="*/ 2340260 h 4738742"/>
              <a:gd name="connsiteX1-139" fmla="*/ 1137749 w 5321972"/>
              <a:gd name="connsiteY1-140" fmla="*/ 1790523 h 4738742"/>
              <a:gd name="connsiteX2-141" fmla="*/ 769809 w 5321972"/>
              <a:gd name="connsiteY2-142" fmla="*/ 685446 h 4738742"/>
              <a:gd name="connsiteX3-143" fmla="*/ 2010895 w 5321972"/>
              <a:gd name="connsiteY3-144" fmla="*/ 1013065 h 4738742"/>
              <a:gd name="connsiteX4-145" fmla="*/ 2628292 w 5321972"/>
              <a:gd name="connsiteY4-146" fmla="*/ 0 h 4738742"/>
              <a:gd name="connsiteX5-147" fmla="*/ 3245689 w 5321972"/>
              <a:gd name="connsiteY5-148" fmla="*/ 1013065 h 4738742"/>
              <a:gd name="connsiteX6-149" fmla="*/ 4486775 w 5321972"/>
              <a:gd name="connsiteY6-150" fmla="*/ 685446 h 4738742"/>
              <a:gd name="connsiteX7-151" fmla="*/ 4118835 w 5321972"/>
              <a:gd name="connsiteY7-152" fmla="*/ 1790523 h 4738742"/>
              <a:gd name="connsiteX8-153" fmla="*/ 5256584 w 5321972"/>
              <a:gd name="connsiteY8-154" fmla="*/ 2340260 h 4738742"/>
              <a:gd name="connsiteX9-155" fmla="*/ 4118835 w 5321972"/>
              <a:gd name="connsiteY9-156" fmla="*/ 2889997 h 4738742"/>
              <a:gd name="connsiteX10-157" fmla="*/ 4486775 w 5321972"/>
              <a:gd name="connsiteY10-158" fmla="*/ 3995074 h 4738742"/>
              <a:gd name="connsiteX11-159" fmla="*/ 3245689 w 5321972"/>
              <a:gd name="connsiteY11-160" fmla="*/ 3667455 h 4738742"/>
              <a:gd name="connsiteX12-161" fmla="*/ 2628292 w 5321972"/>
              <a:gd name="connsiteY12-162" fmla="*/ 4680520 h 4738742"/>
              <a:gd name="connsiteX13-163" fmla="*/ 2010895 w 5321972"/>
              <a:gd name="connsiteY13-164" fmla="*/ 3667455 h 4738742"/>
              <a:gd name="connsiteX14-165" fmla="*/ 769809 w 5321972"/>
              <a:gd name="connsiteY14-166" fmla="*/ 3995074 h 4738742"/>
              <a:gd name="connsiteX15-167" fmla="*/ 1137749 w 5321972"/>
              <a:gd name="connsiteY15-168" fmla="*/ 2889997 h 4738742"/>
              <a:gd name="connsiteX16-169" fmla="*/ 0 w 5321972"/>
              <a:gd name="connsiteY16-170" fmla="*/ 2340260 h 4738742"/>
              <a:gd name="connsiteX0-171" fmla="*/ 0 w 5321972"/>
              <a:gd name="connsiteY0-172" fmla="*/ 2340260 h 4738742"/>
              <a:gd name="connsiteX1-173" fmla="*/ 1137749 w 5321972"/>
              <a:gd name="connsiteY1-174" fmla="*/ 1790523 h 4738742"/>
              <a:gd name="connsiteX2-175" fmla="*/ 769809 w 5321972"/>
              <a:gd name="connsiteY2-176" fmla="*/ 685446 h 4738742"/>
              <a:gd name="connsiteX3-177" fmla="*/ 2010895 w 5321972"/>
              <a:gd name="connsiteY3-178" fmla="*/ 1013065 h 4738742"/>
              <a:gd name="connsiteX4-179" fmla="*/ 2628292 w 5321972"/>
              <a:gd name="connsiteY4-180" fmla="*/ 0 h 4738742"/>
              <a:gd name="connsiteX5-181" fmla="*/ 3245689 w 5321972"/>
              <a:gd name="connsiteY5-182" fmla="*/ 1013065 h 4738742"/>
              <a:gd name="connsiteX6-183" fmla="*/ 4486775 w 5321972"/>
              <a:gd name="connsiteY6-184" fmla="*/ 685446 h 4738742"/>
              <a:gd name="connsiteX7-185" fmla="*/ 4118835 w 5321972"/>
              <a:gd name="connsiteY7-186" fmla="*/ 1790523 h 4738742"/>
              <a:gd name="connsiteX8-187" fmla="*/ 5256584 w 5321972"/>
              <a:gd name="connsiteY8-188" fmla="*/ 2340260 h 4738742"/>
              <a:gd name="connsiteX9-189" fmla="*/ 4118835 w 5321972"/>
              <a:gd name="connsiteY9-190" fmla="*/ 2889997 h 4738742"/>
              <a:gd name="connsiteX10-191" fmla="*/ 4486775 w 5321972"/>
              <a:gd name="connsiteY10-192" fmla="*/ 3995074 h 4738742"/>
              <a:gd name="connsiteX11-193" fmla="*/ 3245689 w 5321972"/>
              <a:gd name="connsiteY11-194" fmla="*/ 3667455 h 4738742"/>
              <a:gd name="connsiteX12-195" fmla="*/ 2628292 w 5321972"/>
              <a:gd name="connsiteY12-196" fmla="*/ 4680520 h 4738742"/>
              <a:gd name="connsiteX13-197" fmla="*/ 2010895 w 5321972"/>
              <a:gd name="connsiteY13-198" fmla="*/ 3667455 h 4738742"/>
              <a:gd name="connsiteX14-199" fmla="*/ 769809 w 5321972"/>
              <a:gd name="connsiteY14-200" fmla="*/ 3995074 h 4738742"/>
              <a:gd name="connsiteX15-201" fmla="*/ 1137749 w 5321972"/>
              <a:gd name="connsiteY15-202" fmla="*/ 2889997 h 4738742"/>
              <a:gd name="connsiteX16-203" fmla="*/ 0 w 5321972"/>
              <a:gd name="connsiteY16-204" fmla="*/ 2340260 h 4738742"/>
              <a:gd name="connsiteX0-205" fmla="*/ 65388 w 5387360"/>
              <a:gd name="connsiteY0-206" fmla="*/ 2340260 h 4738742"/>
              <a:gd name="connsiteX1-207" fmla="*/ 1203137 w 5387360"/>
              <a:gd name="connsiteY1-208" fmla="*/ 1790523 h 4738742"/>
              <a:gd name="connsiteX2-209" fmla="*/ 835197 w 5387360"/>
              <a:gd name="connsiteY2-210" fmla="*/ 685446 h 4738742"/>
              <a:gd name="connsiteX3-211" fmla="*/ 2076283 w 5387360"/>
              <a:gd name="connsiteY3-212" fmla="*/ 1013065 h 4738742"/>
              <a:gd name="connsiteX4-213" fmla="*/ 2693680 w 5387360"/>
              <a:gd name="connsiteY4-214" fmla="*/ 0 h 4738742"/>
              <a:gd name="connsiteX5-215" fmla="*/ 3311077 w 5387360"/>
              <a:gd name="connsiteY5-216" fmla="*/ 1013065 h 4738742"/>
              <a:gd name="connsiteX6-217" fmla="*/ 4552163 w 5387360"/>
              <a:gd name="connsiteY6-218" fmla="*/ 685446 h 4738742"/>
              <a:gd name="connsiteX7-219" fmla="*/ 4184223 w 5387360"/>
              <a:gd name="connsiteY7-220" fmla="*/ 1790523 h 4738742"/>
              <a:gd name="connsiteX8-221" fmla="*/ 5321972 w 5387360"/>
              <a:gd name="connsiteY8-222" fmla="*/ 2340260 h 4738742"/>
              <a:gd name="connsiteX9-223" fmla="*/ 4184223 w 5387360"/>
              <a:gd name="connsiteY9-224" fmla="*/ 2889997 h 4738742"/>
              <a:gd name="connsiteX10-225" fmla="*/ 4552163 w 5387360"/>
              <a:gd name="connsiteY10-226" fmla="*/ 3995074 h 4738742"/>
              <a:gd name="connsiteX11-227" fmla="*/ 3311077 w 5387360"/>
              <a:gd name="connsiteY11-228" fmla="*/ 3667455 h 4738742"/>
              <a:gd name="connsiteX12-229" fmla="*/ 2693680 w 5387360"/>
              <a:gd name="connsiteY12-230" fmla="*/ 4680520 h 4738742"/>
              <a:gd name="connsiteX13-231" fmla="*/ 2076283 w 5387360"/>
              <a:gd name="connsiteY13-232" fmla="*/ 3667455 h 4738742"/>
              <a:gd name="connsiteX14-233" fmla="*/ 835197 w 5387360"/>
              <a:gd name="connsiteY14-234" fmla="*/ 3995074 h 4738742"/>
              <a:gd name="connsiteX15-235" fmla="*/ 1203137 w 5387360"/>
              <a:gd name="connsiteY15-236" fmla="*/ 2889997 h 4738742"/>
              <a:gd name="connsiteX16-237" fmla="*/ 65388 w 5387360"/>
              <a:gd name="connsiteY16-238" fmla="*/ 2340260 h 4738742"/>
              <a:gd name="connsiteX0-239" fmla="*/ 65388 w 5387360"/>
              <a:gd name="connsiteY0-240" fmla="*/ 2340260 h 4738742"/>
              <a:gd name="connsiteX1-241" fmla="*/ 1203137 w 5387360"/>
              <a:gd name="connsiteY1-242" fmla="*/ 1790523 h 4738742"/>
              <a:gd name="connsiteX2-243" fmla="*/ 835197 w 5387360"/>
              <a:gd name="connsiteY2-244" fmla="*/ 685446 h 4738742"/>
              <a:gd name="connsiteX3-245" fmla="*/ 2076283 w 5387360"/>
              <a:gd name="connsiteY3-246" fmla="*/ 1013065 h 4738742"/>
              <a:gd name="connsiteX4-247" fmla="*/ 2693680 w 5387360"/>
              <a:gd name="connsiteY4-248" fmla="*/ 0 h 4738742"/>
              <a:gd name="connsiteX5-249" fmla="*/ 3311077 w 5387360"/>
              <a:gd name="connsiteY5-250" fmla="*/ 1013065 h 4738742"/>
              <a:gd name="connsiteX6-251" fmla="*/ 4552163 w 5387360"/>
              <a:gd name="connsiteY6-252" fmla="*/ 685446 h 4738742"/>
              <a:gd name="connsiteX7-253" fmla="*/ 4184223 w 5387360"/>
              <a:gd name="connsiteY7-254" fmla="*/ 1790523 h 4738742"/>
              <a:gd name="connsiteX8-255" fmla="*/ 5321972 w 5387360"/>
              <a:gd name="connsiteY8-256" fmla="*/ 2340260 h 4738742"/>
              <a:gd name="connsiteX9-257" fmla="*/ 4184223 w 5387360"/>
              <a:gd name="connsiteY9-258" fmla="*/ 2889997 h 4738742"/>
              <a:gd name="connsiteX10-259" fmla="*/ 4552163 w 5387360"/>
              <a:gd name="connsiteY10-260" fmla="*/ 3995074 h 4738742"/>
              <a:gd name="connsiteX11-261" fmla="*/ 3311077 w 5387360"/>
              <a:gd name="connsiteY11-262" fmla="*/ 3667455 h 4738742"/>
              <a:gd name="connsiteX12-263" fmla="*/ 2693680 w 5387360"/>
              <a:gd name="connsiteY12-264" fmla="*/ 4680520 h 4738742"/>
              <a:gd name="connsiteX13-265" fmla="*/ 2076283 w 5387360"/>
              <a:gd name="connsiteY13-266" fmla="*/ 3667455 h 4738742"/>
              <a:gd name="connsiteX14-267" fmla="*/ 835197 w 5387360"/>
              <a:gd name="connsiteY14-268" fmla="*/ 3995074 h 4738742"/>
              <a:gd name="connsiteX15-269" fmla="*/ 1203137 w 5387360"/>
              <a:gd name="connsiteY15-270" fmla="*/ 2889997 h 4738742"/>
              <a:gd name="connsiteX16-271" fmla="*/ 65388 w 5387360"/>
              <a:gd name="connsiteY16-272" fmla="*/ 2340260 h 473874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Lst>
            <a:rect l="l" t="t" r="r" b="b"/>
            <a:pathLst>
              <a:path w="5387360" h="4738742">
                <a:moveTo>
                  <a:pt x="65388" y="2340260"/>
                </a:moveTo>
                <a:cubicBezTo>
                  <a:pt x="-313862" y="2157014"/>
                  <a:pt x="1074836" y="2066325"/>
                  <a:pt x="1203137" y="1790523"/>
                </a:cubicBezTo>
                <a:lnTo>
                  <a:pt x="835197" y="685446"/>
                </a:lnTo>
                <a:cubicBezTo>
                  <a:pt x="712550" y="317087"/>
                  <a:pt x="1766536" y="1127306"/>
                  <a:pt x="2076283" y="1013065"/>
                </a:cubicBezTo>
                <a:cubicBezTo>
                  <a:pt x="2386030" y="898824"/>
                  <a:pt x="2487881" y="0"/>
                  <a:pt x="2693680" y="0"/>
                </a:cubicBezTo>
                <a:cubicBezTo>
                  <a:pt x="2899479" y="0"/>
                  <a:pt x="3001330" y="898824"/>
                  <a:pt x="3311077" y="1013065"/>
                </a:cubicBezTo>
                <a:lnTo>
                  <a:pt x="4552163" y="685446"/>
                </a:lnTo>
                <a:cubicBezTo>
                  <a:pt x="4965858" y="576240"/>
                  <a:pt x="4055922" y="1514721"/>
                  <a:pt x="4184223" y="1790523"/>
                </a:cubicBezTo>
                <a:lnTo>
                  <a:pt x="5321972" y="2340260"/>
                </a:lnTo>
                <a:cubicBezTo>
                  <a:pt x="5701222" y="2523506"/>
                  <a:pt x="4312524" y="2614195"/>
                  <a:pt x="4184223" y="2889997"/>
                </a:cubicBezTo>
                <a:lnTo>
                  <a:pt x="4552163" y="3995074"/>
                </a:lnTo>
                <a:cubicBezTo>
                  <a:pt x="4674810" y="4363433"/>
                  <a:pt x="3620824" y="3553214"/>
                  <a:pt x="3311077" y="3667455"/>
                </a:cubicBezTo>
                <a:lnTo>
                  <a:pt x="2693680" y="4680520"/>
                </a:lnTo>
                <a:cubicBezTo>
                  <a:pt x="2487881" y="5018208"/>
                  <a:pt x="2386030" y="3781696"/>
                  <a:pt x="2076283" y="3667455"/>
                </a:cubicBezTo>
                <a:lnTo>
                  <a:pt x="835197" y="3995074"/>
                </a:lnTo>
                <a:cubicBezTo>
                  <a:pt x="421502" y="4104280"/>
                  <a:pt x="1331438" y="3165799"/>
                  <a:pt x="1203137" y="2889997"/>
                </a:cubicBezTo>
                <a:lnTo>
                  <a:pt x="65388" y="2340260"/>
                </a:lnTo>
                <a:close/>
              </a:path>
            </a:pathLst>
          </a:custGeom>
          <a:solidFill>
            <a:srgbClr val="C00000"/>
          </a:solidFill>
          <a:ln w="25400" cap="flat" cmpd="sng" algn="ctr">
            <a:solidFill>
              <a:srgbClr val="FFFFFF"/>
            </a:solidFill>
            <a:prstDash val="sysDot"/>
          </a:ln>
          <a:effectLst/>
        </p:spPr>
        <p:txBody>
          <a:bodyPr anchor="ctr"/>
          <a:lstStyle/>
          <a:p>
            <a:pPr algn="ctr" defTabSz="1146749">
              <a:defRPr/>
            </a:pPr>
            <a:endParaRPr lang="en-US" sz="2257" kern="0">
              <a:solidFill>
                <a:sysClr val="window" lastClr="FFFFFF"/>
              </a:solidFill>
              <a:latin typeface="微软雅黑"/>
              <a:ea typeface="微软雅黑"/>
              <a:sym typeface="微软雅黑"/>
            </a:endParaRPr>
          </a:p>
        </p:txBody>
      </p:sp>
      <p:sp>
        <p:nvSpPr>
          <p:cNvPr id="55" name="TextBox 10"/>
          <p:cNvSpPr txBox="1">
            <a:spLocks noChangeArrowheads="1"/>
          </p:cNvSpPr>
          <p:nvPr/>
        </p:nvSpPr>
        <p:spPr bwMode="auto">
          <a:xfrm>
            <a:off x="5063857" y="3944747"/>
            <a:ext cx="2809097" cy="446875"/>
          </a:xfrm>
          <a:prstGeom prst="rect">
            <a:avLst/>
          </a:prstGeom>
          <a:noFill/>
          <a:ln w="9525">
            <a:noFill/>
            <a:miter lim="800000"/>
          </a:ln>
        </p:spPr>
        <p:txBody>
          <a:bodyPr lIns="121370" tIns="60685" rIns="121370" bIns="60685">
            <a:spAutoFit/>
          </a:bodyPr>
          <a:lstStyle/>
          <a:p>
            <a:pPr algn="ctr" defTabSz="1214439">
              <a:lnSpc>
                <a:spcPct val="80000"/>
              </a:lnSpc>
            </a:pPr>
            <a:r>
              <a:rPr lang="zh-CN" altLang="en-US" sz="2634">
                <a:solidFill>
                  <a:schemeClr val="bg1"/>
                </a:solidFill>
                <a:latin typeface="微软雅黑"/>
                <a:ea typeface="微软雅黑"/>
                <a:cs typeface="Times New Roman" panose="02020603050405020304" pitchFamily="18" charset="0"/>
                <a:sym typeface="微软雅黑"/>
              </a:rPr>
              <a:t>单击添加标题</a:t>
            </a:r>
          </a:p>
        </p:txBody>
      </p:sp>
      <p:sp>
        <p:nvSpPr>
          <p:cNvPr id="56" name="TextBox 11"/>
          <p:cNvSpPr txBox="1">
            <a:spLocks noChangeArrowheads="1"/>
          </p:cNvSpPr>
          <p:nvPr/>
        </p:nvSpPr>
        <p:spPr bwMode="auto">
          <a:xfrm>
            <a:off x="1097969" y="3867672"/>
            <a:ext cx="1867423" cy="1107440"/>
          </a:xfrm>
          <a:prstGeom prst="rect">
            <a:avLst/>
          </a:prstGeom>
          <a:noFill/>
          <a:ln w="9525">
            <a:noFill/>
            <a:miter lim="800000"/>
          </a:ln>
        </p:spPr>
        <p:txBody>
          <a:bodyPr lIns="121370" tIns="60685" rIns="121370" bIns="60685">
            <a:spAutoFit/>
          </a:bodyPr>
          <a:lstStyle/>
          <a:p>
            <a:pPr algn="ctr" defTabSz="1214439"/>
            <a:r>
              <a:rPr lang="zh-CN" altLang="en-US" sz="1600" dirty="0">
                <a:latin typeface="微软雅黑"/>
                <a:ea typeface="微软雅黑"/>
                <a:sym typeface="微软雅黑"/>
              </a:rPr>
              <a:t>请在此处添加您需要的文字内容请在此处添加您需要的文字内容</a:t>
            </a:r>
            <a:endParaRPr lang="en-US" altLang="zh-CN" sz="1600" dirty="0">
              <a:latin typeface="微软雅黑"/>
              <a:ea typeface="微软雅黑"/>
              <a:sym typeface="微软雅黑"/>
            </a:endParaRPr>
          </a:p>
        </p:txBody>
      </p:sp>
      <p:grpSp>
        <p:nvGrpSpPr>
          <p:cNvPr id="57" name="组合 56"/>
          <p:cNvGrpSpPr/>
          <p:nvPr/>
        </p:nvGrpSpPr>
        <p:grpSpPr bwMode="auto">
          <a:xfrm>
            <a:off x="3049008" y="3331769"/>
            <a:ext cx="1566803" cy="1556849"/>
            <a:chOff x="2156937" y="2254859"/>
            <a:chExt cx="1174912" cy="1181409"/>
          </a:xfrm>
          <a:solidFill>
            <a:srgbClr val="38B8B7"/>
          </a:solidFill>
        </p:grpSpPr>
        <p:sp>
          <p:nvSpPr>
            <p:cNvPr id="58" name="椭圆 9"/>
            <p:cNvSpPr>
              <a:spLocks noChangeArrowheads="1"/>
            </p:cNvSpPr>
            <p:nvPr/>
          </p:nvSpPr>
          <p:spPr bwMode="auto">
            <a:xfrm>
              <a:off x="2156937" y="2254859"/>
              <a:ext cx="1174912" cy="1181409"/>
            </a:xfrm>
            <a:prstGeom prst="ellipse">
              <a:avLst/>
            </a:prstGeom>
            <a:grpFill/>
            <a:ln w="25400" algn="ctr">
              <a:noFill/>
              <a:round/>
            </a:ln>
          </p:spPr>
          <p:txBody>
            <a:bodyPr lIns="121370" tIns="60685" rIns="121370" bIns="60685" anchor="ctr"/>
            <a:lstStyle/>
            <a:p>
              <a:pPr algn="ctr" defTabSz="1214439"/>
              <a:endParaRPr lang="en-US" altLang="zh-CN" sz="2257">
                <a:solidFill>
                  <a:srgbClr val="FFFFFF"/>
                </a:solidFill>
                <a:latin typeface="微软雅黑"/>
                <a:ea typeface="微软雅黑"/>
                <a:sym typeface="微软雅黑"/>
              </a:endParaRPr>
            </a:p>
          </p:txBody>
        </p:sp>
        <p:sp>
          <p:nvSpPr>
            <p:cNvPr id="59" name="TextBox 19"/>
            <p:cNvSpPr txBox="1">
              <a:spLocks noChangeArrowheads="1"/>
            </p:cNvSpPr>
            <p:nvPr/>
          </p:nvSpPr>
          <p:spPr bwMode="auto">
            <a:xfrm flipH="1">
              <a:off x="2401225" y="2661527"/>
              <a:ext cx="686337" cy="491358"/>
            </a:xfrm>
            <a:prstGeom prst="rect">
              <a:avLst/>
            </a:prstGeom>
            <a:grpFill/>
            <a:ln w="9525">
              <a:noFill/>
              <a:miter lim="800000"/>
            </a:ln>
          </p:spPr>
          <p:txBody>
            <a:bodyPr lIns="121370" tIns="60685" rIns="121370" bIns="60685">
              <a:spAutoFit/>
            </a:bodyPr>
            <a:lstStyle/>
            <a:p>
              <a:pPr algn="ctr" defTabSz="1214439">
                <a:lnSpc>
                  <a:spcPct val="80000"/>
                </a:lnSpc>
              </a:pPr>
              <a:r>
                <a:rPr lang="en-US" altLang="zh-CN" sz="4264" dirty="0">
                  <a:solidFill>
                    <a:srgbClr val="FFFFFF"/>
                  </a:solidFill>
                  <a:latin typeface="微软雅黑"/>
                  <a:ea typeface="微软雅黑"/>
                  <a:cs typeface="Times New Roman" panose="02020603050405020304" pitchFamily="18" charset="0"/>
                  <a:sym typeface="微软雅黑"/>
                </a:rPr>
                <a:t>01</a:t>
              </a:r>
              <a:endParaRPr lang="zh-CN" altLang="en-US" sz="4264" dirty="0">
                <a:solidFill>
                  <a:srgbClr val="FFFFFF"/>
                </a:solidFill>
                <a:latin typeface="微软雅黑"/>
                <a:ea typeface="微软雅黑"/>
                <a:cs typeface="Times New Roman" panose="02020603050405020304" pitchFamily="18" charset="0"/>
                <a:sym typeface="微软雅黑"/>
              </a:endParaRPr>
            </a:p>
          </p:txBody>
        </p:sp>
      </p:grpSp>
      <p:grpSp>
        <p:nvGrpSpPr>
          <p:cNvPr id="60" name="组合 59"/>
          <p:cNvGrpSpPr/>
          <p:nvPr/>
        </p:nvGrpSpPr>
        <p:grpSpPr bwMode="auto">
          <a:xfrm>
            <a:off x="4166774" y="2032035"/>
            <a:ext cx="1222385" cy="1212432"/>
            <a:chOff x="3099327" y="1113459"/>
            <a:chExt cx="914917" cy="919977"/>
          </a:xfrm>
          <a:solidFill>
            <a:srgbClr val="38B8B7"/>
          </a:solidFill>
        </p:grpSpPr>
        <p:sp>
          <p:nvSpPr>
            <p:cNvPr id="61" name="椭圆 8"/>
            <p:cNvSpPr>
              <a:spLocks noChangeArrowheads="1"/>
            </p:cNvSpPr>
            <p:nvPr/>
          </p:nvSpPr>
          <p:spPr bwMode="auto">
            <a:xfrm>
              <a:off x="3099327" y="1113459"/>
              <a:ext cx="914917" cy="919977"/>
            </a:xfrm>
            <a:prstGeom prst="ellipse">
              <a:avLst/>
            </a:prstGeom>
            <a:grpFill/>
            <a:ln w="25400" algn="ctr">
              <a:noFill/>
              <a:round/>
            </a:ln>
          </p:spPr>
          <p:txBody>
            <a:bodyPr lIns="121370" tIns="60685" rIns="121370" bIns="60685" anchor="ctr"/>
            <a:lstStyle/>
            <a:p>
              <a:pPr algn="ctr" defTabSz="1214439"/>
              <a:endParaRPr lang="en-US" altLang="zh-CN" sz="2257">
                <a:solidFill>
                  <a:srgbClr val="FFFFFF"/>
                </a:solidFill>
                <a:latin typeface="微软雅黑"/>
                <a:ea typeface="微软雅黑"/>
                <a:sym typeface="微软雅黑"/>
              </a:endParaRPr>
            </a:p>
          </p:txBody>
        </p:sp>
        <p:sp>
          <p:nvSpPr>
            <p:cNvPr id="62" name="TextBox 20"/>
            <p:cNvSpPr txBox="1">
              <a:spLocks noChangeArrowheads="1"/>
            </p:cNvSpPr>
            <p:nvPr/>
          </p:nvSpPr>
          <p:spPr bwMode="auto">
            <a:xfrm flipH="1">
              <a:off x="3213617" y="1414033"/>
              <a:ext cx="686337" cy="444418"/>
            </a:xfrm>
            <a:prstGeom prst="rect">
              <a:avLst/>
            </a:prstGeom>
            <a:grpFill/>
            <a:ln w="9525">
              <a:noFill/>
              <a:miter lim="800000"/>
            </a:ln>
          </p:spPr>
          <p:txBody>
            <a:bodyPr lIns="121370" tIns="60685" rIns="121370" bIns="60685">
              <a:spAutoFit/>
            </a:bodyPr>
            <a:lstStyle/>
            <a:p>
              <a:pPr algn="ctr" defTabSz="1214439">
                <a:lnSpc>
                  <a:spcPct val="80000"/>
                </a:lnSpc>
              </a:pPr>
              <a:r>
                <a:rPr lang="en-US" altLang="zh-CN" sz="3762">
                  <a:solidFill>
                    <a:srgbClr val="FFFFFF"/>
                  </a:solidFill>
                  <a:latin typeface="微软雅黑"/>
                  <a:ea typeface="微软雅黑"/>
                  <a:cs typeface="Times New Roman" panose="02020603050405020304" pitchFamily="18" charset="0"/>
                  <a:sym typeface="微软雅黑"/>
                </a:rPr>
                <a:t>02</a:t>
              </a:r>
              <a:endParaRPr lang="zh-CN" altLang="en-US" sz="3762">
                <a:solidFill>
                  <a:srgbClr val="FFFFFF"/>
                </a:solidFill>
                <a:latin typeface="微软雅黑"/>
                <a:ea typeface="微软雅黑"/>
                <a:cs typeface="Times New Roman" panose="02020603050405020304" pitchFamily="18" charset="0"/>
                <a:sym typeface="微软雅黑"/>
              </a:endParaRPr>
            </a:p>
          </p:txBody>
        </p:sp>
      </p:grpSp>
      <p:grpSp>
        <p:nvGrpSpPr>
          <p:cNvPr id="63" name="组合 62"/>
          <p:cNvGrpSpPr/>
          <p:nvPr/>
        </p:nvGrpSpPr>
        <p:grpSpPr bwMode="auto">
          <a:xfrm>
            <a:off x="5942705" y="1804892"/>
            <a:ext cx="947647" cy="941675"/>
            <a:chOff x="4518253" y="871343"/>
            <a:chExt cx="710523" cy="714453"/>
          </a:xfrm>
          <a:solidFill>
            <a:srgbClr val="38B8B7"/>
          </a:solidFill>
        </p:grpSpPr>
        <p:sp>
          <p:nvSpPr>
            <p:cNvPr id="64" name="椭圆 7"/>
            <p:cNvSpPr>
              <a:spLocks noChangeArrowheads="1"/>
            </p:cNvSpPr>
            <p:nvPr/>
          </p:nvSpPr>
          <p:spPr bwMode="auto">
            <a:xfrm>
              <a:off x="4518253" y="871343"/>
              <a:ext cx="710523" cy="714453"/>
            </a:xfrm>
            <a:prstGeom prst="ellipse">
              <a:avLst/>
            </a:prstGeom>
            <a:grpFill/>
            <a:ln w="25400" algn="ctr">
              <a:noFill/>
              <a:round/>
            </a:ln>
          </p:spPr>
          <p:txBody>
            <a:bodyPr lIns="121370" tIns="60685" rIns="121370" bIns="60685" anchor="ctr"/>
            <a:lstStyle/>
            <a:p>
              <a:pPr algn="ctr" defTabSz="1214439"/>
              <a:endParaRPr lang="en-US" altLang="zh-CN" sz="2257">
                <a:solidFill>
                  <a:srgbClr val="FFFFFF"/>
                </a:solidFill>
                <a:latin typeface="微软雅黑"/>
                <a:ea typeface="微软雅黑"/>
                <a:sym typeface="微软雅黑"/>
              </a:endParaRPr>
            </a:p>
          </p:txBody>
        </p:sp>
        <p:sp>
          <p:nvSpPr>
            <p:cNvPr id="65" name="TextBox 21"/>
            <p:cNvSpPr txBox="1">
              <a:spLocks noChangeArrowheads="1"/>
            </p:cNvSpPr>
            <p:nvPr/>
          </p:nvSpPr>
          <p:spPr bwMode="auto">
            <a:xfrm flipH="1">
              <a:off x="4530195" y="1093382"/>
              <a:ext cx="686639" cy="385797"/>
            </a:xfrm>
            <a:prstGeom prst="rect">
              <a:avLst/>
            </a:prstGeom>
            <a:noFill/>
            <a:ln w="9525">
              <a:noFill/>
              <a:miter lim="800000"/>
            </a:ln>
          </p:spPr>
          <p:txBody>
            <a:bodyPr lIns="121370" tIns="60685" rIns="121370" bIns="60685">
              <a:spAutoFit/>
            </a:bodyPr>
            <a:lstStyle/>
            <a:p>
              <a:pPr algn="ctr" defTabSz="1214439">
                <a:lnSpc>
                  <a:spcPct val="80000"/>
                </a:lnSpc>
              </a:pPr>
              <a:r>
                <a:rPr lang="en-US" altLang="zh-CN" sz="3135" dirty="0">
                  <a:solidFill>
                    <a:srgbClr val="FFFFFF"/>
                  </a:solidFill>
                  <a:latin typeface="微软雅黑"/>
                  <a:ea typeface="微软雅黑"/>
                  <a:cs typeface="Times New Roman" panose="02020603050405020304" pitchFamily="18" charset="0"/>
                  <a:sym typeface="微软雅黑"/>
                </a:rPr>
                <a:t>03</a:t>
              </a:r>
              <a:endParaRPr lang="zh-CN" altLang="en-US" sz="3135" dirty="0">
                <a:solidFill>
                  <a:srgbClr val="FFFFFF"/>
                </a:solidFill>
                <a:latin typeface="微软雅黑"/>
                <a:ea typeface="微软雅黑"/>
                <a:cs typeface="Times New Roman" panose="02020603050405020304" pitchFamily="18" charset="0"/>
                <a:sym typeface="微软雅黑"/>
              </a:endParaRPr>
            </a:p>
          </p:txBody>
        </p:sp>
      </p:grpSp>
      <p:sp>
        <p:nvSpPr>
          <p:cNvPr id="67" name="椭圆 6"/>
          <p:cNvSpPr>
            <a:spLocks noChangeArrowheads="1"/>
          </p:cNvSpPr>
          <p:nvPr/>
        </p:nvSpPr>
        <p:spPr bwMode="auto">
          <a:xfrm>
            <a:off x="7741026" y="2729531"/>
            <a:ext cx="683878" cy="674899"/>
          </a:xfrm>
          <a:prstGeom prst="ellipse">
            <a:avLst/>
          </a:prstGeom>
          <a:solidFill>
            <a:srgbClr val="38B8B7"/>
          </a:solidFill>
          <a:ln w="25400" algn="ctr">
            <a:noFill/>
            <a:round/>
          </a:ln>
        </p:spPr>
        <p:txBody>
          <a:bodyPr lIns="121370" tIns="60685" rIns="121370" bIns="60685" anchor="ctr"/>
          <a:lstStyle/>
          <a:p>
            <a:pPr algn="ctr" defTabSz="1214439"/>
            <a:endParaRPr lang="en-US" altLang="zh-CN" sz="2257">
              <a:solidFill>
                <a:srgbClr val="FFFFFF"/>
              </a:solidFill>
              <a:latin typeface="微软雅黑"/>
              <a:ea typeface="微软雅黑"/>
              <a:sym typeface="微软雅黑"/>
            </a:endParaRPr>
          </a:p>
        </p:txBody>
      </p:sp>
      <p:sp>
        <p:nvSpPr>
          <p:cNvPr id="68" name="TextBox 22"/>
          <p:cNvSpPr txBox="1">
            <a:spLocks noChangeArrowheads="1"/>
          </p:cNvSpPr>
          <p:nvPr/>
        </p:nvSpPr>
        <p:spPr bwMode="auto">
          <a:xfrm flipH="1">
            <a:off x="7624098" y="2904726"/>
            <a:ext cx="915794" cy="446875"/>
          </a:xfrm>
          <a:prstGeom prst="rect">
            <a:avLst/>
          </a:prstGeom>
          <a:noFill/>
          <a:ln w="9525">
            <a:noFill/>
            <a:miter lim="800000"/>
          </a:ln>
        </p:spPr>
        <p:txBody>
          <a:bodyPr lIns="121370" tIns="60685" rIns="121370" bIns="60685">
            <a:spAutoFit/>
          </a:bodyPr>
          <a:lstStyle/>
          <a:p>
            <a:pPr algn="ctr" defTabSz="1214439">
              <a:lnSpc>
                <a:spcPct val="80000"/>
              </a:lnSpc>
            </a:pPr>
            <a:r>
              <a:rPr lang="en-US" altLang="zh-CN" sz="2634">
                <a:solidFill>
                  <a:srgbClr val="FFFFFF"/>
                </a:solidFill>
                <a:latin typeface="微软雅黑"/>
                <a:ea typeface="微软雅黑"/>
                <a:cs typeface="Times New Roman" panose="02020603050405020304" pitchFamily="18" charset="0"/>
                <a:sym typeface="微软雅黑"/>
              </a:rPr>
              <a:t>04</a:t>
            </a:r>
            <a:endParaRPr lang="zh-CN" altLang="en-US" sz="2634">
              <a:solidFill>
                <a:srgbClr val="FFFFFF"/>
              </a:solidFill>
              <a:latin typeface="微软雅黑"/>
              <a:ea typeface="微软雅黑"/>
              <a:cs typeface="Times New Roman" panose="02020603050405020304" pitchFamily="18" charset="0"/>
              <a:sym typeface="微软雅黑"/>
            </a:endParaRPr>
          </a:p>
        </p:txBody>
      </p:sp>
      <p:sp>
        <p:nvSpPr>
          <p:cNvPr id="70" name="椭圆 5"/>
          <p:cNvSpPr>
            <a:spLocks noChangeArrowheads="1"/>
          </p:cNvSpPr>
          <p:nvPr/>
        </p:nvSpPr>
        <p:spPr bwMode="auto">
          <a:xfrm>
            <a:off x="8155720" y="3941691"/>
            <a:ext cx="522028" cy="515632"/>
          </a:xfrm>
          <a:prstGeom prst="ellipse">
            <a:avLst/>
          </a:prstGeom>
          <a:solidFill>
            <a:srgbClr val="38B8B7"/>
          </a:solidFill>
          <a:ln w="25400" algn="ctr">
            <a:noFill/>
            <a:round/>
          </a:ln>
        </p:spPr>
        <p:txBody>
          <a:bodyPr lIns="121370" tIns="60685" rIns="121370" bIns="60685" anchor="ctr"/>
          <a:lstStyle/>
          <a:p>
            <a:pPr algn="ctr" defTabSz="1214439"/>
            <a:endParaRPr lang="en-US" altLang="zh-CN" sz="2257">
              <a:solidFill>
                <a:srgbClr val="FFFFFF"/>
              </a:solidFill>
              <a:latin typeface="微软雅黑"/>
              <a:ea typeface="微软雅黑"/>
              <a:sym typeface="微软雅黑"/>
            </a:endParaRPr>
          </a:p>
        </p:txBody>
      </p:sp>
      <p:sp>
        <p:nvSpPr>
          <p:cNvPr id="71" name="TextBox 23"/>
          <p:cNvSpPr txBox="1">
            <a:spLocks noChangeArrowheads="1"/>
          </p:cNvSpPr>
          <p:nvPr/>
        </p:nvSpPr>
        <p:spPr bwMode="auto">
          <a:xfrm flipH="1">
            <a:off x="8116593" y="4045906"/>
            <a:ext cx="625129" cy="354094"/>
          </a:xfrm>
          <a:prstGeom prst="rect">
            <a:avLst/>
          </a:prstGeom>
          <a:noFill/>
          <a:ln w="9525">
            <a:noFill/>
            <a:miter lim="800000"/>
          </a:ln>
        </p:spPr>
        <p:txBody>
          <a:bodyPr lIns="121370" tIns="60685" rIns="121370" bIns="60685">
            <a:spAutoFit/>
          </a:bodyPr>
          <a:lstStyle/>
          <a:p>
            <a:pPr algn="ctr" defTabSz="1214439">
              <a:lnSpc>
                <a:spcPct val="80000"/>
              </a:lnSpc>
            </a:pPr>
            <a:r>
              <a:rPr lang="en-US" altLang="zh-CN" sz="1881">
                <a:solidFill>
                  <a:srgbClr val="FFFFFF"/>
                </a:solidFill>
                <a:latin typeface="微软雅黑"/>
                <a:ea typeface="微软雅黑"/>
                <a:cs typeface="Times New Roman" panose="02020603050405020304" pitchFamily="18" charset="0"/>
                <a:sym typeface="微软雅黑"/>
              </a:rPr>
              <a:t>05</a:t>
            </a:r>
            <a:endParaRPr lang="zh-CN" altLang="en-US" sz="1881">
              <a:solidFill>
                <a:srgbClr val="FFFFFF"/>
              </a:solidFill>
              <a:latin typeface="微软雅黑"/>
              <a:ea typeface="微软雅黑"/>
              <a:cs typeface="Times New Roman" panose="02020603050405020304" pitchFamily="18" charset="0"/>
              <a:sym typeface="微软雅黑"/>
            </a:endParaRPr>
          </a:p>
        </p:txBody>
      </p:sp>
      <p:sp>
        <p:nvSpPr>
          <p:cNvPr id="81" name="TextBox 27"/>
          <p:cNvSpPr txBox="1">
            <a:spLocks noChangeArrowheads="1"/>
          </p:cNvSpPr>
          <p:nvPr/>
        </p:nvSpPr>
        <p:spPr bwMode="auto">
          <a:xfrm>
            <a:off x="2296926" y="2320768"/>
            <a:ext cx="1865432" cy="1107440"/>
          </a:xfrm>
          <a:prstGeom prst="rect">
            <a:avLst/>
          </a:prstGeom>
          <a:noFill/>
          <a:ln w="9525">
            <a:noFill/>
            <a:miter lim="800000"/>
          </a:ln>
        </p:spPr>
        <p:txBody>
          <a:bodyPr lIns="121370" tIns="60685" rIns="121370" bIns="60685">
            <a:spAutoFit/>
          </a:bodyPr>
          <a:lstStyle/>
          <a:p>
            <a:pPr algn="ctr" defTabSz="1214439"/>
            <a:r>
              <a:rPr lang="zh-CN" altLang="en-US" sz="1600" dirty="0">
                <a:latin typeface="微软雅黑"/>
                <a:ea typeface="微软雅黑"/>
                <a:sym typeface="微软雅黑"/>
              </a:rPr>
              <a:t>请在此处添加您需要的文字内容请在此处添加您需要的文字内容</a:t>
            </a:r>
            <a:endParaRPr lang="en-US" altLang="zh-CN" sz="1600" dirty="0">
              <a:latin typeface="微软雅黑"/>
              <a:ea typeface="微软雅黑"/>
              <a:cs typeface="方正兰亭黑_GBK"/>
              <a:sym typeface="微软雅黑"/>
            </a:endParaRPr>
          </a:p>
        </p:txBody>
      </p:sp>
      <p:sp>
        <p:nvSpPr>
          <p:cNvPr id="82" name="TextBox 28"/>
          <p:cNvSpPr txBox="1">
            <a:spLocks noChangeArrowheads="1"/>
          </p:cNvSpPr>
          <p:nvPr/>
        </p:nvSpPr>
        <p:spPr bwMode="auto">
          <a:xfrm>
            <a:off x="7109768" y="1451452"/>
            <a:ext cx="1867423" cy="1353662"/>
          </a:xfrm>
          <a:prstGeom prst="rect">
            <a:avLst/>
          </a:prstGeom>
          <a:noFill/>
          <a:ln w="9525">
            <a:noFill/>
            <a:miter lim="800000"/>
          </a:ln>
        </p:spPr>
        <p:txBody>
          <a:bodyPr lIns="121370" tIns="60685" rIns="121370" bIns="60685">
            <a:spAutoFit/>
          </a:bodyPr>
          <a:lstStyle/>
          <a:p>
            <a:pPr algn="ctr" defTabSz="1214439"/>
            <a:r>
              <a:rPr lang="zh-CN" altLang="en-US" sz="1600" dirty="0">
                <a:latin typeface="微软雅黑"/>
                <a:ea typeface="微软雅黑"/>
                <a:sym typeface="微软雅黑"/>
              </a:rPr>
              <a:t>请在此处添加您需要的文字内容请在此处添加您需要的文字内容</a:t>
            </a:r>
            <a:endParaRPr lang="en-US" altLang="zh-CN" sz="1600" dirty="0">
              <a:latin typeface="微软雅黑"/>
              <a:ea typeface="微软雅黑"/>
              <a:sym typeface="微软雅黑"/>
            </a:endParaRPr>
          </a:p>
          <a:p>
            <a:pPr algn="ctr" defTabSz="1214439"/>
            <a:endParaRPr lang="en-US" altLang="zh-CN" sz="1600" dirty="0">
              <a:latin typeface="微软雅黑"/>
              <a:ea typeface="微软雅黑"/>
              <a:cs typeface="方正兰亭黑_GBK"/>
              <a:sym typeface="微软雅黑"/>
            </a:endParaRPr>
          </a:p>
        </p:txBody>
      </p:sp>
      <p:sp>
        <p:nvSpPr>
          <p:cNvPr id="83" name="TextBox 29"/>
          <p:cNvSpPr txBox="1">
            <a:spLocks noChangeArrowheads="1"/>
          </p:cNvSpPr>
          <p:nvPr/>
        </p:nvSpPr>
        <p:spPr bwMode="auto">
          <a:xfrm>
            <a:off x="8543874" y="2685733"/>
            <a:ext cx="1865431" cy="1107440"/>
          </a:xfrm>
          <a:prstGeom prst="rect">
            <a:avLst/>
          </a:prstGeom>
          <a:noFill/>
          <a:ln w="9525">
            <a:noFill/>
            <a:miter lim="800000"/>
          </a:ln>
        </p:spPr>
        <p:txBody>
          <a:bodyPr lIns="121370" tIns="60685" rIns="121370" bIns="60685">
            <a:spAutoFit/>
          </a:bodyPr>
          <a:lstStyle/>
          <a:p>
            <a:pPr algn="ctr" defTabSz="1214439"/>
            <a:r>
              <a:rPr lang="zh-CN" altLang="en-US" sz="1600">
                <a:latin typeface="微软雅黑"/>
                <a:ea typeface="微软雅黑"/>
                <a:sym typeface="微软雅黑"/>
              </a:rPr>
              <a:t>请在此处添加您需要的文字内容请在此处添加您需要的文字内容</a:t>
            </a:r>
            <a:endParaRPr lang="en-US" altLang="zh-CN" sz="1600">
              <a:latin typeface="微软雅黑"/>
              <a:ea typeface="微软雅黑"/>
              <a:sym typeface="微软雅黑"/>
            </a:endParaRPr>
          </a:p>
        </p:txBody>
      </p:sp>
      <p:sp>
        <p:nvSpPr>
          <p:cNvPr id="84" name="TextBox 30"/>
          <p:cNvSpPr txBox="1">
            <a:spLocks noChangeArrowheads="1"/>
          </p:cNvSpPr>
          <p:nvPr/>
        </p:nvSpPr>
        <p:spPr bwMode="auto">
          <a:xfrm>
            <a:off x="8825338" y="3838165"/>
            <a:ext cx="1865431" cy="1107440"/>
          </a:xfrm>
          <a:prstGeom prst="rect">
            <a:avLst/>
          </a:prstGeom>
          <a:noFill/>
          <a:ln w="9525">
            <a:noFill/>
            <a:miter lim="800000"/>
          </a:ln>
        </p:spPr>
        <p:txBody>
          <a:bodyPr lIns="121370" tIns="60685" rIns="121370" bIns="60685">
            <a:spAutoFit/>
          </a:bodyPr>
          <a:lstStyle/>
          <a:p>
            <a:pPr algn="ctr" defTabSz="1214439"/>
            <a:r>
              <a:rPr lang="zh-CN" altLang="en-US" sz="1600">
                <a:latin typeface="微软雅黑"/>
                <a:ea typeface="微软雅黑"/>
                <a:sym typeface="微软雅黑"/>
              </a:rPr>
              <a:t>请在此处添加您需要的文字内容请在此处添加您需要的文字内容</a:t>
            </a:r>
            <a:endParaRPr lang="en-US" altLang="zh-CN" sz="1600">
              <a:latin typeface="微软雅黑"/>
              <a:ea typeface="微软雅黑"/>
              <a:sym typeface="微软雅黑"/>
            </a:endParaRPr>
          </a:p>
        </p:txBody>
      </p:sp>
    </p:spTree>
    <p:extLst>
      <p:ext uri="{BB962C8B-B14F-4D97-AF65-F5344CB8AC3E}">
        <p14:creationId xmlns:p14="http://schemas.microsoft.com/office/powerpoint/2010/main" val="126487775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barn(inVertical)">
                                      <p:cBhvr>
                                        <p:cTn id="7" dur="500"/>
                                        <p:tgtEl>
                                          <p:spTgt spid="54"/>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barn(inVertical)">
                                      <p:cBhvr>
                                        <p:cTn id="10" dur="500"/>
                                        <p:tgtEl>
                                          <p:spTgt spid="55"/>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barn(inVertical)">
                                      <p:cBhvr>
                                        <p:cTn id="13" dur="500"/>
                                        <p:tgtEl>
                                          <p:spTgt spid="56"/>
                                        </p:tgtEl>
                                      </p:cBhvr>
                                    </p:animEffect>
                                  </p:childTnLst>
                                </p:cTn>
                              </p:par>
                              <p:par>
                                <p:cTn id="14" presetID="16" presetClass="entr" presetSubtype="21" fill="hold" nodeType="with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barn(inVertical)">
                                      <p:cBhvr>
                                        <p:cTn id="16" dur="500"/>
                                        <p:tgtEl>
                                          <p:spTgt spid="57"/>
                                        </p:tgtEl>
                                      </p:cBhvr>
                                    </p:animEffect>
                                  </p:childTnLst>
                                </p:cTn>
                              </p:par>
                              <p:par>
                                <p:cTn id="17" presetID="16" presetClass="entr" presetSubtype="21" fill="hold" nodeType="with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barn(inVertical)">
                                      <p:cBhvr>
                                        <p:cTn id="19" dur="500"/>
                                        <p:tgtEl>
                                          <p:spTgt spid="60"/>
                                        </p:tgtEl>
                                      </p:cBhvr>
                                    </p:animEffect>
                                  </p:childTnLst>
                                </p:cTn>
                              </p:par>
                              <p:par>
                                <p:cTn id="20" presetID="16" presetClass="entr" presetSubtype="21" fill="hold" nodeType="with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barn(inVertical)">
                                      <p:cBhvr>
                                        <p:cTn id="22" dur="500"/>
                                        <p:tgtEl>
                                          <p:spTgt spid="63"/>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barn(inVertical)">
                                      <p:cBhvr>
                                        <p:cTn id="25" dur="500"/>
                                        <p:tgtEl>
                                          <p:spTgt spid="67"/>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barn(inVertical)">
                                      <p:cBhvr>
                                        <p:cTn id="28" dur="500"/>
                                        <p:tgtEl>
                                          <p:spTgt spid="68"/>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70"/>
                                        </p:tgtEl>
                                        <p:attrNameLst>
                                          <p:attrName>style.visibility</p:attrName>
                                        </p:attrNameLst>
                                      </p:cBhvr>
                                      <p:to>
                                        <p:strVal val="visible"/>
                                      </p:to>
                                    </p:set>
                                    <p:animEffect transition="in" filter="barn(inVertical)">
                                      <p:cBhvr>
                                        <p:cTn id="31" dur="500"/>
                                        <p:tgtEl>
                                          <p:spTgt spid="70"/>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71"/>
                                        </p:tgtEl>
                                        <p:attrNameLst>
                                          <p:attrName>style.visibility</p:attrName>
                                        </p:attrNameLst>
                                      </p:cBhvr>
                                      <p:to>
                                        <p:strVal val="visible"/>
                                      </p:to>
                                    </p:set>
                                    <p:animEffect transition="in" filter="barn(inVertical)">
                                      <p:cBhvr>
                                        <p:cTn id="34" dur="500"/>
                                        <p:tgtEl>
                                          <p:spTgt spid="71"/>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barn(inVertical)">
                                      <p:cBhvr>
                                        <p:cTn id="37" dur="500"/>
                                        <p:tgtEl>
                                          <p:spTgt spid="81"/>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Effect transition="in" filter="barn(inVertical)">
                                      <p:cBhvr>
                                        <p:cTn id="40" dur="500"/>
                                        <p:tgtEl>
                                          <p:spTgt spid="82"/>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83"/>
                                        </p:tgtEl>
                                        <p:attrNameLst>
                                          <p:attrName>style.visibility</p:attrName>
                                        </p:attrNameLst>
                                      </p:cBhvr>
                                      <p:to>
                                        <p:strVal val="visible"/>
                                      </p:to>
                                    </p:set>
                                    <p:animEffect transition="in" filter="barn(inVertical)">
                                      <p:cBhvr>
                                        <p:cTn id="43" dur="500"/>
                                        <p:tgtEl>
                                          <p:spTgt spid="83"/>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barn(inVertical)">
                                      <p:cBhvr>
                                        <p:cTn id="46"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p:bldP spid="56" grpId="0"/>
      <p:bldP spid="67" grpId="0" animBg="1"/>
      <p:bldP spid="68" grpId="0"/>
      <p:bldP spid="70" grpId="0" animBg="1"/>
      <p:bldP spid="71" grpId="0"/>
      <p:bldP spid="81" grpId="0"/>
      <p:bldP spid="82" grpId="0"/>
      <p:bldP spid="83" grpId="0"/>
      <p:bldP spid="8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 y="3361381"/>
            <a:ext cx="3615405" cy="2723676"/>
          </a:xfrm>
          <a:prstGeom prst="rect">
            <a:avLst/>
          </a:prstGeom>
          <a:blipFill dpi="0" rotWithShape="1">
            <a:blip r:embed="rId3"/>
            <a:srcRect/>
            <a:stretch>
              <a:fillRect l="-16582" r="-787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79" tIns="43339" rIns="86679" bIns="43339" rtlCol="0" anchor="ctr"/>
          <a:lstStyle/>
          <a:p>
            <a:pPr algn="ctr"/>
            <a:endParaRPr lang="zh-CN" altLang="en-US">
              <a:latin typeface="微软雅黑"/>
              <a:ea typeface="微软雅黑"/>
              <a:sym typeface="微软雅黑"/>
            </a:endParaRPr>
          </a:p>
        </p:txBody>
      </p:sp>
      <p:sp>
        <p:nvSpPr>
          <p:cNvPr id="26" name="矩形 25"/>
          <p:cNvSpPr/>
          <p:nvPr/>
        </p:nvSpPr>
        <p:spPr>
          <a:xfrm>
            <a:off x="4998913" y="944519"/>
            <a:ext cx="3090881" cy="3700805"/>
          </a:xfrm>
          <a:prstGeom prst="rect">
            <a:avLst/>
          </a:prstGeom>
          <a:blipFill dpi="0" rotWithShape="1">
            <a:blip r:embed="rId4"/>
            <a:srcRect/>
            <a:stretch>
              <a:fillRect r="-902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79" tIns="43339" rIns="86679" bIns="43339" rtlCol="0" anchor="ctr"/>
          <a:lstStyle/>
          <a:p>
            <a:pPr algn="ctr"/>
            <a:endParaRPr lang="zh-CN" altLang="en-US">
              <a:latin typeface="微软雅黑"/>
              <a:ea typeface="微软雅黑"/>
              <a:sym typeface="微软雅黑"/>
            </a:endParaRPr>
          </a:p>
        </p:txBody>
      </p:sp>
      <p:sp>
        <p:nvSpPr>
          <p:cNvPr id="34817" name="AutoShape 1"/>
          <p:cNvSpPr>
            <a:spLocks/>
          </p:cNvSpPr>
          <p:nvPr/>
        </p:nvSpPr>
        <p:spPr bwMode="auto">
          <a:xfrm>
            <a:off x="3560372" y="6085059"/>
            <a:ext cx="2472131" cy="1269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38B8B7"/>
          </a:solidFill>
          <a:ln w="25400" cap="flat" cmpd="sng">
            <a:noFill/>
            <a:prstDash val="solid"/>
            <a:miter lim="0"/>
            <a:headEnd/>
            <a:tailEnd/>
          </a:ln>
          <a:effectLst/>
          <a:extLst/>
        </p:spPr>
        <p:txBody>
          <a:bodyPr lIns="0" tIns="0" rIns="0" bIns="0"/>
          <a:lstStyle/>
          <a:p>
            <a:pPr>
              <a:defRPr/>
            </a:pPr>
            <a:endParaRPr lang="es-ES" sz="2500" dirty="0">
              <a:latin typeface="微软雅黑"/>
              <a:ea typeface="微软雅黑"/>
              <a:cs typeface="Calibri" charset="0"/>
              <a:sym typeface="微软雅黑"/>
            </a:endParaRPr>
          </a:p>
        </p:txBody>
      </p:sp>
      <p:sp>
        <p:nvSpPr>
          <p:cNvPr id="34818" name="AutoShape 2"/>
          <p:cNvSpPr>
            <a:spLocks/>
          </p:cNvSpPr>
          <p:nvPr/>
        </p:nvSpPr>
        <p:spPr bwMode="auto">
          <a:xfrm>
            <a:off x="8068625" y="2384252"/>
            <a:ext cx="4123375" cy="370080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38B8B7"/>
          </a:solidFill>
          <a:ln w="25400" cap="flat" cmpd="sng">
            <a:solidFill>
              <a:srgbClr val="000000">
                <a:alpha val="0"/>
              </a:srgbClr>
            </a:solidFill>
            <a:prstDash val="solid"/>
            <a:miter lim="0"/>
            <a:headEnd/>
            <a:tailEnd/>
          </a:ln>
          <a:effectLst/>
          <a:extLst/>
        </p:spPr>
        <p:txBody>
          <a:bodyPr lIns="0" tIns="0" rIns="0" bIns="0"/>
          <a:lstStyle/>
          <a:p>
            <a:pPr>
              <a:defRPr/>
            </a:pPr>
            <a:endParaRPr lang="es-ES" sz="2500" dirty="0">
              <a:latin typeface="微软雅黑"/>
              <a:ea typeface="微软雅黑"/>
              <a:cs typeface="Calibri" charset="0"/>
              <a:sym typeface="微软雅黑"/>
            </a:endParaRPr>
          </a:p>
        </p:txBody>
      </p:sp>
      <p:sp>
        <p:nvSpPr>
          <p:cNvPr id="34820" name="AutoShape 4"/>
          <p:cNvSpPr>
            <a:spLocks/>
          </p:cNvSpPr>
          <p:nvPr/>
        </p:nvSpPr>
        <p:spPr bwMode="auto">
          <a:xfrm>
            <a:off x="3623872" y="3080724"/>
            <a:ext cx="2417097" cy="30043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C00000"/>
          </a:solidFill>
          <a:ln w="25400" cap="flat" cmpd="sng">
            <a:solidFill>
              <a:srgbClr val="000000">
                <a:alpha val="0"/>
              </a:srgbClr>
            </a:solidFill>
            <a:prstDash val="solid"/>
            <a:miter lim="0"/>
            <a:headEnd/>
            <a:tailEnd/>
          </a:ln>
          <a:effectLst/>
          <a:extLst/>
        </p:spPr>
        <p:txBody>
          <a:bodyPr lIns="0" tIns="0" rIns="0" bIns="0"/>
          <a:lstStyle/>
          <a:p>
            <a:pPr>
              <a:defRPr/>
            </a:pPr>
            <a:endParaRPr lang="es-ES" sz="2500" dirty="0">
              <a:latin typeface="微软雅黑"/>
              <a:ea typeface="微软雅黑"/>
              <a:cs typeface="Calibri" charset="0"/>
              <a:sym typeface="微软雅黑"/>
            </a:endParaRPr>
          </a:p>
        </p:txBody>
      </p:sp>
      <p:sp>
        <p:nvSpPr>
          <p:cNvPr id="34822" name="AutoShape 6"/>
          <p:cNvSpPr>
            <a:spLocks/>
          </p:cNvSpPr>
          <p:nvPr/>
        </p:nvSpPr>
        <p:spPr bwMode="auto">
          <a:xfrm>
            <a:off x="1655480" y="6085059"/>
            <a:ext cx="2002256" cy="1269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38B8B7"/>
          </a:solidFill>
          <a:ln w="25400" cap="flat" cmpd="sng">
            <a:noFill/>
            <a:prstDash val="solid"/>
            <a:miter lim="0"/>
            <a:headEnd/>
            <a:tailEnd/>
          </a:ln>
          <a:effectLst/>
          <a:extLst/>
        </p:spPr>
        <p:txBody>
          <a:bodyPr lIns="0" tIns="0" rIns="0" bIns="0"/>
          <a:lstStyle/>
          <a:p>
            <a:pPr>
              <a:defRPr/>
            </a:pPr>
            <a:endParaRPr lang="es-ES" sz="2500" dirty="0">
              <a:latin typeface="微软雅黑"/>
              <a:ea typeface="微软雅黑"/>
              <a:cs typeface="Calibri" charset="0"/>
              <a:sym typeface="微软雅黑"/>
            </a:endParaRPr>
          </a:p>
        </p:txBody>
      </p:sp>
      <p:sp>
        <p:nvSpPr>
          <p:cNvPr id="34823" name="AutoShape 7"/>
          <p:cNvSpPr>
            <a:spLocks/>
          </p:cNvSpPr>
          <p:nvPr/>
        </p:nvSpPr>
        <p:spPr bwMode="auto">
          <a:xfrm>
            <a:off x="6036739" y="6085059"/>
            <a:ext cx="2053055" cy="12697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C00000"/>
          </a:solidFill>
          <a:ln w="25400" cap="flat" cmpd="sng">
            <a:noFill/>
            <a:prstDash val="solid"/>
            <a:miter lim="0"/>
            <a:headEnd/>
            <a:tailEnd/>
          </a:ln>
          <a:effectLst/>
          <a:extLst/>
        </p:spPr>
        <p:txBody>
          <a:bodyPr lIns="0" tIns="0" rIns="0" bIns="0"/>
          <a:lstStyle/>
          <a:p>
            <a:pPr>
              <a:defRPr/>
            </a:pPr>
            <a:endParaRPr lang="es-ES" sz="2500" dirty="0">
              <a:latin typeface="微软雅黑"/>
              <a:ea typeface="微软雅黑"/>
              <a:cs typeface="Calibri" charset="0"/>
              <a:sym typeface="微软雅黑"/>
            </a:endParaRPr>
          </a:p>
        </p:txBody>
      </p:sp>
      <p:sp>
        <p:nvSpPr>
          <p:cNvPr id="34824" name="AutoShape 8"/>
          <p:cNvSpPr>
            <a:spLocks/>
          </p:cNvSpPr>
          <p:nvPr/>
        </p:nvSpPr>
        <p:spPr bwMode="auto">
          <a:xfrm>
            <a:off x="8081326" y="6085059"/>
            <a:ext cx="2421333" cy="1142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C00000"/>
          </a:solidFill>
          <a:ln w="25400" cap="flat" cmpd="sng">
            <a:noFill/>
            <a:prstDash val="solid"/>
            <a:miter lim="0"/>
            <a:headEnd/>
            <a:tailEnd/>
          </a:ln>
          <a:effectLst/>
          <a:extLst/>
        </p:spPr>
        <p:txBody>
          <a:bodyPr lIns="0" tIns="0" rIns="0" bIns="0"/>
          <a:lstStyle/>
          <a:p>
            <a:pPr>
              <a:defRPr/>
            </a:pPr>
            <a:endParaRPr lang="es-ES" sz="2500" dirty="0">
              <a:latin typeface="微软雅黑"/>
              <a:ea typeface="微软雅黑"/>
              <a:cs typeface="Calibri" charset="0"/>
              <a:sym typeface="微软雅黑"/>
            </a:endParaRPr>
          </a:p>
        </p:txBody>
      </p:sp>
      <p:sp>
        <p:nvSpPr>
          <p:cNvPr id="14" name="TextBox 13"/>
          <p:cNvSpPr txBox="1"/>
          <p:nvPr/>
        </p:nvSpPr>
        <p:spPr>
          <a:xfrm>
            <a:off x="9291992" y="3099771"/>
            <a:ext cx="1620957" cy="523220"/>
          </a:xfrm>
          <a:prstGeom prst="rect">
            <a:avLst/>
          </a:prstGeom>
        </p:spPr>
        <p:txBody>
          <a:bodyPr wrap="none" rtlCol="0">
            <a:spAutoFit/>
          </a:bodyPr>
          <a:lstStyle/>
          <a:p>
            <a:pPr algn="ctr" fontAlgn="base">
              <a:spcBef>
                <a:spcPct val="0"/>
              </a:spcBef>
              <a:spcAft>
                <a:spcPct val="0"/>
              </a:spcAft>
            </a:pPr>
            <a:r>
              <a:rPr lang="zh-CN" altLang="en-US" sz="2800" dirty="0">
                <a:solidFill>
                  <a:schemeClr val="bg1"/>
                </a:solidFill>
                <a:latin typeface="微软雅黑"/>
                <a:ea typeface="微软雅黑"/>
                <a:sym typeface="微软雅黑"/>
              </a:rPr>
              <a:t>添加标题</a:t>
            </a:r>
            <a:endParaRPr lang="en-US" altLang="zh-CN" sz="2800" dirty="0">
              <a:solidFill>
                <a:schemeClr val="bg1"/>
              </a:solidFill>
              <a:latin typeface="微软雅黑"/>
              <a:ea typeface="微软雅黑"/>
              <a:sym typeface="微软雅黑"/>
            </a:endParaRPr>
          </a:p>
        </p:txBody>
      </p:sp>
      <p:sp>
        <p:nvSpPr>
          <p:cNvPr id="15" name="Rectangle 75"/>
          <p:cNvSpPr/>
          <p:nvPr/>
        </p:nvSpPr>
        <p:spPr>
          <a:xfrm>
            <a:off x="8299802" y="3802133"/>
            <a:ext cx="3340813" cy="1015663"/>
          </a:xfrm>
          <a:prstGeom prst="rect">
            <a:avLst/>
          </a:prstGeom>
        </p:spPr>
        <p:txBody>
          <a:bodyPr wrap="square">
            <a:spAutoFit/>
          </a:bodyPr>
          <a:lstStyle/>
          <a:p>
            <a:pPr algn="ctr"/>
            <a:r>
              <a:rPr lang="zh-CN" altLang="en-US" sz="2000" dirty="0">
                <a:solidFill>
                  <a:schemeClr val="bg1"/>
                </a:solidFill>
                <a:latin typeface="微软雅黑"/>
                <a:ea typeface="微软雅黑"/>
                <a:sym typeface="微软雅黑"/>
              </a:rPr>
              <a:t>在此框中选择粘贴，并选择只保留文字。您的内容打在这里，</a:t>
            </a:r>
            <a:endParaRPr lang="en-GB" sz="2000" dirty="0">
              <a:solidFill>
                <a:schemeClr val="bg1"/>
              </a:solidFill>
              <a:latin typeface="微软雅黑"/>
              <a:ea typeface="微软雅黑"/>
              <a:sym typeface="微软雅黑"/>
            </a:endParaRPr>
          </a:p>
        </p:txBody>
      </p:sp>
      <p:sp>
        <p:nvSpPr>
          <p:cNvPr id="20" name="TextBox 19"/>
          <p:cNvSpPr txBox="1"/>
          <p:nvPr/>
        </p:nvSpPr>
        <p:spPr>
          <a:xfrm>
            <a:off x="4301493" y="3745938"/>
            <a:ext cx="1210588" cy="400110"/>
          </a:xfrm>
          <a:prstGeom prst="rect">
            <a:avLst/>
          </a:prstGeom>
        </p:spPr>
        <p:txBody>
          <a:bodyPr wrap="none" rtlCol="0">
            <a:spAutoFit/>
          </a:bodyPr>
          <a:lstStyle/>
          <a:p>
            <a:pPr algn="ctr" fontAlgn="base">
              <a:spcBef>
                <a:spcPct val="0"/>
              </a:spcBef>
              <a:spcAft>
                <a:spcPct val="0"/>
              </a:spcAft>
            </a:pPr>
            <a:r>
              <a:rPr lang="zh-CN" altLang="en-US" sz="2000" dirty="0">
                <a:solidFill>
                  <a:schemeClr val="bg1"/>
                </a:solidFill>
                <a:latin typeface="微软雅黑"/>
                <a:ea typeface="微软雅黑"/>
                <a:sym typeface="微软雅黑"/>
              </a:rPr>
              <a:t>添加标题</a:t>
            </a:r>
            <a:endParaRPr lang="en-US" altLang="zh-CN" sz="2000" dirty="0">
              <a:solidFill>
                <a:schemeClr val="bg1"/>
              </a:solidFill>
              <a:latin typeface="微软雅黑"/>
              <a:ea typeface="微软雅黑"/>
              <a:sym typeface="微软雅黑"/>
            </a:endParaRPr>
          </a:p>
        </p:txBody>
      </p:sp>
      <p:sp>
        <p:nvSpPr>
          <p:cNvPr id="21" name="Rectangle 75"/>
          <p:cNvSpPr/>
          <p:nvPr/>
        </p:nvSpPr>
        <p:spPr>
          <a:xfrm>
            <a:off x="3560372" y="4229825"/>
            <a:ext cx="2425870" cy="830997"/>
          </a:xfrm>
          <a:prstGeom prst="rect">
            <a:avLst/>
          </a:prstGeom>
        </p:spPr>
        <p:txBody>
          <a:bodyPr wrap="square">
            <a:spAutoFit/>
          </a:bodyPr>
          <a:lstStyle/>
          <a:p>
            <a:pPr algn="ctr"/>
            <a:r>
              <a:rPr lang="zh-CN" altLang="en-US" sz="1600" dirty="0">
                <a:solidFill>
                  <a:schemeClr val="bg1"/>
                </a:solidFill>
                <a:latin typeface="微软雅黑"/>
                <a:ea typeface="微软雅黑"/>
                <a:sym typeface="微软雅黑"/>
              </a:rPr>
              <a:t>在此框中选择粘贴，并选择只保留文字。您的内容打在这里，</a:t>
            </a:r>
            <a:endParaRPr lang="en-GB" sz="1600" dirty="0">
              <a:solidFill>
                <a:schemeClr val="bg1"/>
              </a:solidFill>
              <a:latin typeface="微软雅黑"/>
              <a:ea typeface="微软雅黑"/>
              <a:sym typeface="微软雅黑"/>
            </a:endParaRPr>
          </a:p>
        </p:txBody>
      </p:sp>
    </p:spTree>
    <p:extLst>
      <p:ext uri="{BB962C8B-B14F-4D97-AF65-F5344CB8AC3E}">
        <p14:creationId xmlns:p14="http://schemas.microsoft.com/office/powerpoint/2010/main" val="408113479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4817"/>
                                        </p:tgtEl>
                                        <p:attrNameLst>
                                          <p:attrName>style.visibility</p:attrName>
                                        </p:attrNameLst>
                                      </p:cBhvr>
                                      <p:to>
                                        <p:strVal val="visible"/>
                                      </p:to>
                                    </p:set>
                                    <p:anim calcmode="lin" valueType="num">
                                      <p:cBhvr additive="base">
                                        <p:cTn id="15" dur="500" fill="hold"/>
                                        <p:tgtEl>
                                          <p:spTgt spid="34817"/>
                                        </p:tgtEl>
                                        <p:attrNameLst>
                                          <p:attrName>ppt_x</p:attrName>
                                        </p:attrNameLst>
                                      </p:cBhvr>
                                      <p:tavLst>
                                        <p:tav tm="0">
                                          <p:val>
                                            <p:strVal val="#ppt_x"/>
                                          </p:val>
                                        </p:tav>
                                        <p:tav tm="100000">
                                          <p:val>
                                            <p:strVal val="#ppt_x"/>
                                          </p:val>
                                        </p:tav>
                                      </p:tavLst>
                                    </p:anim>
                                    <p:anim calcmode="lin" valueType="num">
                                      <p:cBhvr additive="base">
                                        <p:cTn id="16" dur="500" fill="hold"/>
                                        <p:tgtEl>
                                          <p:spTgt spid="348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4818"/>
                                        </p:tgtEl>
                                        <p:attrNameLst>
                                          <p:attrName>style.visibility</p:attrName>
                                        </p:attrNameLst>
                                      </p:cBhvr>
                                      <p:to>
                                        <p:strVal val="visible"/>
                                      </p:to>
                                    </p:set>
                                    <p:anim calcmode="lin" valueType="num">
                                      <p:cBhvr additive="base">
                                        <p:cTn id="19" dur="500" fill="hold"/>
                                        <p:tgtEl>
                                          <p:spTgt spid="34818"/>
                                        </p:tgtEl>
                                        <p:attrNameLst>
                                          <p:attrName>ppt_x</p:attrName>
                                        </p:attrNameLst>
                                      </p:cBhvr>
                                      <p:tavLst>
                                        <p:tav tm="0">
                                          <p:val>
                                            <p:strVal val="#ppt_x"/>
                                          </p:val>
                                        </p:tav>
                                        <p:tav tm="100000">
                                          <p:val>
                                            <p:strVal val="#ppt_x"/>
                                          </p:val>
                                        </p:tav>
                                      </p:tavLst>
                                    </p:anim>
                                    <p:anim calcmode="lin" valueType="num">
                                      <p:cBhvr additive="base">
                                        <p:cTn id="20" dur="500" fill="hold"/>
                                        <p:tgtEl>
                                          <p:spTgt spid="3481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4820"/>
                                        </p:tgtEl>
                                        <p:attrNameLst>
                                          <p:attrName>style.visibility</p:attrName>
                                        </p:attrNameLst>
                                      </p:cBhvr>
                                      <p:to>
                                        <p:strVal val="visible"/>
                                      </p:to>
                                    </p:set>
                                    <p:anim calcmode="lin" valueType="num">
                                      <p:cBhvr additive="base">
                                        <p:cTn id="23" dur="500" fill="hold"/>
                                        <p:tgtEl>
                                          <p:spTgt spid="34820"/>
                                        </p:tgtEl>
                                        <p:attrNameLst>
                                          <p:attrName>ppt_x</p:attrName>
                                        </p:attrNameLst>
                                      </p:cBhvr>
                                      <p:tavLst>
                                        <p:tav tm="0">
                                          <p:val>
                                            <p:strVal val="#ppt_x"/>
                                          </p:val>
                                        </p:tav>
                                        <p:tav tm="100000">
                                          <p:val>
                                            <p:strVal val="#ppt_x"/>
                                          </p:val>
                                        </p:tav>
                                      </p:tavLst>
                                    </p:anim>
                                    <p:anim calcmode="lin" valueType="num">
                                      <p:cBhvr additive="base">
                                        <p:cTn id="24" dur="500" fill="hold"/>
                                        <p:tgtEl>
                                          <p:spTgt spid="3482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4822"/>
                                        </p:tgtEl>
                                        <p:attrNameLst>
                                          <p:attrName>style.visibility</p:attrName>
                                        </p:attrNameLst>
                                      </p:cBhvr>
                                      <p:to>
                                        <p:strVal val="visible"/>
                                      </p:to>
                                    </p:set>
                                    <p:anim calcmode="lin" valueType="num">
                                      <p:cBhvr additive="base">
                                        <p:cTn id="27" dur="500" fill="hold"/>
                                        <p:tgtEl>
                                          <p:spTgt spid="34822"/>
                                        </p:tgtEl>
                                        <p:attrNameLst>
                                          <p:attrName>ppt_x</p:attrName>
                                        </p:attrNameLst>
                                      </p:cBhvr>
                                      <p:tavLst>
                                        <p:tav tm="0">
                                          <p:val>
                                            <p:strVal val="#ppt_x"/>
                                          </p:val>
                                        </p:tav>
                                        <p:tav tm="100000">
                                          <p:val>
                                            <p:strVal val="#ppt_x"/>
                                          </p:val>
                                        </p:tav>
                                      </p:tavLst>
                                    </p:anim>
                                    <p:anim calcmode="lin" valueType="num">
                                      <p:cBhvr additive="base">
                                        <p:cTn id="28" dur="500" fill="hold"/>
                                        <p:tgtEl>
                                          <p:spTgt spid="3482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4823"/>
                                        </p:tgtEl>
                                        <p:attrNameLst>
                                          <p:attrName>style.visibility</p:attrName>
                                        </p:attrNameLst>
                                      </p:cBhvr>
                                      <p:to>
                                        <p:strVal val="visible"/>
                                      </p:to>
                                    </p:set>
                                    <p:anim calcmode="lin" valueType="num">
                                      <p:cBhvr additive="base">
                                        <p:cTn id="31" dur="500" fill="hold"/>
                                        <p:tgtEl>
                                          <p:spTgt spid="34823"/>
                                        </p:tgtEl>
                                        <p:attrNameLst>
                                          <p:attrName>ppt_x</p:attrName>
                                        </p:attrNameLst>
                                      </p:cBhvr>
                                      <p:tavLst>
                                        <p:tav tm="0">
                                          <p:val>
                                            <p:strVal val="#ppt_x"/>
                                          </p:val>
                                        </p:tav>
                                        <p:tav tm="100000">
                                          <p:val>
                                            <p:strVal val="#ppt_x"/>
                                          </p:val>
                                        </p:tav>
                                      </p:tavLst>
                                    </p:anim>
                                    <p:anim calcmode="lin" valueType="num">
                                      <p:cBhvr additive="base">
                                        <p:cTn id="32" dur="500" fill="hold"/>
                                        <p:tgtEl>
                                          <p:spTgt spid="3482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4824"/>
                                        </p:tgtEl>
                                        <p:attrNameLst>
                                          <p:attrName>style.visibility</p:attrName>
                                        </p:attrNameLst>
                                      </p:cBhvr>
                                      <p:to>
                                        <p:strVal val="visible"/>
                                      </p:to>
                                    </p:set>
                                    <p:anim calcmode="lin" valueType="num">
                                      <p:cBhvr additive="base">
                                        <p:cTn id="35" dur="500" fill="hold"/>
                                        <p:tgtEl>
                                          <p:spTgt spid="34824"/>
                                        </p:tgtEl>
                                        <p:attrNameLst>
                                          <p:attrName>ppt_x</p:attrName>
                                        </p:attrNameLst>
                                      </p:cBhvr>
                                      <p:tavLst>
                                        <p:tav tm="0">
                                          <p:val>
                                            <p:strVal val="#ppt_x"/>
                                          </p:val>
                                        </p:tav>
                                        <p:tav tm="100000">
                                          <p:val>
                                            <p:strVal val="#ppt_x"/>
                                          </p:val>
                                        </p:tav>
                                      </p:tavLst>
                                    </p:anim>
                                    <p:anim calcmode="lin" valueType="num">
                                      <p:cBhvr additive="base">
                                        <p:cTn id="36" dur="500" fill="hold"/>
                                        <p:tgtEl>
                                          <p:spTgt spid="3482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ppt_x"/>
                                          </p:val>
                                        </p:tav>
                                        <p:tav tm="100000">
                                          <p:val>
                                            <p:strVal val="#ppt_x"/>
                                          </p:val>
                                        </p:tav>
                                      </p:tavLst>
                                    </p:anim>
                                    <p:anim calcmode="lin" valueType="num">
                                      <p:cBhvr additive="base">
                                        <p:cTn id="5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6" grpId="0" animBg="1"/>
      <p:bldP spid="34817" grpId="0" animBg="1"/>
      <p:bldP spid="34818" grpId="0" animBg="1"/>
      <p:bldP spid="34820" grpId="0" animBg="1"/>
      <p:bldP spid="34822" grpId="0" animBg="1"/>
      <p:bldP spid="34823" grpId="0" animBg="1"/>
      <p:bldP spid="34824" grpId="0" animBg="1"/>
      <p:bldP spid="14" grpId="0"/>
      <p:bldP spid="15"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14"/>
          <p:cNvGrpSpPr/>
          <p:nvPr/>
        </p:nvGrpSpPr>
        <p:grpSpPr>
          <a:xfrm>
            <a:off x="5379143" y="3062299"/>
            <a:ext cx="1414667" cy="1619124"/>
            <a:chOff x="5379142" y="2991066"/>
            <a:chExt cx="1414667" cy="1619124"/>
          </a:xfrm>
          <a:solidFill>
            <a:srgbClr val="38B8B7"/>
          </a:solidFill>
        </p:grpSpPr>
        <p:sp>
          <p:nvSpPr>
            <p:cNvPr id="7" name="Shape 1723"/>
            <p:cNvSpPr/>
            <p:nvPr/>
          </p:nvSpPr>
          <p:spPr>
            <a:xfrm rot="18900000">
              <a:off x="5379143" y="2991066"/>
              <a:ext cx="1414666" cy="1414666"/>
            </a:xfrm>
            <a:prstGeom prst="roundRect">
              <a:avLst>
                <a:gd name="adj" fmla="val 15000"/>
              </a:avLst>
            </a:prstGeom>
            <a:grpFill/>
            <a:ln w="12700">
              <a:solidFill>
                <a:srgbClr val="FFFFFE"/>
              </a:solidFill>
              <a:miter lim="400000"/>
            </a:ln>
          </p:spPr>
          <p:txBody>
            <a:bodyPr lIns="50800" tIns="50800" rIns="50800" bIns="50800" anchor="ctr"/>
            <a:lstStyle/>
            <a:p>
              <a:pPr defTabSz="1219170">
                <a:spcBef>
                  <a:spcPts val="4500"/>
                </a:spcBef>
                <a:defRPr sz="2500">
                  <a:latin typeface="Aller Light"/>
                  <a:ea typeface="Aller Light"/>
                  <a:cs typeface="Aller Light"/>
                  <a:sym typeface="Aller Light"/>
                </a:defRPr>
              </a:pPr>
              <a:endParaRPr sz="3200">
                <a:solidFill>
                  <a:prstClr val="black"/>
                </a:solidFill>
                <a:latin typeface="微软雅黑"/>
                <a:ea typeface="微软雅黑"/>
                <a:sym typeface="微软雅黑"/>
              </a:endParaRPr>
            </a:p>
          </p:txBody>
        </p:sp>
        <p:sp>
          <p:nvSpPr>
            <p:cNvPr id="8" name="Shape 1726"/>
            <p:cNvSpPr/>
            <p:nvPr/>
          </p:nvSpPr>
          <p:spPr>
            <a:xfrm rot="18900000">
              <a:off x="5379142" y="3195523"/>
              <a:ext cx="1414666" cy="1414667"/>
            </a:xfrm>
            <a:prstGeom prst="roundRect">
              <a:avLst>
                <a:gd name="adj" fmla="val 15000"/>
              </a:avLst>
            </a:prstGeom>
            <a:grpFill/>
            <a:ln w="38100" cap="flat">
              <a:solidFill>
                <a:srgbClr val="FFFFFE"/>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defTabSz="1219170">
                <a:spcBef>
                  <a:spcPts val="4500"/>
                </a:spcBef>
                <a:defRPr sz="2500">
                  <a:latin typeface="Aller Light"/>
                  <a:ea typeface="Aller Light"/>
                  <a:cs typeface="Aller Light"/>
                  <a:sym typeface="Aller Light"/>
                </a:defRPr>
              </a:pPr>
              <a:endParaRPr sz="3200">
                <a:solidFill>
                  <a:prstClr val="black"/>
                </a:solidFill>
                <a:latin typeface="微软雅黑"/>
                <a:ea typeface="微软雅黑"/>
                <a:sym typeface="微软雅黑"/>
              </a:endParaRPr>
            </a:p>
          </p:txBody>
        </p:sp>
      </p:grpSp>
      <p:grpSp>
        <p:nvGrpSpPr>
          <p:cNvPr id="9" name="Group 12"/>
          <p:cNvGrpSpPr/>
          <p:nvPr/>
        </p:nvGrpSpPr>
        <p:grpSpPr>
          <a:xfrm>
            <a:off x="3563871" y="3270642"/>
            <a:ext cx="1414667" cy="1619124"/>
            <a:chOff x="3563871" y="3199409"/>
            <a:chExt cx="1414666" cy="1619124"/>
          </a:xfrm>
          <a:solidFill>
            <a:srgbClr val="C00000"/>
          </a:solidFill>
        </p:grpSpPr>
        <p:sp>
          <p:nvSpPr>
            <p:cNvPr id="10" name="Shape 1722"/>
            <p:cNvSpPr/>
            <p:nvPr/>
          </p:nvSpPr>
          <p:spPr>
            <a:xfrm rot="8100000">
              <a:off x="3563871" y="3403867"/>
              <a:ext cx="1414666" cy="1414666"/>
            </a:xfrm>
            <a:prstGeom prst="roundRect">
              <a:avLst>
                <a:gd name="adj" fmla="val 15000"/>
              </a:avLst>
            </a:prstGeom>
            <a:grpFill/>
            <a:ln w="12700">
              <a:solidFill>
                <a:srgbClr val="C00000"/>
              </a:solidFill>
              <a:miter lim="400000"/>
            </a:ln>
          </p:spPr>
          <p:txBody>
            <a:bodyPr lIns="50800" tIns="50800" rIns="50800" bIns="50800" anchor="ctr"/>
            <a:lstStyle/>
            <a:p>
              <a:pPr defTabSz="1219170">
                <a:spcBef>
                  <a:spcPts val="4500"/>
                </a:spcBef>
                <a:defRPr sz="2500">
                  <a:latin typeface="Aller Light"/>
                  <a:ea typeface="Aller Light"/>
                  <a:cs typeface="Aller Light"/>
                  <a:sym typeface="Aller Light"/>
                </a:defRPr>
              </a:pPr>
              <a:endParaRPr sz="3200">
                <a:solidFill>
                  <a:prstClr val="black"/>
                </a:solidFill>
                <a:latin typeface="微软雅黑"/>
                <a:ea typeface="微软雅黑"/>
                <a:sym typeface="微软雅黑"/>
              </a:endParaRPr>
            </a:p>
          </p:txBody>
        </p:sp>
        <p:sp>
          <p:nvSpPr>
            <p:cNvPr id="11" name="Shape 1729"/>
            <p:cNvSpPr/>
            <p:nvPr/>
          </p:nvSpPr>
          <p:spPr>
            <a:xfrm rot="8100000">
              <a:off x="3563871" y="3199409"/>
              <a:ext cx="1414666" cy="1414667"/>
            </a:xfrm>
            <a:prstGeom prst="roundRect">
              <a:avLst>
                <a:gd name="adj" fmla="val 15000"/>
              </a:avLst>
            </a:prstGeom>
            <a:grpFill/>
            <a:ln w="38100" cap="flat">
              <a:solidFill>
                <a:srgbClr val="C00000"/>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defTabSz="1219170">
                <a:spcBef>
                  <a:spcPts val="4500"/>
                </a:spcBef>
                <a:defRPr sz="2500">
                  <a:latin typeface="Aller Light"/>
                  <a:ea typeface="Aller Light"/>
                  <a:cs typeface="Aller Light"/>
                  <a:sym typeface="Aller Light"/>
                </a:defRPr>
              </a:pPr>
              <a:endParaRPr sz="3200">
                <a:solidFill>
                  <a:prstClr val="black"/>
                </a:solidFill>
                <a:latin typeface="微软雅黑"/>
                <a:ea typeface="微软雅黑"/>
                <a:sym typeface="微软雅黑"/>
              </a:endParaRPr>
            </a:p>
          </p:txBody>
        </p:sp>
      </p:grpSp>
      <p:grpSp>
        <p:nvGrpSpPr>
          <p:cNvPr id="12" name="Group 11"/>
          <p:cNvGrpSpPr/>
          <p:nvPr/>
        </p:nvGrpSpPr>
        <p:grpSpPr>
          <a:xfrm>
            <a:off x="1679509" y="3062299"/>
            <a:ext cx="1414667" cy="1619124"/>
            <a:chOff x="1743076" y="2991066"/>
            <a:chExt cx="1414666" cy="1619124"/>
          </a:xfrm>
          <a:solidFill>
            <a:srgbClr val="38B8B7"/>
          </a:solidFill>
        </p:grpSpPr>
        <p:sp>
          <p:nvSpPr>
            <p:cNvPr id="13" name="Shape 1721"/>
            <p:cNvSpPr/>
            <p:nvPr/>
          </p:nvSpPr>
          <p:spPr>
            <a:xfrm rot="18900000">
              <a:off x="1743076" y="2991066"/>
              <a:ext cx="1414666" cy="1414666"/>
            </a:xfrm>
            <a:prstGeom prst="roundRect">
              <a:avLst>
                <a:gd name="adj" fmla="val 15000"/>
              </a:avLst>
            </a:prstGeom>
            <a:grpFill/>
            <a:ln w="12700">
              <a:solidFill>
                <a:srgbClr val="FFFFFE"/>
              </a:solidFill>
              <a:miter lim="400000"/>
            </a:ln>
          </p:spPr>
          <p:txBody>
            <a:bodyPr lIns="50800" tIns="50800" rIns="50800" bIns="50800" anchor="ctr"/>
            <a:lstStyle/>
            <a:p>
              <a:pPr defTabSz="1219170">
                <a:spcBef>
                  <a:spcPts val="4500"/>
                </a:spcBef>
                <a:defRPr sz="2500">
                  <a:latin typeface="Aller Light"/>
                  <a:ea typeface="Aller Light"/>
                  <a:cs typeface="Aller Light"/>
                  <a:sym typeface="Aller Light"/>
                </a:defRPr>
              </a:pPr>
              <a:endParaRPr sz="3200">
                <a:solidFill>
                  <a:prstClr val="black"/>
                </a:solidFill>
                <a:latin typeface="微软雅黑"/>
                <a:ea typeface="微软雅黑"/>
                <a:sym typeface="微软雅黑"/>
              </a:endParaRPr>
            </a:p>
          </p:txBody>
        </p:sp>
        <p:sp>
          <p:nvSpPr>
            <p:cNvPr id="14" name="Shape 1732"/>
            <p:cNvSpPr/>
            <p:nvPr/>
          </p:nvSpPr>
          <p:spPr>
            <a:xfrm rot="18900000">
              <a:off x="1743076" y="3195523"/>
              <a:ext cx="1414666" cy="1414667"/>
            </a:xfrm>
            <a:prstGeom prst="roundRect">
              <a:avLst>
                <a:gd name="adj" fmla="val 15000"/>
              </a:avLst>
            </a:prstGeom>
            <a:grpFill/>
            <a:ln w="50800" cap="flat">
              <a:solidFill>
                <a:srgbClr val="FFFFFE"/>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defTabSz="1219170">
                <a:spcBef>
                  <a:spcPts val="4500"/>
                </a:spcBef>
                <a:defRPr sz="2500">
                  <a:latin typeface="Aller Light"/>
                  <a:ea typeface="Aller Light"/>
                  <a:cs typeface="Aller Light"/>
                  <a:sym typeface="Aller Light"/>
                </a:defRPr>
              </a:pPr>
              <a:endParaRPr sz="3200">
                <a:solidFill>
                  <a:prstClr val="black"/>
                </a:solidFill>
                <a:latin typeface="微软雅黑"/>
                <a:ea typeface="微软雅黑"/>
                <a:sym typeface="微软雅黑"/>
              </a:endParaRPr>
            </a:p>
          </p:txBody>
        </p:sp>
      </p:grpSp>
      <p:grpSp>
        <p:nvGrpSpPr>
          <p:cNvPr id="15" name="Group 15"/>
          <p:cNvGrpSpPr/>
          <p:nvPr/>
        </p:nvGrpSpPr>
        <p:grpSpPr>
          <a:xfrm>
            <a:off x="7199937" y="3270642"/>
            <a:ext cx="1414667" cy="1619125"/>
            <a:chOff x="7199937" y="3199409"/>
            <a:chExt cx="1414666" cy="1619125"/>
          </a:xfrm>
          <a:solidFill>
            <a:srgbClr val="C00000"/>
          </a:solidFill>
        </p:grpSpPr>
        <p:sp>
          <p:nvSpPr>
            <p:cNvPr id="16" name="Shape 1724"/>
            <p:cNvSpPr/>
            <p:nvPr/>
          </p:nvSpPr>
          <p:spPr>
            <a:xfrm rot="8100000">
              <a:off x="7199937" y="3403868"/>
              <a:ext cx="1414666" cy="1414666"/>
            </a:xfrm>
            <a:prstGeom prst="roundRect">
              <a:avLst>
                <a:gd name="adj" fmla="val 15000"/>
              </a:avLst>
            </a:prstGeom>
            <a:grpFill/>
            <a:ln w="12700">
              <a:solidFill>
                <a:srgbClr val="C00000"/>
              </a:solidFill>
              <a:miter lim="400000"/>
            </a:ln>
          </p:spPr>
          <p:txBody>
            <a:bodyPr lIns="50800" tIns="50800" rIns="50800" bIns="50800" anchor="ctr"/>
            <a:lstStyle/>
            <a:p>
              <a:pPr defTabSz="1219170">
                <a:spcBef>
                  <a:spcPts val="4500"/>
                </a:spcBef>
                <a:defRPr sz="2500">
                  <a:latin typeface="Aller Light"/>
                  <a:ea typeface="Aller Light"/>
                  <a:cs typeface="Aller Light"/>
                  <a:sym typeface="Aller Light"/>
                </a:defRPr>
              </a:pPr>
              <a:endParaRPr sz="3200">
                <a:solidFill>
                  <a:prstClr val="black"/>
                </a:solidFill>
                <a:latin typeface="微软雅黑"/>
                <a:ea typeface="微软雅黑"/>
                <a:sym typeface="微软雅黑"/>
              </a:endParaRPr>
            </a:p>
          </p:txBody>
        </p:sp>
        <p:sp>
          <p:nvSpPr>
            <p:cNvPr id="17" name="Shape 1735"/>
            <p:cNvSpPr/>
            <p:nvPr/>
          </p:nvSpPr>
          <p:spPr>
            <a:xfrm rot="8100000">
              <a:off x="7199937" y="3199409"/>
              <a:ext cx="1414666" cy="1414667"/>
            </a:xfrm>
            <a:prstGeom prst="roundRect">
              <a:avLst>
                <a:gd name="adj" fmla="val 15000"/>
              </a:avLst>
            </a:prstGeom>
            <a:grpFill/>
            <a:ln w="38100" cap="flat">
              <a:solidFill>
                <a:srgbClr val="C00000"/>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defTabSz="1219170">
                <a:spcBef>
                  <a:spcPts val="4500"/>
                </a:spcBef>
                <a:defRPr sz="2500">
                  <a:latin typeface="Aller Light"/>
                  <a:ea typeface="Aller Light"/>
                  <a:cs typeface="Aller Light"/>
                  <a:sym typeface="Aller Light"/>
                </a:defRPr>
              </a:pPr>
              <a:endParaRPr sz="3200">
                <a:solidFill>
                  <a:prstClr val="black"/>
                </a:solidFill>
                <a:latin typeface="微软雅黑"/>
                <a:ea typeface="微软雅黑"/>
                <a:sym typeface="微软雅黑"/>
              </a:endParaRPr>
            </a:p>
          </p:txBody>
        </p:sp>
      </p:grpSp>
      <p:grpSp>
        <p:nvGrpSpPr>
          <p:cNvPr id="18" name="Group 16"/>
          <p:cNvGrpSpPr/>
          <p:nvPr/>
        </p:nvGrpSpPr>
        <p:grpSpPr>
          <a:xfrm>
            <a:off x="9015209" y="3062299"/>
            <a:ext cx="1414667" cy="1619124"/>
            <a:chOff x="9015209" y="2991066"/>
            <a:chExt cx="1414666" cy="1619124"/>
          </a:xfrm>
          <a:solidFill>
            <a:srgbClr val="38B8B7"/>
          </a:solidFill>
        </p:grpSpPr>
        <p:sp>
          <p:nvSpPr>
            <p:cNvPr id="19" name="Shape 1725"/>
            <p:cNvSpPr/>
            <p:nvPr/>
          </p:nvSpPr>
          <p:spPr>
            <a:xfrm rot="18900000">
              <a:off x="9015209" y="2991066"/>
              <a:ext cx="1414666" cy="1414666"/>
            </a:xfrm>
            <a:prstGeom prst="roundRect">
              <a:avLst>
                <a:gd name="adj" fmla="val 15000"/>
              </a:avLst>
            </a:prstGeom>
            <a:grpFill/>
            <a:ln w="12700">
              <a:solidFill>
                <a:srgbClr val="FFFFFE"/>
              </a:solidFill>
              <a:miter lim="400000"/>
            </a:ln>
          </p:spPr>
          <p:txBody>
            <a:bodyPr lIns="50800" tIns="50800" rIns="50800" bIns="50800" anchor="ctr"/>
            <a:lstStyle/>
            <a:p>
              <a:pPr defTabSz="1219170">
                <a:spcBef>
                  <a:spcPts val="4500"/>
                </a:spcBef>
                <a:defRPr sz="2500">
                  <a:latin typeface="Aller Light"/>
                  <a:ea typeface="Aller Light"/>
                  <a:cs typeface="Aller Light"/>
                  <a:sym typeface="Aller Light"/>
                </a:defRPr>
              </a:pPr>
              <a:endParaRPr sz="3200">
                <a:solidFill>
                  <a:prstClr val="black"/>
                </a:solidFill>
                <a:latin typeface="微软雅黑"/>
                <a:ea typeface="微软雅黑"/>
                <a:sym typeface="微软雅黑"/>
              </a:endParaRPr>
            </a:p>
          </p:txBody>
        </p:sp>
        <p:sp>
          <p:nvSpPr>
            <p:cNvPr id="20" name="Shape 1738"/>
            <p:cNvSpPr/>
            <p:nvPr/>
          </p:nvSpPr>
          <p:spPr>
            <a:xfrm rot="18900000">
              <a:off x="9015209" y="3195523"/>
              <a:ext cx="1414666" cy="1414667"/>
            </a:xfrm>
            <a:prstGeom prst="roundRect">
              <a:avLst>
                <a:gd name="adj" fmla="val 15000"/>
              </a:avLst>
            </a:prstGeom>
            <a:grpFill/>
            <a:ln w="38100" cap="flat">
              <a:solidFill>
                <a:srgbClr val="FFFFFE"/>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defTabSz="1219170">
                <a:spcBef>
                  <a:spcPts val="4500"/>
                </a:spcBef>
                <a:defRPr sz="2500">
                  <a:latin typeface="Aller Light"/>
                  <a:ea typeface="Aller Light"/>
                  <a:cs typeface="Aller Light"/>
                  <a:sym typeface="Aller Light"/>
                </a:defRPr>
              </a:pPr>
              <a:endParaRPr sz="3200">
                <a:solidFill>
                  <a:prstClr val="black"/>
                </a:solidFill>
                <a:latin typeface="微软雅黑"/>
                <a:ea typeface="微软雅黑"/>
                <a:sym typeface="微软雅黑"/>
              </a:endParaRPr>
            </a:p>
          </p:txBody>
        </p:sp>
      </p:grpSp>
      <p:sp>
        <p:nvSpPr>
          <p:cNvPr id="21" name="Text Placeholder 4"/>
          <p:cNvSpPr txBox="1">
            <a:spLocks/>
          </p:cNvSpPr>
          <p:nvPr/>
        </p:nvSpPr>
        <p:spPr>
          <a:xfrm>
            <a:off x="1781433" y="3840205"/>
            <a:ext cx="1210819" cy="267765"/>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defRPr/>
            </a:pPr>
            <a:r>
              <a:rPr lang="zh-CN" altLang="en-US" sz="1600" b="1" dirty="0">
                <a:solidFill>
                  <a:prstClr val="white"/>
                </a:solidFill>
                <a:latin typeface="微软雅黑"/>
                <a:ea typeface="微软雅黑"/>
                <a:sym typeface="微软雅黑"/>
              </a:rPr>
              <a:t>点击输入标题内容</a:t>
            </a:r>
            <a:endParaRPr lang="en-GB" altLang="zh-CN" sz="1600" b="1" dirty="0">
              <a:solidFill>
                <a:prstClr val="white"/>
              </a:solidFill>
              <a:latin typeface="微软雅黑"/>
              <a:ea typeface="微软雅黑"/>
              <a:sym typeface="微软雅黑"/>
            </a:endParaRPr>
          </a:p>
        </p:txBody>
      </p:sp>
      <p:sp>
        <p:nvSpPr>
          <p:cNvPr id="22" name="Text Placeholder 4"/>
          <p:cNvSpPr txBox="1">
            <a:spLocks/>
          </p:cNvSpPr>
          <p:nvPr/>
        </p:nvSpPr>
        <p:spPr>
          <a:xfrm>
            <a:off x="3663032" y="3840205"/>
            <a:ext cx="1210819" cy="267765"/>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defRPr/>
            </a:pPr>
            <a:r>
              <a:rPr lang="zh-CN" altLang="en-US" sz="1600" b="1" dirty="0">
                <a:solidFill>
                  <a:prstClr val="white"/>
                </a:solidFill>
                <a:latin typeface="微软雅黑"/>
                <a:ea typeface="微软雅黑"/>
                <a:sym typeface="微软雅黑"/>
              </a:rPr>
              <a:t>点击输入标题内容</a:t>
            </a:r>
            <a:endParaRPr lang="en-GB" altLang="zh-CN" sz="1600" b="1" dirty="0">
              <a:solidFill>
                <a:prstClr val="white"/>
              </a:solidFill>
              <a:latin typeface="微软雅黑"/>
              <a:ea typeface="微软雅黑"/>
              <a:sym typeface="微软雅黑"/>
            </a:endParaRPr>
          </a:p>
        </p:txBody>
      </p:sp>
      <p:sp>
        <p:nvSpPr>
          <p:cNvPr id="23" name="Text Placeholder 4"/>
          <p:cNvSpPr txBox="1">
            <a:spLocks/>
          </p:cNvSpPr>
          <p:nvPr/>
        </p:nvSpPr>
        <p:spPr>
          <a:xfrm>
            <a:off x="5480353" y="3840205"/>
            <a:ext cx="1210819" cy="267765"/>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defRPr/>
            </a:pPr>
            <a:r>
              <a:rPr lang="zh-CN" altLang="en-US" sz="1600" b="1" dirty="0">
                <a:solidFill>
                  <a:prstClr val="white"/>
                </a:solidFill>
                <a:latin typeface="微软雅黑"/>
                <a:ea typeface="微软雅黑"/>
                <a:sym typeface="微软雅黑"/>
              </a:rPr>
              <a:t>点击输入标题内容</a:t>
            </a:r>
            <a:endParaRPr lang="en-GB" altLang="zh-CN" sz="1600" b="1" dirty="0">
              <a:solidFill>
                <a:prstClr val="white"/>
              </a:solidFill>
              <a:latin typeface="微软雅黑"/>
              <a:ea typeface="微软雅黑"/>
              <a:sym typeface="微软雅黑"/>
            </a:endParaRPr>
          </a:p>
        </p:txBody>
      </p:sp>
      <p:sp>
        <p:nvSpPr>
          <p:cNvPr id="24" name="Text Placeholder 4"/>
          <p:cNvSpPr txBox="1">
            <a:spLocks/>
          </p:cNvSpPr>
          <p:nvPr/>
        </p:nvSpPr>
        <p:spPr>
          <a:xfrm>
            <a:off x="7298385" y="3840205"/>
            <a:ext cx="1210819" cy="267765"/>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defRPr/>
            </a:pPr>
            <a:r>
              <a:rPr lang="zh-CN" altLang="en-US" sz="1600" b="1" dirty="0">
                <a:solidFill>
                  <a:prstClr val="white"/>
                </a:solidFill>
                <a:latin typeface="微软雅黑"/>
                <a:ea typeface="微软雅黑"/>
                <a:sym typeface="微软雅黑"/>
              </a:rPr>
              <a:t>点击输入标题内容</a:t>
            </a:r>
            <a:endParaRPr lang="en-GB" altLang="zh-CN" sz="1600" b="1" dirty="0">
              <a:solidFill>
                <a:prstClr val="white"/>
              </a:solidFill>
              <a:latin typeface="微软雅黑"/>
              <a:ea typeface="微软雅黑"/>
              <a:sym typeface="微软雅黑"/>
            </a:endParaRPr>
          </a:p>
        </p:txBody>
      </p:sp>
      <p:sp>
        <p:nvSpPr>
          <p:cNvPr id="25" name="Text Placeholder 4"/>
          <p:cNvSpPr txBox="1">
            <a:spLocks/>
          </p:cNvSpPr>
          <p:nvPr/>
        </p:nvSpPr>
        <p:spPr>
          <a:xfrm>
            <a:off x="9117133" y="3840205"/>
            <a:ext cx="1210819" cy="267765"/>
          </a:xfrm>
          <a:prstGeom prst="rect">
            <a:avLst/>
          </a:prstGeom>
        </p:spPr>
        <p:txBody>
          <a:bodyPr lIns="121917" tIns="60958" rIns="121917" bIns="60958"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defTabSz="1219170">
              <a:buNone/>
              <a:defRPr/>
            </a:pPr>
            <a:r>
              <a:rPr lang="zh-CN" altLang="en-US" sz="1600" b="1" dirty="0">
                <a:solidFill>
                  <a:prstClr val="white"/>
                </a:solidFill>
                <a:latin typeface="微软雅黑"/>
                <a:ea typeface="微软雅黑"/>
                <a:sym typeface="微软雅黑"/>
              </a:rPr>
              <a:t>点击输入标题内容</a:t>
            </a:r>
            <a:endParaRPr lang="en-GB" altLang="zh-CN" sz="1600" b="1" dirty="0">
              <a:solidFill>
                <a:prstClr val="white"/>
              </a:solidFill>
              <a:latin typeface="微软雅黑"/>
              <a:ea typeface="微软雅黑"/>
              <a:sym typeface="微软雅黑"/>
            </a:endParaRPr>
          </a:p>
        </p:txBody>
      </p:sp>
      <p:sp>
        <p:nvSpPr>
          <p:cNvPr id="26" name="TextBox 62"/>
          <p:cNvSpPr txBox="1"/>
          <p:nvPr/>
        </p:nvSpPr>
        <p:spPr>
          <a:xfrm>
            <a:off x="1295468" y="1747261"/>
            <a:ext cx="2328369" cy="1107996"/>
          </a:xfrm>
          <a:prstGeom prst="rect">
            <a:avLst/>
          </a:prstGeom>
          <a:noFill/>
        </p:spPr>
        <p:txBody>
          <a:bodyPr wrap="square" lIns="0" tIns="0" rIns="0" bIns="0" rtlCol="0">
            <a:spAutoFit/>
          </a:bodyPr>
          <a:lstStyle/>
          <a:p>
            <a:pPr lvl="0" algn="just">
              <a:lnSpc>
                <a:spcPct val="120000"/>
              </a:lnSpc>
              <a:defRPr/>
            </a:pPr>
            <a:r>
              <a:rPr lang="zh-CN" altLang="en-US" sz="2000" dirty="0">
                <a:latin typeface="微软雅黑"/>
                <a:ea typeface="微软雅黑"/>
                <a:sym typeface="微软雅黑"/>
              </a:rPr>
              <a:t>点击输入简要文字内容，概括精炼言简意赅的说明分项内容。</a:t>
            </a:r>
            <a:endParaRPr lang="en-US" altLang="zh-CN" sz="2000" dirty="0">
              <a:latin typeface="微软雅黑"/>
              <a:ea typeface="微软雅黑"/>
              <a:sym typeface="微软雅黑"/>
            </a:endParaRPr>
          </a:p>
        </p:txBody>
      </p:sp>
      <p:sp>
        <p:nvSpPr>
          <p:cNvPr id="27" name="TextBox 63"/>
          <p:cNvSpPr txBox="1"/>
          <p:nvPr/>
        </p:nvSpPr>
        <p:spPr>
          <a:xfrm>
            <a:off x="3119670" y="5228424"/>
            <a:ext cx="2328369" cy="1107996"/>
          </a:xfrm>
          <a:prstGeom prst="rect">
            <a:avLst/>
          </a:prstGeom>
          <a:noFill/>
        </p:spPr>
        <p:txBody>
          <a:bodyPr wrap="square" lIns="0" tIns="0" rIns="0" bIns="0" rtlCol="0">
            <a:spAutoFit/>
          </a:bodyPr>
          <a:lstStyle/>
          <a:p>
            <a:pPr lvl="0" algn="just">
              <a:lnSpc>
                <a:spcPct val="120000"/>
              </a:lnSpc>
              <a:defRPr/>
            </a:pPr>
            <a:r>
              <a:rPr lang="zh-CN" altLang="en-US" sz="2000" dirty="0">
                <a:latin typeface="微软雅黑"/>
                <a:ea typeface="微软雅黑"/>
                <a:sym typeface="微软雅黑"/>
              </a:rPr>
              <a:t>点击输入简要文字内容，概括精炼言简意赅的说明分项内容。</a:t>
            </a:r>
            <a:endParaRPr lang="en-US" altLang="zh-CN" sz="2000" dirty="0">
              <a:latin typeface="微软雅黑"/>
              <a:ea typeface="微软雅黑"/>
              <a:sym typeface="微软雅黑"/>
            </a:endParaRPr>
          </a:p>
        </p:txBody>
      </p:sp>
      <p:sp>
        <p:nvSpPr>
          <p:cNvPr id="28" name="TextBox 64"/>
          <p:cNvSpPr txBox="1"/>
          <p:nvPr/>
        </p:nvSpPr>
        <p:spPr>
          <a:xfrm>
            <a:off x="4936088" y="1747261"/>
            <a:ext cx="2328369" cy="1107996"/>
          </a:xfrm>
          <a:prstGeom prst="rect">
            <a:avLst/>
          </a:prstGeom>
          <a:noFill/>
        </p:spPr>
        <p:txBody>
          <a:bodyPr wrap="square" lIns="0" tIns="0" rIns="0" bIns="0" rtlCol="0">
            <a:spAutoFit/>
          </a:bodyPr>
          <a:lstStyle/>
          <a:p>
            <a:pPr lvl="0" algn="just">
              <a:lnSpc>
                <a:spcPct val="120000"/>
              </a:lnSpc>
              <a:defRPr/>
            </a:pPr>
            <a:r>
              <a:rPr lang="zh-CN" altLang="en-US" sz="2000" dirty="0">
                <a:latin typeface="微软雅黑"/>
                <a:ea typeface="微软雅黑"/>
                <a:sym typeface="微软雅黑"/>
              </a:rPr>
              <a:t>点击输入简要文字内容，概括精炼言简意赅的说明分项内容。</a:t>
            </a:r>
            <a:endParaRPr lang="en-US" altLang="zh-CN" sz="2000" dirty="0">
              <a:latin typeface="微软雅黑"/>
              <a:ea typeface="微软雅黑"/>
              <a:sym typeface="微软雅黑"/>
            </a:endParaRPr>
          </a:p>
        </p:txBody>
      </p:sp>
      <p:sp>
        <p:nvSpPr>
          <p:cNvPr id="29" name="TextBox 65"/>
          <p:cNvSpPr txBox="1"/>
          <p:nvPr/>
        </p:nvSpPr>
        <p:spPr>
          <a:xfrm>
            <a:off x="6753874" y="5228424"/>
            <a:ext cx="2328369" cy="1107996"/>
          </a:xfrm>
          <a:prstGeom prst="rect">
            <a:avLst/>
          </a:prstGeom>
          <a:noFill/>
        </p:spPr>
        <p:txBody>
          <a:bodyPr wrap="square" lIns="0" tIns="0" rIns="0" bIns="0" rtlCol="0">
            <a:spAutoFit/>
          </a:bodyPr>
          <a:lstStyle/>
          <a:p>
            <a:pPr lvl="0" algn="just">
              <a:lnSpc>
                <a:spcPct val="120000"/>
              </a:lnSpc>
              <a:defRPr/>
            </a:pPr>
            <a:r>
              <a:rPr lang="zh-CN" altLang="en-US" sz="2000" dirty="0">
                <a:latin typeface="微软雅黑"/>
                <a:ea typeface="微软雅黑"/>
                <a:sym typeface="微软雅黑"/>
              </a:rPr>
              <a:t>点击输入简要文字内容，概括精炼言简意赅的说明分项内容。</a:t>
            </a:r>
            <a:endParaRPr lang="en-US" altLang="zh-CN" sz="2000" dirty="0">
              <a:latin typeface="微软雅黑"/>
              <a:ea typeface="微软雅黑"/>
              <a:sym typeface="微软雅黑"/>
            </a:endParaRPr>
          </a:p>
        </p:txBody>
      </p:sp>
      <p:sp>
        <p:nvSpPr>
          <p:cNvPr id="30" name="TextBox 66"/>
          <p:cNvSpPr txBox="1"/>
          <p:nvPr/>
        </p:nvSpPr>
        <p:spPr>
          <a:xfrm>
            <a:off x="8552757" y="1747261"/>
            <a:ext cx="2328369" cy="1107996"/>
          </a:xfrm>
          <a:prstGeom prst="rect">
            <a:avLst/>
          </a:prstGeom>
          <a:noFill/>
        </p:spPr>
        <p:txBody>
          <a:bodyPr wrap="square" lIns="0" tIns="0" rIns="0" bIns="0" rtlCol="0">
            <a:spAutoFit/>
          </a:bodyPr>
          <a:lstStyle/>
          <a:p>
            <a:pPr lvl="0" algn="just">
              <a:lnSpc>
                <a:spcPct val="120000"/>
              </a:lnSpc>
              <a:defRPr/>
            </a:pPr>
            <a:r>
              <a:rPr lang="zh-CN" altLang="en-US" sz="2000" dirty="0">
                <a:latin typeface="微软雅黑"/>
                <a:ea typeface="微软雅黑"/>
                <a:sym typeface="微软雅黑"/>
              </a:rPr>
              <a:t>点击输入简要文字内容，概括精炼言简意赅的说明分项内容。</a:t>
            </a:r>
            <a:endParaRPr lang="en-US" altLang="zh-CN" sz="2000" dirty="0">
              <a:latin typeface="微软雅黑"/>
              <a:ea typeface="微软雅黑"/>
              <a:sym typeface="微软雅黑"/>
            </a:endParaRPr>
          </a:p>
        </p:txBody>
      </p:sp>
      <p:sp>
        <p:nvSpPr>
          <p:cNvPr id="31" name="矩形 30"/>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latin typeface="微软雅黑"/>
              <a:ea typeface="微软雅黑"/>
              <a:sym typeface="微软雅黑"/>
            </a:endParaRPr>
          </a:p>
        </p:txBody>
      </p:sp>
    </p:spTree>
    <p:extLst>
      <p:ext uri="{BB962C8B-B14F-4D97-AF65-F5344CB8AC3E}">
        <p14:creationId xmlns:p14="http://schemas.microsoft.com/office/powerpoint/2010/main" val="116659835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ppt_x"/>
                                          </p:val>
                                        </p:tav>
                                        <p:tav tm="100000">
                                          <p:val>
                                            <p:strVal val="#ppt_x"/>
                                          </p:val>
                                        </p:tav>
                                      </p:tavLst>
                                    </p:anim>
                                    <p:anim calcmode="lin" valueType="num">
                                      <p:cBhvr additive="base">
                                        <p:cTn id="36" dur="500" fill="hold"/>
                                        <p:tgtEl>
                                          <p:spTgt spid="2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ppt_x"/>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500" fill="hold"/>
                                        <p:tgtEl>
                                          <p:spTgt spid="29"/>
                                        </p:tgtEl>
                                        <p:attrNameLst>
                                          <p:attrName>ppt_x</p:attrName>
                                        </p:attrNameLst>
                                      </p:cBhvr>
                                      <p:tavLst>
                                        <p:tav tm="0">
                                          <p:val>
                                            <p:strVal val="#ppt_x"/>
                                          </p:val>
                                        </p:tav>
                                        <p:tav tm="100000">
                                          <p:val>
                                            <p:strVal val="#ppt_x"/>
                                          </p:val>
                                        </p:tav>
                                      </p:tavLst>
                                    </p:anim>
                                    <p:anim calcmode="lin" valueType="num">
                                      <p:cBhvr additive="base">
                                        <p:cTn id="52" dur="500" fill="hold"/>
                                        <p:tgtEl>
                                          <p:spTgt spid="29"/>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500" fill="hold"/>
                                        <p:tgtEl>
                                          <p:spTgt spid="25"/>
                                        </p:tgtEl>
                                        <p:attrNameLst>
                                          <p:attrName>ppt_x</p:attrName>
                                        </p:attrNameLst>
                                      </p:cBhvr>
                                      <p:tavLst>
                                        <p:tav tm="0">
                                          <p:val>
                                            <p:strVal val="#ppt_x"/>
                                          </p:val>
                                        </p:tav>
                                        <p:tav tm="100000">
                                          <p:val>
                                            <p:strVal val="#ppt_x"/>
                                          </p:val>
                                        </p:tav>
                                      </p:tavLst>
                                    </p:anim>
                                    <p:anim calcmode="lin" valueType="num">
                                      <p:cBhvr additive="base">
                                        <p:cTn id="60" dur="500" fill="hold"/>
                                        <p:tgtEl>
                                          <p:spTgt spid="2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ppt_x"/>
                                          </p:val>
                                        </p:tav>
                                        <p:tav tm="100000">
                                          <p:val>
                                            <p:strVal val="#ppt_x"/>
                                          </p:val>
                                        </p:tav>
                                      </p:tavLst>
                                    </p:anim>
                                    <p:anim calcmode="lin" valueType="num">
                                      <p:cBhvr additive="base">
                                        <p:cTn id="64"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组合 59"/>
          <p:cNvGrpSpPr/>
          <p:nvPr/>
        </p:nvGrpSpPr>
        <p:grpSpPr>
          <a:xfrm>
            <a:off x="4097590" y="1346880"/>
            <a:ext cx="1572912" cy="1585271"/>
            <a:chOff x="3131841" y="961365"/>
            <a:chExt cx="1179685" cy="1188953"/>
          </a:xfrm>
          <a:solidFill>
            <a:srgbClr val="38B8B7"/>
          </a:solidFill>
        </p:grpSpPr>
        <p:sp>
          <p:nvSpPr>
            <p:cNvPr id="61" name="Freeform 23"/>
            <p:cNvSpPr/>
            <p:nvPr/>
          </p:nvSpPr>
          <p:spPr bwMode="auto">
            <a:xfrm>
              <a:off x="3131841" y="961365"/>
              <a:ext cx="1179685" cy="1188953"/>
            </a:xfrm>
            <a:custGeom>
              <a:avLst/>
              <a:gdLst>
                <a:gd name="T0" fmla="*/ 45 w 45"/>
                <a:gd name="T1" fmla="*/ 43 h 43"/>
                <a:gd name="T2" fmla="*/ 22 w 45"/>
                <a:gd name="T3" fmla="*/ 43 h 43"/>
                <a:gd name="T4" fmla="*/ 0 w 45"/>
                <a:gd name="T5" fmla="*/ 21 h 43"/>
                <a:gd name="T6" fmla="*/ 22 w 45"/>
                <a:gd name="T7" fmla="*/ 0 h 43"/>
                <a:gd name="T8" fmla="*/ 45 w 45"/>
                <a:gd name="T9" fmla="*/ 0 h 43"/>
                <a:gd name="T10" fmla="*/ 45 w 45"/>
                <a:gd name="T11" fmla="*/ 13 h 43"/>
                <a:gd name="T12" fmla="*/ 22 w 45"/>
                <a:gd name="T13" fmla="*/ 13 h 43"/>
                <a:gd name="T14" fmla="*/ 13 w 45"/>
                <a:gd name="T15" fmla="*/ 21 h 43"/>
                <a:gd name="T16" fmla="*/ 22 w 45"/>
                <a:gd name="T17" fmla="*/ 30 h 43"/>
                <a:gd name="T18" fmla="*/ 45 w 45"/>
                <a:gd name="T19" fmla="*/ 30 h 43"/>
                <a:gd name="T20" fmla="*/ 45 w 45"/>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3">
                  <a:moveTo>
                    <a:pt x="45" y="43"/>
                  </a:moveTo>
                  <a:cubicBezTo>
                    <a:pt x="22" y="43"/>
                    <a:pt x="22" y="43"/>
                    <a:pt x="22" y="43"/>
                  </a:cubicBezTo>
                  <a:cubicBezTo>
                    <a:pt x="10" y="43"/>
                    <a:pt x="0" y="33"/>
                    <a:pt x="0" y="21"/>
                  </a:cubicBezTo>
                  <a:cubicBezTo>
                    <a:pt x="0" y="9"/>
                    <a:pt x="10" y="0"/>
                    <a:pt x="22" y="0"/>
                  </a:cubicBezTo>
                  <a:cubicBezTo>
                    <a:pt x="45" y="0"/>
                    <a:pt x="45" y="0"/>
                    <a:pt x="45" y="0"/>
                  </a:cubicBezTo>
                  <a:cubicBezTo>
                    <a:pt x="45" y="13"/>
                    <a:pt x="45" y="13"/>
                    <a:pt x="45" y="13"/>
                  </a:cubicBezTo>
                  <a:cubicBezTo>
                    <a:pt x="22" y="13"/>
                    <a:pt x="22" y="13"/>
                    <a:pt x="22" y="13"/>
                  </a:cubicBezTo>
                  <a:cubicBezTo>
                    <a:pt x="17" y="13"/>
                    <a:pt x="13" y="17"/>
                    <a:pt x="13" y="21"/>
                  </a:cubicBezTo>
                  <a:cubicBezTo>
                    <a:pt x="13" y="26"/>
                    <a:pt x="17" y="30"/>
                    <a:pt x="22" y="30"/>
                  </a:cubicBezTo>
                  <a:cubicBezTo>
                    <a:pt x="45" y="30"/>
                    <a:pt x="45" y="30"/>
                    <a:pt x="45" y="30"/>
                  </a:cubicBezTo>
                  <a:lnTo>
                    <a:pt x="45" y="43"/>
                  </a:lnTo>
                  <a:close/>
                </a:path>
              </a:pathLst>
            </a:custGeom>
            <a:grpFill/>
            <a:ln>
              <a:noFill/>
            </a:ln>
            <a:effectLst>
              <a:outerShdw blurRad="50800" dist="38100" dir="10800000" algn="r" rotWithShape="0">
                <a:prstClr val="black">
                  <a:alpha val="40000"/>
                </a:prstClr>
              </a:outerShdw>
            </a:effectLst>
          </p:spPr>
          <p:txBody>
            <a:bodyPr vert="horz" wrap="square" lIns="91440" tIns="45720" rIns="91440" bIns="45720" numCol="1" anchor="t" anchorCtr="0" compatLnSpc="1"/>
            <a:lstStyle/>
            <a:p>
              <a:endParaRPr lang="zh-CN" altLang="en-US" sz="1500">
                <a:latin typeface="微软雅黑"/>
                <a:ea typeface="微软雅黑"/>
                <a:sym typeface="微软雅黑"/>
              </a:endParaRPr>
            </a:p>
          </p:txBody>
        </p:sp>
        <p:grpSp>
          <p:nvGrpSpPr>
            <p:cNvPr id="62" name="组合 61"/>
            <p:cNvGrpSpPr/>
            <p:nvPr/>
          </p:nvGrpSpPr>
          <p:grpSpPr>
            <a:xfrm>
              <a:off x="3727185" y="1374212"/>
              <a:ext cx="343063" cy="313038"/>
              <a:chOff x="7408863" y="1169988"/>
              <a:chExt cx="582613" cy="503237"/>
            </a:xfrm>
            <a:grpFill/>
          </p:grpSpPr>
          <p:sp>
            <p:nvSpPr>
              <p:cNvPr id="64" name="Freeform 13"/>
              <p:cNvSpPr/>
              <p:nvPr/>
            </p:nvSpPr>
            <p:spPr bwMode="auto">
              <a:xfrm>
                <a:off x="7546975" y="1404938"/>
                <a:ext cx="304800" cy="115888"/>
              </a:xfrm>
              <a:custGeom>
                <a:avLst/>
                <a:gdLst>
                  <a:gd name="T0" fmla="*/ 16 w 142"/>
                  <a:gd name="T1" fmla="*/ 53 h 54"/>
                  <a:gd name="T2" fmla="*/ 6 w 142"/>
                  <a:gd name="T3" fmla="*/ 48 h 54"/>
                  <a:gd name="T4" fmla="*/ 6 w 142"/>
                  <a:gd name="T5" fmla="*/ 27 h 54"/>
                  <a:gd name="T6" fmla="*/ 71 w 142"/>
                  <a:gd name="T7" fmla="*/ 0 h 54"/>
                  <a:gd name="T8" fmla="*/ 71 w 142"/>
                  <a:gd name="T9" fmla="*/ 0 h 54"/>
                  <a:gd name="T10" fmla="*/ 136 w 142"/>
                  <a:gd name="T11" fmla="*/ 26 h 54"/>
                  <a:gd name="T12" fmla="*/ 136 w 142"/>
                  <a:gd name="T13" fmla="*/ 48 h 54"/>
                  <a:gd name="T14" fmla="*/ 114 w 142"/>
                  <a:gd name="T15" fmla="*/ 48 h 54"/>
                  <a:gd name="T16" fmla="*/ 71 w 142"/>
                  <a:gd name="T17" fmla="*/ 30 h 54"/>
                  <a:gd name="T18" fmla="*/ 71 w 142"/>
                  <a:gd name="T19" fmla="*/ 30 h 54"/>
                  <a:gd name="T20" fmla="*/ 27 w 142"/>
                  <a:gd name="T21" fmla="*/ 48 h 54"/>
                  <a:gd name="T22" fmla="*/ 16 w 142"/>
                  <a:gd name="T23" fmla="*/ 5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2" h="54">
                    <a:moveTo>
                      <a:pt x="16" y="53"/>
                    </a:moveTo>
                    <a:cubicBezTo>
                      <a:pt x="13" y="53"/>
                      <a:pt x="9" y="51"/>
                      <a:pt x="6" y="48"/>
                    </a:cubicBezTo>
                    <a:cubicBezTo>
                      <a:pt x="0" y="42"/>
                      <a:pt x="0" y="33"/>
                      <a:pt x="6" y="27"/>
                    </a:cubicBezTo>
                    <a:cubicBezTo>
                      <a:pt x="23" y="9"/>
                      <a:pt x="46" y="0"/>
                      <a:pt x="71" y="0"/>
                    </a:cubicBezTo>
                    <a:cubicBezTo>
                      <a:pt x="71" y="0"/>
                      <a:pt x="71" y="0"/>
                      <a:pt x="71" y="0"/>
                    </a:cubicBezTo>
                    <a:cubicBezTo>
                      <a:pt x="95" y="0"/>
                      <a:pt x="118" y="9"/>
                      <a:pt x="136" y="26"/>
                    </a:cubicBezTo>
                    <a:cubicBezTo>
                      <a:pt x="142" y="32"/>
                      <a:pt x="142" y="42"/>
                      <a:pt x="136" y="48"/>
                    </a:cubicBezTo>
                    <a:cubicBezTo>
                      <a:pt x="130" y="54"/>
                      <a:pt x="120" y="54"/>
                      <a:pt x="114" y="48"/>
                    </a:cubicBezTo>
                    <a:cubicBezTo>
                      <a:pt x="102" y="37"/>
                      <a:pt x="87" y="30"/>
                      <a:pt x="71" y="30"/>
                    </a:cubicBezTo>
                    <a:cubicBezTo>
                      <a:pt x="71" y="30"/>
                      <a:pt x="71" y="30"/>
                      <a:pt x="71" y="30"/>
                    </a:cubicBezTo>
                    <a:cubicBezTo>
                      <a:pt x="54" y="30"/>
                      <a:pt x="39" y="37"/>
                      <a:pt x="27" y="48"/>
                    </a:cubicBezTo>
                    <a:cubicBezTo>
                      <a:pt x="24" y="51"/>
                      <a:pt x="20" y="53"/>
                      <a:pt x="16"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500">
                  <a:latin typeface="微软雅黑"/>
                  <a:ea typeface="微软雅黑"/>
                  <a:sym typeface="微软雅黑"/>
                </a:endParaRPr>
              </a:p>
            </p:txBody>
          </p:sp>
          <p:sp>
            <p:nvSpPr>
              <p:cNvPr id="65" name="Freeform 14"/>
              <p:cNvSpPr/>
              <p:nvPr/>
            </p:nvSpPr>
            <p:spPr bwMode="auto">
              <a:xfrm>
                <a:off x="7477125" y="1306513"/>
                <a:ext cx="442913" cy="146050"/>
              </a:xfrm>
              <a:custGeom>
                <a:avLst/>
                <a:gdLst>
                  <a:gd name="T0" fmla="*/ 17 w 207"/>
                  <a:gd name="T1" fmla="*/ 66 h 68"/>
                  <a:gd name="T2" fmla="*/ 6 w 207"/>
                  <a:gd name="T3" fmla="*/ 62 h 68"/>
                  <a:gd name="T4" fmla="*/ 6 w 207"/>
                  <a:gd name="T5" fmla="*/ 40 h 68"/>
                  <a:gd name="T6" fmla="*/ 104 w 207"/>
                  <a:gd name="T7" fmla="*/ 0 h 68"/>
                  <a:gd name="T8" fmla="*/ 104 w 207"/>
                  <a:gd name="T9" fmla="*/ 0 h 68"/>
                  <a:gd name="T10" fmla="*/ 201 w 207"/>
                  <a:gd name="T11" fmla="*/ 40 h 68"/>
                  <a:gd name="T12" fmla="*/ 201 w 207"/>
                  <a:gd name="T13" fmla="*/ 62 h 68"/>
                  <a:gd name="T14" fmla="*/ 180 w 207"/>
                  <a:gd name="T15" fmla="*/ 62 h 68"/>
                  <a:gd name="T16" fmla="*/ 104 w 207"/>
                  <a:gd name="T17" fmla="*/ 30 h 68"/>
                  <a:gd name="T18" fmla="*/ 104 w 207"/>
                  <a:gd name="T19" fmla="*/ 30 h 68"/>
                  <a:gd name="T20" fmla="*/ 28 w 207"/>
                  <a:gd name="T21" fmla="*/ 62 h 68"/>
                  <a:gd name="T22" fmla="*/ 17 w 207"/>
                  <a:gd name="T23" fmla="*/ 66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68">
                    <a:moveTo>
                      <a:pt x="17" y="66"/>
                    </a:moveTo>
                    <a:cubicBezTo>
                      <a:pt x="13" y="66"/>
                      <a:pt x="9" y="65"/>
                      <a:pt x="6" y="62"/>
                    </a:cubicBezTo>
                    <a:cubicBezTo>
                      <a:pt x="0" y="56"/>
                      <a:pt x="0" y="46"/>
                      <a:pt x="6" y="40"/>
                    </a:cubicBezTo>
                    <a:cubicBezTo>
                      <a:pt x="32" y="14"/>
                      <a:pt x="67" y="0"/>
                      <a:pt x="104" y="0"/>
                    </a:cubicBezTo>
                    <a:cubicBezTo>
                      <a:pt x="104" y="0"/>
                      <a:pt x="104" y="0"/>
                      <a:pt x="104" y="0"/>
                    </a:cubicBezTo>
                    <a:cubicBezTo>
                      <a:pt x="141" y="0"/>
                      <a:pt x="175" y="14"/>
                      <a:pt x="201" y="40"/>
                    </a:cubicBezTo>
                    <a:cubicBezTo>
                      <a:pt x="207" y="46"/>
                      <a:pt x="207" y="56"/>
                      <a:pt x="201" y="62"/>
                    </a:cubicBezTo>
                    <a:cubicBezTo>
                      <a:pt x="195" y="68"/>
                      <a:pt x="186" y="68"/>
                      <a:pt x="180" y="62"/>
                    </a:cubicBezTo>
                    <a:cubicBezTo>
                      <a:pt x="159" y="41"/>
                      <a:pt x="132" y="30"/>
                      <a:pt x="104" y="30"/>
                    </a:cubicBezTo>
                    <a:cubicBezTo>
                      <a:pt x="104" y="30"/>
                      <a:pt x="104" y="30"/>
                      <a:pt x="104" y="30"/>
                    </a:cubicBezTo>
                    <a:cubicBezTo>
                      <a:pt x="75" y="30"/>
                      <a:pt x="48" y="41"/>
                      <a:pt x="28" y="62"/>
                    </a:cubicBezTo>
                    <a:cubicBezTo>
                      <a:pt x="25" y="65"/>
                      <a:pt x="21" y="66"/>
                      <a:pt x="17" y="6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500">
                  <a:latin typeface="微软雅黑"/>
                  <a:ea typeface="微软雅黑"/>
                  <a:sym typeface="微软雅黑"/>
                </a:endParaRPr>
              </a:p>
            </p:txBody>
          </p:sp>
          <p:sp>
            <p:nvSpPr>
              <p:cNvPr id="66" name="Freeform 15"/>
              <p:cNvSpPr/>
              <p:nvPr/>
            </p:nvSpPr>
            <p:spPr bwMode="auto">
              <a:xfrm>
                <a:off x="7408863" y="1169988"/>
                <a:ext cx="582613" cy="211138"/>
              </a:xfrm>
              <a:custGeom>
                <a:avLst/>
                <a:gdLst>
                  <a:gd name="T0" fmla="*/ 16 w 272"/>
                  <a:gd name="T1" fmla="*/ 98 h 99"/>
                  <a:gd name="T2" fmla="*/ 6 w 272"/>
                  <a:gd name="T3" fmla="*/ 93 h 99"/>
                  <a:gd name="T4" fmla="*/ 6 w 272"/>
                  <a:gd name="T5" fmla="*/ 72 h 99"/>
                  <a:gd name="T6" fmla="*/ 266 w 272"/>
                  <a:gd name="T7" fmla="*/ 71 h 99"/>
                  <a:gd name="T8" fmla="*/ 266 w 272"/>
                  <a:gd name="T9" fmla="*/ 93 h 99"/>
                  <a:gd name="T10" fmla="*/ 244 w 272"/>
                  <a:gd name="T11" fmla="*/ 93 h 99"/>
                  <a:gd name="T12" fmla="*/ 27 w 272"/>
                  <a:gd name="T13" fmla="*/ 93 h 99"/>
                  <a:gd name="T14" fmla="*/ 16 w 272"/>
                  <a:gd name="T15" fmla="*/ 98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2" h="99">
                    <a:moveTo>
                      <a:pt x="16" y="98"/>
                    </a:moveTo>
                    <a:cubicBezTo>
                      <a:pt x="12" y="98"/>
                      <a:pt x="9" y="96"/>
                      <a:pt x="6" y="93"/>
                    </a:cubicBezTo>
                    <a:cubicBezTo>
                      <a:pt x="0" y="87"/>
                      <a:pt x="0" y="78"/>
                      <a:pt x="6" y="72"/>
                    </a:cubicBezTo>
                    <a:cubicBezTo>
                      <a:pt x="77" y="0"/>
                      <a:pt x="194" y="0"/>
                      <a:pt x="266" y="71"/>
                    </a:cubicBezTo>
                    <a:cubicBezTo>
                      <a:pt x="272" y="77"/>
                      <a:pt x="272" y="87"/>
                      <a:pt x="266" y="93"/>
                    </a:cubicBezTo>
                    <a:cubicBezTo>
                      <a:pt x="260" y="99"/>
                      <a:pt x="250" y="99"/>
                      <a:pt x="244" y="93"/>
                    </a:cubicBezTo>
                    <a:cubicBezTo>
                      <a:pt x="184" y="33"/>
                      <a:pt x="87" y="33"/>
                      <a:pt x="27" y="93"/>
                    </a:cubicBezTo>
                    <a:cubicBezTo>
                      <a:pt x="24" y="96"/>
                      <a:pt x="20" y="98"/>
                      <a:pt x="16"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500">
                  <a:latin typeface="微软雅黑"/>
                  <a:ea typeface="微软雅黑"/>
                  <a:sym typeface="微软雅黑"/>
                </a:endParaRPr>
              </a:p>
            </p:txBody>
          </p:sp>
          <p:sp>
            <p:nvSpPr>
              <p:cNvPr id="67" name="Freeform 16"/>
              <p:cNvSpPr/>
              <p:nvPr/>
            </p:nvSpPr>
            <p:spPr bwMode="auto">
              <a:xfrm>
                <a:off x="7626350" y="1530350"/>
                <a:ext cx="144463" cy="142875"/>
              </a:xfrm>
              <a:custGeom>
                <a:avLst/>
                <a:gdLst>
                  <a:gd name="T0" fmla="*/ 55 w 67"/>
                  <a:gd name="T1" fmla="*/ 12 h 67"/>
                  <a:gd name="T2" fmla="*/ 55 w 67"/>
                  <a:gd name="T3" fmla="*/ 55 h 67"/>
                  <a:gd name="T4" fmla="*/ 12 w 67"/>
                  <a:gd name="T5" fmla="*/ 55 h 67"/>
                  <a:gd name="T6" fmla="*/ 12 w 67"/>
                  <a:gd name="T7" fmla="*/ 12 h 67"/>
                  <a:gd name="T8" fmla="*/ 55 w 67"/>
                  <a:gd name="T9" fmla="*/ 12 h 67"/>
                </a:gdLst>
                <a:ahLst/>
                <a:cxnLst>
                  <a:cxn ang="0">
                    <a:pos x="T0" y="T1"/>
                  </a:cxn>
                  <a:cxn ang="0">
                    <a:pos x="T2" y="T3"/>
                  </a:cxn>
                  <a:cxn ang="0">
                    <a:pos x="T4" y="T5"/>
                  </a:cxn>
                  <a:cxn ang="0">
                    <a:pos x="T6" y="T7"/>
                  </a:cxn>
                  <a:cxn ang="0">
                    <a:pos x="T8" y="T9"/>
                  </a:cxn>
                </a:cxnLst>
                <a:rect l="0" t="0" r="r" b="b"/>
                <a:pathLst>
                  <a:path w="67" h="67">
                    <a:moveTo>
                      <a:pt x="55" y="12"/>
                    </a:moveTo>
                    <a:cubicBezTo>
                      <a:pt x="67" y="24"/>
                      <a:pt x="67" y="43"/>
                      <a:pt x="55" y="55"/>
                    </a:cubicBezTo>
                    <a:cubicBezTo>
                      <a:pt x="43" y="67"/>
                      <a:pt x="24" y="67"/>
                      <a:pt x="12" y="55"/>
                    </a:cubicBezTo>
                    <a:cubicBezTo>
                      <a:pt x="0" y="43"/>
                      <a:pt x="0" y="24"/>
                      <a:pt x="12" y="12"/>
                    </a:cubicBezTo>
                    <a:cubicBezTo>
                      <a:pt x="24" y="0"/>
                      <a:pt x="43" y="0"/>
                      <a:pt x="5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500">
                  <a:latin typeface="微软雅黑"/>
                  <a:ea typeface="微软雅黑"/>
                  <a:sym typeface="微软雅黑"/>
                </a:endParaRPr>
              </a:p>
            </p:txBody>
          </p:sp>
          <p:sp>
            <p:nvSpPr>
              <p:cNvPr id="68" name="Freeform 17"/>
              <p:cNvSpPr/>
              <p:nvPr/>
            </p:nvSpPr>
            <p:spPr bwMode="auto">
              <a:xfrm>
                <a:off x="7786688" y="1558925"/>
                <a:ext cx="57150" cy="84138"/>
              </a:xfrm>
              <a:custGeom>
                <a:avLst/>
                <a:gdLst>
                  <a:gd name="T0" fmla="*/ 11 w 26"/>
                  <a:gd name="T1" fmla="*/ 1 h 39"/>
                  <a:gd name="T2" fmla="*/ 0 w 26"/>
                  <a:gd name="T3" fmla="*/ 17 h 39"/>
                  <a:gd name="T4" fmla="*/ 2 w 26"/>
                  <a:gd name="T5" fmla="*/ 18 h 39"/>
                  <a:gd name="T6" fmla="*/ 6 w 26"/>
                  <a:gd name="T7" fmla="*/ 18 h 39"/>
                  <a:gd name="T8" fmla="*/ 6 w 26"/>
                  <a:gd name="T9" fmla="*/ 38 h 39"/>
                  <a:gd name="T10" fmla="*/ 7 w 26"/>
                  <a:gd name="T11" fmla="*/ 39 h 39"/>
                  <a:gd name="T12" fmla="*/ 18 w 26"/>
                  <a:gd name="T13" fmla="*/ 39 h 39"/>
                  <a:gd name="T14" fmla="*/ 20 w 26"/>
                  <a:gd name="T15" fmla="*/ 38 h 39"/>
                  <a:gd name="T16" fmla="*/ 20 w 26"/>
                  <a:gd name="T17" fmla="*/ 18 h 39"/>
                  <a:gd name="T18" fmla="*/ 24 w 26"/>
                  <a:gd name="T19" fmla="*/ 18 h 39"/>
                  <a:gd name="T20" fmla="*/ 26 w 26"/>
                  <a:gd name="T21" fmla="*/ 17 h 39"/>
                  <a:gd name="T22" fmla="*/ 14 w 26"/>
                  <a:gd name="T23" fmla="*/ 1 h 39"/>
                  <a:gd name="T24" fmla="*/ 13 w 26"/>
                  <a:gd name="T25" fmla="*/ 0 h 39"/>
                  <a:gd name="T26" fmla="*/ 11 w 26"/>
                  <a:gd name="T27"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 h="39">
                    <a:moveTo>
                      <a:pt x="11" y="1"/>
                    </a:moveTo>
                    <a:cubicBezTo>
                      <a:pt x="11" y="1"/>
                      <a:pt x="0" y="16"/>
                      <a:pt x="0" y="17"/>
                    </a:cubicBezTo>
                    <a:cubicBezTo>
                      <a:pt x="0" y="18"/>
                      <a:pt x="1" y="18"/>
                      <a:pt x="2" y="18"/>
                    </a:cubicBezTo>
                    <a:cubicBezTo>
                      <a:pt x="2" y="18"/>
                      <a:pt x="3" y="18"/>
                      <a:pt x="6" y="18"/>
                    </a:cubicBezTo>
                    <a:cubicBezTo>
                      <a:pt x="6" y="38"/>
                      <a:pt x="6" y="38"/>
                      <a:pt x="6" y="38"/>
                    </a:cubicBezTo>
                    <a:cubicBezTo>
                      <a:pt x="6" y="39"/>
                      <a:pt x="6" y="39"/>
                      <a:pt x="7" y="39"/>
                    </a:cubicBezTo>
                    <a:cubicBezTo>
                      <a:pt x="18" y="39"/>
                      <a:pt x="18" y="39"/>
                      <a:pt x="18" y="39"/>
                    </a:cubicBezTo>
                    <a:cubicBezTo>
                      <a:pt x="19" y="39"/>
                      <a:pt x="20" y="39"/>
                      <a:pt x="20" y="38"/>
                    </a:cubicBezTo>
                    <a:cubicBezTo>
                      <a:pt x="20" y="18"/>
                      <a:pt x="20" y="18"/>
                      <a:pt x="20" y="18"/>
                    </a:cubicBezTo>
                    <a:cubicBezTo>
                      <a:pt x="22" y="18"/>
                      <a:pt x="24" y="18"/>
                      <a:pt x="24" y="18"/>
                    </a:cubicBezTo>
                    <a:cubicBezTo>
                      <a:pt x="25" y="18"/>
                      <a:pt x="26" y="18"/>
                      <a:pt x="26" y="17"/>
                    </a:cubicBezTo>
                    <a:cubicBezTo>
                      <a:pt x="26" y="16"/>
                      <a:pt x="15" y="1"/>
                      <a:pt x="14" y="1"/>
                    </a:cubicBezTo>
                    <a:cubicBezTo>
                      <a:pt x="14" y="0"/>
                      <a:pt x="14" y="0"/>
                      <a:pt x="13" y="0"/>
                    </a:cubicBezTo>
                    <a:cubicBezTo>
                      <a:pt x="12" y="0"/>
                      <a:pt x="12" y="0"/>
                      <a:pt x="11"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500">
                  <a:latin typeface="微软雅黑"/>
                  <a:ea typeface="微软雅黑"/>
                  <a:sym typeface="微软雅黑"/>
                </a:endParaRPr>
              </a:p>
            </p:txBody>
          </p:sp>
          <p:sp>
            <p:nvSpPr>
              <p:cNvPr id="69" name="Freeform 18"/>
              <p:cNvSpPr/>
              <p:nvPr/>
            </p:nvSpPr>
            <p:spPr bwMode="auto">
              <a:xfrm>
                <a:off x="7556500" y="1558925"/>
                <a:ext cx="52388" cy="84138"/>
              </a:xfrm>
              <a:custGeom>
                <a:avLst/>
                <a:gdLst>
                  <a:gd name="T0" fmla="*/ 14 w 25"/>
                  <a:gd name="T1" fmla="*/ 38 h 39"/>
                  <a:gd name="T2" fmla="*/ 25 w 25"/>
                  <a:gd name="T3" fmla="*/ 22 h 39"/>
                  <a:gd name="T4" fmla="*/ 24 w 25"/>
                  <a:gd name="T5" fmla="*/ 21 h 39"/>
                  <a:gd name="T6" fmla="*/ 20 w 25"/>
                  <a:gd name="T7" fmla="*/ 21 h 39"/>
                  <a:gd name="T8" fmla="*/ 20 w 25"/>
                  <a:gd name="T9" fmla="*/ 1 h 39"/>
                  <a:gd name="T10" fmla="*/ 18 w 25"/>
                  <a:gd name="T11" fmla="*/ 0 h 39"/>
                  <a:gd name="T12" fmla="*/ 7 w 25"/>
                  <a:gd name="T13" fmla="*/ 0 h 39"/>
                  <a:gd name="T14" fmla="*/ 5 w 25"/>
                  <a:gd name="T15" fmla="*/ 1 h 39"/>
                  <a:gd name="T16" fmla="*/ 5 w 25"/>
                  <a:gd name="T17" fmla="*/ 21 h 39"/>
                  <a:gd name="T18" fmla="*/ 1 w 25"/>
                  <a:gd name="T19" fmla="*/ 21 h 39"/>
                  <a:gd name="T20" fmla="*/ 0 w 25"/>
                  <a:gd name="T21" fmla="*/ 22 h 39"/>
                  <a:gd name="T22" fmla="*/ 11 w 25"/>
                  <a:gd name="T23" fmla="*/ 38 h 39"/>
                  <a:gd name="T24" fmla="*/ 12 w 25"/>
                  <a:gd name="T25" fmla="*/ 39 h 39"/>
                  <a:gd name="T26" fmla="*/ 14 w 25"/>
                  <a:gd name="T27" fmla="*/ 3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39">
                    <a:moveTo>
                      <a:pt x="14" y="38"/>
                    </a:moveTo>
                    <a:cubicBezTo>
                      <a:pt x="14" y="38"/>
                      <a:pt x="25" y="23"/>
                      <a:pt x="25" y="22"/>
                    </a:cubicBezTo>
                    <a:cubicBezTo>
                      <a:pt x="25" y="21"/>
                      <a:pt x="25" y="21"/>
                      <a:pt x="24" y="21"/>
                    </a:cubicBezTo>
                    <a:cubicBezTo>
                      <a:pt x="24" y="21"/>
                      <a:pt x="22" y="21"/>
                      <a:pt x="20" y="21"/>
                    </a:cubicBezTo>
                    <a:cubicBezTo>
                      <a:pt x="20" y="1"/>
                      <a:pt x="20" y="1"/>
                      <a:pt x="20" y="1"/>
                    </a:cubicBezTo>
                    <a:cubicBezTo>
                      <a:pt x="20" y="0"/>
                      <a:pt x="19" y="0"/>
                      <a:pt x="18" y="0"/>
                    </a:cubicBezTo>
                    <a:cubicBezTo>
                      <a:pt x="7" y="0"/>
                      <a:pt x="7" y="0"/>
                      <a:pt x="7" y="0"/>
                    </a:cubicBezTo>
                    <a:cubicBezTo>
                      <a:pt x="6" y="0"/>
                      <a:pt x="5" y="0"/>
                      <a:pt x="5" y="1"/>
                    </a:cubicBezTo>
                    <a:cubicBezTo>
                      <a:pt x="5" y="21"/>
                      <a:pt x="5" y="21"/>
                      <a:pt x="5" y="21"/>
                    </a:cubicBezTo>
                    <a:cubicBezTo>
                      <a:pt x="3" y="21"/>
                      <a:pt x="1" y="21"/>
                      <a:pt x="1" y="21"/>
                    </a:cubicBezTo>
                    <a:cubicBezTo>
                      <a:pt x="0" y="21"/>
                      <a:pt x="0" y="21"/>
                      <a:pt x="0" y="22"/>
                    </a:cubicBezTo>
                    <a:cubicBezTo>
                      <a:pt x="0" y="23"/>
                      <a:pt x="11" y="38"/>
                      <a:pt x="11" y="38"/>
                    </a:cubicBezTo>
                    <a:cubicBezTo>
                      <a:pt x="11" y="39"/>
                      <a:pt x="12" y="39"/>
                      <a:pt x="12" y="39"/>
                    </a:cubicBezTo>
                    <a:cubicBezTo>
                      <a:pt x="13" y="39"/>
                      <a:pt x="14" y="39"/>
                      <a:pt x="14"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500">
                  <a:latin typeface="微软雅黑"/>
                  <a:ea typeface="微软雅黑"/>
                  <a:sym typeface="微软雅黑"/>
                </a:endParaRPr>
              </a:p>
            </p:txBody>
          </p:sp>
        </p:grpSp>
      </p:grpSp>
      <p:grpSp>
        <p:nvGrpSpPr>
          <p:cNvPr id="70" name="组合 69"/>
          <p:cNvGrpSpPr/>
          <p:nvPr/>
        </p:nvGrpSpPr>
        <p:grpSpPr>
          <a:xfrm>
            <a:off x="6789745" y="2452884"/>
            <a:ext cx="1572913" cy="1622137"/>
            <a:chOff x="5150954" y="1790867"/>
            <a:chExt cx="1179685" cy="1216603"/>
          </a:xfrm>
          <a:solidFill>
            <a:srgbClr val="38B8B7"/>
          </a:solidFill>
        </p:grpSpPr>
        <p:sp>
          <p:nvSpPr>
            <p:cNvPr id="71" name="Freeform 24"/>
            <p:cNvSpPr/>
            <p:nvPr/>
          </p:nvSpPr>
          <p:spPr bwMode="auto">
            <a:xfrm>
              <a:off x="5150954" y="1790867"/>
              <a:ext cx="1179685" cy="1216603"/>
            </a:xfrm>
            <a:custGeom>
              <a:avLst/>
              <a:gdLst>
                <a:gd name="T0" fmla="*/ 0 w 45"/>
                <a:gd name="T1" fmla="*/ 44 h 44"/>
                <a:gd name="T2" fmla="*/ 22 w 45"/>
                <a:gd name="T3" fmla="*/ 44 h 44"/>
                <a:gd name="T4" fmla="*/ 45 w 45"/>
                <a:gd name="T5" fmla="*/ 22 h 44"/>
                <a:gd name="T6" fmla="*/ 22 w 45"/>
                <a:gd name="T7" fmla="*/ 0 h 44"/>
                <a:gd name="T8" fmla="*/ 0 w 45"/>
                <a:gd name="T9" fmla="*/ 0 h 44"/>
                <a:gd name="T10" fmla="*/ 0 w 45"/>
                <a:gd name="T11" fmla="*/ 13 h 44"/>
                <a:gd name="T12" fmla="*/ 22 w 45"/>
                <a:gd name="T13" fmla="*/ 13 h 44"/>
                <a:gd name="T14" fmla="*/ 32 w 45"/>
                <a:gd name="T15" fmla="*/ 22 h 44"/>
                <a:gd name="T16" fmla="*/ 22 w 45"/>
                <a:gd name="T17" fmla="*/ 30 h 44"/>
                <a:gd name="T18" fmla="*/ 0 w 45"/>
                <a:gd name="T19" fmla="*/ 30 h 44"/>
                <a:gd name="T20" fmla="*/ 0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0" y="44"/>
                  </a:moveTo>
                  <a:cubicBezTo>
                    <a:pt x="22" y="44"/>
                    <a:pt x="22" y="44"/>
                    <a:pt x="22" y="44"/>
                  </a:cubicBezTo>
                  <a:cubicBezTo>
                    <a:pt x="35" y="44"/>
                    <a:pt x="45" y="34"/>
                    <a:pt x="45" y="22"/>
                  </a:cubicBezTo>
                  <a:cubicBezTo>
                    <a:pt x="45" y="10"/>
                    <a:pt x="35" y="0"/>
                    <a:pt x="22" y="0"/>
                  </a:cubicBezTo>
                  <a:cubicBezTo>
                    <a:pt x="0" y="0"/>
                    <a:pt x="0" y="0"/>
                    <a:pt x="0" y="0"/>
                  </a:cubicBezTo>
                  <a:cubicBezTo>
                    <a:pt x="0" y="13"/>
                    <a:pt x="0" y="13"/>
                    <a:pt x="0" y="13"/>
                  </a:cubicBezTo>
                  <a:cubicBezTo>
                    <a:pt x="22" y="13"/>
                    <a:pt x="22" y="13"/>
                    <a:pt x="22" y="13"/>
                  </a:cubicBezTo>
                  <a:cubicBezTo>
                    <a:pt x="28" y="13"/>
                    <a:pt x="32" y="17"/>
                    <a:pt x="32" y="22"/>
                  </a:cubicBezTo>
                  <a:cubicBezTo>
                    <a:pt x="32" y="26"/>
                    <a:pt x="28" y="30"/>
                    <a:pt x="22" y="30"/>
                  </a:cubicBezTo>
                  <a:cubicBezTo>
                    <a:pt x="0" y="30"/>
                    <a:pt x="0" y="30"/>
                    <a:pt x="0" y="30"/>
                  </a:cubicBezTo>
                  <a:lnTo>
                    <a:pt x="0" y="44"/>
                  </a:lnTo>
                  <a:close/>
                </a:path>
              </a:pathLst>
            </a:custGeom>
            <a:grp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endParaRPr lang="zh-CN" altLang="en-US" sz="1500">
                <a:latin typeface="微软雅黑"/>
                <a:ea typeface="微软雅黑"/>
                <a:sym typeface="微软雅黑"/>
              </a:endParaRPr>
            </a:p>
          </p:txBody>
        </p:sp>
        <p:grpSp>
          <p:nvGrpSpPr>
            <p:cNvPr id="72" name="组合 71"/>
            <p:cNvGrpSpPr/>
            <p:nvPr/>
          </p:nvGrpSpPr>
          <p:grpSpPr>
            <a:xfrm>
              <a:off x="5382823" y="2250309"/>
              <a:ext cx="364563" cy="255763"/>
              <a:chOff x="4254500" y="1266825"/>
              <a:chExt cx="619126" cy="411163"/>
            </a:xfrm>
            <a:grpFill/>
          </p:grpSpPr>
          <p:sp>
            <p:nvSpPr>
              <p:cNvPr id="74" name="Freeform 11"/>
              <p:cNvSpPr>
                <a:spLocks noEditPoints="1"/>
              </p:cNvSpPr>
              <p:nvPr/>
            </p:nvSpPr>
            <p:spPr bwMode="auto">
              <a:xfrm>
                <a:off x="4254500" y="1276350"/>
                <a:ext cx="411163" cy="390525"/>
              </a:xfrm>
              <a:custGeom>
                <a:avLst/>
                <a:gdLst>
                  <a:gd name="T0" fmla="*/ 182 w 192"/>
                  <a:gd name="T1" fmla="*/ 0 h 182"/>
                  <a:gd name="T2" fmla="*/ 10 w 192"/>
                  <a:gd name="T3" fmla="*/ 0 h 182"/>
                  <a:gd name="T4" fmla="*/ 0 w 192"/>
                  <a:gd name="T5" fmla="*/ 10 h 182"/>
                  <a:gd name="T6" fmla="*/ 0 w 192"/>
                  <a:gd name="T7" fmla="*/ 128 h 182"/>
                  <a:gd name="T8" fmla="*/ 10 w 192"/>
                  <a:gd name="T9" fmla="*/ 138 h 182"/>
                  <a:gd name="T10" fmla="*/ 80 w 192"/>
                  <a:gd name="T11" fmla="*/ 138 h 182"/>
                  <a:gd name="T12" fmla="*/ 80 w 192"/>
                  <a:gd name="T13" fmla="*/ 170 h 182"/>
                  <a:gd name="T14" fmla="*/ 38 w 192"/>
                  <a:gd name="T15" fmla="*/ 170 h 182"/>
                  <a:gd name="T16" fmla="*/ 34 w 192"/>
                  <a:gd name="T17" fmla="*/ 176 h 182"/>
                  <a:gd name="T18" fmla="*/ 38 w 192"/>
                  <a:gd name="T19" fmla="*/ 182 h 182"/>
                  <a:gd name="T20" fmla="*/ 162 w 192"/>
                  <a:gd name="T21" fmla="*/ 182 h 182"/>
                  <a:gd name="T22" fmla="*/ 167 w 192"/>
                  <a:gd name="T23" fmla="*/ 176 h 182"/>
                  <a:gd name="T24" fmla="*/ 162 w 192"/>
                  <a:gd name="T25" fmla="*/ 170 h 182"/>
                  <a:gd name="T26" fmla="*/ 119 w 192"/>
                  <a:gd name="T27" fmla="*/ 170 h 182"/>
                  <a:gd name="T28" fmla="*/ 119 w 192"/>
                  <a:gd name="T29" fmla="*/ 138 h 182"/>
                  <a:gd name="T30" fmla="*/ 182 w 192"/>
                  <a:gd name="T31" fmla="*/ 138 h 182"/>
                  <a:gd name="T32" fmla="*/ 192 w 192"/>
                  <a:gd name="T33" fmla="*/ 128 h 182"/>
                  <a:gd name="T34" fmla="*/ 192 w 192"/>
                  <a:gd name="T35" fmla="*/ 10 h 182"/>
                  <a:gd name="T36" fmla="*/ 182 w 192"/>
                  <a:gd name="T37" fmla="*/ 0 h 182"/>
                  <a:gd name="T38" fmla="*/ 183 w 192"/>
                  <a:gd name="T39" fmla="*/ 130 h 182"/>
                  <a:gd name="T40" fmla="*/ 10 w 192"/>
                  <a:gd name="T41" fmla="*/ 130 h 182"/>
                  <a:gd name="T42" fmla="*/ 10 w 192"/>
                  <a:gd name="T43" fmla="*/ 6 h 182"/>
                  <a:gd name="T44" fmla="*/ 183 w 192"/>
                  <a:gd name="T45" fmla="*/ 6 h 182"/>
                  <a:gd name="T46" fmla="*/ 183 w 192"/>
                  <a:gd name="T47" fmla="*/ 13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2" h="182">
                    <a:moveTo>
                      <a:pt x="182" y="0"/>
                    </a:moveTo>
                    <a:cubicBezTo>
                      <a:pt x="10" y="0"/>
                      <a:pt x="10" y="0"/>
                      <a:pt x="10" y="0"/>
                    </a:cubicBezTo>
                    <a:cubicBezTo>
                      <a:pt x="4" y="0"/>
                      <a:pt x="0" y="4"/>
                      <a:pt x="0" y="10"/>
                    </a:cubicBezTo>
                    <a:cubicBezTo>
                      <a:pt x="0" y="128"/>
                      <a:pt x="0" y="128"/>
                      <a:pt x="0" y="128"/>
                    </a:cubicBezTo>
                    <a:cubicBezTo>
                      <a:pt x="0" y="133"/>
                      <a:pt x="4" y="138"/>
                      <a:pt x="10" y="138"/>
                    </a:cubicBezTo>
                    <a:cubicBezTo>
                      <a:pt x="80" y="138"/>
                      <a:pt x="80" y="138"/>
                      <a:pt x="80" y="138"/>
                    </a:cubicBezTo>
                    <a:cubicBezTo>
                      <a:pt x="80" y="170"/>
                      <a:pt x="80" y="170"/>
                      <a:pt x="80" y="170"/>
                    </a:cubicBezTo>
                    <a:cubicBezTo>
                      <a:pt x="38" y="170"/>
                      <a:pt x="38" y="170"/>
                      <a:pt x="38" y="170"/>
                    </a:cubicBezTo>
                    <a:cubicBezTo>
                      <a:pt x="36" y="170"/>
                      <a:pt x="34" y="173"/>
                      <a:pt x="34" y="176"/>
                    </a:cubicBezTo>
                    <a:cubicBezTo>
                      <a:pt x="34" y="179"/>
                      <a:pt x="36" y="182"/>
                      <a:pt x="38" y="182"/>
                    </a:cubicBezTo>
                    <a:cubicBezTo>
                      <a:pt x="162" y="182"/>
                      <a:pt x="162" y="182"/>
                      <a:pt x="162" y="182"/>
                    </a:cubicBezTo>
                    <a:cubicBezTo>
                      <a:pt x="165" y="182"/>
                      <a:pt x="167" y="179"/>
                      <a:pt x="167" y="176"/>
                    </a:cubicBezTo>
                    <a:cubicBezTo>
                      <a:pt x="167" y="173"/>
                      <a:pt x="165" y="170"/>
                      <a:pt x="162" y="170"/>
                    </a:cubicBezTo>
                    <a:cubicBezTo>
                      <a:pt x="119" y="170"/>
                      <a:pt x="119" y="170"/>
                      <a:pt x="119" y="170"/>
                    </a:cubicBezTo>
                    <a:cubicBezTo>
                      <a:pt x="119" y="138"/>
                      <a:pt x="119" y="138"/>
                      <a:pt x="119" y="138"/>
                    </a:cubicBezTo>
                    <a:cubicBezTo>
                      <a:pt x="182" y="138"/>
                      <a:pt x="182" y="138"/>
                      <a:pt x="182" y="138"/>
                    </a:cubicBezTo>
                    <a:cubicBezTo>
                      <a:pt x="187" y="138"/>
                      <a:pt x="192" y="133"/>
                      <a:pt x="192" y="128"/>
                    </a:cubicBezTo>
                    <a:cubicBezTo>
                      <a:pt x="192" y="10"/>
                      <a:pt x="192" y="10"/>
                      <a:pt x="192" y="10"/>
                    </a:cubicBezTo>
                    <a:cubicBezTo>
                      <a:pt x="192" y="4"/>
                      <a:pt x="187" y="0"/>
                      <a:pt x="182" y="0"/>
                    </a:cubicBezTo>
                    <a:close/>
                    <a:moveTo>
                      <a:pt x="183" y="130"/>
                    </a:moveTo>
                    <a:cubicBezTo>
                      <a:pt x="10" y="130"/>
                      <a:pt x="10" y="130"/>
                      <a:pt x="10" y="130"/>
                    </a:cubicBezTo>
                    <a:cubicBezTo>
                      <a:pt x="10" y="6"/>
                      <a:pt x="10" y="6"/>
                      <a:pt x="10" y="6"/>
                    </a:cubicBezTo>
                    <a:cubicBezTo>
                      <a:pt x="183" y="6"/>
                      <a:pt x="183" y="6"/>
                      <a:pt x="183" y="6"/>
                    </a:cubicBezTo>
                    <a:lnTo>
                      <a:pt x="183" y="1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500">
                  <a:latin typeface="微软雅黑"/>
                  <a:ea typeface="微软雅黑"/>
                  <a:sym typeface="微软雅黑"/>
                </a:endParaRPr>
              </a:p>
            </p:txBody>
          </p:sp>
          <p:sp>
            <p:nvSpPr>
              <p:cNvPr id="75" name="Freeform 12"/>
              <p:cNvSpPr>
                <a:spLocks noEditPoints="1"/>
              </p:cNvSpPr>
              <p:nvPr/>
            </p:nvSpPr>
            <p:spPr bwMode="auto">
              <a:xfrm>
                <a:off x="4681538" y="1266825"/>
                <a:ext cx="192088" cy="411163"/>
              </a:xfrm>
              <a:custGeom>
                <a:avLst/>
                <a:gdLst>
                  <a:gd name="T0" fmla="*/ 74 w 90"/>
                  <a:gd name="T1" fmla="*/ 0 h 192"/>
                  <a:gd name="T2" fmla="*/ 16 w 90"/>
                  <a:gd name="T3" fmla="*/ 0 h 192"/>
                  <a:gd name="T4" fmla="*/ 0 w 90"/>
                  <a:gd name="T5" fmla="*/ 9 h 192"/>
                  <a:gd name="T6" fmla="*/ 0 w 90"/>
                  <a:gd name="T7" fmla="*/ 182 h 192"/>
                  <a:gd name="T8" fmla="*/ 16 w 90"/>
                  <a:gd name="T9" fmla="*/ 192 h 192"/>
                  <a:gd name="T10" fmla="*/ 74 w 90"/>
                  <a:gd name="T11" fmla="*/ 192 h 192"/>
                  <a:gd name="T12" fmla="*/ 90 w 90"/>
                  <a:gd name="T13" fmla="*/ 182 h 192"/>
                  <a:gd name="T14" fmla="*/ 90 w 90"/>
                  <a:gd name="T15" fmla="*/ 9 h 192"/>
                  <a:gd name="T16" fmla="*/ 74 w 90"/>
                  <a:gd name="T17" fmla="*/ 0 h 192"/>
                  <a:gd name="T18" fmla="*/ 45 w 90"/>
                  <a:gd name="T19" fmla="*/ 160 h 192"/>
                  <a:gd name="T20" fmla="*/ 32 w 90"/>
                  <a:gd name="T21" fmla="*/ 148 h 192"/>
                  <a:gd name="T22" fmla="*/ 45 w 90"/>
                  <a:gd name="T23" fmla="*/ 135 h 192"/>
                  <a:gd name="T24" fmla="*/ 57 w 90"/>
                  <a:gd name="T25" fmla="*/ 148 h 192"/>
                  <a:gd name="T26" fmla="*/ 45 w 90"/>
                  <a:gd name="T27" fmla="*/ 16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192">
                    <a:moveTo>
                      <a:pt x="74" y="0"/>
                    </a:moveTo>
                    <a:cubicBezTo>
                      <a:pt x="16" y="0"/>
                      <a:pt x="16" y="0"/>
                      <a:pt x="16" y="0"/>
                    </a:cubicBezTo>
                    <a:cubicBezTo>
                      <a:pt x="7" y="0"/>
                      <a:pt x="0" y="4"/>
                      <a:pt x="0" y="9"/>
                    </a:cubicBezTo>
                    <a:cubicBezTo>
                      <a:pt x="0" y="182"/>
                      <a:pt x="0" y="182"/>
                      <a:pt x="0" y="182"/>
                    </a:cubicBezTo>
                    <a:cubicBezTo>
                      <a:pt x="0" y="188"/>
                      <a:pt x="7" y="192"/>
                      <a:pt x="16" y="192"/>
                    </a:cubicBezTo>
                    <a:cubicBezTo>
                      <a:pt x="74" y="192"/>
                      <a:pt x="74" y="192"/>
                      <a:pt x="74" y="192"/>
                    </a:cubicBezTo>
                    <a:cubicBezTo>
                      <a:pt x="83" y="192"/>
                      <a:pt x="90" y="188"/>
                      <a:pt x="90" y="182"/>
                    </a:cubicBezTo>
                    <a:cubicBezTo>
                      <a:pt x="90" y="9"/>
                      <a:pt x="90" y="9"/>
                      <a:pt x="90" y="9"/>
                    </a:cubicBezTo>
                    <a:cubicBezTo>
                      <a:pt x="90" y="4"/>
                      <a:pt x="83" y="0"/>
                      <a:pt x="74" y="0"/>
                    </a:cubicBezTo>
                    <a:close/>
                    <a:moveTo>
                      <a:pt x="45" y="160"/>
                    </a:moveTo>
                    <a:cubicBezTo>
                      <a:pt x="38" y="160"/>
                      <a:pt x="32" y="155"/>
                      <a:pt x="32" y="148"/>
                    </a:cubicBezTo>
                    <a:cubicBezTo>
                      <a:pt x="32" y="141"/>
                      <a:pt x="38" y="135"/>
                      <a:pt x="45" y="135"/>
                    </a:cubicBezTo>
                    <a:cubicBezTo>
                      <a:pt x="52" y="135"/>
                      <a:pt x="57" y="141"/>
                      <a:pt x="57" y="148"/>
                    </a:cubicBezTo>
                    <a:cubicBezTo>
                      <a:pt x="57" y="155"/>
                      <a:pt x="52" y="160"/>
                      <a:pt x="45"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500">
                  <a:latin typeface="微软雅黑"/>
                  <a:ea typeface="微软雅黑"/>
                  <a:sym typeface="微软雅黑"/>
                </a:endParaRPr>
              </a:p>
            </p:txBody>
          </p:sp>
        </p:grpSp>
      </p:grpSp>
      <p:grpSp>
        <p:nvGrpSpPr>
          <p:cNvPr id="76" name="组合 75"/>
          <p:cNvGrpSpPr/>
          <p:nvPr/>
        </p:nvGrpSpPr>
        <p:grpSpPr>
          <a:xfrm>
            <a:off x="4097589" y="3558886"/>
            <a:ext cx="1572912" cy="1622137"/>
            <a:chOff x="3131841" y="2620369"/>
            <a:chExt cx="1179685" cy="1216603"/>
          </a:xfrm>
          <a:solidFill>
            <a:srgbClr val="38B8B7"/>
          </a:solidFill>
        </p:grpSpPr>
        <p:sp>
          <p:nvSpPr>
            <p:cNvPr id="77" name="Freeform 25"/>
            <p:cNvSpPr/>
            <p:nvPr/>
          </p:nvSpPr>
          <p:spPr bwMode="auto">
            <a:xfrm>
              <a:off x="3131841" y="2620369"/>
              <a:ext cx="1179685" cy="1216603"/>
            </a:xfrm>
            <a:custGeom>
              <a:avLst/>
              <a:gdLst>
                <a:gd name="T0" fmla="*/ 45 w 45"/>
                <a:gd name="T1" fmla="*/ 44 h 44"/>
                <a:gd name="T2" fmla="*/ 23 w 45"/>
                <a:gd name="T3" fmla="*/ 44 h 44"/>
                <a:gd name="T4" fmla="*/ 0 w 45"/>
                <a:gd name="T5" fmla="*/ 22 h 44"/>
                <a:gd name="T6" fmla="*/ 23 w 45"/>
                <a:gd name="T7" fmla="*/ 0 h 44"/>
                <a:gd name="T8" fmla="*/ 45 w 45"/>
                <a:gd name="T9" fmla="*/ 0 h 44"/>
                <a:gd name="T10" fmla="*/ 45 w 45"/>
                <a:gd name="T11" fmla="*/ 13 h 44"/>
                <a:gd name="T12" fmla="*/ 23 w 45"/>
                <a:gd name="T13" fmla="*/ 13 h 44"/>
                <a:gd name="T14" fmla="*/ 13 w 45"/>
                <a:gd name="T15" fmla="*/ 22 h 44"/>
                <a:gd name="T16" fmla="*/ 23 w 45"/>
                <a:gd name="T17" fmla="*/ 30 h 44"/>
                <a:gd name="T18" fmla="*/ 45 w 45"/>
                <a:gd name="T19" fmla="*/ 30 h 44"/>
                <a:gd name="T20" fmla="*/ 45 w 45"/>
                <a:gd name="T21"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44">
                  <a:moveTo>
                    <a:pt x="45" y="44"/>
                  </a:moveTo>
                  <a:cubicBezTo>
                    <a:pt x="23" y="44"/>
                    <a:pt x="23" y="44"/>
                    <a:pt x="23" y="44"/>
                  </a:cubicBezTo>
                  <a:cubicBezTo>
                    <a:pt x="10" y="44"/>
                    <a:pt x="0" y="34"/>
                    <a:pt x="0" y="22"/>
                  </a:cubicBezTo>
                  <a:cubicBezTo>
                    <a:pt x="0" y="10"/>
                    <a:pt x="10" y="0"/>
                    <a:pt x="23" y="0"/>
                  </a:cubicBezTo>
                  <a:cubicBezTo>
                    <a:pt x="45" y="0"/>
                    <a:pt x="45" y="0"/>
                    <a:pt x="45" y="0"/>
                  </a:cubicBezTo>
                  <a:cubicBezTo>
                    <a:pt x="45" y="13"/>
                    <a:pt x="45" y="13"/>
                    <a:pt x="45" y="13"/>
                  </a:cubicBezTo>
                  <a:cubicBezTo>
                    <a:pt x="23" y="13"/>
                    <a:pt x="23" y="13"/>
                    <a:pt x="23" y="13"/>
                  </a:cubicBezTo>
                  <a:cubicBezTo>
                    <a:pt x="17" y="13"/>
                    <a:pt x="13" y="17"/>
                    <a:pt x="13" y="22"/>
                  </a:cubicBezTo>
                  <a:cubicBezTo>
                    <a:pt x="13" y="27"/>
                    <a:pt x="17" y="30"/>
                    <a:pt x="23" y="30"/>
                  </a:cubicBezTo>
                  <a:cubicBezTo>
                    <a:pt x="45" y="30"/>
                    <a:pt x="45" y="30"/>
                    <a:pt x="45" y="30"/>
                  </a:cubicBezTo>
                  <a:lnTo>
                    <a:pt x="45" y="44"/>
                  </a:lnTo>
                  <a:close/>
                </a:path>
              </a:pathLst>
            </a:custGeom>
            <a:grpFill/>
            <a:ln>
              <a:noFill/>
            </a:ln>
            <a:effectLst>
              <a:outerShdw blurRad="50800" dist="38100" dir="10800000" algn="r" rotWithShape="0">
                <a:prstClr val="black">
                  <a:alpha val="40000"/>
                </a:prstClr>
              </a:outerShdw>
            </a:effectLst>
          </p:spPr>
          <p:txBody>
            <a:bodyPr vert="horz" wrap="square" lIns="91440" tIns="45720" rIns="91440" bIns="45720" numCol="1" anchor="t" anchorCtr="0" compatLnSpc="1"/>
            <a:lstStyle/>
            <a:p>
              <a:endParaRPr lang="zh-CN" altLang="en-US" sz="1500">
                <a:latin typeface="微软雅黑"/>
                <a:ea typeface="微软雅黑"/>
                <a:sym typeface="微软雅黑"/>
              </a:endParaRPr>
            </a:p>
          </p:txBody>
        </p:sp>
        <p:sp>
          <p:nvSpPr>
            <p:cNvPr id="78" name="Freeform 19"/>
            <p:cNvSpPr/>
            <p:nvPr/>
          </p:nvSpPr>
          <p:spPr bwMode="auto">
            <a:xfrm>
              <a:off x="3684292" y="3032052"/>
              <a:ext cx="302867" cy="319951"/>
            </a:xfrm>
            <a:custGeom>
              <a:avLst/>
              <a:gdLst>
                <a:gd name="T0" fmla="*/ 194 w 240"/>
                <a:gd name="T1" fmla="*/ 157 h 240"/>
                <a:gd name="T2" fmla="*/ 163 w 240"/>
                <a:gd name="T3" fmla="*/ 167 h 240"/>
                <a:gd name="T4" fmla="*/ 92 w 240"/>
                <a:gd name="T5" fmla="*/ 127 h 240"/>
                <a:gd name="T6" fmla="*/ 92 w 240"/>
                <a:gd name="T7" fmla="*/ 120 h 240"/>
                <a:gd name="T8" fmla="*/ 165 w 240"/>
                <a:gd name="T9" fmla="*/ 78 h 240"/>
                <a:gd name="T10" fmla="*/ 189 w 240"/>
                <a:gd name="T11" fmla="*/ 84 h 240"/>
                <a:gd name="T12" fmla="*/ 235 w 240"/>
                <a:gd name="T13" fmla="*/ 42 h 240"/>
                <a:gd name="T14" fmla="*/ 189 w 240"/>
                <a:gd name="T15" fmla="*/ 0 h 240"/>
                <a:gd name="T16" fmla="*/ 143 w 240"/>
                <a:gd name="T17" fmla="*/ 42 h 240"/>
                <a:gd name="T18" fmla="*/ 145 w 240"/>
                <a:gd name="T19" fmla="*/ 55 h 240"/>
                <a:gd name="T20" fmla="*/ 75 w 240"/>
                <a:gd name="T21" fmla="*/ 95 h 240"/>
                <a:gd name="T22" fmla="*/ 46 w 240"/>
                <a:gd name="T23" fmla="*/ 85 h 240"/>
                <a:gd name="T24" fmla="*/ 0 w 240"/>
                <a:gd name="T25" fmla="*/ 127 h 240"/>
                <a:gd name="T26" fmla="*/ 46 w 240"/>
                <a:gd name="T27" fmla="*/ 169 h 240"/>
                <a:gd name="T28" fmla="*/ 81 w 240"/>
                <a:gd name="T29" fmla="*/ 155 h 240"/>
                <a:gd name="T30" fmla="*/ 148 w 240"/>
                <a:gd name="T31" fmla="*/ 193 h 240"/>
                <a:gd name="T32" fmla="*/ 148 w 240"/>
                <a:gd name="T33" fmla="*/ 198 h 240"/>
                <a:gd name="T34" fmla="*/ 194 w 240"/>
                <a:gd name="T35" fmla="*/ 240 h 240"/>
                <a:gd name="T36" fmla="*/ 240 w 240"/>
                <a:gd name="T37" fmla="*/ 198 h 240"/>
                <a:gd name="T38" fmla="*/ 194 w 240"/>
                <a:gd name="T39" fmla="*/ 157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240">
                  <a:moveTo>
                    <a:pt x="194" y="157"/>
                  </a:moveTo>
                  <a:cubicBezTo>
                    <a:pt x="182" y="157"/>
                    <a:pt x="171" y="161"/>
                    <a:pt x="163" y="167"/>
                  </a:cubicBezTo>
                  <a:cubicBezTo>
                    <a:pt x="92" y="127"/>
                    <a:pt x="92" y="127"/>
                    <a:pt x="92" y="127"/>
                  </a:cubicBezTo>
                  <a:cubicBezTo>
                    <a:pt x="92" y="124"/>
                    <a:pt x="92" y="122"/>
                    <a:pt x="92" y="120"/>
                  </a:cubicBezTo>
                  <a:cubicBezTo>
                    <a:pt x="165" y="78"/>
                    <a:pt x="165" y="78"/>
                    <a:pt x="165" y="78"/>
                  </a:cubicBezTo>
                  <a:cubicBezTo>
                    <a:pt x="172" y="82"/>
                    <a:pt x="180" y="84"/>
                    <a:pt x="189" y="84"/>
                  </a:cubicBezTo>
                  <a:cubicBezTo>
                    <a:pt x="215" y="84"/>
                    <a:pt x="235" y="65"/>
                    <a:pt x="235" y="42"/>
                  </a:cubicBezTo>
                  <a:cubicBezTo>
                    <a:pt x="235" y="19"/>
                    <a:pt x="215" y="0"/>
                    <a:pt x="189" y="0"/>
                  </a:cubicBezTo>
                  <a:cubicBezTo>
                    <a:pt x="164" y="0"/>
                    <a:pt x="143" y="19"/>
                    <a:pt x="143" y="42"/>
                  </a:cubicBezTo>
                  <a:cubicBezTo>
                    <a:pt x="143" y="47"/>
                    <a:pt x="144" y="51"/>
                    <a:pt x="145" y="55"/>
                  </a:cubicBezTo>
                  <a:cubicBezTo>
                    <a:pt x="75" y="95"/>
                    <a:pt x="75" y="95"/>
                    <a:pt x="75" y="95"/>
                  </a:cubicBezTo>
                  <a:cubicBezTo>
                    <a:pt x="67" y="89"/>
                    <a:pt x="57" y="85"/>
                    <a:pt x="46" y="85"/>
                  </a:cubicBezTo>
                  <a:cubicBezTo>
                    <a:pt x="21" y="85"/>
                    <a:pt x="0" y="104"/>
                    <a:pt x="0" y="127"/>
                  </a:cubicBezTo>
                  <a:cubicBezTo>
                    <a:pt x="0" y="150"/>
                    <a:pt x="21" y="169"/>
                    <a:pt x="46" y="169"/>
                  </a:cubicBezTo>
                  <a:cubicBezTo>
                    <a:pt x="60" y="169"/>
                    <a:pt x="73" y="164"/>
                    <a:pt x="81" y="155"/>
                  </a:cubicBezTo>
                  <a:cubicBezTo>
                    <a:pt x="148" y="193"/>
                    <a:pt x="148" y="193"/>
                    <a:pt x="148" y="193"/>
                  </a:cubicBezTo>
                  <a:cubicBezTo>
                    <a:pt x="148" y="195"/>
                    <a:pt x="148" y="197"/>
                    <a:pt x="148" y="198"/>
                  </a:cubicBezTo>
                  <a:cubicBezTo>
                    <a:pt x="148" y="221"/>
                    <a:pt x="168" y="240"/>
                    <a:pt x="194" y="240"/>
                  </a:cubicBezTo>
                  <a:cubicBezTo>
                    <a:pt x="219" y="240"/>
                    <a:pt x="240" y="221"/>
                    <a:pt x="240" y="198"/>
                  </a:cubicBezTo>
                  <a:cubicBezTo>
                    <a:pt x="240" y="175"/>
                    <a:pt x="219" y="157"/>
                    <a:pt x="194" y="1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latin typeface="微软雅黑"/>
                <a:ea typeface="微软雅黑"/>
                <a:sym typeface="微软雅黑"/>
              </a:endParaRPr>
            </a:p>
          </p:txBody>
        </p:sp>
      </p:grpSp>
      <p:grpSp>
        <p:nvGrpSpPr>
          <p:cNvPr id="80" name="组合 79"/>
          <p:cNvGrpSpPr/>
          <p:nvPr/>
        </p:nvGrpSpPr>
        <p:grpSpPr>
          <a:xfrm>
            <a:off x="6789745" y="4701755"/>
            <a:ext cx="1607812" cy="1585271"/>
            <a:chOff x="5150954" y="3477520"/>
            <a:chExt cx="1205859" cy="1188953"/>
          </a:xfrm>
          <a:solidFill>
            <a:srgbClr val="38B8B7"/>
          </a:solidFill>
        </p:grpSpPr>
        <p:sp>
          <p:nvSpPr>
            <p:cNvPr id="81" name="Freeform 26"/>
            <p:cNvSpPr/>
            <p:nvPr/>
          </p:nvSpPr>
          <p:spPr bwMode="auto">
            <a:xfrm>
              <a:off x="5150954" y="3477520"/>
              <a:ext cx="1205859" cy="1188953"/>
            </a:xfrm>
            <a:custGeom>
              <a:avLst/>
              <a:gdLst>
                <a:gd name="T0" fmla="*/ 0 w 46"/>
                <a:gd name="T1" fmla="*/ 43 h 43"/>
                <a:gd name="T2" fmla="*/ 23 w 46"/>
                <a:gd name="T3" fmla="*/ 43 h 43"/>
                <a:gd name="T4" fmla="*/ 46 w 46"/>
                <a:gd name="T5" fmla="*/ 21 h 43"/>
                <a:gd name="T6" fmla="*/ 23 w 46"/>
                <a:gd name="T7" fmla="*/ 0 h 43"/>
                <a:gd name="T8" fmla="*/ 0 w 46"/>
                <a:gd name="T9" fmla="*/ 0 h 43"/>
                <a:gd name="T10" fmla="*/ 0 w 46"/>
                <a:gd name="T11" fmla="*/ 13 h 43"/>
                <a:gd name="T12" fmla="*/ 23 w 46"/>
                <a:gd name="T13" fmla="*/ 13 h 43"/>
                <a:gd name="T14" fmla="*/ 32 w 46"/>
                <a:gd name="T15" fmla="*/ 21 h 43"/>
                <a:gd name="T16" fmla="*/ 23 w 46"/>
                <a:gd name="T17" fmla="*/ 30 h 43"/>
                <a:gd name="T18" fmla="*/ 0 w 46"/>
                <a:gd name="T19" fmla="*/ 30 h 43"/>
                <a:gd name="T20" fmla="*/ 0 w 46"/>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3">
                  <a:moveTo>
                    <a:pt x="0" y="43"/>
                  </a:moveTo>
                  <a:cubicBezTo>
                    <a:pt x="23" y="43"/>
                    <a:pt x="23" y="43"/>
                    <a:pt x="23" y="43"/>
                  </a:cubicBezTo>
                  <a:cubicBezTo>
                    <a:pt x="35" y="43"/>
                    <a:pt x="46" y="33"/>
                    <a:pt x="46" y="21"/>
                  </a:cubicBezTo>
                  <a:cubicBezTo>
                    <a:pt x="46" y="9"/>
                    <a:pt x="35" y="0"/>
                    <a:pt x="23" y="0"/>
                  </a:cubicBezTo>
                  <a:cubicBezTo>
                    <a:pt x="0" y="0"/>
                    <a:pt x="0" y="0"/>
                    <a:pt x="0" y="0"/>
                  </a:cubicBezTo>
                  <a:cubicBezTo>
                    <a:pt x="0" y="13"/>
                    <a:pt x="0" y="13"/>
                    <a:pt x="0" y="13"/>
                  </a:cubicBezTo>
                  <a:cubicBezTo>
                    <a:pt x="23" y="13"/>
                    <a:pt x="23" y="13"/>
                    <a:pt x="23" y="13"/>
                  </a:cubicBezTo>
                  <a:cubicBezTo>
                    <a:pt x="28" y="13"/>
                    <a:pt x="32" y="17"/>
                    <a:pt x="32" y="21"/>
                  </a:cubicBezTo>
                  <a:cubicBezTo>
                    <a:pt x="32" y="26"/>
                    <a:pt x="28" y="30"/>
                    <a:pt x="23" y="30"/>
                  </a:cubicBezTo>
                  <a:cubicBezTo>
                    <a:pt x="0" y="30"/>
                    <a:pt x="0" y="30"/>
                    <a:pt x="0" y="30"/>
                  </a:cubicBezTo>
                  <a:lnTo>
                    <a:pt x="0" y="43"/>
                  </a:lnTo>
                  <a:close/>
                </a:path>
              </a:pathLst>
            </a:custGeom>
            <a:grpFill/>
            <a:ln>
              <a:noFill/>
            </a:ln>
            <a:effectLst>
              <a:outerShdw blurRad="50800" dist="38100" algn="l" rotWithShape="0">
                <a:prstClr val="black">
                  <a:alpha val="40000"/>
                </a:prstClr>
              </a:outerShdw>
            </a:effectLst>
          </p:spPr>
          <p:txBody>
            <a:bodyPr vert="horz" wrap="square" lIns="91440" tIns="45720" rIns="91440" bIns="45720" numCol="1" anchor="t" anchorCtr="0" compatLnSpc="1"/>
            <a:lstStyle/>
            <a:p>
              <a:endParaRPr lang="zh-CN" altLang="en-US" sz="1500">
                <a:latin typeface="微软雅黑"/>
                <a:ea typeface="微软雅黑"/>
                <a:sym typeface="微软雅黑"/>
              </a:endParaRPr>
            </a:p>
          </p:txBody>
        </p:sp>
        <p:sp>
          <p:nvSpPr>
            <p:cNvPr id="82" name="Freeform 20"/>
            <p:cNvSpPr>
              <a:spLocks noEditPoints="1"/>
            </p:cNvSpPr>
            <p:nvPr/>
          </p:nvSpPr>
          <p:spPr bwMode="auto">
            <a:xfrm>
              <a:off x="5428321" y="3917618"/>
              <a:ext cx="292585" cy="247863"/>
            </a:xfrm>
            <a:custGeom>
              <a:avLst/>
              <a:gdLst>
                <a:gd name="T0" fmla="*/ 227 w 232"/>
                <a:gd name="T1" fmla="*/ 0 h 186"/>
                <a:gd name="T2" fmla="*/ 213 w 232"/>
                <a:gd name="T3" fmla="*/ 0 h 186"/>
                <a:gd name="T4" fmla="*/ 208 w 232"/>
                <a:gd name="T5" fmla="*/ 5 h 186"/>
                <a:gd name="T6" fmla="*/ 208 w 232"/>
                <a:gd name="T7" fmla="*/ 28 h 186"/>
                <a:gd name="T8" fmla="*/ 24 w 232"/>
                <a:gd name="T9" fmla="*/ 28 h 186"/>
                <a:gd name="T10" fmla="*/ 24 w 232"/>
                <a:gd name="T11" fmla="*/ 5 h 186"/>
                <a:gd name="T12" fmla="*/ 19 w 232"/>
                <a:gd name="T13" fmla="*/ 0 h 186"/>
                <a:gd name="T14" fmla="*/ 5 w 232"/>
                <a:gd name="T15" fmla="*/ 0 h 186"/>
                <a:gd name="T16" fmla="*/ 0 w 232"/>
                <a:gd name="T17" fmla="*/ 5 h 186"/>
                <a:gd name="T18" fmla="*/ 0 w 232"/>
                <a:gd name="T19" fmla="*/ 180 h 186"/>
                <a:gd name="T20" fmla="*/ 5 w 232"/>
                <a:gd name="T21" fmla="*/ 186 h 186"/>
                <a:gd name="T22" fmla="*/ 19 w 232"/>
                <a:gd name="T23" fmla="*/ 186 h 186"/>
                <a:gd name="T24" fmla="*/ 24 w 232"/>
                <a:gd name="T25" fmla="*/ 180 h 186"/>
                <a:gd name="T26" fmla="*/ 24 w 232"/>
                <a:gd name="T27" fmla="*/ 157 h 186"/>
                <a:gd name="T28" fmla="*/ 208 w 232"/>
                <a:gd name="T29" fmla="*/ 157 h 186"/>
                <a:gd name="T30" fmla="*/ 208 w 232"/>
                <a:gd name="T31" fmla="*/ 180 h 186"/>
                <a:gd name="T32" fmla="*/ 213 w 232"/>
                <a:gd name="T33" fmla="*/ 186 h 186"/>
                <a:gd name="T34" fmla="*/ 227 w 232"/>
                <a:gd name="T35" fmla="*/ 186 h 186"/>
                <a:gd name="T36" fmla="*/ 232 w 232"/>
                <a:gd name="T37" fmla="*/ 180 h 186"/>
                <a:gd name="T38" fmla="*/ 232 w 232"/>
                <a:gd name="T39" fmla="*/ 5 h 186"/>
                <a:gd name="T40" fmla="*/ 227 w 232"/>
                <a:gd name="T41" fmla="*/ 0 h 186"/>
                <a:gd name="T42" fmla="*/ 157 w 232"/>
                <a:gd name="T43" fmla="*/ 98 h 186"/>
                <a:gd name="T44" fmla="*/ 97 w 232"/>
                <a:gd name="T45" fmla="*/ 135 h 186"/>
                <a:gd name="T46" fmla="*/ 92 w 232"/>
                <a:gd name="T47" fmla="*/ 130 h 186"/>
                <a:gd name="T48" fmla="*/ 92 w 232"/>
                <a:gd name="T49" fmla="*/ 56 h 186"/>
                <a:gd name="T50" fmla="*/ 97 w 232"/>
                <a:gd name="T51" fmla="*/ 50 h 186"/>
                <a:gd name="T52" fmla="*/ 157 w 232"/>
                <a:gd name="T53" fmla="*/ 87 h 186"/>
                <a:gd name="T54" fmla="*/ 162 w 232"/>
                <a:gd name="T55" fmla="*/ 93 h 186"/>
                <a:gd name="T56" fmla="*/ 157 w 232"/>
                <a:gd name="T57" fmla="*/ 9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186">
                  <a:moveTo>
                    <a:pt x="227" y="0"/>
                  </a:moveTo>
                  <a:cubicBezTo>
                    <a:pt x="213" y="0"/>
                    <a:pt x="213" y="0"/>
                    <a:pt x="213" y="0"/>
                  </a:cubicBezTo>
                  <a:cubicBezTo>
                    <a:pt x="210" y="0"/>
                    <a:pt x="208" y="2"/>
                    <a:pt x="208" y="5"/>
                  </a:cubicBezTo>
                  <a:cubicBezTo>
                    <a:pt x="208" y="28"/>
                    <a:pt x="208" y="28"/>
                    <a:pt x="208" y="28"/>
                  </a:cubicBezTo>
                  <a:cubicBezTo>
                    <a:pt x="24" y="28"/>
                    <a:pt x="24" y="28"/>
                    <a:pt x="24" y="28"/>
                  </a:cubicBezTo>
                  <a:cubicBezTo>
                    <a:pt x="24" y="5"/>
                    <a:pt x="24" y="5"/>
                    <a:pt x="24" y="5"/>
                  </a:cubicBezTo>
                  <a:cubicBezTo>
                    <a:pt x="24" y="2"/>
                    <a:pt x="22" y="0"/>
                    <a:pt x="19" y="0"/>
                  </a:cubicBezTo>
                  <a:cubicBezTo>
                    <a:pt x="5" y="0"/>
                    <a:pt x="5" y="0"/>
                    <a:pt x="5" y="0"/>
                  </a:cubicBezTo>
                  <a:cubicBezTo>
                    <a:pt x="2" y="0"/>
                    <a:pt x="0" y="2"/>
                    <a:pt x="0" y="5"/>
                  </a:cubicBezTo>
                  <a:cubicBezTo>
                    <a:pt x="0" y="180"/>
                    <a:pt x="0" y="180"/>
                    <a:pt x="0" y="180"/>
                  </a:cubicBezTo>
                  <a:cubicBezTo>
                    <a:pt x="0" y="183"/>
                    <a:pt x="2" y="186"/>
                    <a:pt x="5" y="186"/>
                  </a:cubicBezTo>
                  <a:cubicBezTo>
                    <a:pt x="19" y="186"/>
                    <a:pt x="19" y="186"/>
                    <a:pt x="19" y="186"/>
                  </a:cubicBezTo>
                  <a:cubicBezTo>
                    <a:pt x="22" y="186"/>
                    <a:pt x="24" y="183"/>
                    <a:pt x="24" y="180"/>
                  </a:cubicBezTo>
                  <a:cubicBezTo>
                    <a:pt x="24" y="157"/>
                    <a:pt x="24" y="157"/>
                    <a:pt x="24" y="157"/>
                  </a:cubicBezTo>
                  <a:cubicBezTo>
                    <a:pt x="208" y="157"/>
                    <a:pt x="208" y="157"/>
                    <a:pt x="208" y="157"/>
                  </a:cubicBezTo>
                  <a:cubicBezTo>
                    <a:pt x="208" y="180"/>
                    <a:pt x="208" y="180"/>
                    <a:pt x="208" y="180"/>
                  </a:cubicBezTo>
                  <a:cubicBezTo>
                    <a:pt x="208" y="183"/>
                    <a:pt x="210" y="186"/>
                    <a:pt x="213" y="186"/>
                  </a:cubicBezTo>
                  <a:cubicBezTo>
                    <a:pt x="227" y="186"/>
                    <a:pt x="227" y="186"/>
                    <a:pt x="227" y="186"/>
                  </a:cubicBezTo>
                  <a:cubicBezTo>
                    <a:pt x="230" y="186"/>
                    <a:pt x="232" y="183"/>
                    <a:pt x="232" y="180"/>
                  </a:cubicBezTo>
                  <a:cubicBezTo>
                    <a:pt x="232" y="5"/>
                    <a:pt x="232" y="5"/>
                    <a:pt x="232" y="5"/>
                  </a:cubicBezTo>
                  <a:cubicBezTo>
                    <a:pt x="232" y="2"/>
                    <a:pt x="230" y="0"/>
                    <a:pt x="227" y="0"/>
                  </a:cubicBezTo>
                  <a:close/>
                  <a:moveTo>
                    <a:pt x="157" y="98"/>
                  </a:moveTo>
                  <a:cubicBezTo>
                    <a:pt x="156" y="98"/>
                    <a:pt x="100" y="135"/>
                    <a:pt x="97" y="135"/>
                  </a:cubicBezTo>
                  <a:cubicBezTo>
                    <a:pt x="95" y="135"/>
                    <a:pt x="92" y="133"/>
                    <a:pt x="92" y="130"/>
                  </a:cubicBezTo>
                  <a:cubicBezTo>
                    <a:pt x="92" y="128"/>
                    <a:pt x="92" y="57"/>
                    <a:pt x="92" y="56"/>
                  </a:cubicBezTo>
                  <a:cubicBezTo>
                    <a:pt x="92" y="53"/>
                    <a:pt x="95" y="50"/>
                    <a:pt x="97" y="50"/>
                  </a:cubicBezTo>
                  <a:cubicBezTo>
                    <a:pt x="100" y="50"/>
                    <a:pt x="156" y="87"/>
                    <a:pt x="157" y="87"/>
                  </a:cubicBezTo>
                  <a:cubicBezTo>
                    <a:pt x="159" y="89"/>
                    <a:pt x="162" y="90"/>
                    <a:pt x="162" y="93"/>
                  </a:cubicBezTo>
                  <a:cubicBezTo>
                    <a:pt x="162" y="96"/>
                    <a:pt x="159" y="96"/>
                    <a:pt x="157" y="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latin typeface="微软雅黑"/>
                <a:ea typeface="微软雅黑"/>
                <a:sym typeface="微软雅黑"/>
              </a:endParaRPr>
            </a:p>
          </p:txBody>
        </p:sp>
      </p:grpSp>
      <p:sp>
        <p:nvSpPr>
          <p:cNvPr id="84" name="文本框 8"/>
          <p:cNvSpPr txBox="1"/>
          <p:nvPr/>
        </p:nvSpPr>
        <p:spPr>
          <a:xfrm>
            <a:off x="1217273" y="1799908"/>
            <a:ext cx="2780284" cy="1354201"/>
          </a:xfrm>
          <a:prstGeom prst="rect">
            <a:avLst/>
          </a:prstGeom>
          <a:noFill/>
        </p:spPr>
        <p:txBody>
          <a:bodyPr wrap="square" lIns="91424" tIns="45712" rIns="91424" bIns="4571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latin typeface="微软雅黑"/>
                <a:ea typeface="微软雅黑"/>
                <a:sym typeface="微软雅黑"/>
              </a:rPr>
              <a:t>请在此输入你的标题</a:t>
            </a:r>
            <a:endParaRPr lang="en-US" altLang="zh-CN" b="1" dirty="0">
              <a:latin typeface="微软雅黑"/>
              <a:ea typeface="微软雅黑"/>
              <a:sym typeface="微软雅黑"/>
            </a:endParaRPr>
          </a:p>
          <a:p>
            <a:r>
              <a:rPr lang="zh-CN" altLang="en-US" sz="1600" b="1" dirty="0">
                <a:latin typeface="微软雅黑"/>
                <a:ea typeface="微软雅黑"/>
                <a:sym typeface="微软雅黑"/>
              </a:rPr>
              <a:t>请在此粘贴或者输入你的文字内容</a:t>
            </a:r>
            <a:endParaRPr lang="en-US" altLang="zh-CN" sz="1600" b="1" dirty="0">
              <a:latin typeface="微软雅黑"/>
              <a:ea typeface="微软雅黑"/>
              <a:sym typeface="微软雅黑"/>
            </a:endParaRPr>
          </a:p>
          <a:p>
            <a:r>
              <a:rPr lang="zh-CN" altLang="en-US" sz="1600" b="1" dirty="0">
                <a:latin typeface="微软雅黑"/>
                <a:ea typeface="微软雅黑"/>
                <a:sym typeface="微软雅黑"/>
              </a:rPr>
              <a:t>请在此粘贴或者输入你的文字内容</a:t>
            </a:r>
            <a:endParaRPr lang="en-US" altLang="zh-CN" sz="1600" b="1" dirty="0">
              <a:latin typeface="微软雅黑"/>
              <a:ea typeface="微软雅黑"/>
              <a:sym typeface="微软雅黑"/>
            </a:endParaRPr>
          </a:p>
        </p:txBody>
      </p:sp>
      <p:sp>
        <p:nvSpPr>
          <p:cNvPr id="85" name="文本框 8"/>
          <p:cNvSpPr txBox="1"/>
          <p:nvPr/>
        </p:nvSpPr>
        <p:spPr>
          <a:xfrm>
            <a:off x="8397557" y="2849774"/>
            <a:ext cx="2780284" cy="1354201"/>
          </a:xfrm>
          <a:prstGeom prst="rect">
            <a:avLst/>
          </a:prstGeom>
          <a:noFill/>
        </p:spPr>
        <p:txBody>
          <a:bodyPr wrap="square" lIns="91424" tIns="45712" rIns="91424" bIns="4571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latin typeface="微软雅黑"/>
                <a:ea typeface="微软雅黑"/>
                <a:sym typeface="微软雅黑"/>
              </a:rPr>
              <a:t>请在此输入你的标题</a:t>
            </a:r>
            <a:endParaRPr lang="en-US" altLang="zh-CN" b="1" dirty="0">
              <a:latin typeface="微软雅黑"/>
              <a:ea typeface="微软雅黑"/>
              <a:sym typeface="微软雅黑"/>
            </a:endParaRPr>
          </a:p>
          <a:p>
            <a:r>
              <a:rPr lang="zh-CN" altLang="en-US" sz="1600" b="1" dirty="0">
                <a:latin typeface="微软雅黑"/>
                <a:ea typeface="微软雅黑"/>
                <a:sym typeface="微软雅黑"/>
              </a:rPr>
              <a:t>请在此粘贴或者输入你的文字内容</a:t>
            </a:r>
            <a:endParaRPr lang="en-US" altLang="zh-CN" sz="1600" b="1" dirty="0">
              <a:latin typeface="微软雅黑"/>
              <a:ea typeface="微软雅黑"/>
              <a:sym typeface="微软雅黑"/>
            </a:endParaRPr>
          </a:p>
          <a:p>
            <a:r>
              <a:rPr lang="zh-CN" altLang="en-US" sz="1600" b="1" dirty="0">
                <a:latin typeface="微软雅黑"/>
                <a:ea typeface="微软雅黑"/>
                <a:sym typeface="微软雅黑"/>
              </a:rPr>
              <a:t>请在此粘贴或者输入你的文字内容</a:t>
            </a:r>
            <a:endParaRPr lang="en-US" altLang="zh-CN" sz="1600" b="1" dirty="0">
              <a:latin typeface="微软雅黑"/>
              <a:ea typeface="微软雅黑"/>
              <a:sym typeface="微软雅黑"/>
            </a:endParaRPr>
          </a:p>
        </p:txBody>
      </p:sp>
      <p:sp>
        <p:nvSpPr>
          <p:cNvPr id="86" name="文本框 8"/>
          <p:cNvSpPr txBox="1"/>
          <p:nvPr/>
        </p:nvSpPr>
        <p:spPr>
          <a:xfrm>
            <a:off x="1308135" y="4238308"/>
            <a:ext cx="2780284" cy="1354201"/>
          </a:xfrm>
          <a:prstGeom prst="rect">
            <a:avLst/>
          </a:prstGeom>
          <a:noFill/>
        </p:spPr>
        <p:txBody>
          <a:bodyPr wrap="square" lIns="91424" tIns="45712" rIns="91424" bIns="4571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latin typeface="微软雅黑"/>
                <a:ea typeface="微软雅黑"/>
                <a:sym typeface="微软雅黑"/>
              </a:rPr>
              <a:t>请在此输入你的标题</a:t>
            </a:r>
            <a:endParaRPr lang="en-US" altLang="zh-CN" b="1" dirty="0">
              <a:latin typeface="微软雅黑"/>
              <a:ea typeface="微软雅黑"/>
              <a:sym typeface="微软雅黑"/>
            </a:endParaRPr>
          </a:p>
          <a:p>
            <a:r>
              <a:rPr lang="zh-CN" altLang="en-US" sz="1600" b="1" dirty="0">
                <a:latin typeface="微软雅黑"/>
                <a:ea typeface="微软雅黑"/>
                <a:sym typeface="微软雅黑"/>
              </a:rPr>
              <a:t>请在此粘贴或者输入你的文字内容</a:t>
            </a:r>
            <a:endParaRPr lang="en-US" altLang="zh-CN" sz="1600" b="1" dirty="0">
              <a:latin typeface="微软雅黑"/>
              <a:ea typeface="微软雅黑"/>
              <a:sym typeface="微软雅黑"/>
            </a:endParaRPr>
          </a:p>
          <a:p>
            <a:r>
              <a:rPr lang="zh-CN" altLang="en-US" sz="1600" b="1" dirty="0">
                <a:latin typeface="微软雅黑"/>
                <a:ea typeface="微软雅黑"/>
                <a:sym typeface="微软雅黑"/>
              </a:rPr>
              <a:t>请在此粘贴或者输入你的文字内容</a:t>
            </a:r>
            <a:endParaRPr lang="en-US" altLang="zh-CN" sz="1600" b="1" dirty="0">
              <a:latin typeface="微软雅黑"/>
              <a:ea typeface="微软雅黑"/>
              <a:sym typeface="微软雅黑"/>
            </a:endParaRPr>
          </a:p>
        </p:txBody>
      </p:sp>
      <p:sp>
        <p:nvSpPr>
          <p:cNvPr id="87" name="文本框 8"/>
          <p:cNvSpPr txBox="1"/>
          <p:nvPr/>
        </p:nvSpPr>
        <p:spPr>
          <a:xfrm>
            <a:off x="8465291" y="5017241"/>
            <a:ext cx="2780284" cy="1354201"/>
          </a:xfrm>
          <a:prstGeom prst="rect">
            <a:avLst/>
          </a:prstGeom>
          <a:noFill/>
        </p:spPr>
        <p:txBody>
          <a:bodyPr wrap="square" lIns="91424" tIns="45712" rIns="91424" bIns="45712"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latin typeface="微软雅黑"/>
                <a:ea typeface="微软雅黑"/>
                <a:sym typeface="微软雅黑"/>
              </a:rPr>
              <a:t>请在此输入你的标题</a:t>
            </a:r>
            <a:endParaRPr lang="en-US" altLang="zh-CN" b="1" dirty="0">
              <a:latin typeface="微软雅黑"/>
              <a:ea typeface="微软雅黑"/>
              <a:sym typeface="微软雅黑"/>
            </a:endParaRPr>
          </a:p>
          <a:p>
            <a:r>
              <a:rPr lang="zh-CN" altLang="en-US" sz="1600" b="1" dirty="0">
                <a:latin typeface="微软雅黑"/>
                <a:ea typeface="微软雅黑"/>
                <a:sym typeface="微软雅黑"/>
              </a:rPr>
              <a:t>请在此粘贴或者输入你的文字内容</a:t>
            </a:r>
            <a:endParaRPr lang="en-US" altLang="zh-CN" sz="1600" b="1" dirty="0">
              <a:latin typeface="微软雅黑"/>
              <a:ea typeface="微软雅黑"/>
              <a:sym typeface="微软雅黑"/>
            </a:endParaRPr>
          </a:p>
          <a:p>
            <a:r>
              <a:rPr lang="zh-CN" altLang="en-US" sz="1600" b="1" dirty="0">
                <a:latin typeface="微软雅黑"/>
                <a:ea typeface="微软雅黑"/>
                <a:sym typeface="微软雅黑"/>
              </a:rPr>
              <a:t>请在此粘贴或者输入你的文字内容</a:t>
            </a:r>
            <a:endParaRPr lang="en-US" altLang="zh-CN" sz="1600" b="1" dirty="0">
              <a:latin typeface="微软雅黑"/>
              <a:ea typeface="微软雅黑"/>
              <a:sym typeface="微软雅黑"/>
            </a:endParaRPr>
          </a:p>
        </p:txBody>
      </p:sp>
      <p:grpSp>
        <p:nvGrpSpPr>
          <p:cNvPr id="54" name="组合 53"/>
          <p:cNvGrpSpPr/>
          <p:nvPr/>
        </p:nvGrpSpPr>
        <p:grpSpPr>
          <a:xfrm>
            <a:off x="5670507" y="1346882"/>
            <a:ext cx="1119236" cy="4940144"/>
            <a:chOff x="4311526" y="961366"/>
            <a:chExt cx="839427" cy="3705108"/>
          </a:xfrm>
          <a:solidFill>
            <a:srgbClr val="C00000"/>
          </a:solidFill>
        </p:grpSpPr>
        <p:sp>
          <p:nvSpPr>
            <p:cNvPr id="55" name="矩形 54"/>
            <p:cNvSpPr/>
            <p:nvPr/>
          </p:nvSpPr>
          <p:spPr>
            <a:xfrm>
              <a:off x="4311526" y="961366"/>
              <a:ext cx="839427" cy="370510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000">
                <a:solidFill>
                  <a:schemeClr val="bg1"/>
                </a:solidFill>
                <a:latin typeface="微软雅黑"/>
                <a:ea typeface="微软雅黑"/>
                <a:sym typeface="微软雅黑"/>
              </a:endParaRPr>
            </a:p>
          </p:txBody>
        </p:sp>
        <p:sp>
          <p:nvSpPr>
            <p:cNvPr id="56" name="文本框 37"/>
            <p:cNvSpPr txBox="1"/>
            <p:nvPr/>
          </p:nvSpPr>
          <p:spPr>
            <a:xfrm>
              <a:off x="4541465" y="1301135"/>
              <a:ext cx="453490" cy="392415"/>
            </a:xfrm>
            <a:prstGeom prst="rect">
              <a:avLst/>
            </a:prstGeom>
            <a:grpFill/>
          </p:spPr>
          <p:txBody>
            <a:bodyPr wrap="none" lIns="91440" tIns="45720" rIns="91440" bIns="45720" rtlCol="0">
              <a:spAutoFit/>
            </a:bodyPr>
            <a:lstStyle/>
            <a:p>
              <a:r>
                <a:rPr lang="en-US" altLang="zh-CN" sz="2800" dirty="0">
                  <a:solidFill>
                    <a:schemeClr val="bg1"/>
                  </a:solidFill>
                  <a:latin typeface="微软雅黑"/>
                  <a:ea typeface="微软雅黑"/>
                  <a:cs typeface="Aharoni" panose="02010803020104030203" pitchFamily="2" charset="-79"/>
                  <a:sym typeface="微软雅黑"/>
                </a:rPr>
                <a:t>01</a:t>
              </a:r>
              <a:endParaRPr lang="zh-CN" altLang="en-US" sz="2800" dirty="0">
                <a:solidFill>
                  <a:schemeClr val="bg1"/>
                </a:solidFill>
                <a:latin typeface="微软雅黑"/>
                <a:ea typeface="微软雅黑"/>
                <a:cs typeface="Aharoni" panose="02010803020104030203" pitchFamily="2" charset="-79"/>
                <a:sym typeface="微软雅黑"/>
              </a:endParaRPr>
            </a:p>
          </p:txBody>
        </p:sp>
        <p:sp>
          <p:nvSpPr>
            <p:cNvPr id="57" name="文本框 110"/>
            <p:cNvSpPr txBox="1"/>
            <p:nvPr/>
          </p:nvSpPr>
          <p:spPr>
            <a:xfrm>
              <a:off x="4541464" y="2149032"/>
              <a:ext cx="453490" cy="392415"/>
            </a:xfrm>
            <a:prstGeom prst="rect">
              <a:avLst/>
            </a:prstGeom>
            <a:grpFill/>
          </p:spPr>
          <p:txBody>
            <a:bodyPr wrap="none" lIns="91440" tIns="45720" rIns="91440" bIns="45720" rtlCol="0">
              <a:spAutoFit/>
            </a:bodyPr>
            <a:lstStyle/>
            <a:p>
              <a:r>
                <a:rPr lang="en-US" altLang="zh-CN" sz="2800" dirty="0">
                  <a:solidFill>
                    <a:schemeClr val="bg1"/>
                  </a:solidFill>
                  <a:latin typeface="微软雅黑"/>
                  <a:ea typeface="微软雅黑"/>
                  <a:cs typeface="Aharoni" panose="02010803020104030203" pitchFamily="2" charset="-79"/>
                  <a:sym typeface="微软雅黑"/>
                </a:rPr>
                <a:t>02</a:t>
              </a:r>
              <a:endParaRPr lang="zh-CN" altLang="en-US" sz="2800" dirty="0">
                <a:solidFill>
                  <a:schemeClr val="bg1"/>
                </a:solidFill>
                <a:latin typeface="微软雅黑"/>
                <a:ea typeface="微软雅黑"/>
                <a:cs typeface="Aharoni" panose="02010803020104030203" pitchFamily="2" charset="-79"/>
                <a:sym typeface="微软雅黑"/>
              </a:endParaRPr>
            </a:p>
          </p:txBody>
        </p:sp>
        <p:sp>
          <p:nvSpPr>
            <p:cNvPr id="58" name="文本框 111"/>
            <p:cNvSpPr txBox="1"/>
            <p:nvPr/>
          </p:nvSpPr>
          <p:spPr>
            <a:xfrm>
              <a:off x="4541465" y="2996929"/>
              <a:ext cx="453490" cy="392415"/>
            </a:xfrm>
            <a:prstGeom prst="rect">
              <a:avLst/>
            </a:prstGeom>
            <a:grpFill/>
          </p:spPr>
          <p:txBody>
            <a:bodyPr wrap="none" lIns="91440" tIns="45720" rIns="91440" bIns="45720" rtlCol="0">
              <a:spAutoFit/>
            </a:bodyPr>
            <a:lstStyle/>
            <a:p>
              <a:r>
                <a:rPr lang="en-US" altLang="zh-CN" sz="2800" dirty="0">
                  <a:solidFill>
                    <a:schemeClr val="bg1"/>
                  </a:solidFill>
                  <a:latin typeface="微软雅黑"/>
                  <a:ea typeface="微软雅黑"/>
                  <a:cs typeface="Aharoni" panose="02010803020104030203" pitchFamily="2" charset="-79"/>
                  <a:sym typeface="微软雅黑"/>
                </a:rPr>
                <a:t>03</a:t>
              </a:r>
              <a:endParaRPr lang="zh-CN" altLang="en-US" sz="2800" dirty="0">
                <a:solidFill>
                  <a:schemeClr val="bg1"/>
                </a:solidFill>
                <a:latin typeface="微软雅黑"/>
                <a:ea typeface="微软雅黑"/>
                <a:cs typeface="Aharoni" panose="02010803020104030203" pitchFamily="2" charset="-79"/>
                <a:sym typeface="微软雅黑"/>
              </a:endParaRPr>
            </a:p>
          </p:txBody>
        </p:sp>
        <p:sp>
          <p:nvSpPr>
            <p:cNvPr id="59" name="文本框 112"/>
            <p:cNvSpPr txBox="1"/>
            <p:nvPr/>
          </p:nvSpPr>
          <p:spPr>
            <a:xfrm>
              <a:off x="4541465" y="3844826"/>
              <a:ext cx="453490" cy="392415"/>
            </a:xfrm>
            <a:prstGeom prst="rect">
              <a:avLst/>
            </a:prstGeom>
            <a:grpFill/>
          </p:spPr>
          <p:txBody>
            <a:bodyPr wrap="none" lIns="91440" tIns="45720" rIns="91440" bIns="45720" rtlCol="0">
              <a:spAutoFit/>
            </a:bodyPr>
            <a:lstStyle/>
            <a:p>
              <a:r>
                <a:rPr lang="en-US" altLang="zh-CN" sz="2800" dirty="0">
                  <a:solidFill>
                    <a:schemeClr val="bg1"/>
                  </a:solidFill>
                  <a:latin typeface="微软雅黑"/>
                  <a:ea typeface="微软雅黑"/>
                  <a:cs typeface="Aharoni" panose="02010803020104030203" pitchFamily="2" charset="-79"/>
                  <a:sym typeface="微软雅黑"/>
                </a:rPr>
                <a:t>04</a:t>
              </a:r>
              <a:endParaRPr lang="zh-CN" altLang="en-US" sz="2800" dirty="0">
                <a:solidFill>
                  <a:schemeClr val="bg1"/>
                </a:solidFill>
                <a:latin typeface="微软雅黑"/>
                <a:ea typeface="微软雅黑"/>
                <a:cs typeface="Aharoni" panose="02010803020104030203" pitchFamily="2" charset="-79"/>
                <a:sym typeface="微软雅黑"/>
              </a:endParaRPr>
            </a:p>
          </p:txBody>
        </p:sp>
      </p:grpSp>
    </p:spTree>
    <p:extLst>
      <p:ext uri="{BB962C8B-B14F-4D97-AF65-F5344CB8AC3E}">
        <p14:creationId xmlns:p14="http://schemas.microsoft.com/office/powerpoint/2010/main" val="252823758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ppt_x"/>
                                          </p:val>
                                        </p:tav>
                                        <p:tav tm="100000">
                                          <p:val>
                                            <p:strVal val="#ppt_x"/>
                                          </p:val>
                                        </p:tav>
                                      </p:tavLst>
                                    </p:anim>
                                    <p:anim calcmode="lin" valueType="num">
                                      <p:cBhvr additive="base">
                                        <p:cTn id="12" dur="500" fill="hold"/>
                                        <p:tgtEl>
                                          <p:spTgt spid="60"/>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ppt_x"/>
                                          </p:val>
                                        </p:tav>
                                        <p:tav tm="100000">
                                          <p:val>
                                            <p:strVal val="#ppt_x"/>
                                          </p:val>
                                        </p:tav>
                                      </p:tavLst>
                                    </p:anim>
                                    <p:anim calcmode="lin" valueType="num">
                                      <p:cBhvr additive="base">
                                        <p:cTn id="16" dur="500" fill="hold"/>
                                        <p:tgtEl>
                                          <p:spTgt spid="7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cBhvr additive="base">
                                        <p:cTn id="19" dur="500" fill="hold"/>
                                        <p:tgtEl>
                                          <p:spTgt spid="76"/>
                                        </p:tgtEl>
                                        <p:attrNameLst>
                                          <p:attrName>ppt_x</p:attrName>
                                        </p:attrNameLst>
                                      </p:cBhvr>
                                      <p:tavLst>
                                        <p:tav tm="0">
                                          <p:val>
                                            <p:strVal val="#ppt_x"/>
                                          </p:val>
                                        </p:tav>
                                        <p:tav tm="100000">
                                          <p:val>
                                            <p:strVal val="#ppt_x"/>
                                          </p:val>
                                        </p:tav>
                                      </p:tavLst>
                                    </p:anim>
                                    <p:anim calcmode="lin" valueType="num">
                                      <p:cBhvr additive="base">
                                        <p:cTn id="20" dur="500" fill="hold"/>
                                        <p:tgtEl>
                                          <p:spTgt spid="7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80"/>
                                        </p:tgtEl>
                                        <p:attrNameLst>
                                          <p:attrName>style.visibility</p:attrName>
                                        </p:attrNameLst>
                                      </p:cBhvr>
                                      <p:to>
                                        <p:strVal val="visible"/>
                                      </p:to>
                                    </p:set>
                                    <p:anim calcmode="lin" valueType="num">
                                      <p:cBhvr additive="base">
                                        <p:cTn id="23" dur="500" fill="hold"/>
                                        <p:tgtEl>
                                          <p:spTgt spid="80"/>
                                        </p:tgtEl>
                                        <p:attrNameLst>
                                          <p:attrName>ppt_x</p:attrName>
                                        </p:attrNameLst>
                                      </p:cBhvr>
                                      <p:tavLst>
                                        <p:tav tm="0">
                                          <p:val>
                                            <p:strVal val="#ppt_x"/>
                                          </p:val>
                                        </p:tav>
                                        <p:tav tm="100000">
                                          <p:val>
                                            <p:strVal val="#ppt_x"/>
                                          </p:val>
                                        </p:tav>
                                      </p:tavLst>
                                    </p:anim>
                                    <p:anim calcmode="lin" valueType="num">
                                      <p:cBhvr additive="base">
                                        <p:cTn id="24" dur="500" fill="hold"/>
                                        <p:tgtEl>
                                          <p:spTgt spid="8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4"/>
                                        </p:tgtEl>
                                        <p:attrNameLst>
                                          <p:attrName>style.visibility</p:attrName>
                                        </p:attrNameLst>
                                      </p:cBhvr>
                                      <p:to>
                                        <p:strVal val="visible"/>
                                      </p:to>
                                    </p:set>
                                    <p:anim calcmode="lin" valueType="num">
                                      <p:cBhvr additive="base">
                                        <p:cTn id="27" dur="500" fill="hold"/>
                                        <p:tgtEl>
                                          <p:spTgt spid="84"/>
                                        </p:tgtEl>
                                        <p:attrNameLst>
                                          <p:attrName>ppt_x</p:attrName>
                                        </p:attrNameLst>
                                      </p:cBhvr>
                                      <p:tavLst>
                                        <p:tav tm="0">
                                          <p:val>
                                            <p:strVal val="#ppt_x"/>
                                          </p:val>
                                        </p:tav>
                                        <p:tav tm="100000">
                                          <p:val>
                                            <p:strVal val="#ppt_x"/>
                                          </p:val>
                                        </p:tav>
                                      </p:tavLst>
                                    </p:anim>
                                    <p:anim calcmode="lin" valueType="num">
                                      <p:cBhvr additive="base">
                                        <p:cTn id="28" dur="500" fill="hold"/>
                                        <p:tgtEl>
                                          <p:spTgt spid="8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500" fill="hold"/>
                                        <p:tgtEl>
                                          <p:spTgt spid="85"/>
                                        </p:tgtEl>
                                        <p:attrNameLst>
                                          <p:attrName>ppt_x</p:attrName>
                                        </p:attrNameLst>
                                      </p:cBhvr>
                                      <p:tavLst>
                                        <p:tav tm="0">
                                          <p:val>
                                            <p:strVal val="#ppt_x"/>
                                          </p:val>
                                        </p:tav>
                                        <p:tav tm="100000">
                                          <p:val>
                                            <p:strVal val="#ppt_x"/>
                                          </p:val>
                                        </p:tav>
                                      </p:tavLst>
                                    </p:anim>
                                    <p:anim calcmode="lin" valueType="num">
                                      <p:cBhvr additive="base">
                                        <p:cTn id="32" dur="500" fill="hold"/>
                                        <p:tgtEl>
                                          <p:spTgt spid="8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6"/>
                                        </p:tgtEl>
                                        <p:attrNameLst>
                                          <p:attrName>style.visibility</p:attrName>
                                        </p:attrNameLst>
                                      </p:cBhvr>
                                      <p:to>
                                        <p:strVal val="visible"/>
                                      </p:to>
                                    </p:set>
                                    <p:anim calcmode="lin" valueType="num">
                                      <p:cBhvr additive="base">
                                        <p:cTn id="35" dur="500" fill="hold"/>
                                        <p:tgtEl>
                                          <p:spTgt spid="86"/>
                                        </p:tgtEl>
                                        <p:attrNameLst>
                                          <p:attrName>ppt_x</p:attrName>
                                        </p:attrNameLst>
                                      </p:cBhvr>
                                      <p:tavLst>
                                        <p:tav tm="0">
                                          <p:val>
                                            <p:strVal val="#ppt_x"/>
                                          </p:val>
                                        </p:tav>
                                        <p:tav tm="100000">
                                          <p:val>
                                            <p:strVal val="#ppt_x"/>
                                          </p:val>
                                        </p:tav>
                                      </p:tavLst>
                                    </p:anim>
                                    <p:anim calcmode="lin" valueType="num">
                                      <p:cBhvr additive="base">
                                        <p:cTn id="36" dur="500" fill="hold"/>
                                        <p:tgtEl>
                                          <p:spTgt spid="8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87"/>
                                        </p:tgtEl>
                                        <p:attrNameLst>
                                          <p:attrName>style.visibility</p:attrName>
                                        </p:attrNameLst>
                                      </p:cBhvr>
                                      <p:to>
                                        <p:strVal val="visible"/>
                                      </p:to>
                                    </p:set>
                                    <p:anim calcmode="lin" valueType="num">
                                      <p:cBhvr additive="base">
                                        <p:cTn id="39" dur="500" fill="hold"/>
                                        <p:tgtEl>
                                          <p:spTgt spid="87"/>
                                        </p:tgtEl>
                                        <p:attrNameLst>
                                          <p:attrName>ppt_x</p:attrName>
                                        </p:attrNameLst>
                                      </p:cBhvr>
                                      <p:tavLst>
                                        <p:tav tm="0">
                                          <p:val>
                                            <p:strVal val="#ppt_x"/>
                                          </p:val>
                                        </p:tav>
                                        <p:tav tm="100000">
                                          <p:val>
                                            <p:strVal val="#ppt_x"/>
                                          </p:val>
                                        </p:tav>
                                      </p:tavLst>
                                    </p:anim>
                                    <p:anim calcmode="lin" valueType="num">
                                      <p:cBhvr additive="base">
                                        <p:cTn id="40" dur="500" fill="hold"/>
                                        <p:tgtEl>
                                          <p:spTgt spid="8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0" name="组合 109"/>
          <p:cNvGrpSpPr/>
          <p:nvPr/>
        </p:nvGrpSpPr>
        <p:grpSpPr>
          <a:xfrm>
            <a:off x="8463772" y="4782161"/>
            <a:ext cx="3534837" cy="106121"/>
            <a:chOff x="6347829" y="3586933"/>
            <a:chExt cx="2651128" cy="79616"/>
          </a:xfrm>
        </p:grpSpPr>
        <p:sp>
          <p:nvSpPr>
            <p:cNvPr id="4" name="Straight Connector 41"/>
            <p:cNvSpPr>
              <a:spLocks/>
            </p:cNvSpPr>
            <p:nvPr/>
          </p:nvSpPr>
          <p:spPr bwMode="auto">
            <a:xfrm flipH="1">
              <a:off x="6347829" y="3626741"/>
              <a:ext cx="2651128" cy="0"/>
            </a:xfrm>
            <a:prstGeom prst="line">
              <a:avLst/>
            </a:prstGeom>
            <a:noFill/>
            <a:ln w="292100" cap="sq">
              <a:solidFill>
                <a:srgbClr val="38B8B7"/>
              </a:solidFill>
              <a:prstDash val="solid"/>
              <a:round/>
              <a:headEnd/>
              <a:tailEnd/>
            </a:ln>
            <a:extLst>
              <a:ext uri="{909E8E84-426E-40DD-AFC4-6F175D3DCCD1}">
                <a14:hiddenFill xmlns:a14="http://schemas.microsoft.com/office/drawing/2010/main">
                  <a:noFill/>
                </a14:hiddenFill>
              </a:ext>
            </a:extLst>
          </p:spPr>
          <p:txBody>
            <a:bodyPr anchor="ctr"/>
            <a:lstStyle/>
            <a:p>
              <a:pPr algn="ctr"/>
              <a:endParaRPr>
                <a:latin typeface="微软雅黑"/>
                <a:ea typeface="微软雅黑"/>
                <a:sym typeface="微软雅黑"/>
              </a:endParaRPr>
            </a:p>
          </p:txBody>
        </p:sp>
        <p:sp>
          <p:nvSpPr>
            <p:cNvPr id="21" name="Oval 61"/>
            <p:cNvSpPr/>
            <p:nvPr/>
          </p:nvSpPr>
          <p:spPr bwMode="auto">
            <a:xfrm>
              <a:off x="7394455" y="3586933"/>
              <a:ext cx="79615" cy="79616"/>
            </a:xfrm>
            <a:prstGeom prst="ellipse">
              <a:avLst/>
            </a:prstGeom>
            <a:solidFill>
              <a:schemeClr val="bg1"/>
            </a:solidFill>
            <a:ln>
              <a:solidFill>
                <a:srgbClr val="38B8B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grpSp>
      <p:sp>
        <p:nvSpPr>
          <p:cNvPr id="8" name="Straight Connector 46"/>
          <p:cNvSpPr>
            <a:spLocks/>
          </p:cNvSpPr>
          <p:nvPr/>
        </p:nvSpPr>
        <p:spPr bwMode="auto">
          <a:xfrm flipH="1">
            <a:off x="3928551" y="4835223"/>
            <a:ext cx="4402230" cy="0"/>
          </a:xfrm>
          <a:prstGeom prst="line">
            <a:avLst/>
          </a:prstGeom>
          <a:solidFill>
            <a:srgbClr val="92D050"/>
          </a:solidFill>
          <a:ln w="292100" cap="rnd">
            <a:solidFill>
              <a:srgbClr val="C00000"/>
            </a:solidFill>
            <a:prstDash val="solid"/>
            <a:round/>
            <a:headEnd/>
            <a:tailEnd/>
          </a:ln>
          <a:extLst/>
        </p:spPr>
        <p:txBody>
          <a:bodyPr anchor="ctr"/>
          <a:lstStyle/>
          <a:p>
            <a:pPr algn="ctr"/>
            <a:endParaRPr>
              <a:latin typeface="微软雅黑"/>
              <a:ea typeface="微软雅黑"/>
              <a:sym typeface="微软雅黑"/>
            </a:endParaRPr>
          </a:p>
        </p:txBody>
      </p:sp>
      <p:sp>
        <p:nvSpPr>
          <p:cNvPr id="11" name="Oval 49"/>
          <p:cNvSpPr/>
          <p:nvPr/>
        </p:nvSpPr>
        <p:spPr bwMode="auto">
          <a:xfrm>
            <a:off x="5018363" y="4679358"/>
            <a:ext cx="298557" cy="298467"/>
          </a:xfrm>
          <a:prstGeom prst="ellipse">
            <a:avLst/>
          </a:prstGeom>
          <a:solidFill>
            <a:srgbClr val="38B8B7"/>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15" name="Oval 53"/>
          <p:cNvSpPr/>
          <p:nvPr/>
        </p:nvSpPr>
        <p:spPr bwMode="auto">
          <a:xfrm>
            <a:off x="8181503" y="4679358"/>
            <a:ext cx="298557" cy="298467"/>
          </a:xfrm>
          <a:prstGeom prst="ellipse">
            <a:avLst/>
          </a:prstGeom>
          <a:solidFill>
            <a:srgbClr val="38B8B7"/>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20" name="Oval 60"/>
          <p:cNvSpPr/>
          <p:nvPr/>
        </p:nvSpPr>
        <p:spPr bwMode="auto">
          <a:xfrm>
            <a:off x="6696135" y="4782162"/>
            <a:ext cx="106153" cy="106122"/>
          </a:xfrm>
          <a:prstGeom prst="ellipse">
            <a:avLst/>
          </a:prstGeom>
          <a:solidFill>
            <a:srgbClr val="38B8B7"/>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grpSp>
        <p:nvGrpSpPr>
          <p:cNvPr id="108" name="组合 107"/>
          <p:cNvGrpSpPr/>
          <p:nvPr/>
        </p:nvGrpSpPr>
        <p:grpSpPr>
          <a:xfrm>
            <a:off x="3422739" y="3697738"/>
            <a:ext cx="572237" cy="1187232"/>
            <a:chOff x="2567053" y="2773363"/>
            <a:chExt cx="429178" cy="890699"/>
          </a:xfrm>
          <a:noFill/>
        </p:grpSpPr>
        <p:sp>
          <p:nvSpPr>
            <p:cNvPr id="6" name="Freeform: Shape 43"/>
            <p:cNvSpPr>
              <a:spLocks/>
            </p:cNvSpPr>
            <p:nvPr/>
          </p:nvSpPr>
          <p:spPr bwMode="auto">
            <a:xfrm>
              <a:off x="2567053" y="2773363"/>
              <a:ext cx="393100" cy="850889"/>
            </a:xfrm>
            <a:custGeom>
              <a:avLst/>
              <a:gdLst>
                <a:gd name="T0" fmla="*/ 326 w 326"/>
                <a:gd name="T1" fmla="*/ 604 h 604"/>
                <a:gd name="T2" fmla="*/ 326 w 326"/>
                <a:gd name="T3" fmla="*/ 604 h 604"/>
                <a:gd name="T4" fmla="*/ 292 w 326"/>
                <a:gd name="T5" fmla="*/ 602 h 604"/>
                <a:gd name="T6" fmla="*/ 260 w 326"/>
                <a:gd name="T7" fmla="*/ 598 h 604"/>
                <a:gd name="T8" fmla="*/ 228 w 326"/>
                <a:gd name="T9" fmla="*/ 590 h 604"/>
                <a:gd name="T10" fmla="*/ 198 w 326"/>
                <a:gd name="T11" fmla="*/ 580 h 604"/>
                <a:gd name="T12" fmla="*/ 170 w 326"/>
                <a:gd name="T13" fmla="*/ 568 h 604"/>
                <a:gd name="T14" fmla="*/ 144 w 326"/>
                <a:gd name="T15" fmla="*/ 552 h 604"/>
                <a:gd name="T16" fmla="*/ 118 w 326"/>
                <a:gd name="T17" fmla="*/ 534 h 604"/>
                <a:gd name="T18" fmla="*/ 96 w 326"/>
                <a:gd name="T19" fmla="*/ 516 h 604"/>
                <a:gd name="T20" fmla="*/ 74 w 326"/>
                <a:gd name="T21" fmla="*/ 494 h 604"/>
                <a:gd name="T22" fmla="*/ 56 w 326"/>
                <a:gd name="T23" fmla="*/ 470 h 604"/>
                <a:gd name="T24" fmla="*/ 40 w 326"/>
                <a:gd name="T25" fmla="*/ 446 h 604"/>
                <a:gd name="T26" fmla="*/ 26 w 326"/>
                <a:gd name="T27" fmla="*/ 420 h 604"/>
                <a:gd name="T28" fmla="*/ 16 w 326"/>
                <a:gd name="T29" fmla="*/ 392 h 604"/>
                <a:gd name="T30" fmla="*/ 8 w 326"/>
                <a:gd name="T31" fmla="*/ 362 h 604"/>
                <a:gd name="T32" fmla="*/ 2 w 326"/>
                <a:gd name="T33" fmla="*/ 332 h 604"/>
                <a:gd name="T34" fmla="*/ 0 w 326"/>
                <a:gd name="T35" fmla="*/ 302 h 604"/>
                <a:gd name="T36" fmla="*/ 0 w 326"/>
                <a:gd name="T37" fmla="*/ 302 h 604"/>
                <a:gd name="T38" fmla="*/ 2 w 326"/>
                <a:gd name="T39" fmla="*/ 270 h 604"/>
                <a:gd name="T40" fmla="*/ 8 w 326"/>
                <a:gd name="T41" fmla="*/ 240 h 604"/>
                <a:gd name="T42" fmla="*/ 16 w 326"/>
                <a:gd name="T43" fmla="*/ 212 h 604"/>
                <a:gd name="T44" fmla="*/ 26 w 326"/>
                <a:gd name="T45" fmla="*/ 184 h 604"/>
                <a:gd name="T46" fmla="*/ 40 w 326"/>
                <a:gd name="T47" fmla="*/ 158 h 604"/>
                <a:gd name="T48" fmla="*/ 56 w 326"/>
                <a:gd name="T49" fmla="*/ 132 h 604"/>
                <a:gd name="T50" fmla="*/ 74 w 326"/>
                <a:gd name="T51" fmla="*/ 110 h 604"/>
                <a:gd name="T52" fmla="*/ 96 w 326"/>
                <a:gd name="T53" fmla="*/ 88 h 604"/>
                <a:gd name="T54" fmla="*/ 118 w 326"/>
                <a:gd name="T55" fmla="*/ 68 h 604"/>
                <a:gd name="T56" fmla="*/ 144 w 326"/>
                <a:gd name="T57" fmla="*/ 52 h 604"/>
                <a:gd name="T58" fmla="*/ 170 w 326"/>
                <a:gd name="T59" fmla="*/ 36 h 604"/>
                <a:gd name="T60" fmla="*/ 198 w 326"/>
                <a:gd name="T61" fmla="*/ 24 h 604"/>
                <a:gd name="T62" fmla="*/ 228 w 326"/>
                <a:gd name="T63" fmla="*/ 14 h 604"/>
                <a:gd name="T64" fmla="*/ 260 w 326"/>
                <a:gd name="T65" fmla="*/ 6 h 604"/>
                <a:gd name="T66" fmla="*/ 292 w 326"/>
                <a:gd name="T67" fmla="*/ 2 h 604"/>
                <a:gd name="T68" fmla="*/ 326 w 326"/>
                <a:gd name="T69" fmla="*/ 0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6" h="604">
                  <a:moveTo>
                    <a:pt x="326" y="604"/>
                  </a:moveTo>
                  <a:lnTo>
                    <a:pt x="326" y="604"/>
                  </a:lnTo>
                  <a:lnTo>
                    <a:pt x="292" y="602"/>
                  </a:lnTo>
                  <a:lnTo>
                    <a:pt x="260" y="598"/>
                  </a:lnTo>
                  <a:lnTo>
                    <a:pt x="228" y="590"/>
                  </a:lnTo>
                  <a:lnTo>
                    <a:pt x="198" y="580"/>
                  </a:lnTo>
                  <a:lnTo>
                    <a:pt x="170" y="568"/>
                  </a:lnTo>
                  <a:lnTo>
                    <a:pt x="144" y="552"/>
                  </a:lnTo>
                  <a:lnTo>
                    <a:pt x="118" y="534"/>
                  </a:lnTo>
                  <a:lnTo>
                    <a:pt x="96" y="516"/>
                  </a:lnTo>
                  <a:lnTo>
                    <a:pt x="74" y="494"/>
                  </a:lnTo>
                  <a:lnTo>
                    <a:pt x="56" y="470"/>
                  </a:lnTo>
                  <a:lnTo>
                    <a:pt x="40" y="446"/>
                  </a:lnTo>
                  <a:lnTo>
                    <a:pt x="26" y="420"/>
                  </a:lnTo>
                  <a:lnTo>
                    <a:pt x="16" y="392"/>
                  </a:lnTo>
                  <a:lnTo>
                    <a:pt x="8" y="362"/>
                  </a:lnTo>
                  <a:lnTo>
                    <a:pt x="2" y="332"/>
                  </a:lnTo>
                  <a:lnTo>
                    <a:pt x="0" y="302"/>
                  </a:lnTo>
                  <a:lnTo>
                    <a:pt x="0" y="302"/>
                  </a:lnTo>
                  <a:lnTo>
                    <a:pt x="2" y="270"/>
                  </a:lnTo>
                  <a:lnTo>
                    <a:pt x="8" y="240"/>
                  </a:lnTo>
                  <a:lnTo>
                    <a:pt x="16" y="212"/>
                  </a:lnTo>
                  <a:lnTo>
                    <a:pt x="26" y="184"/>
                  </a:lnTo>
                  <a:lnTo>
                    <a:pt x="40" y="158"/>
                  </a:lnTo>
                  <a:lnTo>
                    <a:pt x="56" y="132"/>
                  </a:lnTo>
                  <a:lnTo>
                    <a:pt x="74" y="110"/>
                  </a:lnTo>
                  <a:lnTo>
                    <a:pt x="96" y="88"/>
                  </a:lnTo>
                  <a:lnTo>
                    <a:pt x="118" y="68"/>
                  </a:lnTo>
                  <a:lnTo>
                    <a:pt x="144" y="52"/>
                  </a:lnTo>
                  <a:lnTo>
                    <a:pt x="170" y="36"/>
                  </a:lnTo>
                  <a:lnTo>
                    <a:pt x="198" y="24"/>
                  </a:lnTo>
                  <a:lnTo>
                    <a:pt x="228" y="14"/>
                  </a:lnTo>
                  <a:lnTo>
                    <a:pt x="260" y="6"/>
                  </a:lnTo>
                  <a:lnTo>
                    <a:pt x="292" y="2"/>
                  </a:lnTo>
                  <a:lnTo>
                    <a:pt x="326" y="0"/>
                  </a:lnTo>
                </a:path>
              </a:pathLst>
            </a:custGeom>
            <a:grpFill/>
            <a:ln w="292100" cap="rnd">
              <a:solidFill>
                <a:srgbClr val="38B8B7"/>
              </a:solidFill>
              <a:prstDash val="solid"/>
              <a:round/>
              <a:headEnd/>
              <a:tailEnd/>
            </a:ln>
            <a:extLst/>
          </p:spPr>
          <p:txBody>
            <a:bodyPr anchor="ctr"/>
            <a:lstStyle/>
            <a:p>
              <a:pPr algn="ctr"/>
              <a:endParaRPr>
                <a:latin typeface="微软雅黑"/>
                <a:ea typeface="微软雅黑"/>
                <a:sym typeface="微软雅黑"/>
              </a:endParaRPr>
            </a:p>
          </p:txBody>
        </p:sp>
        <p:sp>
          <p:nvSpPr>
            <p:cNvPr id="19" name="Oval 59"/>
            <p:cNvSpPr/>
            <p:nvPr/>
          </p:nvSpPr>
          <p:spPr bwMode="auto">
            <a:xfrm>
              <a:off x="2916616" y="3584446"/>
              <a:ext cx="79615" cy="79616"/>
            </a:xfrm>
            <a:prstGeom prst="ellipse">
              <a:avLst/>
            </a:prstGeom>
            <a:grpFill/>
            <a:ln>
              <a:solidFill>
                <a:srgbClr val="38B8B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grpSp>
      <p:sp>
        <p:nvSpPr>
          <p:cNvPr id="5" name="Straight Connector 44"/>
          <p:cNvSpPr>
            <a:spLocks/>
          </p:cNvSpPr>
          <p:nvPr/>
        </p:nvSpPr>
        <p:spPr bwMode="auto">
          <a:xfrm flipH="1">
            <a:off x="155345" y="2561911"/>
            <a:ext cx="8913769" cy="0"/>
          </a:xfrm>
          <a:prstGeom prst="line">
            <a:avLst/>
          </a:prstGeom>
          <a:solidFill>
            <a:srgbClr val="92D050"/>
          </a:solidFill>
          <a:ln w="292100" cap="sq">
            <a:solidFill>
              <a:srgbClr val="C00000"/>
            </a:solidFill>
            <a:prstDash val="solid"/>
            <a:round/>
            <a:headEnd/>
            <a:tailEnd/>
          </a:ln>
          <a:extLst/>
        </p:spPr>
        <p:txBody>
          <a:bodyPr anchor="ctr"/>
          <a:lstStyle/>
          <a:p>
            <a:pPr algn="ctr"/>
            <a:endParaRPr>
              <a:latin typeface="微软雅黑"/>
              <a:ea typeface="微软雅黑"/>
              <a:sym typeface="微软雅黑"/>
            </a:endParaRPr>
          </a:p>
        </p:txBody>
      </p:sp>
      <p:sp>
        <p:nvSpPr>
          <p:cNvPr id="10" name="Oval 48"/>
          <p:cNvSpPr/>
          <p:nvPr/>
        </p:nvSpPr>
        <p:spPr bwMode="auto">
          <a:xfrm>
            <a:off x="2497181" y="2412678"/>
            <a:ext cx="298557" cy="298467"/>
          </a:xfrm>
          <a:prstGeom prst="ellipse">
            <a:avLst/>
          </a:prstGeom>
          <a:solidFill>
            <a:srgbClr val="38B8B7"/>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12" name="Oval 50"/>
          <p:cNvSpPr/>
          <p:nvPr/>
        </p:nvSpPr>
        <p:spPr bwMode="auto">
          <a:xfrm>
            <a:off x="7539521" y="2412678"/>
            <a:ext cx="298557" cy="298467"/>
          </a:xfrm>
          <a:prstGeom prst="ellipse">
            <a:avLst/>
          </a:prstGeom>
          <a:solidFill>
            <a:srgbClr val="38B8B7"/>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16" name="Oval 54"/>
          <p:cNvSpPr/>
          <p:nvPr/>
        </p:nvSpPr>
        <p:spPr bwMode="auto">
          <a:xfrm>
            <a:off x="4645509" y="2508851"/>
            <a:ext cx="106153" cy="106122"/>
          </a:xfrm>
          <a:prstGeom prst="ellipse">
            <a:avLst/>
          </a:prstGeom>
          <a:solidFill>
            <a:srgbClr val="38B8B7"/>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17" name="Oval 55"/>
          <p:cNvSpPr/>
          <p:nvPr/>
        </p:nvSpPr>
        <p:spPr bwMode="auto">
          <a:xfrm>
            <a:off x="6092514" y="2508851"/>
            <a:ext cx="106153" cy="106122"/>
          </a:xfrm>
          <a:prstGeom prst="ellipse">
            <a:avLst/>
          </a:prstGeom>
          <a:solidFill>
            <a:srgbClr val="38B8B7"/>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grpSp>
        <p:nvGrpSpPr>
          <p:cNvPr id="106" name="组合 105"/>
          <p:cNvGrpSpPr/>
          <p:nvPr/>
        </p:nvGrpSpPr>
        <p:grpSpPr>
          <a:xfrm>
            <a:off x="3502756" y="2410411"/>
            <a:ext cx="5859608" cy="2574045"/>
            <a:chOff x="2627067" y="1807570"/>
            <a:chExt cx="4394706" cy="1931130"/>
          </a:xfrm>
          <a:solidFill>
            <a:srgbClr val="38B8B7"/>
          </a:solidFill>
        </p:grpSpPr>
        <p:sp>
          <p:nvSpPr>
            <p:cNvPr id="7" name="Straight Connector 45"/>
            <p:cNvSpPr>
              <a:spLocks/>
            </p:cNvSpPr>
            <p:nvPr/>
          </p:nvSpPr>
          <p:spPr bwMode="auto">
            <a:xfrm flipH="1">
              <a:off x="2956423" y="2773363"/>
              <a:ext cx="2244158" cy="0"/>
            </a:xfrm>
            <a:prstGeom prst="line">
              <a:avLst/>
            </a:prstGeom>
            <a:grpFill/>
            <a:ln w="292100" cap="rnd">
              <a:solidFill>
                <a:srgbClr val="C00000"/>
              </a:solidFill>
              <a:prstDash val="solid"/>
              <a:round/>
              <a:headEnd/>
              <a:tailEnd/>
            </a:ln>
            <a:extLst/>
          </p:spPr>
          <p:txBody>
            <a:bodyPr anchor="ctr"/>
            <a:lstStyle/>
            <a:p>
              <a:pPr algn="ctr"/>
              <a:endParaRPr>
                <a:latin typeface="微软雅黑"/>
                <a:ea typeface="微软雅黑"/>
                <a:sym typeface="微软雅黑"/>
              </a:endParaRPr>
            </a:p>
          </p:txBody>
        </p:sp>
        <p:sp>
          <p:nvSpPr>
            <p:cNvPr id="9" name="Straight Connector 47"/>
            <p:cNvSpPr>
              <a:spLocks/>
            </p:cNvSpPr>
            <p:nvPr/>
          </p:nvSpPr>
          <p:spPr bwMode="auto">
            <a:xfrm flipH="1">
              <a:off x="5200580" y="2773363"/>
              <a:ext cx="1759002" cy="0"/>
            </a:xfrm>
            <a:prstGeom prst="line">
              <a:avLst/>
            </a:prstGeom>
            <a:grpFill/>
            <a:ln w="292100" cap="rnd">
              <a:solidFill>
                <a:srgbClr val="C00000"/>
              </a:solidFill>
              <a:prstDash val="solid"/>
              <a:round/>
              <a:headEnd/>
              <a:tailEnd/>
            </a:ln>
            <a:extLst/>
          </p:spPr>
          <p:txBody>
            <a:bodyPr anchor="ctr"/>
            <a:lstStyle/>
            <a:p>
              <a:pPr algn="ctr"/>
              <a:endParaRPr>
                <a:latin typeface="微软雅黑"/>
                <a:ea typeface="微软雅黑"/>
                <a:sym typeface="微软雅黑"/>
              </a:endParaRPr>
            </a:p>
          </p:txBody>
        </p:sp>
        <p:sp>
          <p:nvSpPr>
            <p:cNvPr id="13" name="Oval 51"/>
            <p:cNvSpPr/>
            <p:nvPr/>
          </p:nvSpPr>
          <p:spPr bwMode="auto">
            <a:xfrm>
              <a:off x="5088621" y="2661405"/>
              <a:ext cx="223918" cy="223919"/>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14" name="Oval 52"/>
            <p:cNvSpPr/>
            <p:nvPr/>
          </p:nvSpPr>
          <p:spPr bwMode="auto">
            <a:xfrm>
              <a:off x="2866078" y="3514781"/>
              <a:ext cx="223918" cy="223919"/>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18" name="Oval 58"/>
            <p:cNvSpPr/>
            <p:nvPr/>
          </p:nvSpPr>
          <p:spPr bwMode="auto">
            <a:xfrm>
              <a:off x="6147256" y="2727336"/>
              <a:ext cx="80860" cy="80859"/>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123" name="Oval 51"/>
            <p:cNvSpPr/>
            <p:nvPr/>
          </p:nvSpPr>
          <p:spPr bwMode="auto">
            <a:xfrm>
              <a:off x="2627067" y="1844251"/>
              <a:ext cx="223918" cy="223919"/>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124" name="Oval 51"/>
            <p:cNvSpPr/>
            <p:nvPr/>
          </p:nvSpPr>
          <p:spPr bwMode="auto">
            <a:xfrm>
              <a:off x="6797855" y="1807570"/>
              <a:ext cx="223918" cy="223919"/>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125" name="Oval 51"/>
            <p:cNvSpPr/>
            <p:nvPr/>
          </p:nvSpPr>
          <p:spPr bwMode="auto">
            <a:xfrm>
              <a:off x="6780981" y="1821596"/>
              <a:ext cx="223918" cy="223919"/>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grpSp>
      <p:grpSp>
        <p:nvGrpSpPr>
          <p:cNvPr id="104" name="组合 103"/>
          <p:cNvGrpSpPr/>
          <p:nvPr/>
        </p:nvGrpSpPr>
        <p:grpSpPr>
          <a:xfrm>
            <a:off x="9165045" y="2508850"/>
            <a:ext cx="592095" cy="1235316"/>
            <a:chOff x="6873781" y="1881423"/>
            <a:chExt cx="444071" cy="926773"/>
          </a:xfrm>
        </p:grpSpPr>
        <p:sp>
          <p:nvSpPr>
            <p:cNvPr id="31" name="Freeform: Shape 42"/>
            <p:cNvSpPr>
              <a:spLocks/>
            </p:cNvSpPr>
            <p:nvPr/>
          </p:nvSpPr>
          <p:spPr bwMode="auto">
            <a:xfrm>
              <a:off x="6927239" y="1921230"/>
              <a:ext cx="390613" cy="852134"/>
            </a:xfrm>
            <a:custGeom>
              <a:avLst/>
              <a:gdLst>
                <a:gd name="T0" fmla="*/ 0 w 324"/>
                <a:gd name="T1" fmla="*/ 0 h 604"/>
                <a:gd name="T2" fmla="*/ 0 w 324"/>
                <a:gd name="T3" fmla="*/ 0 h 604"/>
                <a:gd name="T4" fmla="*/ 34 w 324"/>
                <a:gd name="T5" fmla="*/ 2 h 604"/>
                <a:gd name="T6" fmla="*/ 66 w 324"/>
                <a:gd name="T7" fmla="*/ 6 h 604"/>
                <a:gd name="T8" fmla="*/ 96 w 324"/>
                <a:gd name="T9" fmla="*/ 14 h 604"/>
                <a:gd name="T10" fmla="*/ 126 w 324"/>
                <a:gd name="T11" fmla="*/ 24 h 604"/>
                <a:gd name="T12" fmla="*/ 154 w 324"/>
                <a:gd name="T13" fmla="*/ 36 h 604"/>
                <a:gd name="T14" fmla="*/ 182 w 324"/>
                <a:gd name="T15" fmla="*/ 52 h 604"/>
                <a:gd name="T16" fmla="*/ 206 w 324"/>
                <a:gd name="T17" fmla="*/ 70 h 604"/>
                <a:gd name="T18" fmla="*/ 230 w 324"/>
                <a:gd name="T19" fmla="*/ 88 h 604"/>
                <a:gd name="T20" fmla="*/ 250 w 324"/>
                <a:gd name="T21" fmla="*/ 110 h 604"/>
                <a:gd name="T22" fmla="*/ 270 w 324"/>
                <a:gd name="T23" fmla="*/ 134 h 604"/>
                <a:gd name="T24" fmla="*/ 286 w 324"/>
                <a:gd name="T25" fmla="*/ 158 h 604"/>
                <a:gd name="T26" fmla="*/ 300 w 324"/>
                <a:gd name="T27" fmla="*/ 184 h 604"/>
                <a:gd name="T28" fmla="*/ 310 w 324"/>
                <a:gd name="T29" fmla="*/ 212 h 604"/>
                <a:gd name="T30" fmla="*/ 318 w 324"/>
                <a:gd name="T31" fmla="*/ 242 h 604"/>
                <a:gd name="T32" fmla="*/ 324 w 324"/>
                <a:gd name="T33" fmla="*/ 272 h 604"/>
                <a:gd name="T34" fmla="*/ 324 w 324"/>
                <a:gd name="T35" fmla="*/ 302 h 604"/>
                <a:gd name="T36" fmla="*/ 324 w 324"/>
                <a:gd name="T37" fmla="*/ 302 h 604"/>
                <a:gd name="T38" fmla="*/ 324 w 324"/>
                <a:gd name="T39" fmla="*/ 332 h 604"/>
                <a:gd name="T40" fmla="*/ 318 w 324"/>
                <a:gd name="T41" fmla="*/ 362 h 604"/>
                <a:gd name="T42" fmla="*/ 310 w 324"/>
                <a:gd name="T43" fmla="*/ 392 h 604"/>
                <a:gd name="T44" fmla="*/ 300 w 324"/>
                <a:gd name="T45" fmla="*/ 420 h 604"/>
                <a:gd name="T46" fmla="*/ 286 w 324"/>
                <a:gd name="T47" fmla="*/ 446 h 604"/>
                <a:gd name="T48" fmla="*/ 270 w 324"/>
                <a:gd name="T49" fmla="*/ 470 h 604"/>
                <a:gd name="T50" fmla="*/ 250 w 324"/>
                <a:gd name="T51" fmla="*/ 494 h 604"/>
                <a:gd name="T52" fmla="*/ 230 w 324"/>
                <a:gd name="T53" fmla="*/ 516 h 604"/>
                <a:gd name="T54" fmla="*/ 206 w 324"/>
                <a:gd name="T55" fmla="*/ 534 h 604"/>
                <a:gd name="T56" fmla="*/ 182 w 324"/>
                <a:gd name="T57" fmla="*/ 552 h 604"/>
                <a:gd name="T58" fmla="*/ 154 w 324"/>
                <a:gd name="T59" fmla="*/ 568 h 604"/>
                <a:gd name="T60" fmla="*/ 126 w 324"/>
                <a:gd name="T61" fmla="*/ 580 h 604"/>
                <a:gd name="T62" fmla="*/ 96 w 324"/>
                <a:gd name="T63" fmla="*/ 590 h 604"/>
                <a:gd name="T64" fmla="*/ 66 w 324"/>
                <a:gd name="T65" fmla="*/ 598 h 604"/>
                <a:gd name="T66" fmla="*/ 34 w 324"/>
                <a:gd name="T67" fmla="*/ 602 h 604"/>
                <a:gd name="T68" fmla="*/ 0 w 324"/>
                <a:gd name="T69" fmla="*/ 604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4" h="604">
                  <a:moveTo>
                    <a:pt x="0" y="0"/>
                  </a:moveTo>
                  <a:lnTo>
                    <a:pt x="0" y="0"/>
                  </a:lnTo>
                  <a:lnTo>
                    <a:pt x="34" y="2"/>
                  </a:lnTo>
                  <a:lnTo>
                    <a:pt x="66" y="6"/>
                  </a:lnTo>
                  <a:lnTo>
                    <a:pt x="96" y="14"/>
                  </a:lnTo>
                  <a:lnTo>
                    <a:pt x="126" y="24"/>
                  </a:lnTo>
                  <a:lnTo>
                    <a:pt x="154" y="36"/>
                  </a:lnTo>
                  <a:lnTo>
                    <a:pt x="182" y="52"/>
                  </a:lnTo>
                  <a:lnTo>
                    <a:pt x="206" y="70"/>
                  </a:lnTo>
                  <a:lnTo>
                    <a:pt x="230" y="88"/>
                  </a:lnTo>
                  <a:lnTo>
                    <a:pt x="250" y="110"/>
                  </a:lnTo>
                  <a:lnTo>
                    <a:pt x="270" y="134"/>
                  </a:lnTo>
                  <a:lnTo>
                    <a:pt x="286" y="158"/>
                  </a:lnTo>
                  <a:lnTo>
                    <a:pt x="300" y="184"/>
                  </a:lnTo>
                  <a:lnTo>
                    <a:pt x="310" y="212"/>
                  </a:lnTo>
                  <a:lnTo>
                    <a:pt x="318" y="242"/>
                  </a:lnTo>
                  <a:lnTo>
                    <a:pt x="324" y="272"/>
                  </a:lnTo>
                  <a:lnTo>
                    <a:pt x="324" y="302"/>
                  </a:lnTo>
                  <a:lnTo>
                    <a:pt x="324" y="302"/>
                  </a:lnTo>
                  <a:lnTo>
                    <a:pt x="324" y="332"/>
                  </a:lnTo>
                  <a:lnTo>
                    <a:pt x="318" y="362"/>
                  </a:lnTo>
                  <a:lnTo>
                    <a:pt x="310" y="392"/>
                  </a:lnTo>
                  <a:lnTo>
                    <a:pt x="300" y="420"/>
                  </a:lnTo>
                  <a:lnTo>
                    <a:pt x="286" y="446"/>
                  </a:lnTo>
                  <a:lnTo>
                    <a:pt x="270" y="470"/>
                  </a:lnTo>
                  <a:lnTo>
                    <a:pt x="250" y="494"/>
                  </a:lnTo>
                  <a:lnTo>
                    <a:pt x="230" y="516"/>
                  </a:lnTo>
                  <a:lnTo>
                    <a:pt x="206" y="534"/>
                  </a:lnTo>
                  <a:lnTo>
                    <a:pt x="182" y="552"/>
                  </a:lnTo>
                  <a:lnTo>
                    <a:pt x="154" y="568"/>
                  </a:lnTo>
                  <a:lnTo>
                    <a:pt x="126" y="580"/>
                  </a:lnTo>
                  <a:lnTo>
                    <a:pt x="96" y="590"/>
                  </a:lnTo>
                  <a:lnTo>
                    <a:pt x="66" y="598"/>
                  </a:lnTo>
                  <a:lnTo>
                    <a:pt x="34" y="602"/>
                  </a:lnTo>
                  <a:lnTo>
                    <a:pt x="0" y="604"/>
                  </a:lnTo>
                </a:path>
              </a:pathLst>
            </a:custGeom>
            <a:noFill/>
            <a:ln w="292100" cap="rnd">
              <a:solidFill>
                <a:srgbClr val="38B8B7"/>
              </a:solidFill>
              <a:prstDash val="solid"/>
              <a:round/>
              <a:headEnd/>
              <a:tailEnd/>
            </a:ln>
            <a:extLst>
              <a:ext uri="{909E8E84-426E-40DD-AFC4-6F175D3DCCD1}">
                <a14:hiddenFill xmlns:a14="http://schemas.microsoft.com/office/drawing/2010/main">
                  <a:solidFill>
                    <a:srgbClr val="FFFFFF"/>
                  </a:solidFill>
                </a14:hiddenFill>
              </a:ext>
            </a:extLst>
          </p:spPr>
          <p:txBody>
            <a:bodyPr anchor="ctr"/>
            <a:lstStyle/>
            <a:p>
              <a:pPr algn="ctr"/>
              <a:endParaRPr>
                <a:latin typeface="微软雅黑"/>
                <a:ea typeface="微软雅黑"/>
                <a:sym typeface="微软雅黑"/>
              </a:endParaRPr>
            </a:p>
          </p:txBody>
        </p:sp>
        <p:sp>
          <p:nvSpPr>
            <p:cNvPr id="32" name="Oval 56"/>
            <p:cNvSpPr/>
            <p:nvPr/>
          </p:nvSpPr>
          <p:spPr bwMode="auto">
            <a:xfrm>
              <a:off x="6873781" y="1881423"/>
              <a:ext cx="79615" cy="79616"/>
            </a:xfrm>
            <a:prstGeom prst="ellipse">
              <a:avLst/>
            </a:prstGeom>
            <a:solidFill>
              <a:schemeClr val="bg1"/>
            </a:solidFill>
            <a:ln>
              <a:solidFill>
                <a:srgbClr val="38B8B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sp>
          <p:nvSpPr>
            <p:cNvPr id="33" name="Oval 57"/>
            <p:cNvSpPr/>
            <p:nvPr/>
          </p:nvSpPr>
          <p:spPr bwMode="auto">
            <a:xfrm>
              <a:off x="6892938" y="2727336"/>
              <a:ext cx="79615" cy="80860"/>
            </a:xfrm>
            <a:prstGeom prst="ellipse">
              <a:avLst/>
            </a:prstGeom>
            <a:solidFill>
              <a:schemeClr val="bg1"/>
            </a:solidFill>
            <a:ln>
              <a:solidFill>
                <a:srgbClr val="38B8B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a:ea typeface="微软雅黑"/>
                <a:sym typeface="微软雅黑"/>
              </a:endParaRPr>
            </a:p>
          </p:txBody>
        </p:sp>
      </p:grpSp>
      <p:grpSp>
        <p:nvGrpSpPr>
          <p:cNvPr id="38" name="Group 76"/>
          <p:cNvGrpSpPr/>
          <p:nvPr/>
        </p:nvGrpSpPr>
        <p:grpSpPr>
          <a:xfrm>
            <a:off x="4119994" y="1066552"/>
            <a:ext cx="2435803" cy="1117660"/>
            <a:chOff x="1474018" y="2060524"/>
            <a:chExt cx="2435803" cy="1117661"/>
          </a:xfrm>
        </p:grpSpPr>
        <p:sp>
          <p:nvSpPr>
            <p:cNvPr id="39" name="TextBox 38"/>
            <p:cNvSpPr txBox="1"/>
            <p:nvPr/>
          </p:nvSpPr>
          <p:spPr>
            <a:xfrm>
              <a:off x="2699233" y="2060524"/>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40" name="Rectangle 75"/>
            <p:cNvSpPr/>
            <p:nvPr/>
          </p:nvSpPr>
          <p:spPr>
            <a:xfrm>
              <a:off x="1474018" y="2347187"/>
              <a:ext cx="2425870" cy="830998"/>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grpSp>
      <p:grpSp>
        <p:nvGrpSpPr>
          <p:cNvPr id="41" name="Group 76"/>
          <p:cNvGrpSpPr/>
          <p:nvPr/>
        </p:nvGrpSpPr>
        <p:grpSpPr>
          <a:xfrm>
            <a:off x="9722153" y="1640110"/>
            <a:ext cx="2435803" cy="1117660"/>
            <a:chOff x="1474018" y="2060524"/>
            <a:chExt cx="2435803" cy="1117661"/>
          </a:xfrm>
        </p:grpSpPr>
        <p:sp>
          <p:nvSpPr>
            <p:cNvPr id="42" name="TextBox 41"/>
            <p:cNvSpPr txBox="1"/>
            <p:nvPr/>
          </p:nvSpPr>
          <p:spPr>
            <a:xfrm>
              <a:off x="2699233" y="2060524"/>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43" name="Rectangle 75"/>
            <p:cNvSpPr/>
            <p:nvPr/>
          </p:nvSpPr>
          <p:spPr>
            <a:xfrm>
              <a:off x="1474018" y="2347187"/>
              <a:ext cx="2425870" cy="830998"/>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grpSp>
      <p:grpSp>
        <p:nvGrpSpPr>
          <p:cNvPr id="44" name="Group 76"/>
          <p:cNvGrpSpPr/>
          <p:nvPr/>
        </p:nvGrpSpPr>
        <p:grpSpPr>
          <a:xfrm>
            <a:off x="695400" y="3776475"/>
            <a:ext cx="2435803" cy="1117660"/>
            <a:chOff x="1474018" y="2060524"/>
            <a:chExt cx="2435803" cy="1117661"/>
          </a:xfrm>
        </p:grpSpPr>
        <p:sp>
          <p:nvSpPr>
            <p:cNvPr id="45" name="TextBox 44"/>
            <p:cNvSpPr txBox="1"/>
            <p:nvPr/>
          </p:nvSpPr>
          <p:spPr>
            <a:xfrm>
              <a:off x="2699233" y="2060524"/>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46" name="Rectangle 75"/>
            <p:cNvSpPr/>
            <p:nvPr/>
          </p:nvSpPr>
          <p:spPr>
            <a:xfrm>
              <a:off x="1474018" y="2347187"/>
              <a:ext cx="2425870" cy="830998"/>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grpSp>
      <p:grpSp>
        <p:nvGrpSpPr>
          <p:cNvPr id="47" name="Group 76"/>
          <p:cNvGrpSpPr/>
          <p:nvPr/>
        </p:nvGrpSpPr>
        <p:grpSpPr>
          <a:xfrm>
            <a:off x="6807861" y="5301208"/>
            <a:ext cx="2435803" cy="1117660"/>
            <a:chOff x="1474018" y="2060524"/>
            <a:chExt cx="2435803" cy="1117661"/>
          </a:xfrm>
        </p:grpSpPr>
        <p:sp>
          <p:nvSpPr>
            <p:cNvPr id="48" name="TextBox 47"/>
            <p:cNvSpPr txBox="1"/>
            <p:nvPr/>
          </p:nvSpPr>
          <p:spPr>
            <a:xfrm>
              <a:off x="2699233" y="2060524"/>
              <a:ext cx="1210588" cy="400110"/>
            </a:xfrm>
            <a:prstGeom prst="rect">
              <a:avLst/>
            </a:prstGeom>
          </p:spPr>
          <p:txBody>
            <a:bodyPr wrap="none" rtlCol="0">
              <a:spAutoFit/>
            </a:bodyPr>
            <a:lstStyle/>
            <a:p>
              <a:pPr algn="ctr" fontAlgn="base">
                <a:spcBef>
                  <a:spcPct val="0"/>
                </a:spcBef>
                <a:spcAft>
                  <a:spcPct val="0"/>
                </a:spcAft>
              </a:pPr>
              <a:r>
                <a:rPr lang="zh-CN" altLang="en-US" sz="2000" dirty="0">
                  <a:latin typeface="微软雅黑"/>
                  <a:ea typeface="微软雅黑"/>
                  <a:sym typeface="微软雅黑"/>
                </a:rPr>
                <a:t>添加标题</a:t>
              </a:r>
              <a:endParaRPr lang="en-US" altLang="zh-CN" sz="2000" dirty="0">
                <a:latin typeface="微软雅黑"/>
                <a:ea typeface="微软雅黑"/>
                <a:sym typeface="微软雅黑"/>
              </a:endParaRPr>
            </a:p>
          </p:txBody>
        </p:sp>
        <p:sp>
          <p:nvSpPr>
            <p:cNvPr id="49" name="Rectangle 75"/>
            <p:cNvSpPr/>
            <p:nvPr/>
          </p:nvSpPr>
          <p:spPr>
            <a:xfrm>
              <a:off x="1474018" y="2347187"/>
              <a:ext cx="2425870" cy="830998"/>
            </a:xfrm>
            <a:prstGeom prst="rect">
              <a:avLst/>
            </a:prstGeom>
          </p:spPr>
          <p:txBody>
            <a:bodyPr wrap="square">
              <a:spAutoFit/>
            </a:bodyPr>
            <a:lstStyle/>
            <a:p>
              <a:pPr algn="r"/>
              <a:r>
                <a:rPr lang="zh-CN" altLang="en-US" sz="1600" dirty="0">
                  <a:latin typeface="微软雅黑"/>
                  <a:ea typeface="微软雅黑"/>
                  <a:sym typeface="微软雅黑"/>
                </a:rPr>
                <a:t>在此框中选择粘贴，并选择只保留文字。您的内容打在这里，</a:t>
              </a:r>
              <a:endParaRPr lang="en-GB" sz="1600" dirty="0">
                <a:latin typeface="微软雅黑"/>
                <a:ea typeface="微软雅黑"/>
                <a:sym typeface="微软雅黑"/>
              </a:endParaRPr>
            </a:p>
          </p:txBody>
        </p:sp>
      </p:grpSp>
    </p:spTree>
    <p:extLst>
      <p:ext uri="{BB962C8B-B14F-4D97-AF65-F5344CB8AC3E}">
        <p14:creationId xmlns:p14="http://schemas.microsoft.com/office/powerpoint/2010/main" val="47429484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0"/>
                                        </p:tgtEl>
                                        <p:attrNameLst>
                                          <p:attrName>style.visibility</p:attrName>
                                        </p:attrNameLst>
                                      </p:cBhvr>
                                      <p:to>
                                        <p:strVal val="visible"/>
                                      </p:to>
                                    </p:set>
                                    <p:animEffect transition="in" filter="barn(inVertical)">
                                      <p:cBhvr>
                                        <p:cTn id="7" dur="500"/>
                                        <p:tgtEl>
                                          <p:spTgt spid="110"/>
                                        </p:tgtEl>
                                      </p:cBhvr>
                                    </p:animEffect>
                                  </p:childTnLst>
                                </p:cTn>
                              </p:par>
                              <p:par>
                                <p:cTn id="8" presetID="16" presetClass="entr" presetSubtype="21" fill="hold" nodeType="withEffect">
                                  <p:stCondLst>
                                    <p:cond delay="0"/>
                                  </p:stCondLst>
                                  <p:childTnLst>
                                    <p:set>
                                      <p:cBhvr>
                                        <p:cTn id="9" dur="1" fill="hold">
                                          <p:stCondLst>
                                            <p:cond delay="0"/>
                                          </p:stCondLst>
                                        </p:cTn>
                                        <p:tgtEl>
                                          <p:spTgt spid="108"/>
                                        </p:tgtEl>
                                        <p:attrNameLst>
                                          <p:attrName>style.visibility</p:attrName>
                                        </p:attrNameLst>
                                      </p:cBhvr>
                                      <p:to>
                                        <p:strVal val="visible"/>
                                      </p:to>
                                    </p:set>
                                    <p:animEffect transition="in" filter="barn(inVertical)">
                                      <p:cBhvr>
                                        <p:cTn id="10" dur="500"/>
                                        <p:tgtEl>
                                          <p:spTgt spid="108"/>
                                        </p:tgtEl>
                                      </p:cBhvr>
                                    </p:animEffect>
                                  </p:childTnLst>
                                </p:cTn>
                              </p:par>
                              <p:par>
                                <p:cTn id="11" presetID="16" presetClass="entr" presetSubtype="21" fill="hold" nodeType="withEffect">
                                  <p:stCondLst>
                                    <p:cond delay="0"/>
                                  </p:stCondLst>
                                  <p:childTnLst>
                                    <p:set>
                                      <p:cBhvr>
                                        <p:cTn id="12" dur="1" fill="hold">
                                          <p:stCondLst>
                                            <p:cond delay="0"/>
                                          </p:stCondLst>
                                        </p:cTn>
                                        <p:tgtEl>
                                          <p:spTgt spid="106"/>
                                        </p:tgtEl>
                                        <p:attrNameLst>
                                          <p:attrName>style.visibility</p:attrName>
                                        </p:attrNameLst>
                                      </p:cBhvr>
                                      <p:to>
                                        <p:strVal val="visible"/>
                                      </p:to>
                                    </p:set>
                                    <p:animEffect transition="in" filter="barn(inVertical)">
                                      <p:cBhvr>
                                        <p:cTn id="13" dur="500"/>
                                        <p:tgtEl>
                                          <p:spTgt spid="106"/>
                                        </p:tgtEl>
                                      </p:cBhvr>
                                    </p:animEffect>
                                  </p:childTnLst>
                                </p:cTn>
                              </p:par>
                              <p:par>
                                <p:cTn id="14" presetID="16" presetClass="entr" presetSubtype="21" fill="hold" nodeType="withEffect">
                                  <p:stCondLst>
                                    <p:cond delay="0"/>
                                  </p:stCondLst>
                                  <p:childTnLst>
                                    <p:set>
                                      <p:cBhvr>
                                        <p:cTn id="15" dur="1" fill="hold">
                                          <p:stCondLst>
                                            <p:cond delay="0"/>
                                          </p:stCondLst>
                                        </p:cTn>
                                        <p:tgtEl>
                                          <p:spTgt spid="104"/>
                                        </p:tgtEl>
                                        <p:attrNameLst>
                                          <p:attrName>style.visibility</p:attrName>
                                        </p:attrNameLst>
                                      </p:cBhvr>
                                      <p:to>
                                        <p:strVal val="visible"/>
                                      </p:to>
                                    </p:set>
                                    <p:animEffect transition="in" filter="barn(inVertical)">
                                      <p:cBhvr>
                                        <p:cTn id="16" dur="500"/>
                                        <p:tgtEl>
                                          <p:spTgt spid="104"/>
                                        </p:tgtEl>
                                      </p:cBhvr>
                                    </p:animEffect>
                                  </p:childTnLst>
                                </p:cTn>
                              </p:par>
                              <p:par>
                                <p:cTn id="17" presetID="16" presetClass="entr" presetSubtype="21"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barn(inVertical)">
                                      <p:cBhvr>
                                        <p:cTn id="19" dur="500"/>
                                        <p:tgtEl>
                                          <p:spTgt spid="38"/>
                                        </p:tgtEl>
                                      </p:cBhvr>
                                    </p:animEffect>
                                  </p:childTnLst>
                                </p:cTn>
                              </p:par>
                              <p:par>
                                <p:cTn id="20" presetID="16" presetClass="entr" presetSubtype="21"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barn(inVertical)">
                                      <p:cBhvr>
                                        <p:cTn id="22" dur="500"/>
                                        <p:tgtEl>
                                          <p:spTgt spid="41"/>
                                        </p:tgtEl>
                                      </p:cBhvr>
                                    </p:animEffect>
                                  </p:childTnLst>
                                </p:cTn>
                              </p:par>
                              <p:par>
                                <p:cTn id="23" presetID="16" presetClass="entr" presetSubtype="21"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barn(inVertical)">
                                      <p:cBhvr>
                                        <p:cTn id="25" dur="500"/>
                                        <p:tgtEl>
                                          <p:spTgt spid="44"/>
                                        </p:tgtEl>
                                      </p:cBhvr>
                                    </p:animEffect>
                                  </p:childTnLst>
                                </p:cTn>
                              </p:par>
                              <p:par>
                                <p:cTn id="26" presetID="16" presetClass="entr" presetSubtype="21" fill="hold"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barn(inVertical)">
                                      <p:cBhvr>
                                        <p:cTn id="2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黄蓝简约国际消费者日教学课件PPT模板"/>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1294</TotalTime>
  <Words>1673</Words>
  <Application>Microsoft Office PowerPoint</Application>
  <PresentationFormat>宽屏</PresentationFormat>
  <Paragraphs>239</Paragraphs>
  <Slides>24</Slides>
  <Notes>24</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24</vt:i4>
      </vt:variant>
    </vt:vector>
  </HeadingPairs>
  <TitlesOfParts>
    <vt:vector size="28" baseType="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黄蓝简约国际消费者日教学课件PPT模板</dc:title>
  <dc:creator>lenovo</dc:creator>
  <cp:lastModifiedBy>Administrator</cp:lastModifiedBy>
  <cp:revision>169</cp:revision>
  <dcterms:created xsi:type="dcterms:W3CDTF">2017-07-16T04:42:15Z</dcterms:created>
  <dcterms:modified xsi:type="dcterms:W3CDTF">2019-03-27T12:16:59Z</dcterms:modified>
</cp:coreProperties>
</file>