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8" r:id="rId3"/>
    <p:sldId id="259" r:id="rId4"/>
    <p:sldId id="265" r:id="rId5"/>
    <p:sldId id="263" r:id="rId6"/>
    <p:sldId id="264" r:id="rId7"/>
    <p:sldId id="266" r:id="rId8"/>
    <p:sldId id="267" r:id="rId9"/>
    <p:sldId id="268" r:id="rId10"/>
    <p:sldId id="287" r:id="rId11"/>
    <p:sldId id="276" r:id="rId12"/>
    <p:sldId id="275" r:id="rId13"/>
    <p:sldId id="269" r:id="rId14"/>
    <p:sldId id="277" r:id="rId15"/>
    <p:sldId id="288" r:id="rId16"/>
    <p:sldId id="281" r:id="rId17"/>
    <p:sldId id="279" r:id="rId18"/>
    <p:sldId id="270" r:id="rId19"/>
    <p:sldId id="282" r:id="rId20"/>
    <p:sldId id="289" r:id="rId21"/>
    <p:sldId id="284" r:id="rId22"/>
    <p:sldId id="283" r:id="rId23"/>
    <p:sldId id="280" r:id="rId24"/>
    <p:sldId id="285" r:id="rId25"/>
    <p:sldId id="29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6163"/>
    <a:srgbClr val="57B5A5"/>
    <a:srgbClr val="94D0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32" autoAdjust="0"/>
    <p:restoredTop sz="94660"/>
  </p:normalViewPr>
  <p:slideViewPr>
    <p:cSldViewPr snapToGrid="0">
      <p:cViewPr varScale="1">
        <p:scale>
          <a:sx n="114" d="100"/>
          <a:sy n="114" d="100"/>
        </p:scale>
        <p:origin x="588" y="114"/>
      </p:cViewPr>
      <p:guideLst>
        <p:guide orient="horz" pos="2160"/>
        <p:guide pos="3840"/>
      </p:guideLst>
    </p:cSldViewPr>
  </p:slideViewPr>
  <p:notesTextViewPr>
    <p:cViewPr>
      <p:scale>
        <a:sx n="1" d="1"/>
        <a:sy n="1" d="1"/>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DE6194-B91F-47F5-B695-BDEE0DC1925A}" type="datetimeFigureOut">
              <a:rPr lang="zh-CN" altLang="en-US" smtClean="0"/>
              <a:t>2018\2\1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AC837E-5C04-4B51-AF2A-661ECE135B6A}" type="slidenum">
              <a:rPr lang="zh-CN" altLang="en-US" smtClean="0"/>
              <a:t>‹#›</a:t>
            </a:fld>
            <a:endParaRPr lang="zh-CN" altLang="en-US"/>
          </a:p>
        </p:txBody>
      </p:sp>
    </p:spTree>
    <p:extLst>
      <p:ext uri="{BB962C8B-B14F-4D97-AF65-F5344CB8AC3E}">
        <p14:creationId xmlns:p14="http://schemas.microsoft.com/office/powerpoint/2010/main" val="1937051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AC837E-5C04-4B51-AF2A-661ECE135B6A}" type="slidenum">
              <a:rPr lang="zh-CN" altLang="en-US" smtClean="0"/>
              <a:t>1</a:t>
            </a:fld>
            <a:endParaRPr lang="zh-CN" altLang="en-US"/>
          </a:p>
        </p:txBody>
      </p:sp>
    </p:spTree>
    <p:extLst>
      <p:ext uri="{BB962C8B-B14F-4D97-AF65-F5344CB8AC3E}">
        <p14:creationId xmlns:p14="http://schemas.microsoft.com/office/powerpoint/2010/main" val="1094308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AC837E-5C04-4B51-AF2A-661ECE135B6A}" type="slidenum">
              <a:rPr lang="zh-CN" altLang="en-US" smtClean="0"/>
              <a:t>10</a:t>
            </a:fld>
            <a:endParaRPr lang="zh-CN" altLang="en-US"/>
          </a:p>
        </p:txBody>
      </p:sp>
    </p:spTree>
    <p:extLst>
      <p:ext uri="{BB962C8B-B14F-4D97-AF65-F5344CB8AC3E}">
        <p14:creationId xmlns:p14="http://schemas.microsoft.com/office/powerpoint/2010/main" val="1228161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AC837E-5C04-4B51-AF2A-661ECE135B6A}" type="slidenum">
              <a:rPr lang="zh-CN" altLang="en-US" smtClean="0"/>
              <a:t>11</a:t>
            </a:fld>
            <a:endParaRPr lang="zh-CN" altLang="en-US"/>
          </a:p>
        </p:txBody>
      </p:sp>
    </p:spTree>
    <p:extLst>
      <p:ext uri="{BB962C8B-B14F-4D97-AF65-F5344CB8AC3E}">
        <p14:creationId xmlns:p14="http://schemas.microsoft.com/office/powerpoint/2010/main" val="11572973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AC837E-5C04-4B51-AF2A-661ECE135B6A}" type="slidenum">
              <a:rPr lang="zh-CN" altLang="en-US" smtClean="0"/>
              <a:t>12</a:t>
            </a:fld>
            <a:endParaRPr lang="zh-CN" altLang="en-US"/>
          </a:p>
        </p:txBody>
      </p:sp>
    </p:spTree>
    <p:extLst>
      <p:ext uri="{BB962C8B-B14F-4D97-AF65-F5344CB8AC3E}">
        <p14:creationId xmlns:p14="http://schemas.microsoft.com/office/powerpoint/2010/main" val="207759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13</a:t>
            </a:fld>
            <a:endParaRPr lang="zh-CN" altLang="en-US"/>
          </a:p>
        </p:txBody>
      </p:sp>
    </p:spTree>
    <p:extLst>
      <p:ext uri="{BB962C8B-B14F-4D97-AF65-F5344CB8AC3E}">
        <p14:creationId xmlns:p14="http://schemas.microsoft.com/office/powerpoint/2010/main" val="19877446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AC837E-5C04-4B51-AF2A-661ECE135B6A}" type="slidenum">
              <a:rPr lang="zh-CN" altLang="en-US" smtClean="0"/>
              <a:t>14</a:t>
            </a:fld>
            <a:endParaRPr lang="zh-CN" altLang="en-US"/>
          </a:p>
        </p:txBody>
      </p:sp>
    </p:spTree>
    <p:extLst>
      <p:ext uri="{BB962C8B-B14F-4D97-AF65-F5344CB8AC3E}">
        <p14:creationId xmlns:p14="http://schemas.microsoft.com/office/powerpoint/2010/main" val="25710633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AC837E-5C04-4B51-AF2A-661ECE135B6A}" type="slidenum">
              <a:rPr lang="zh-CN" altLang="en-US" smtClean="0"/>
              <a:t>15</a:t>
            </a:fld>
            <a:endParaRPr lang="zh-CN" altLang="en-US"/>
          </a:p>
        </p:txBody>
      </p:sp>
    </p:spTree>
    <p:extLst>
      <p:ext uri="{BB962C8B-B14F-4D97-AF65-F5344CB8AC3E}">
        <p14:creationId xmlns:p14="http://schemas.microsoft.com/office/powerpoint/2010/main" val="1228161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AC837E-5C04-4B51-AF2A-661ECE135B6A}" type="slidenum">
              <a:rPr lang="zh-CN" altLang="en-US" smtClean="0"/>
              <a:t>16</a:t>
            </a:fld>
            <a:endParaRPr lang="zh-CN" altLang="en-US"/>
          </a:p>
        </p:txBody>
      </p:sp>
    </p:spTree>
    <p:extLst>
      <p:ext uri="{BB962C8B-B14F-4D97-AF65-F5344CB8AC3E}">
        <p14:creationId xmlns:p14="http://schemas.microsoft.com/office/powerpoint/2010/main" val="36162337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AC837E-5C04-4B51-AF2A-661ECE135B6A}" type="slidenum">
              <a:rPr lang="zh-CN" altLang="en-US" smtClean="0"/>
              <a:t>17</a:t>
            </a:fld>
            <a:endParaRPr lang="zh-CN" altLang="en-US"/>
          </a:p>
        </p:txBody>
      </p:sp>
    </p:spTree>
    <p:extLst>
      <p:ext uri="{BB962C8B-B14F-4D97-AF65-F5344CB8AC3E}">
        <p14:creationId xmlns:p14="http://schemas.microsoft.com/office/powerpoint/2010/main" val="7217912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18</a:t>
            </a:fld>
            <a:endParaRPr lang="zh-CN" altLang="en-US"/>
          </a:p>
        </p:txBody>
      </p:sp>
    </p:spTree>
    <p:extLst>
      <p:ext uri="{BB962C8B-B14F-4D97-AF65-F5344CB8AC3E}">
        <p14:creationId xmlns:p14="http://schemas.microsoft.com/office/powerpoint/2010/main" val="17243904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19</a:t>
            </a:fld>
            <a:endParaRPr lang="zh-CN" altLang="en-US"/>
          </a:p>
        </p:txBody>
      </p:sp>
    </p:spTree>
    <p:extLst>
      <p:ext uri="{BB962C8B-B14F-4D97-AF65-F5344CB8AC3E}">
        <p14:creationId xmlns:p14="http://schemas.microsoft.com/office/powerpoint/2010/main" val="1872496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AC837E-5C04-4B51-AF2A-661ECE135B6A}" type="slidenum">
              <a:rPr lang="zh-CN" altLang="en-US" smtClean="0"/>
              <a:t>2</a:t>
            </a:fld>
            <a:endParaRPr lang="zh-CN" altLang="en-US"/>
          </a:p>
        </p:txBody>
      </p:sp>
    </p:spTree>
    <p:extLst>
      <p:ext uri="{BB962C8B-B14F-4D97-AF65-F5344CB8AC3E}">
        <p14:creationId xmlns:p14="http://schemas.microsoft.com/office/powerpoint/2010/main" val="669403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AC837E-5C04-4B51-AF2A-661ECE135B6A}" type="slidenum">
              <a:rPr lang="zh-CN" altLang="en-US" smtClean="0"/>
              <a:t>20</a:t>
            </a:fld>
            <a:endParaRPr lang="zh-CN" altLang="en-US"/>
          </a:p>
        </p:txBody>
      </p:sp>
    </p:spTree>
    <p:extLst>
      <p:ext uri="{BB962C8B-B14F-4D97-AF65-F5344CB8AC3E}">
        <p14:creationId xmlns:p14="http://schemas.microsoft.com/office/powerpoint/2010/main" val="1228161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21</a:t>
            </a:fld>
            <a:endParaRPr lang="zh-CN" altLang="en-US"/>
          </a:p>
        </p:txBody>
      </p:sp>
    </p:spTree>
    <p:extLst>
      <p:ext uri="{BB962C8B-B14F-4D97-AF65-F5344CB8AC3E}">
        <p14:creationId xmlns:p14="http://schemas.microsoft.com/office/powerpoint/2010/main" val="18308758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22</a:t>
            </a:fld>
            <a:endParaRPr lang="zh-CN" altLang="en-US"/>
          </a:p>
        </p:txBody>
      </p:sp>
    </p:spTree>
    <p:extLst>
      <p:ext uri="{BB962C8B-B14F-4D97-AF65-F5344CB8AC3E}">
        <p14:creationId xmlns:p14="http://schemas.microsoft.com/office/powerpoint/2010/main" val="30941415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AC837E-5C04-4B51-AF2A-661ECE135B6A}" type="slidenum">
              <a:rPr lang="zh-CN" altLang="en-US" smtClean="0"/>
              <a:t>23</a:t>
            </a:fld>
            <a:endParaRPr lang="zh-CN" altLang="en-US"/>
          </a:p>
        </p:txBody>
      </p:sp>
    </p:spTree>
    <p:extLst>
      <p:ext uri="{BB962C8B-B14F-4D97-AF65-F5344CB8AC3E}">
        <p14:creationId xmlns:p14="http://schemas.microsoft.com/office/powerpoint/2010/main" val="40718119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24</a:t>
            </a:fld>
            <a:endParaRPr lang="zh-CN" altLang="en-US"/>
          </a:p>
        </p:txBody>
      </p:sp>
    </p:spTree>
    <p:extLst>
      <p:ext uri="{BB962C8B-B14F-4D97-AF65-F5344CB8AC3E}">
        <p14:creationId xmlns:p14="http://schemas.microsoft.com/office/powerpoint/2010/main" val="22844563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AC837E-5C04-4B51-AF2A-661ECE135B6A}" type="slidenum">
              <a:rPr lang="zh-CN" altLang="en-US" smtClean="0"/>
              <a:t>25</a:t>
            </a:fld>
            <a:endParaRPr lang="zh-CN" altLang="en-US"/>
          </a:p>
        </p:txBody>
      </p:sp>
    </p:spTree>
    <p:extLst>
      <p:ext uri="{BB962C8B-B14F-4D97-AF65-F5344CB8AC3E}">
        <p14:creationId xmlns:p14="http://schemas.microsoft.com/office/powerpoint/2010/main" val="1094308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AC837E-5C04-4B51-AF2A-661ECE135B6A}" type="slidenum">
              <a:rPr lang="zh-CN" altLang="en-US" smtClean="0"/>
              <a:t>3</a:t>
            </a:fld>
            <a:endParaRPr lang="zh-CN" altLang="en-US"/>
          </a:p>
        </p:txBody>
      </p:sp>
    </p:spTree>
    <p:extLst>
      <p:ext uri="{BB962C8B-B14F-4D97-AF65-F5344CB8AC3E}">
        <p14:creationId xmlns:p14="http://schemas.microsoft.com/office/powerpoint/2010/main" val="1228161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4</a:t>
            </a:fld>
            <a:endParaRPr lang="zh-CN" altLang="en-US"/>
          </a:p>
        </p:txBody>
      </p:sp>
    </p:spTree>
    <p:extLst>
      <p:ext uri="{BB962C8B-B14F-4D97-AF65-F5344CB8AC3E}">
        <p14:creationId xmlns:p14="http://schemas.microsoft.com/office/powerpoint/2010/main" val="217218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5</a:t>
            </a:fld>
            <a:endParaRPr lang="zh-CN" altLang="en-US"/>
          </a:p>
        </p:txBody>
      </p:sp>
    </p:spTree>
    <p:extLst>
      <p:ext uri="{BB962C8B-B14F-4D97-AF65-F5344CB8AC3E}">
        <p14:creationId xmlns:p14="http://schemas.microsoft.com/office/powerpoint/2010/main" val="2520375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6</a:t>
            </a:fld>
            <a:endParaRPr lang="zh-CN" altLang="en-US"/>
          </a:p>
        </p:txBody>
      </p:sp>
    </p:spTree>
    <p:extLst>
      <p:ext uri="{BB962C8B-B14F-4D97-AF65-F5344CB8AC3E}">
        <p14:creationId xmlns:p14="http://schemas.microsoft.com/office/powerpoint/2010/main" val="2749896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7</a:t>
            </a:fld>
            <a:endParaRPr lang="zh-CN" altLang="en-US"/>
          </a:p>
        </p:txBody>
      </p:sp>
    </p:spTree>
    <p:extLst>
      <p:ext uri="{BB962C8B-B14F-4D97-AF65-F5344CB8AC3E}">
        <p14:creationId xmlns:p14="http://schemas.microsoft.com/office/powerpoint/2010/main" val="19800481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8</a:t>
            </a:fld>
            <a:endParaRPr lang="zh-CN" altLang="en-US"/>
          </a:p>
        </p:txBody>
      </p:sp>
    </p:spTree>
    <p:extLst>
      <p:ext uri="{BB962C8B-B14F-4D97-AF65-F5344CB8AC3E}">
        <p14:creationId xmlns:p14="http://schemas.microsoft.com/office/powerpoint/2010/main" val="2702339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9</a:t>
            </a:fld>
            <a:endParaRPr lang="zh-CN" altLang="en-US"/>
          </a:p>
        </p:txBody>
      </p:sp>
    </p:spTree>
    <p:extLst>
      <p:ext uri="{BB962C8B-B14F-4D97-AF65-F5344CB8AC3E}">
        <p14:creationId xmlns:p14="http://schemas.microsoft.com/office/powerpoint/2010/main" val="39895412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92698"/>
            <a:ext cx="10515600" cy="603596"/>
          </a:xfrm>
        </p:spPr>
        <p:txBody>
          <a:bodyPr>
            <a:noAutofit/>
          </a:bodyPr>
          <a:lstStyle>
            <a:lvl1pPr>
              <a:defRPr sz="3200" b="1">
                <a:solidFill>
                  <a:srgbClr val="94D0C6"/>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2018\2\1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772" y="-1"/>
            <a:ext cx="892629" cy="1246243"/>
          </a:xfrm>
          <a:prstGeom prst="rect">
            <a:avLst/>
          </a:prstGeom>
        </p:spPr>
      </p:pic>
      <p:pic>
        <p:nvPicPr>
          <p:cNvPr id="7" name="图片 6"/>
          <p:cNvPicPr>
            <a:picLocks noChangeAspect="1"/>
          </p:cNvPicPr>
          <p:nvPr userDrawn="1"/>
        </p:nvPicPr>
        <p:blipFill rotWithShape="1">
          <a:blip r:embed="rId3" cstate="print">
            <a:extLst>
              <a:ext uri="{28A0092B-C50C-407E-A947-70E740481C1C}">
                <a14:useLocalDpi xmlns:a14="http://schemas.microsoft.com/office/drawing/2010/main" val="0"/>
              </a:ext>
            </a:extLst>
          </a:blip>
          <a:srcRect t="28730"/>
          <a:stretch/>
        </p:blipFill>
        <p:spPr>
          <a:xfrm>
            <a:off x="9720942" y="5577650"/>
            <a:ext cx="2471057" cy="1280350"/>
          </a:xfrm>
          <a:prstGeom prst="rect">
            <a:avLst/>
          </a:prstGeom>
        </p:spPr>
      </p:pic>
    </p:spTree>
  </p:cSld>
  <p:clrMapOvr>
    <a:masterClrMapping/>
  </p:clrMapOvr>
  <p:transition spd="slow" advClick="0"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2018\2\1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2587340"/>
            <a:ext cx="3058886" cy="4270659"/>
          </a:xfrm>
          <a:prstGeom prst="rect">
            <a:avLst/>
          </a:prstGeom>
        </p:spPr>
      </p:pic>
      <p:pic>
        <p:nvPicPr>
          <p:cNvPr id="7" name="图片 6"/>
          <p:cNvPicPr>
            <a:picLocks noChangeAspect="1"/>
          </p:cNvPicPr>
          <p:nvPr userDrawn="1"/>
        </p:nvPicPr>
        <p:blipFill rotWithShape="1">
          <a:blip r:embed="rId4" cstate="print">
            <a:extLst>
              <a:ext uri="{28A0092B-C50C-407E-A947-70E740481C1C}">
                <a14:useLocalDpi xmlns:a14="http://schemas.microsoft.com/office/drawing/2010/main" val="0"/>
              </a:ext>
            </a:extLst>
          </a:blip>
          <a:srcRect t="28730"/>
          <a:stretch/>
        </p:blipFill>
        <p:spPr>
          <a:xfrm>
            <a:off x="5421086" y="3349728"/>
            <a:ext cx="6770914" cy="3508272"/>
          </a:xfrm>
          <a:prstGeom prst="rect">
            <a:avLst/>
          </a:prstGeom>
        </p:spPr>
      </p:pic>
      <p:pic>
        <p:nvPicPr>
          <p:cNvPr id="8" name="图片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569026" y="568040"/>
            <a:ext cx="8414660" cy="4038600"/>
          </a:xfrm>
          <a:prstGeom prst="rect">
            <a:avLst/>
          </a:prstGeom>
        </p:spPr>
      </p:pic>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 calcmode="lin" valueType="num">
                                      <p:cBhvr>
                                        <p:cTn id="18" dur="1000" fill="hold"/>
                                        <p:tgtEl>
                                          <p:spTgt spid="8"/>
                                        </p:tgtEl>
                                        <p:attrNameLst>
                                          <p:attrName>style.rotation</p:attrName>
                                        </p:attrNameLst>
                                      </p:cBhvr>
                                      <p:tavLst>
                                        <p:tav tm="0">
                                          <p:val>
                                            <p:fltVal val="90"/>
                                          </p:val>
                                        </p:tav>
                                        <p:tav tm="100000">
                                          <p:val>
                                            <p:fltVal val="0"/>
                                          </p:val>
                                        </p:tav>
                                      </p:tavLst>
                                    </p:anim>
                                    <p:animEffect transition="in" filter="fade">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alphaModFix amt="11000"/>
            <a:lum/>
          </a:blip>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2018\2\1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Lst>
  <p:transition spd="slow" advClick="0" advTm="3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tags" Target="../tags/tag14.xml"/><Relationship Id="rId7" Type="http://schemas.openxmlformats.org/officeDocument/2006/relationships/image" Target="../media/image9.jpe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tags" Target="../tags/tag1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6"/>
          <p:cNvSpPr txBox="1"/>
          <p:nvPr/>
        </p:nvSpPr>
        <p:spPr>
          <a:xfrm>
            <a:off x="4390666" y="1602372"/>
            <a:ext cx="4745210" cy="1446550"/>
          </a:xfrm>
          <a:prstGeom prst="rect">
            <a:avLst/>
          </a:prstGeom>
          <a:noFill/>
          <a:effectLst/>
        </p:spPr>
        <p:txBody>
          <a:bodyPr wrap="none" lIns="91440" tIns="45720" rIns="91440" bIns="45720" rtlCol="0">
            <a:spAutoFit/>
          </a:bodyPr>
          <a:lstStyle/>
          <a:p>
            <a:r>
              <a:rPr lang="en-US" altLang="zh-CN" sz="8800" dirty="0">
                <a:solidFill>
                  <a:srgbClr val="57B5A5"/>
                </a:solidFill>
                <a:latin typeface="+mn-ea"/>
              </a:rPr>
              <a:t>201X</a:t>
            </a:r>
            <a:r>
              <a:rPr lang="zh-CN" altLang="en-US" sz="4800" dirty="0">
                <a:solidFill>
                  <a:srgbClr val="57B5A5"/>
                </a:solidFill>
                <a:latin typeface="+mn-ea"/>
              </a:rPr>
              <a:t>小清新</a:t>
            </a:r>
          </a:p>
        </p:txBody>
      </p:sp>
      <p:sp>
        <p:nvSpPr>
          <p:cNvPr id="3" name="TextBox 8"/>
          <p:cNvSpPr txBox="1"/>
          <p:nvPr/>
        </p:nvSpPr>
        <p:spPr>
          <a:xfrm>
            <a:off x="4399738" y="2858460"/>
            <a:ext cx="5109091" cy="830997"/>
          </a:xfrm>
          <a:prstGeom prst="rect">
            <a:avLst/>
          </a:prstGeom>
          <a:noFill/>
        </p:spPr>
        <p:txBody>
          <a:bodyPr wrap="none" lIns="91440" tIns="45720" rIns="91440" bIns="45720" rtlCol="0">
            <a:spAutoFit/>
          </a:bodyPr>
          <a:lstStyle/>
          <a:p>
            <a:r>
              <a:rPr lang="zh-CN" altLang="en-US" sz="4800" b="1" dirty="0">
                <a:solidFill>
                  <a:srgbClr val="57B5A5"/>
                </a:solidFill>
                <a:latin typeface="+mn-ea"/>
              </a:rPr>
              <a:t>寒假计划教学课件</a:t>
            </a:r>
          </a:p>
        </p:txBody>
      </p:sp>
      <p:sp>
        <p:nvSpPr>
          <p:cNvPr id="5" name="矩形 4"/>
          <p:cNvSpPr/>
          <p:nvPr/>
        </p:nvSpPr>
        <p:spPr>
          <a:xfrm>
            <a:off x="4244246" y="3681933"/>
            <a:ext cx="5420074" cy="400110"/>
          </a:xfrm>
          <a:prstGeom prst="rect">
            <a:avLst/>
          </a:prstGeom>
        </p:spPr>
        <p:txBody>
          <a:bodyPr wrap="none" lIns="91440" tIns="45720" rIns="91440" bIns="45720">
            <a:spAutoFit/>
          </a:bodyPr>
          <a:lstStyle/>
          <a:p>
            <a:r>
              <a:rPr lang="en-US" altLang="zh-CN" sz="2000" dirty="0">
                <a:solidFill>
                  <a:srgbClr val="57B5A5"/>
                </a:solidFill>
                <a:latin typeface="+mn-ea"/>
              </a:rPr>
              <a:t>[</a:t>
            </a:r>
            <a:r>
              <a:rPr lang="zh-CN" altLang="en-US" sz="2000" dirty="0">
                <a:solidFill>
                  <a:srgbClr val="57B5A5"/>
                </a:solidFill>
                <a:latin typeface="+mn-ea"/>
              </a:rPr>
              <a:t>教学课件</a:t>
            </a:r>
            <a:r>
              <a:rPr lang="en-US" altLang="zh-CN" sz="2000" dirty="0">
                <a:solidFill>
                  <a:srgbClr val="57B5A5"/>
                </a:solidFill>
                <a:latin typeface="+mn-ea"/>
              </a:rPr>
              <a:t>] </a:t>
            </a:r>
            <a:r>
              <a:rPr lang="zh-CN" altLang="en-US" sz="2000" dirty="0">
                <a:solidFill>
                  <a:srgbClr val="57B5A5"/>
                </a:solidFill>
                <a:latin typeface="+mn-ea"/>
              </a:rPr>
              <a:t> </a:t>
            </a:r>
            <a:r>
              <a:rPr lang="en-US" altLang="zh-CN" sz="2000" dirty="0">
                <a:solidFill>
                  <a:srgbClr val="57B5A5"/>
                </a:solidFill>
                <a:latin typeface="+mn-ea"/>
              </a:rPr>
              <a:t>[</a:t>
            </a:r>
            <a:r>
              <a:rPr lang="zh-CN" altLang="en-US" sz="2000" dirty="0">
                <a:solidFill>
                  <a:srgbClr val="57B5A5"/>
                </a:solidFill>
                <a:latin typeface="+mn-ea"/>
              </a:rPr>
              <a:t>新年计划</a:t>
            </a:r>
            <a:r>
              <a:rPr lang="en-US" altLang="zh-CN" sz="2000" dirty="0">
                <a:solidFill>
                  <a:srgbClr val="57B5A5"/>
                </a:solidFill>
                <a:latin typeface="+mn-ea"/>
              </a:rPr>
              <a:t>]</a:t>
            </a:r>
            <a:r>
              <a:rPr lang="zh-CN" altLang="en-US" sz="2000" dirty="0">
                <a:solidFill>
                  <a:srgbClr val="57B5A5"/>
                </a:solidFill>
                <a:latin typeface="+mn-ea"/>
              </a:rPr>
              <a:t>  </a:t>
            </a:r>
            <a:r>
              <a:rPr lang="en-US" altLang="zh-CN" sz="2000" dirty="0">
                <a:solidFill>
                  <a:srgbClr val="57B5A5"/>
                </a:solidFill>
                <a:latin typeface="+mn-ea"/>
              </a:rPr>
              <a:t>[</a:t>
            </a:r>
            <a:r>
              <a:rPr lang="zh-CN" altLang="en-US" sz="2000" dirty="0">
                <a:solidFill>
                  <a:srgbClr val="57B5A5"/>
                </a:solidFill>
                <a:latin typeface="+mn-ea"/>
              </a:rPr>
              <a:t>工作汇报</a:t>
            </a:r>
            <a:r>
              <a:rPr lang="en-US" altLang="zh-CN" sz="2000" dirty="0">
                <a:solidFill>
                  <a:srgbClr val="57B5A5"/>
                </a:solidFill>
                <a:latin typeface="+mn-ea"/>
              </a:rPr>
              <a:t>] </a:t>
            </a:r>
            <a:r>
              <a:rPr lang="zh-CN" altLang="en-US" sz="2000" dirty="0">
                <a:solidFill>
                  <a:srgbClr val="57B5A5"/>
                </a:solidFill>
                <a:latin typeface="+mn-ea"/>
              </a:rPr>
              <a:t> </a:t>
            </a:r>
            <a:r>
              <a:rPr lang="en-US" altLang="zh-CN" sz="2000" dirty="0">
                <a:solidFill>
                  <a:srgbClr val="57B5A5"/>
                </a:solidFill>
                <a:latin typeface="+mn-ea"/>
              </a:rPr>
              <a:t>[</a:t>
            </a:r>
            <a:r>
              <a:rPr lang="zh-CN" altLang="en-US" sz="2000" dirty="0">
                <a:solidFill>
                  <a:srgbClr val="57B5A5"/>
                </a:solidFill>
                <a:latin typeface="+mn-ea"/>
              </a:rPr>
              <a:t>完整框架</a:t>
            </a:r>
            <a:r>
              <a:rPr lang="en-US" altLang="zh-CN" sz="2000" dirty="0">
                <a:solidFill>
                  <a:srgbClr val="57B5A5"/>
                </a:solidFill>
                <a:latin typeface="+mn-ea"/>
              </a:rPr>
              <a:t>]</a:t>
            </a:r>
            <a:endParaRPr lang="zh-CN" altLang="en-US" sz="2000" dirty="0">
              <a:solidFill>
                <a:srgbClr val="57B5A5"/>
              </a:solidFill>
              <a:latin typeface="+mn-ea"/>
            </a:endParaRPr>
          </a:p>
        </p:txBody>
      </p:sp>
      <p:pic>
        <p:nvPicPr>
          <p:cNvPr id="7" name="iris - Lett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563857" y="-2405743"/>
            <a:ext cx="609600" cy="609600"/>
          </a:xfrm>
          <a:prstGeom prst="rect">
            <a:avLst/>
          </a:prstGeom>
        </p:spPr>
      </p:pic>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42" presetClass="entr" presetSubtype="0" fill="hold" grpId="0" nodeType="withEffect">
                                  <p:stCondLst>
                                    <p:cond delay="100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2500"/>
                                        <p:tgtEl>
                                          <p:spTgt spid="2"/>
                                        </p:tgtEl>
                                      </p:cBhvr>
                                    </p:animEffect>
                                    <p:anim calcmode="lin" valueType="num">
                                      <p:cBhvr>
                                        <p:cTn id="10" dur="2500" fill="hold"/>
                                        <p:tgtEl>
                                          <p:spTgt spid="2"/>
                                        </p:tgtEl>
                                        <p:attrNameLst>
                                          <p:attrName>ppt_x</p:attrName>
                                        </p:attrNameLst>
                                      </p:cBhvr>
                                      <p:tavLst>
                                        <p:tav tm="0">
                                          <p:val>
                                            <p:strVal val="#ppt_x"/>
                                          </p:val>
                                        </p:tav>
                                        <p:tav tm="100000">
                                          <p:val>
                                            <p:strVal val="#ppt_x"/>
                                          </p:val>
                                        </p:tav>
                                      </p:tavLst>
                                    </p:anim>
                                    <p:anim calcmode="lin" valueType="num">
                                      <p:cBhvr>
                                        <p:cTn id="11" dur="2500" fill="hold"/>
                                        <p:tgtEl>
                                          <p:spTgt spid="2"/>
                                        </p:tgtEl>
                                        <p:attrNameLst>
                                          <p:attrName>ppt_y</p:attrName>
                                        </p:attrNameLst>
                                      </p:cBhvr>
                                      <p:tavLst>
                                        <p:tav tm="0">
                                          <p:val>
                                            <p:strVal val="#ppt_y+.1"/>
                                          </p:val>
                                        </p:tav>
                                        <p:tav tm="100000">
                                          <p:val>
                                            <p:strVal val="#ppt_y"/>
                                          </p:val>
                                        </p:tav>
                                      </p:tavLst>
                                    </p:anim>
                                  </p:childTnLst>
                                </p:cTn>
                              </p:par>
                              <p:par>
                                <p:cTn id="12" presetID="53" presetClass="entr" presetSubtype="16" fill="hold" grpId="0" nodeType="withEffect">
                                  <p:stCondLst>
                                    <p:cond delay="2000"/>
                                  </p:stCondLst>
                                  <p:childTnLst>
                                    <p:set>
                                      <p:cBhvr>
                                        <p:cTn id="13" dur="1" fill="hold">
                                          <p:stCondLst>
                                            <p:cond delay="0"/>
                                          </p:stCondLst>
                                        </p:cTn>
                                        <p:tgtEl>
                                          <p:spTgt spid="3"/>
                                        </p:tgtEl>
                                        <p:attrNameLst>
                                          <p:attrName>style.visibility</p:attrName>
                                        </p:attrNameLst>
                                      </p:cBhvr>
                                      <p:to>
                                        <p:strVal val="visible"/>
                                      </p:to>
                                    </p:set>
                                    <p:anim calcmode="lin" valueType="num">
                                      <p:cBhvr>
                                        <p:cTn id="14" dur="1250" fill="hold"/>
                                        <p:tgtEl>
                                          <p:spTgt spid="3"/>
                                        </p:tgtEl>
                                        <p:attrNameLst>
                                          <p:attrName>ppt_w</p:attrName>
                                        </p:attrNameLst>
                                      </p:cBhvr>
                                      <p:tavLst>
                                        <p:tav tm="0">
                                          <p:val>
                                            <p:fltVal val="0"/>
                                          </p:val>
                                        </p:tav>
                                        <p:tav tm="100000">
                                          <p:val>
                                            <p:strVal val="#ppt_w"/>
                                          </p:val>
                                        </p:tav>
                                      </p:tavLst>
                                    </p:anim>
                                    <p:anim calcmode="lin" valueType="num">
                                      <p:cBhvr>
                                        <p:cTn id="15" dur="1250" fill="hold"/>
                                        <p:tgtEl>
                                          <p:spTgt spid="3"/>
                                        </p:tgtEl>
                                        <p:attrNameLst>
                                          <p:attrName>ppt_h</p:attrName>
                                        </p:attrNameLst>
                                      </p:cBhvr>
                                      <p:tavLst>
                                        <p:tav tm="0">
                                          <p:val>
                                            <p:fltVal val="0"/>
                                          </p:val>
                                        </p:tav>
                                        <p:tav tm="100000">
                                          <p:val>
                                            <p:strVal val="#ppt_h"/>
                                          </p:val>
                                        </p:tav>
                                      </p:tavLst>
                                    </p:anim>
                                    <p:animEffect transition="in" filter="fade">
                                      <p:cBhvr>
                                        <p:cTn id="16" dur="1250"/>
                                        <p:tgtEl>
                                          <p:spTgt spid="3"/>
                                        </p:tgtEl>
                                      </p:cBhvr>
                                    </p:animEffect>
                                  </p:childTnLst>
                                </p:cTn>
                              </p:par>
                              <p:par>
                                <p:cTn id="17" presetID="14" presetClass="entr" presetSubtype="10" fill="hold" grpId="0" nodeType="withEffect">
                                  <p:stCondLst>
                                    <p:cond delay="425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0" repeatCount="indefinite" fill="hold" display="0">
                  <p:stCondLst>
                    <p:cond delay="indefinite"/>
                  </p:stCondLst>
                  <p:endCondLst>
                    <p:cond evt="onStopAudio" delay="0">
                      <p:tgtEl>
                        <p:sldTgt/>
                      </p:tgtEl>
                    </p:cond>
                  </p:endCondLst>
                </p:cTn>
                <p:tgtEl>
                  <p:spTgt spid="7"/>
                </p:tgtEl>
              </p:cMediaNode>
            </p:audio>
          </p:childTnLst>
        </p:cTn>
      </p:par>
    </p:tnLst>
    <p:bldLst>
      <p:bldP spid="2" grpId="0" bldLvl="0" animBg="1"/>
      <p:bldP spid="3"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355830" y="2058175"/>
            <a:ext cx="1466769" cy="1467336"/>
            <a:chOff x="1714284" y="2039505"/>
            <a:chExt cx="2346735" cy="2347189"/>
          </a:xfrm>
        </p:grpSpPr>
        <p:sp>
          <p:nvSpPr>
            <p:cNvPr id="3" name="任意多边形 2"/>
            <p:cNvSpPr/>
            <p:nvPr/>
          </p:nvSpPr>
          <p:spPr>
            <a:xfrm rot="13500000" flipH="1">
              <a:off x="1714057"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p>
          </p:txBody>
        </p:sp>
        <p:sp>
          <p:nvSpPr>
            <p:cNvPr id="4" name="文本框 5"/>
            <p:cNvSpPr txBox="1">
              <a:spLocks noChangeArrowheads="1"/>
            </p:cNvSpPr>
            <p:nvPr/>
          </p:nvSpPr>
          <p:spPr bwMode="auto">
            <a:xfrm>
              <a:off x="1964703" y="2186816"/>
              <a:ext cx="1931734" cy="1920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7200" dirty="0">
                  <a:solidFill>
                    <a:schemeClr val="bg1"/>
                  </a:solidFill>
                  <a:latin typeface="Century Gothic" panose="020B0502020202020204" pitchFamily="34" charset="0"/>
                </a:rPr>
                <a:t>02</a:t>
              </a:r>
              <a:endParaRPr lang="zh-CN" altLang="en-US" sz="7200" dirty="0">
                <a:solidFill>
                  <a:schemeClr val="bg1"/>
                </a:solidFill>
                <a:latin typeface="Century Gothic" panose="020B0502020202020204" pitchFamily="34" charset="0"/>
              </a:endParaRPr>
            </a:p>
          </p:txBody>
        </p:sp>
      </p:grpSp>
      <p:grpSp>
        <p:nvGrpSpPr>
          <p:cNvPr id="7" name="组合 6"/>
          <p:cNvGrpSpPr/>
          <p:nvPr/>
        </p:nvGrpSpPr>
        <p:grpSpPr bwMode="auto">
          <a:xfrm>
            <a:off x="4856355" y="2085406"/>
            <a:ext cx="5506845" cy="1808162"/>
            <a:chOff x="277329" y="1093495"/>
            <a:chExt cx="5427948" cy="1808240"/>
          </a:xfrm>
        </p:grpSpPr>
        <p:cxnSp>
          <p:nvCxnSpPr>
            <p:cNvPr id="8" name="直接连接符 7"/>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77329" y="1418946"/>
              <a:ext cx="2620520" cy="646359"/>
            </a:xfrm>
            <a:prstGeom prst="rect">
              <a:avLst/>
            </a:prstGeom>
            <a:noFill/>
          </p:spPr>
          <p:txBody>
            <a:bodyPr wrap="square">
              <a:spAutoFit/>
            </a:bodyPr>
            <a:lstStyle/>
            <a:p>
              <a:pPr eaLnBrk="1" fontAlgn="auto" hangingPunct="1">
                <a:spcBef>
                  <a:spcPts val="0"/>
                </a:spcBef>
                <a:spcAft>
                  <a:spcPts val="0"/>
                </a:spcAft>
                <a:defRPr/>
              </a:pPr>
              <a:r>
                <a:rPr lang="zh-CN" altLang="en-US" sz="3600" b="1" dirty="0">
                  <a:solidFill>
                    <a:schemeClr val="tx1">
                      <a:lumMod val="50000"/>
                      <a:lumOff val="50000"/>
                    </a:schemeClr>
                  </a:solidFill>
                  <a:latin typeface="微软雅黑" panose="020B0503020204020204" pitchFamily="34" charset="-122"/>
                  <a:ea typeface="微软雅黑" panose="020B0503020204020204" pitchFamily="34" charset="-122"/>
                </a:rPr>
                <a:t>请输入标题</a:t>
              </a:r>
            </a:p>
          </p:txBody>
        </p:sp>
        <p:sp>
          <p:nvSpPr>
            <p:cNvPr id="10" name="文本框 9"/>
            <p:cNvSpPr txBox="1"/>
            <p:nvPr/>
          </p:nvSpPr>
          <p:spPr>
            <a:xfrm>
              <a:off x="326916" y="1093495"/>
              <a:ext cx="5141865" cy="400067"/>
            </a:xfrm>
            <a:prstGeom prst="rect">
              <a:avLst/>
            </a:prstGeom>
            <a:noFill/>
          </p:spPr>
          <p:txBody>
            <a:bodyPr>
              <a:spAutoFit/>
            </a:bodyPr>
            <a:lstStyle/>
            <a:p>
              <a:pPr eaLnBrk="1" fontAlgn="auto" hangingPunct="1">
                <a:spcBef>
                  <a:spcPts val="0"/>
                </a:spcBef>
                <a:spcAft>
                  <a:spcPts val="0"/>
                </a:spcAft>
                <a:defRPr/>
              </a:pPr>
              <a:r>
                <a:rPr lang="en-US" altLang="zh-CN" sz="2000" dirty="0">
                  <a:solidFill>
                    <a:schemeClr val="tx1">
                      <a:lumMod val="50000"/>
                      <a:lumOff val="50000"/>
                    </a:schemeClr>
                  </a:solidFill>
                  <a:latin typeface="Century Gothic" panose="020B0502020202020204" pitchFamily="34" charset="0"/>
                  <a:ea typeface="微软雅黑" panose="020B0503020204020204" pitchFamily="34" charset="-122"/>
                </a:rPr>
                <a:t>YOUR TITLE HERE</a:t>
              </a:r>
              <a:endParaRPr lang="zh-CN" altLang="en-US" sz="2000" dirty="0">
                <a:solidFill>
                  <a:schemeClr val="tx1">
                    <a:lumMod val="50000"/>
                    <a:lumOff val="50000"/>
                  </a:schemeClr>
                </a:solidFill>
                <a:latin typeface="Century Gothic" panose="020B0502020202020204" pitchFamily="34" charset="0"/>
                <a:ea typeface="微软雅黑" panose="020B0503020204020204" pitchFamily="34" charset="-122"/>
              </a:endParaRPr>
            </a:p>
          </p:txBody>
        </p:sp>
        <p:sp>
          <p:nvSpPr>
            <p:cNvPr id="11" name="文本框 10"/>
            <p:cNvSpPr txBox="1"/>
            <p:nvPr/>
          </p:nvSpPr>
          <p:spPr>
            <a:xfrm>
              <a:off x="277329" y="2317510"/>
              <a:ext cx="5427948" cy="584225"/>
            </a:xfrm>
            <a:prstGeom prst="rect">
              <a:avLst/>
            </a:prstGeom>
            <a:noFill/>
          </p:spPr>
          <p:txBody>
            <a:bodyPr>
              <a:spAutoFit/>
            </a:bodyPr>
            <a:lstStyle/>
            <a:p>
              <a:pPr eaLnBrk="1" fontAlgn="auto" hangingPunct="1">
                <a:spcBef>
                  <a:spcPts val="0"/>
                </a:spcBef>
                <a:spcAft>
                  <a:spcPts val="0"/>
                </a:spcAft>
                <a:defRPr/>
              </a:pPr>
              <a:r>
                <a:rPr lang="zh-CN" altLang="en-US" sz="1600" dirty="0">
                  <a:solidFill>
                    <a:schemeClr val="tx1">
                      <a:lumMod val="50000"/>
                      <a:lumOff val="50000"/>
                    </a:schemeClr>
                  </a:solidFill>
                  <a:latin typeface="微软雅黑 Light" panose="020B0502040204020203" pitchFamily="34" charset="-122"/>
                  <a:ea typeface="微软雅黑 Light" panose="020B0502040204020203" pitchFamily="34" charset="-122"/>
                </a:rPr>
                <a:t>在这里输入一些描述文字，可以是对这部分内容的简要说明</a:t>
              </a:r>
            </a:p>
          </p:txBody>
        </p:sp>
      </p:grpSp>
      <p:sp>
        <p:nvSpPr>
          <p:cNvPr id="12" name="椭圆 11"/>
          <p:cNvSpPr/>
          <p:nvPr/>
        </p:nvSpPr>
        <p:spPr>
          <a:xfrm>
            <a:off x="4465048" y="1982012"/>
            <a:ext cx="150146" cy="15176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椭圆 12"/>
          <p:cNvSpPr/>
          <p:nvPr/>
        </p:nvSpPr>
        <p:spPr>
          <a:xfrm>
            <a:off x="4540121" y="3469285"/>
            <a:ext cx="109520" cy="1095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椭圆 13"/>
          <p:cNvSpPr/>
          <p:nvPr/>
        </p:nvSpPr>
        <p:spPr>
          <a:xfrm>
            <a:off x="4887785" y="3186711"/>
            <a:ext cx="68718" cy="6871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1047877">
            <a:off x="3938458" y="3917512"/>
            <a:ext cx="174659" cy="17465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椭圆 15"/>
          <p:cNvSpPr/>
          <p:nvPr/>
        </p:nvSpPr>
        <p:spPr>
          <a:xfrm rot="11047877">
            <a:off x="3496905" y="1895638"/>
            <a:ext cx="172747" cy="1727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椭圆 18"/>
          <p:cNvSpPr/>
          <p:nvPr/>
        </p:nvSpPr>
        <p:spPr>
          <a:xfrm>
            <a:off x="11174653" y="2715643"/>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椭圆 19"/>
          <p:cNvSpPr/>
          <p:nvPr/>
        </p:nvSpPr>
        <p:spPr>
          <a:xfrm>
            <a:off x="11381028" y="2868043"/>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椭圆 20"/>
          <p:cNvSpPr/>
          <p:nvPr/>
        </p:nvSpPr>
        <p:spPr>
          <a:xfrm>
            <a:off x="3520661" y="3524645"/>
            <a:ext cx="154989" cy="15498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264882571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childTnLst>
                                </p:cTn>
                              </p:par>
                              <p:par>
                                <p:cTn id="33" presetID="22" presetClass="entr" presetSubtype="8" fill="hold" nodeType="withEffect">
                                  <p:stCondLst>
                                    <p:cond delay="50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9" grpId="0" animBg="1"/>
      <p:bldP spid="20"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2207132" y="3309938"/>
            <a:ext cx="1892054" cy="1892300"/>
            <a:chOff x="2207026" y="3310449"/>
            <a:chExt cx="1891595" cy="1891596"/>
          </a:xfrm>
        </p:grpSpPr>
        <p:sp>
          <p:nvSpPr>
            <p:cNvPr id="7231" name="Rectangle 5"/>
            <p:cNvSpPr>
              <a:spLocks noChangeArrowheads="1"/>
            </p:cNvSpPr>
            <p:nvPr/>
          </p:nvSpPr>
          <p:spPr bwMode="auto">
            <a:xfrm>
              <a:off x="3097189" y="3310449"/>
              <a:ext cx="103726" cy="39793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endParaRPr lang="zh-CN" altLang="en-US" sz="1600">
                <a:solidFill>
                  <a:schemeClr val="tx1">
                    <a:lumMod val="50000"/>
                    <a:lumOff val="50000"/>
                  </a:schemeClr>
                </a:solidFill>
                <a:ea typeface="+mn-ea"/>
                <a:cs typeface="+mn-ea"/>
              </a:endParaRPr>
            </a:p>
          </p:txBody>
        </p:sp>
        <p:sp>
          <p:nvSpPr>
            <p:cNvPr id="7232" name="Freeform 6"/>
            <p:cNvSpPr/>
            <p:nvPr/>
          </p:nvSpPr>
          <p:spPr bwMode="auto">
            <a:xfrm>
              <a:off x="2857674" y="3329309"/>
              <a:ext cx="199910" cy="411135"/>
            </a:xfrm>
            <a:custGeom>
              <a:avLst/>
              <a:gdLst>
                <a:gd name="T0" fmla="*/ 2147483647 w 106"/>
                <a:gd name="T1" fmla="*/ 2147483647 h 218"/>
                <a:gd name="T2" fmla="*/ 2147483647 w 106"/>
                <a:gd name="T3" fmla="*/ 2147483647 h 218"/>
                <a:gd name="T4" fmla="*/ 0 w 106"/>
                <a:gd name="T5" fmla="*/ 2147483647 h 218"/>
                <a:gd name="T6" fmla="*/ 2147483647 w 106"/>
                <a:gd name="T7" fmla="*/ 0 h 218"/>
                <a:gd name="T8" fmla="*/ 2147483647 w 106"/>
                <a:gd name="T9" fmla="*/ 2147483647 h 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 h="218">
                  <a:moveTo>
                    <a:pt x="106" y="203"/>
                  </a:moveTo>
                  <a:lnTo>
                    <a:pt x="53" y="218"/>
                  </a:lnTo>
                  <a:lnTo>
                    <a:pt x="0" y="15"/>
                  </a:lnTo>
                  <a:lnTo>
                    <a:pt x="51" y="0"/>
                  </a:lnTo>
                  <a:lnTo>
                    <a:pt x="106" y="20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3" name="Freeform 7"/>
            <p:cNvSpPr/>
            <p:nvPr/>
          </p:nvSpPr>
          <p:spPr bwMode="auto">
            <a:xfrm>
              <a:off x="2633248" y="3412290"/>
              <a:ext cx="286663" cy="396047"/>
            </a:xfrm>
            <a:custGeom>
              <a:avLst/>
              <a:gdLst>
                <a:gd name="T0" fmla="*/ 2147483647 w 152"/>
                <a:gd name="T1" fmla="*/ 2147483647 h 210"/>
                <a:gd name="T2" fmla="*/ 2147483647 w 152"/>
                <a:gd name="T3" fmla="*/ 2147483647 h 210"/>
                <a:gd name="T4" fmla="*/ 0 w 152"/>
                <a:gd name="T5" fmla="*/ 2147483647 h 210"/>
                <a:gd name="T6" fmla="*/ 2147483647 w 152"/>
                <a:gd name="T7" fmla="*/ 0 h 210"/>
                <a:gd name="T8" fmla="*/ 2147483647 w 152"/>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10">
                  <a:moveTo>
                    <a:pt x="152" y="183"/>
                  </a:moveTo>
                  <a:lnTo>
                    <a:pt x="104" y="210"/>
                  </a:lnTo>
                  <a:lnTo>
                    <a:pt x="0" y="28"/>
                  </a:lnTo>
                  <a:lnTo>
                    <a:pt x="48" y="0"/>
                  </a:lnTo>
                  <a:lnTo>
                    <a:pt x="152" y="18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4" name="Freeform 8"/>
            <p:cNvSpPr/>
            <p:nvPr/>
          </p:nvSpPr>
          <p:spPr bwMode="auto">
            <a:xfrm>
              <a:off x="2444654" y="3553735"/>
              <a:ext cx="354556" cy="350785"/>
            </a:xfrm>
            <a:custGeom>
              <a:avLst/>
              <a:gdLst>
                <a:gd name="T0" fmla="*/ 2147483647 w 188"/>
                <a:gd name="T1" fmla="*/ 2147483647 h 186"/>
                <a:gd name="T2" fmla="*/ 2147483647 w 188"/>
                <a:gd name="T3" fmla="*/ 2147483647 h 186"/>
                <a:gd name="T4" fmla="*/ 0 w 188"/>
                <a:gd name="T5" fmla="*/ 2147483647 h 186"/>
                <a:gd name="T6" fmla="*/ 2147483647 w 188"/>
                <a:gd name="T7" fmla="*/ 0 h 186"/>
                <a:gd name="T8" fmla="*/ 2147483647 w 188"/>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6">
                  <a:moveTo>
                    <a:pt x="188" y="148"/>
                  </a:moveTo>
                  <a:lnTo>
                    <a:pt x="149" y="186"/>
                  </a:lnTo>
                  <a:lnTo>
                    <a:pt x="0" y="38"/>
                  </a:lnTo>
                  <a:lnTo>
                    <a:pt x="38" y="0"/>
                  </a:lnTo>
                  <a:lnTo>
                    <a:pt x="188" y="14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5" name="Freeform 9"/>
            <p:cNvSpPr/>
            <p:nvPr/>
          </p:nvSpPr>
          <p:spPr bwMode="auto">
            <a:xfrm>
              <a:off x="2306980" y="3740443"/>
              <a:ext cx="396047" cy="288549"/>
            </a:xfrm>
            <a:custGeom>
              <a:avLst/>
              <a:gdLst>
                <a:gd name="T0" fmla="*/ 2147483647 w 210"/>
                <a:gd name="T1" fmla="*/ 2147483647 h 153"/>
                <a:gd name="T2" fmla="*/ 2147483647 w 210"/>
                <a:gd name="T3" fmla="*/ 2147483647 h 153"/>
                <a:gd name="T4" fmla="*/ 0 w 210"/>
                <a:gd name="T5" fmla="*/ 2147483647 h 153"/>
                <a:gd name="T6" fmla="*/ 2147483647 w 210"/>
                <a:gd name="T7" fmla="*/ 0 h 153"/>
                <a:gd name="T8" fmla="*/ 2147483647 w 210"/>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3">
                  <a:moveTo>
                    <a:pt x="210" y="105"/>
                  </a:moveTo>
                  <a:lnTo>
                    <a:pt x="182" y="153"/>
                  </a:lnTo>
                  <a:lnTo>
                    <a:pt x="0" y="47"/>
                  </a:lnTo>
                  <a:lnTo>
                    <a:pt x="27" y="0"/>
                  </a:lnTo>
                  <a:lnTo>
                    <a:pt x="210" y="10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6" name="Freeform 10"/>
            <p:cNvSpPr/>
            <p:nvPr/>
          </p:nvSpPr>
          <p:spPr bwMode="auto">
            <a:xfrm>
              <a:off x="2223998" y="3962984"/>
              <a:ext cx="409248" cy="203681"/>
            </a:xfrm>
            <a:custGeom>
              <a:avLst/>
              <a:gdLst>
                <a:gd name="T0" fmla="*/ 2147483647 w 217"/>
                <a:gd name="T1" fmla="*/ 2147483647 h 108"/>
                <a:gd name="T2" fmla="*/ 2147483647 w 217"/>
                <a:gd name="T3" fmla="*/ 2147483647 h 108"/>
                <a:gd name="T4" fmla="*/ 0 w 217"/>
                <a:gd name="T5" fmla="*/ 2147483647 h 108"/>
                <a:gd name="T6" fmla="*/ 2147483647 w 217"/>
                <a:gd name="T7" fmla="*/ 0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217" y="55"/>
                  </a:moveTo>
                  <a:lnTo>
                    <a:pt x="204" y="108"/>
                  </a:lnTo>
                  <a:lnTo>
                    <a:pt x="0" y="53"/>
                  </a:lnTo>
                  <a:lnTo>
                    <a:pt x="15" y="0"/>
                  </a:lnTo>
                  <a:lnTo>
                    <a:pt x="217" y="5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7" name="Rectangle 11"/>
            <p:cNvSpPr>
              <a:spLocks noChangeArrowheads="1"/>
            </p:cNvSpPr>
            <p:nvPr/>
          </p:nvSpPr>
          <p:spPr bwMode="auto">
            <a:xfrm>
              <a:off x="2207026" y="4208156"/>
              <a:ext cx="396047" cy="101841"/>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238" name="Freeform 12"/>
            <p:cNvSpPr/>
            <p:nvPr/>
          </p:nvSpPr>
          <p:spPr bwMode="auto">
            <a:xfrm>
              <a:off x="2223998" y="4351488"/>
              <a:ext cx="413020" cy="199910"/>
            </a:xfrm>
            <a:custGeom>
              <a:avLst/>
              <a:gdLst>
                <a:gd name="T0" fmla="*/ 2147483647 w 219"/>
                <a:gd name="T1" fmla="*/ 0 h 106"/>
                <a:gd name="T2" fmla="*/ 2147483647 w 219"/>
                <a:gd name="T3" fmla="*/ 2147483647 h 106"/>
                <a:gd name="T4" fmla="*/ 2147483647 w 219"/>
                <a:gd name="T5" fmla="*/ 2147483647 h 106"/>
                <a:gd name="T6" fmla="*/ 0 w 219"/>
                <a:gd name="T7" fmla="*/ 2147483647 h 106"/>
                <a:gd name="T8" fmla="*/ 2147483647 w 219"/>
                <a:gd name="T9" fmla="*/ 0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9" h="106">
                  <a:moveTo>
                    <a:pt x="204" y="0"/>
                  </a:moveTo>
                  <a:lnTo>
                    <a:pt x="219" y="51"/>
                  </a:lnTo>
                  <a:lnTo>
                    <a:pt x="15" y="106"/>
                  </a:lnTo>
                  <a:lnTo>
                    <a:pt x="0" y="55"/>
                  </a:lnTo>
                  <a:lnTo>
                    <a:pt x="204"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9" name="Freeform 13"/>
            <p:cNvSpPr/>
            <p:nvPr/>
          </p:nvSpPr>
          <p:spPr bwMode="auto">
            <a:xfrm>
              <a:off x="2306980" y="4489161"/>
              <a:ext cx="396047" cy="286663"/>
            </a:xfrm>
            <a:custGeom>
              <a:avLst/>
              <a:gdLst>
                <a:gd name="T0" fmla="*/ 2147483647 w 210"/>
                <a:gd name="T1" fmla="*/ 0 h 152"/>
                <a:gd name="T2" fmla="*/ 2147483647 w 210"/>
                <a:gd name="T3" fmla="*/ 2147483647 h 152"/>
                <a:gd name="T4" fmla="*/ 2147483647 w 210"/>
                <a:gd name="T5" fmla="*/ 2147483647 h 152"/>
                <a:gd name="T6" fmla="*/ 0 w 210"/>
                <a:gd name="T7" fmla="*/ 2147483647 h 152"/>
                <a:gd name="T8" fmla="*/ 2147483647 w 210"/>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2">
                  <a:moveTo>
                    <a:pt x="182" y="0"/>
                  </a:moveTo>
                  <a:lnTo>
                    <a:pt x="210" y="46"/>
                  </a:lnTo>
                  <a:lnTo>
                    <a:pt x="27" y="152"/>
                  </a:lnTo>
                  <a:lnTo>
                    <a:pt x="0" y="104"/>
                  </a:lnTo>
                  <a:lnTo>
                    <a:pt x="182"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0" name="Freeform 14"/>
            <p:cNvSpPr/>
            <p:nvPr/>
          </p:nvSpPr>
          <p:spPr bwMode="auto">
            <a:xfrm>
              <a:off x="2448426" y="4609861"/>
              <a:ext cx="354556" cy="354556"/>
            </a:xfrm>
            <a:custGeom>
              <a:avLst/>
              <a:gdLst>
                <a:gd name="T0" fmla="*/ 2147483647 w 188"/>
                <a:gd name="T1" fmla="*/ 0 h 188"/>
                <a:gd name="T2" fmla="*/ 2147483647 w 188"/>
                <a:gd name="T3" fmla="*/ 2147483647 h 188"/>
                <a:gd name="T4" fmla="*/ 2147483647 w 188"/>
                <a:gd name="T5" fmla="*/ 2147483647 h 188"/>
                <a:gd name="T6" fmla="*/ 0 w 188"/>
                <a:gd name="T7" fmla="*/ 2147483647 h 188"/>
                <a:gd name="T8" fmla="*/ 2147483647 w 188"/>
                <a:gd name="T9" fmla="*/ 0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149" y="0"/>
                  </a:moveTo>
                  <a:lnTo>
                    <a:pt x="188" y="38"/>
                  </a:lnTo>
                  <a:lnTo>
                    <a:pt x="38" y="188"/>
                  </a:lnTo>
                  <a:lnTo>
                    <a:pt x="0" y="150"/>
                  </a:lnTo>
                  <a:lnTo>
                    <a:pt x="149"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1" name="Freeform 15"/>
            <p:cNvSpPr/>
            <p:nvPr/>
          </p:nvSpPr>
          <p:spPr bwMode="auto">
            <a:xfrm>
              <a:off x="2637020" y="4706044"/>
              <a:ext cx="284776" cy="396047"/>
            </a:xfrm>
            <a:custGeom>
              <a:avLst/>
              <a:gdLst>
                <a:gd name="T0" fmla="*/ 2147483647 w 151"/>
                <a:gd name="T1" fmla="*/ 0 h 210"/>
                <a:gd name="T2" fmla="*/ 2147483647 w 151"/>
                <a:gd name="T3" fmla="*/ 2147483647 h 210"/>
                <a:gd name="T4" fmla="*/ 2147483647 w 151"/>
                <a:gd name="T5" fmla="*/ 2147483647 h 210"/>
                <a:gd name="T6" fmla="*/ 0 w 151"/>
                <a:gd name="T7" fmla="*/ 2147483647 h 210"/>
                <a:gd name="T8" fmla="*/ 2147483647 w 151"/>
                <a:gd name="T9" fmla="*/ 0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210">
                  <a:moveTo>
                    <a:pt x="106" y="0"/>
                  </a:moveTo>
                  <a:lnTo>
                    <a:pt x="151" y="28"/>
                  </a:lnTo>
                  <a:lnTo>
                    <a:pt x="47" y="210"/>
                  </a:lnTo>
                  <a:lnTo>
                    <a:pt x="0" y="183"/>
                  </a:lnTo>
                  <a:lnTo>
                    <a:pt x="106"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2" name="Freeform 16"/>
            <p:cNvSpPr/>
            <p:nvPr/>
          </p:nvSpPr>
          <p:spPr bwMode="auto">
            <a:xfrm>
              <a:off x="2861446" y="4775823"/>
              <a:ext cx="201795" cy="409249"/>
            </a:xfrm>
            <a:custGeom>
              <a:avLst/>
              <a:gdLst>
                <a:gd name="T0" fmla="*/ 2147483647 w 107"/>
                <a:gd name="T1" fmla="*/ 0 h 217"/>
                <a:gd name="T2" fmla="*/ 2147483647 w 107"/>
                <a:gd name="T3" fmla="*/ 2147483647 h 217"/>
                <a:gd name="T4" fmla="*/ 2147483647 w 107"/>
                <a:gd name="T5" fmla="*/ 2147483647 h 217"/>
                <a:gd name="T6" fmla="*/ 0 w 107"/>
                <a:gd name="T7" fmla="*/ 2147483647 h 217"/>
                <a:gd name="T8" fmla="*/ 2147483647 w 107"/>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17">
                  <a:moveTo>
                    <a:pt x="54" y="0"/>
                  </a:moveTo>
                  <a:lnTo>
                    <a:pt x="107" y="12"/>
                  </a:lnTo>
                  <a:lnTo>
                    <a:pt x="53" y="217"/>
                  </a:lnTo>
                  <a:lnTo>
                    <a:pt x="0" y="202"/>
                  </a:lnTo>
                  <a:lnTo>
                    <a:pt x="54"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3" name="Freeform 17"/>
            <p:cNvSpPr/>
            <p:nvPr/>
          </p:nvSpPr>
          <p:spPr bwMode="auto">
            <a:xfrm>
              <a:off x="3100961" y="4805998"/>
              <a:ext cx="103726" cy="396047"/>
            </a:xfrm>
            <a:custGeom>
              <a:avLst/>
              <a:gdLst>
                <a:gd name="T0" fmla="*/ 0 w 55"/>
                <a:gd name="T1" fmla="*/ 0 h 210"/>
                <a:gd name="T2" fmla="*/ 2147483647 w 55"/>
                <a:gd name="T3" fmla="*/ 0 h 210"/>
                <a:gd name="T4" fmla="*/ 2147483647 w 55"/>
                <a:gd name="T5" fmla="*/ 2147483647 h 210"/>
                <a:gd name="T6" fmla="*/ 2147483647 w 55"/>
                <a:gd name="T7" fmla="*/ 2147483647 h 210"/>
                <a:gd name="T8" fmla="*/ 0 w 55"/>
                <a:gd name="T9" fmla="*/ 0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210">
                  <a:moveTo>
                    <a:pt x="0" y="0"/>
                  </a:moveTo>
                  <a:lnTo>
                    <a:pt x="55" y="0"/>
                  </a:lnTo>
                  <a:lnTo>
                    <a:pt x="55" y="210"/>
                  </a:lnTo>
                  <a:lnTo>
                    <a:pt x="2" y="210"/>
                  </a:lnTo>
                  <a:lnTo>
                    <a:pt x="0"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4" name="Freeform 18"/>
            <p:cNvSpPr/>
            <p:nvPr/>
          </p:nvSpPr>
          <p:spPr bwMode="auto">
            <a:xfrm>
              <a:off x="3246177" y="4772051"/>
              <a:ext cx="203681" cy="413021"/>
            </a:xfrm>
            <a:custGeom>
              <a:avLst/>
              <a:gdLst>
                <a:gd name="T0" fmla="*/ 0 w 108"/>
                <a:gd name="T1" fmla="*/ 2147483647 h 219"/>
                <a:gd name="T2" fmla="*/ 2147483647 w 108"/>
                <a:gd name="T3" fmla="*/ 0 h 219"/>
                <a:gd name="T4" fmla="*/ 2147483647 w 108"/>
                <a:gd name="T5" fmla="*/ 2147483647 h 219"/>
                <a:gd name="T6" fmla="*/ 2147483647 w 108"/>
                <a:gd name="T7" fmla="*/ 2147483647 h 219"/>
                <a:gd name="T8" fmla="*/ 0 w 108"/>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219">
                  <a:moveTo>
                    <a:pt x="0" y="14"/>
                  </a:moveTo>
                  <a:lnTo>
                    <a:pt x="53" y="0"/>
                  </a:lnTo>
                  <a:lnTo>
                    <a:pt x="108" y="204"/>
                  </a:lnTo>
                  <a:lnTo>
                    <a:pt x="55" y="219"/>
                  </a:lnTo>
                  <a:lnTo>
                    <a:pt x="0" y="14"/>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5" name="Freeform 19"/>
            <p:cNvSpPr/>
            <p:nvPr/>
          </p:nvSpPr>
          <p:spPr bwMode="auto">
            <a:xfrm>
              <a:off x="3383851" y="4706044"/>
              <a:ext cx="288548" cy="392275"/>
            </a:xfrm>
            <a:custGeom>
              <a:avLst/>
              <a:gdLst>
                <a:gd name="T0" fmla="*/ 0 w 153"/>
                <a:gd name="T1" fmla="*/ 2147483647 h 208"/>
                <a:gd name="T2" fmla="*/ 2147483647 w 153"/>
                <a:gd name="T3" fmla="*/ 0 h 208"/>
                <a:gd name="T4" fmla="*/ 2147483647 w 153"/>
                <a:gd name="T5" fmla="*/ 2147483647 h 208"/>
                <a:gd name="T6" fmla="*/ 2147483647 w 153"/>
                <a:gd name="T7" fmla="*/ 2147483647 h 208"/>
                <a:gd name="T8" fmla="*/ 0 w 153"/>
                <a:gd name="T9" fmla="*/ 2147483647 h 2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208">
                  <a:moveTo>
                    <a:pt x="0" y="28"/>
                  </a:moveTo>
                  <a:lnTo>
                    <a:pt x="47" y="0"/>
                  </a:lnTo>
                  <a:lnTo>
                    <a:pt x="153" y="183"/>
                  </a:lnTo>
                  <a:lnTo>
                    <a:pt x="106" y="208"/>
                  </a:lnTo>
                  <a:lnTo>
                    <a:pt x="0" y="2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6" name="Freeform 20"/>
            <p:cNvSpPr/>
            <p:nvPr/>
          </p:nvSpPr>
          <p:spPr bwMode="auto">
            <a:xfrm>
              <a:off x="3504551" y="4606089"/>
              <a:ext cx="354556" cy="354556"/>
            </a:xfrm>
            <a:custGeom>
              <a:avLst/>
              <a:gdLst>
                <a:gd name="T0" fmla="*/ 0 w 188"/>
                <a:gd name="T1" fmla="*/ 2147483647 h 188"/>
                <a:gd name="T2" fmla="*/ 2147483647 w 188"/>
                <a:gd name="T3" fmla="*/ 0 h 188"/>
                <a:gd name="T4" fmla="*/ 2147483647 w 188"/>
                <a:gd name="T5" fmla="*/ 2147483647 h 188"/>
                <a:gd name="T6" fmla="*/ 2147483647 w 188"/>
                <a:gd name="T7" fmla="*/ 2147483647 h 188"/>
                <a:gd name="T8" fmla="*/ 0 w 188"/>
                <a:gd name="T9" fmla="*/ 2147483647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0" y="39"/>
                  </a:moveTo>
                  <a:lnTo>
                    <a:pt x="40" y="0"/>
                  </a:lnTo>
                  <a:lnTo>
                    <a:pt x="188" y="150"/>
                  </a:lnTo>
                  <a:lnTo>
                    <a:pt x="149" y="188"/>
                  </a:lnTo>
                  <a:lnTo>
                    <a:pt x="0" y="39"/>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7" name="Freeform 21"/>
            <p:cNvSpPr/>
            <p:nvPr/>
          </p:nvSpPr>
          <p:spPr bwMode="auto">
            <a:xfrm>
              <a:off x="3604506" y="4483503"/>
              <a:ext cx="394161" cy="288549"/>
            </a:xfrm>
            <a:custGeom>
              <a:avLst/>
              <a:gdLst>
                <a:gd name="T0" fmla="*/ 0 w 209"/>
                <a:gd name="T1" fmla="*/ 2147483647 h 153"/>
                <a:gd name="T2" fmla="*/ 2147483647 w 209"/>
                <a:gd name="T3" fmla="*/ 0 h 153"/>
                <a:gd name="T4" fmla="*/ 2147483647 w 209"/>
                <a:gd name="T5" fmla="*/ 2147483647 h 153"/>
                <a:gd name="T6" fmla="*/ 2147483647 w 209"/>
                <a:gd name="T7" fmla="*/ 2147483647 h 153"/>
                <a:gd name="T8" fmla="*/ 0 w 209"/>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153">
                  <a:moveTo>
                    <a:pt x="0" y="47"/>
                  </a:moveTo>
                  <a:lnTo>
                    <a:pt x="27" y="0"/>
                  </a:lnTo>
                  <a:lnTo>
                    <a:pt x="209" y="105"/>
                  </a:lnTo>
                  <a:lnTo>
                    <a:pt x="182" y="153"/>
                  </a:lnTo>
                  <a:lnTo>
                    <a:pt x="0" y="47"/>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8" name="Freeform 22"/>
            <p:cNvSpPr/>
            <p:nvPr/>
          </p:nvSpPr>
          <p:spPr bwMode="auto">
            <a:xfrm>
              <a:off x="3668628" y="4345829"/>
              <a:ext cx="409248" cy="201796"/>
            </a:xfrm>
            <a:custGeom>
              <a:avLst/>
              <a:gdLst>
                <a:gd name="T0" fmla="*/ 0 w 217"/>
                <a:gd name="T1" fmla="*/ 2147483647 h 107"/>
                <a:gd name="T2" fmla="*/ 2147483647 w 217"/>
                <a:gd name="T3" fmla="*/ 0 h 107"/>
                <a:gd name="T4" fmla="*/ 2147483647 w 217"/>
                <a:gd name="T5" fmla="*/ 2147483647 h 107"/>
                <a:gd name="T6" fmla="*/ 2147483647 w 217"/>
                <a:gd name="T7" fmla="*/ 2147483647 h 107"/>
                <a:gd name="T8" fmla="*/ 0 w 217"/>
                <a:gd name="T9" fmla="*/ 2147483647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7">
                  <a:moveTo>
                    <a:pt x="0" y="53"/>
                  </a:moveTo>
                  <a:lnTo>
                    <a:pt x="15" y="0"/>
                  </a:lnTo>
                  <a:lnTo>
                    <a:pt x="217" y="54"/>
                  </a:lnTo>
                  <a:lnTo>
                    <a:pt x="205" y="107"/>
                  </a:lnTo>
                  <a:lnTo>
                    <a:pt x="0" y="5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9" name="Rectangle 23"/>
            <p:cNvSpPr>
              <a:spLocks noChangeArrowheads="1"/>
            </p:cNvSpPr>
            <p:nvPr/>
          </p:nvSpPr>
          <p:spPr bwMode="auto">
            <a:xfrm>
              <a:off x="3700689" y="4204384"/>
              <a:ext cx="397932" cy="99955"/>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250" name="Freeform 24"/>
            <p:cNvSpPr/>
            <p:nvPr/>
          </p:nvSpPr>
          <p:spPr bwMode="auto">
            <a:xfrm>
              <a:off x="3668628" y="3959212"/>
              <a:ext cx="409248" cy="203681"/>
            </a:xfrm>
            <a:custGeom>
              <a:avLst/>
              <a:gdLst>
                <a:gd name="T0" fmla="*/ 2147483647 w 217"/>
                <a:gd name="T1" fmla="*/ 2147483647 h 108"/>
                <a:gd name="T2" fmla="*/ 0 w 217"/>
                <a:gd name="T3" fmla="*/ 2147483647 h 108"/>
                <a:gd name="T4" fmla="*/ 2147483647 w 217"/>
                <a:gd name="T5" fmla="*/ 0 h 108"/>
                <a:gd name="T6" fmla="*/ 2147483647 w 217"/>
                <a:gd name="T7" fmla="*/ 2147483647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15" y="108"/>
                  </a:moveTo>
                  <a:lnTo>
                    <a:pt x="0" y="55"/>
                  </a:lnTo>
                  <a:lnTo>
                    <a:pt x="203" y="0"/>
                  </a:lnTo>
                  <a:lnTo>
                    <a:pt x="217" y="53"/>
                  </a:lnTo>
                  <a:lnTo>
                    <a:pt x="15" y="10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51" name="Freeform 25"/>
            <p:cNvSpPr/>
            <p:nvPr/>
          </p:nvSpPr>
          <p:spPr bwMode="auto">
            <a:xfrm>
              <a:off x="3600734" y="3736672"/>
              <a:ext cx="396047" cy="288549"/>
            </a:xfrm>
            <a:custGeom>
              <a:avLst/>
              <a:gdLst>
                <a:gd name="T0" fmla="*/ 2147483647 w 210"/>
                <a:gd name="T1" fmla="*/ 2147483647 h 153"/>
                <a:gd name="T2" fmla="*/ 0 w 210"/>
                <a:gd name="T3" fmla="*/ 2147483647 h 153"/>
                <a:gd name="T4" fmla="*/ 2147483647 w 210"/>
                <a:gd name="T5" fmla="*/ 0 h 153"/>
                <a:gd name="T6" fmla="*/ 2147483647 w 210"/>
                <a:gd name="T7" fmla="*/ 2147483647 h 153"/>
                <a:gd name="T8" fmla="*/ 2147483647 w 210"/>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3">
                  <a:moveTo>
                    <a:pt x="27" y="153"/>
                  </a:moveTo>
                  <a:lnTo>
                    <a:pt x="0" y="106"/>
                  </a:lnTo>
                  <a:lnTo>
                    <a:pt x="182" y="0"/>
                  </a:lnTo>
                  <a:lnTo>
                    <a:pt x="210" y="47"/>
                  </a:lnTo>
                  <a:lnTo>
                    <a:pt x="27" y="15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52" name="Freeform 26"/>
            <p:cNvSpPr/>
            <p:nvPr/>
          </p:nvSpPr>
          <p:spPr bwMode="auto">
            <a:xfrm>
              <a:off x="3504551" y="3549963"/>
              <a:ext cx="350785" cy="350785"/>
            </a:xfrm>
            <a:custGeom>
              <a:avLst/>
              <a:gdLst>
                <a:gd name="T0" fmla="*/ 2147483647 w 186"/>
                <a:gd name="T1" fmla="*/ 2147483647 h 186"/>
                <a:gd name="T2" fmla="*/ 0 w 186"/>
                <a:gd name="T3" fmla="*/ 2147483647 h 186"/>
                <a:gd name="T4" fmla="*/ 2147483647 w 186"/>
                <a:gd name="T5" fmla="*/ 0 h 186"/>
                <a:gd name="T6" fmla="*/ 2147483647 w 186"/>
                <a:gd name="T7" fmla="*/ 2147483647 h 186"/>
                <a:gd name="T8" fmla="*/ 2147483647 w 186"/>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 h="186">
                  <a:moveTo>
                    <a:pt x="38" y="186"/>
                  </a:moveTo>
                  <a:lnTo>
                    <a:pt x="0" y="148"/>
                  </a:lnTo>
                  <a:lnTo>
                    <a:pt x="147" y="0"/>
                  </a:lnTo>
                  <a:lnTo>
                    <a:pt x="186" y="39"/>
                  </a:lnTo>
                  <a:lnTo>
                    <a:pt x="38" y="186"/>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53" name="Freeform 27"/>
            <p:cNvSpPr/>
            <p:nvPr/>
          </p:nvSpPr>
          <p:spPr bwMode="auto">
            <a:xfrm>
              <a:off x="3380080" y="3408518"/>
              <a:ext cx="288548" cy="396047"/>
            </a:xfrm>
            <a:custGeom>
              <a:avLst/>
              <a:gdLst>
                <a:gd name="T0" fmla="*/ 2147483647 w 153"/>
                <a:gd name="T1" fmla="*/ 2147483647 h 210"/>
                <a:gd name="T2" fmla="*/ 0 w 153"/>
                <a:gd name="T3" fmla="*/ 2147483647 h 210"/>
                <a:gd name="T4" fmla="*/ 2147483647 w 153"/>
                <a:gd name="T5" fmla="*/ 0 h 210"/>
                <a:gd name="T6" fmla="*/ 2147483647 w 153"/>
                <a:gd name="T7" fmla="*/ 2147483647 h 210"/>
                <a:gd name="T8" fmla="*/ 2147483647 w 153"/>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210">
                  <a:moveTo>
                    <a:pt x="47" y="210"/>
                  </a:moveTo>
                  <a:lnTo>
                    <a:pt x="0" y="183"/>
                  </a:lnTo>
                  <a:lnTo>
                    <a:pt x="106" y="0"/>
                  </a:lnTo>
                  <a:lnTo>
                    <a:pt x="153" y="28"/>
                  </a:lnTo>
                  <a:lnTo>
                    <a:pt x="47" y="21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54" name="Freeform 28"/>
            <p:cNvSpPr/>
            <p:nvPr/>
          </p:nvSpPr>
          <p:spPr bwMode="auto">
            <a:xfrm>
              <a:off x="3242405" y="3327422"/>
              <a:ext cx="203681" cy="413021"/>
            </a:xfrm>
            <a:custGeom>
              <a:avLst/>
              <a:gdLst>
                <a:gd name="T0" fmla="*/ 2147483647 w 108"/>
                <a:gd name="T1" fmla="*/ 2147483647 h 219"/>
                <a:gd name="T2" fmla="*/ 0 w 108"/>
                <a:gd name="T3" fmla="*/ 2147483647 h 219"/>
                <a:gd name="T4" fmla="*/ 2147483647 w 108"/>
                <a:gd name="T5" fmla="*/ 0 h 219"/>
                <a:gd name="T6" fmla="*/ 2147483647 w 108"/>
                <a:gd name="T7" fmla="*/ 2147483647 h 219"/>
                <a:gd name="T8" fmla="*/ 2147483647 w 108"/>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219">
                  <a:moveTo>
                    <a:pt x="53" y="219"/>
                  </a:moveTo>
                  <a:lnTo>
                    <a:pt x="0" y="204"/>
                  </a:lnTo>
                  <a:lnTo>
                    <a:pt x="55" y="0"/>
                  </a:lnTo>
                  <a:lnTo>
                    <a:pt x="108" y="14"/>
                  </a:lnTo>
                  <a:lnTo>
                    <a:pt x="53" y="219"/>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grpSp>
      <p:grpSp>
        <p:nvGrpSpPr>
          <p:cNvPr id="29" name="组合 28"/>
          <p:cNvGrpSpPr/>
          <p:nvPr/>
        </p:nvGrpSpPr>
        <p:grpSpPr bwMode="auto">
          <a:xfrm>
            <a:off x="5196006" y="3309938"/>
            <a:ext cx="1890466" cy="1892300"/>
            <a:chOff x="5195354" y="3310449"/>
            <a:chExt cx="1891597" cy="1891596"/>
          </a:xfrm>
        </p:grpSpPr>
        <p:sp>
          <p:nvSpPr>
            <p:cNvPr id="7207" name="Rectangle 30"/>
            <p:cNvSpPr>
              <a:spLocks noChangeArrowheads="1"/>
            </p:cNvSpPr>
            <p:nvPr/>
          </p:nvSpPr>
          <p:spPr bwMode="auto">
            <a:xfrm>
              <a:off x="6085517" y="3310449"/>
              <a:ext cx="103726" cy="39793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endParaRPr lang="zh-CN" altLang="en-US" sz="1600">
                <a:solidFill>
                  <a:schemeClr val="tx1">
                    <a:lumMod val="50000"/>
                    <a:lumOff val="50000"/>
                  </a:schemeClr>
                </a:solidFill>
                <a:ea typeface="+mn-ea"/>
                <a:cs typeface="+mn-ea"/>
              </a:endParaRPr>
            </a:p>
          </p:txBody>
        </p:sp>
        <p:sp>
          <p:nvSpPr>
            <p:cNvPr id="7208" name="Freeform 31"/>
            <p:cNvSpPr/>
            <p:nvPr/>
          </p:nvSpPr>
          <p:spPr bwMode="auto">
            <a:xfrm>
              <a:off x="5842232" y="3329309"/>
              <a:ext cx="201795" cy="411135"/>
            </a:xfrm>
            <a:custGeom>
              <a:avLst/>
              <a:gdLst>
                <a:gd name="T0" fmla="*/ 2147483647 w 107"/>
                <a:gd name="T1" fmla="*/ 2147483647 h 218"/>
                <a:gd name="T2" fmla="*/ 2147483647 w 107"/>
                <a:gd name="T3" fmla="*/ 2147483647 h 218"/>
                <a:gd name="T4" fmla="*/ 0 w 107"/>
                <a:gd name="T5" fmla="*/ 2147483647 h 218"/>
                <a:gd name="T6" fmla="*/ 2147483647 w 107"/>
                <a:gd name="T7" fmla="*/ 0 h 218"/>
                <a:gd name="T8" fmla="*/ 2147483647 w 107"/>
                <a:gd name="T9" fmla="*/ 2147483647 h 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18">
                  <a:moveTo>
                    <a:pt x="107" y="203"/>
                  </a:moveTo>
                  <a:lnTo>
                    <a:pt x="54" y="218"/>
                  </a:lnTo>
                  <a:lnTo>
                    <a:pt x="0" y="15"/>
                  </a:lnTo>
                  <a:lnTo>
                    <a:pt x="53" y="0"/>
                  </a:lnTo>
                  <a:lnTo>
                    <a:pt x="107" y="20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09" name="Freeform 32"/>
            <p:cNvSpPr/>
            <p:nvPr/>
          </p:nvSpPr>
          <p:spPr bwMode="auto">
            <a:xfrm>
              <a:off x="5621576" y="3412290"/>
              <a:ext cx="284776" cy="396047"/>
            </a:xfrm>
            <a:custGeom>
              <a:avLst/>
              <a:gdLst>
                <a:gd name="T0" fmla="*/ 2147483647 w 151"/>
                <a:gd name="T1" fmla="*/ 2147483647 h 210"/>
                <a:gd name="T2" fmla="*/ 2147483647 w 151"/>
                <a:gd name="T3" fmla="*/ 2147483647 h 210"/>
                <a:gd name="T4" fmla="*/ 0 w 151"/>
                <a:gd name="T5" fmla="*/ 2147483647 h 210"/>
                <a:gd name="T6" fmla="*/ 2147483647 w 151"/>
                <a:gd name="T7" fmla="*/ 0 h 210"/>
                <a:gd name="T8" fmla="*/ 2147483647 w 151"/>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210">
                  <a:moveTo>
                    <a:pt x="151" y="183"/>
                  </a:moveTo>
                  <a:lnTo>
                    <a:pt x="104" y="210"/>
                  </a:lnTo>
                  <a:lnTo>
                    <a:pt x="0" y="28"/>
                  </a:lnTo>
                  <a:lnTo>
                    <a:pt x="46" y="0"/>
                  </a:lnTo>
                  <a:lnTo>
                    <a:pt x="151" y="18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0" name="Freeform 33"/>
            <p:cNvSpPr/>
            <p:nvPr/>
          </p:nvSpPr>
          <p:spPr bwMode="auto">
            <a:xfrm>
              <a:off x="5432982" y="3553735"/>
              <a:ext cx="354556" cy="350785"/>
            </a:xfrm>
            <a:custGeom>
              <a:avLst/>
              <a:gdLst>
                <a:gd name="T0" fmla="*/ 2147483647 w 188"/>
                <a:gd name="T1" fmla="*/ 2147483647 h 186"/>
                <a:gd name="T2" fmla="*/ 2147483647 w 188"/>
                <a:gd name="T3" fmla="*/ 2147483647 h 186"/>
                <a:gd name="T4" fmla="*/ 0 w 188"/>
                <a:gd name="T5" fmla="*/ 2147483647 h 186"/>
                <a:gd name="T6" fmla="*/ 2147483647 w 188"/>
                <a:gd name="T7" fmla="*/ 0 h 186"/>
                <a:gd name="T8" fmla="*/ 2147483647 w 188"/>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6">
                  <a:moveTo>
                    <a:pt x="188" y="148"/>
                  </a:moveTo>
                  <a:lnTo>
                    <a:pt x="149" y="186"/>
                  </a:lnTo>
                  <a:lnTo>
                    <a:pt x="0" y="38"/>
                  </a:lnTo>
                  <a:lnTo>
                    <a:pt x="38" y="0"/>
                  </a:lnTo>
                  <a:lnTo>
                    <a:pt x="188" y="14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1" name="Freeform 34"/>
            <p:cNvSpPr/>
            <p:nvPr/>
          </p:nvSpPr>
          <p:spPr bwMode="auto">
            <a:xfrm>
              <a:off x="5295309" y="3740443"/>
              <a:ext cx="394161" cy="288549"/>
            </a:xfrm>
            <a:custGeom>
              <a:avLst/>
              <a:gdLst>
                <a:gd name="T0" fmla="*/ 2147483647 w 209"/>
                <a:gd name="T1" fmla="*/ 2147483647 h 153"/>
                <a:gd name="T2" fmla="*/ 2147483647 w 209"/>
                <a:gd name="T3" fmla="*/ 2147483647 h 153"/>
                <a:gd name="T4" fmla="*/ 0 w 209"/>
                <a:gd name="T5" fmla="*/ 2147483647 h 153"/>
                <a:gd name="T6" fmla="*/ 2147483647 w 209"/>
                <a:gd name="T7" fmla="*/ 0 h 153"/>
                <a:gd name="T8" fmla="*/ 2147483647 w 209"/>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153">
                  <a:moveTo>
                    <a:pt x="209" y="105"/>
                  </a:moveTo>
                  <a:lnTo>
                    <a:pt x="182" y="153"/>
                  </a:lnTo>
                  <a:lnTo>
                    <a:pt x="0" y="47"/>
                  </a:lnTo>
                  <a:lnTo>
                    <a:pt x="27" y="0"/>
                  </a:lnTo>
                  <a:lnTo>
                    <a:pt x="209" y="10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2" name="Freeform 35"/>
            <p:cNvSpPr/>
            <p:nvPr/>
          </p:nvSpPr>
          <p:spPr bwMode="auto">
            <a:xfrm>
              <a:off x="5212328" y="3962984"/>
              <a:ext cx="409248" cy="203681"/>
            </a:xfrm>
            <a:custGeom>
              <a:avLst/>
              <a:gdLst>
                <a:gd name="T0" fmla="*/ 2147483647 w 217"/>
                <a:gd name="T1" fmla="*/ 2147483647 h 108"/>
                <a:gd name="T2" fmla="*/ 2147483647 w 217"/>
                <a:gd name="T3" fmla="*/ 2147483647 h 108"/>
                <a:gd name="T4" fmla="*/ 0 w 217"/>
                <a:gd name="T5" fmla="*/ 2147483647 h 108"/>
                <a:gd name="T6" fmla="*/ 2147483647 w 217"/>
                <a:gd name="T7" fmla="*/ 0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217" y="55"/>
                  </a:moveTo>
                  <a:lnTo>
                    <a:pt x="202" y="108"/>
                  </a:lnTo>
                  <a:lnTo>
                    <a:pt x="0" y="53"/>
                  </a:lnTo>
                  <a:lnTo>
                    <a:pt x="14" y="0"/>
                  </a:lnTo>
                  <a:lnTo>
                    <a:pt x="217" y="5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3" name="Rectangle 36"/>
            <p:cNvSpPr>
              <a:spLocks noChangeArrowheads="1"/>
            </p:cNvSpPr>
            <p:nvPr/>
          </p:nvSpPr>
          <p:spPr bwMode="auto">
            <a:xfrm>
              <a:off x="5195354" y="4208156"/>
              <a:ext cx="396047" cy="101841"/>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214" name="Freeform 37"/>
            <p:cNvSpPr/>
            <p:nvPr/>
          </p:nvSpPr>
          <p:spPr bwMode="auto">
            <a:xfrm>
              <a:off x="5212328" y="4351488"/>
              <a:ext cx="413020" cy="199910"/>
            </a:xfrm>
            <a:custGeom>
              <a:avLst/>
              <a:gdLst>
                <a:gd name="T0" fmla="*/ 2147483647 w 219"/>
                <a:gd name="T1" fmla="*/ 0 h 106"/>
                <a:gd name="T2" fmla="*/ 2147483647 w 219"/>
                <a:gd name="T3" fmla="*/ 2147483647 h 106"/>
                <a:gd name="T4" fmla="*/ 2147483647 w 219"/>
                <a:gd name="T5" fmla="*/ 2147483647 h 106"/>
                <a:gd name="T6" fmla="*/ 0 w 219"/>
                <a:gd name="T7" fmla="*/ 2147483647 h 106"/>
                <a:gd name="T8" fmla="*/ 2147483647 w 219"/>
                <a:gd name="T9" fmla="*/ 0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9" h="106">
                  <a:moveTo>
                    <a:pt x="204" y="0"/>
                  </a:moveTo>
                  <a:lnTo>
                    <a:pt x="219" y="51"/>
                  </a:lnTo>
                  <a:lnTo>
                    <a:pt x="14" y="106"/>
                  </a:lnTo>
                  <a:lnTo>
                    <a:pt x="0" y="55"/>
                  </a:lnTo>
                  <a:lnTo>
                    <a:pt x="204"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5" name="Freeform 38"/>
            <p:cNvSpPr/>
            <p:nvPr/>
          </p:nvSpPr>
          <p:spPr bwMode="auto">
            <a:xfrm>
              <a:off x="5295309" y="4489161"/>
              <a:ext cx="394161" cy="286663"/>
            </a:xfrm>
            <a:custGeom>
              <a:avLst/>
              <a:gdLst>
                <a:gd name="T0" fmla="*/ 2147483647 w 209"/>
                <a:gd name="T1" fmla="*/ 0 h 152"/>
                <a:gd name="T2" fmla="*/ 2147483647 w 209"/>
                <a:gd name="T3" fmla="*/ 2147483647 h 152"/>
                <a:gd name="T4" fmla="*/ 2147483647 w 209"/>
                <a:gd name="T5" fmla="*/ 2147483647 h 152"/>
                <a:gd name="T6" fmla="*/ 0 w 209"/>
                <a:gd name="T7" fmla="*/ 2147483647 h 152"/>
                <a:gd name="T8" fmla="*/ 2147483647 w 209"/>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152">
                  <a:moveTo>
                    <a:pt x="182" y="0"/>
                  </a:moveTo>
                  <a:lnTo>
                    <a:pt x="209" y="46"/>
                  </a:lnTo>
                  <a:lnTo>
                    <a:pt x="27" y="152"/>
                  </a:lnTo>
                  <a:lnTo>
                    <a:pt x="0" y="104"/>
                  </a:lnTo>
                  <a:lnTo>
                    <a:pt x="182"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6" name="Freeform 39"/>
            <p:cNvSpPr/>
            <p:nvPr/>
          </p:nvSpPr>
          <p:spPr bwMode="auto">
            <a:xfrm>
              <a:off x="5434869" y="4609861"/>
              <a:ext cx="354556" cy="354556"/>
            </a:xfrm>
            <a:custGeom>
              <a:avLst/>
              <a:gdLst>
                <a:gd name="T0" fmla="*/ 2147483647 w 188"/>
                <a:gd name="T1" fmla="*/ 0 h 188"/>
                <a:gd name="T2" fmla="*/ 2147483647 w 188"/>
                <a:gd name="T3" fmla="*/ 2147483647 h 188"/>
                <a:gd name="T4" fmla="*/ 2147483647 w 188"/>
                <a:gd name="T5" fmla="*/ 2147483647 h 188"/>
                <a:gd name="T6" fmla="*/ 0 w 188"/>
                <a:gd name="T7" fmla="*/ 2147483647 h 188"/>
                <a:gd name="T8" fmla="*/ 2147483647 w 188"/>
                <a:gd name="T9" fmla="*/ 0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150" y="0"/>
                  </a:moveTo>
                  <a:lnTo>
                    <a:pt x="188" y="38"/>
                  </a:lnTo>
                  <a:lnTo>
                    <a:pt x="39" y="188"/>
                  </a:lnTo>
                  <a:lnTo>
                    <a:pt x="0" y="150"/>
                  </a:lnTo>
                  <a:lnTo>
                    <a:pt x="150"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7" name="Freeform 40"/>
            <p:cNvSpPr/>
            <p:nvPr/>
          </p:nvSpPr>
          <p:spPr bwMode="auto">
            <a:xfrm>
              <a:off x="5625348" y="4706044"/>
              <a:ext cx="284776" cy="396047"/>
            </a:xfrm>
            <a:custGeom>
              <a:avLst/>
              <a:gdLst>
                <a:gd name="T0" fmla="*/ 2147483647 w 151"/>
                <a:gd name="T1" fmla="*/ 0 h 210"/>
                <a:gd name="T2" fmla="*/ 2147483647 w 151"/>
                <a:gd name="T3" fmla="*/ 2147483647 h 210"/>
                <a:gd name="T4" fmla="*/ 2147483647 w 151"/>
                <a:gd name="T5" fmla="*/ 2147483647 h 210"/>
                <a:gd name="T6" fmla="*/ 0 w 151"/>
                <a:gd name="T7" fmla="*/ 2147483647 h 210"/>
                <a:gd name="T8" fmla="*/ 2147483647 w 151"/>
                <a:gd name="T9" fmla="*/ 0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210">
                  <a:moveTo>
                    <a:pt x="104" y="0"/>
                  </a:moveTo>
                  <a:lnTo>
                    <a:pt x="151" y="28"/>
                  </a:lnTo>
                  <a:lnTo>
                    <a:pt x="47" y="210"/>
                  </a:lnTo>
                  <a:lnTo>
                    <a:pt x="0" y="183"/>
                  </a:lnTo>
                  <a:lnTo>
                    <a:pt x="104"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8" name="Freeform 41"/>
            <p:cNvSpPr/>
            <p:nvPr/>
          </p:nvSpPr>
          <p:spPr bwMode="auto">
            <a:xfrm>
              <a:off x="5847889" y="4775823"/>
              <a:ext cx="199910" cy="409249"/>
            </a:xfrm>
            <a:custGeom>
              <a:avLst/>
              <a:gdLst>
                <a:gd name="T0" fmla="*/ 2147483647 w 106"/>
                <a:gd name="T1" fmla="*/ 0 h 217"/>
                <a:gd name="T2" fmla="*/ 2147483647 w 106"/>
                <a:gd name="T3" fmla="*/ 2147483647 h 217"/>
                <a:gd name="T4" fmla="*/ 2147483647 w 106"/>
                <a:gd name="T5" fmla="*/ 2147483647 h 217"/>
                <a:gd name="T6" fmla="*/ 0 w 106"/>
                <a:gd name="T7" fmla="*/ 2147483647 h 217"/>
                <a:gd name="T8" fmla="*/ 2147483647 w 106"/>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 h="217">
                  <a:moveTo>
                    <a:pt x="55" y="0"/>
                  </a:moveTo>
                  <a:lnTo>
                    <a:pt x="106" y="12"/>
                  </a:lnTo>
                  <a:lnTo>
                    <a:pt x="51" y="217"/>
                  </a:lnTo>
                  <a:lnTo>
                    <a:pt x="0" y="202"/>
                  </a:lnTo>
                  <a:lnTo>
                    <a:pt x="55"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9" name="Rectangle 42"/>
            <p:cNvSpPr>
              <a:spLocks noChangeArrowheads="1"/>
            </p:cNvSpPr>
            <p:nvPr/>
          </p:nvSpPr>
          <p:spPr bwMode="auto">
            <a:xfrm>
              <a:off x="6089289" y="4805998"/>
              <a:ext cx="103726" cy="396047"/>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220" name="Freeform 43"/>
            <p:cNvSpPr/>
            <p:nvPr/>
          </p:nvSpPr>
          <p:spPr bwMode="auto">
            <a:xfrm>
              <a:off x="6234507" y="4772051"/>
              <a:ext cx="201795" cy="413021"/>
            </a:xfrm>
            <a:custGeom>
              <a:avLst/>
              <a:gdLst>
                <a:gd name="T0" fmla="*/ 0 w 107"/>
                <a:gd name="T1" fmla="*/ 2147483647 h 219"/>
                <a:gd name="T2" fmla="*/ 2147483647 w 107"/>
                <a:gd name="T3" fmla="*/ 0 h 219"/>
                <a:gd name="T4" fmla="*/ 2147483647 w 107"/>
                <a:gd name="T5" fmla="*/ 2147483647 h 219"/>
                <a:gd name="T6" fmla="*/ 2147483647 w 107"/>
                <a:gd name="T7" fmla="*/ 2147483647 h 219"/>
                <a:gd name="T8" fmla="*/ 0 w 107"/>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19">
                  <a:moveTo>
                    <a:pt x="0" y="14"/>
                  </a:moveTo>
                  <a:lnTo>
                    <a:pt x="53" y="0"/>
                  </a:lnTo>
                  <a:lnTo>
                    <a:pt x="107" y="204"/>
                  </a:lnTo>
                  <a:lnTo>
                    <a:pt x="54" y="219"/>
                  </a:lnTo>
                  <a:lnTo>
                    <a:pt x="0" y="14"/>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1" name="Freeform 44"/>
            <p:cNvSpPr/>
            <p:nvPr/>
          </p:nvSpPr>
          <p:spPr bwMode="auto">
            <a:xfrm>
              <a:off x="6372180" y="4706044"/>
              <a:ext cx="288548" cy="392275"/>
            </a:xfrm>
            <a:custGeom>
              <a:avLst/>
              <a:gdLst>
                <a:gd name="T0" fmla="*/ 0 w 153"/>
                <a:gd name="T1" fmla="*/ 2147483647 h 208"/>
                <a:gd name="T2" fmla="*/ 2147483647 w 153"/>
                <a:gd name="T3" fmla="*/ 0 h 208"/>
                <a:gd name="T4" fmla="*/ 2147483647 w 153"/>
                <a:gd name="T5" fmla="*/ 2147483647 h 208"/>
                <a:gd name="T6" fmla="*/ 2147483647 w 153"/>
                <a:gd name="T7" fmla="*/ 2147483647 h 208"/>
                <a:gd name="T8" fmla="*/ 0 w 153"/>
                <a:gd name="T9" fmla="*/ 2147483647 h 2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208">
                  <a:moveTo>
                    <a:pt x="0" y="28"/>
                  </a:moveTo>
                  <a:lnTo>
                    <a:pt x="47" y="0"/>
                  </a:lnTo>
                  <a:lnTo>
                    <a:pt x="153" y="183"/>
                  </a:lnTo>
                  <a:lnTo>
                    <a:pt x="105" y="208"/>
                  </a:lnTo>
                  <a:lnTo>
                    <a:pt x="0" y="2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2" name="Freeform 45"/>
            <p:cNvSpPr/>
            <p:nvPr/>
          </p:nvSpPr>
          <p:spPr bwMode="auto">
            <a:xfrm>
              <a:off x="6490995" y="4606089"/>
              <a:ext cx="354556" cy="354556"/>
            </a:xfrm>
            <a:custGeom>
              <a:avLst/>
              <a:gdLst>
                <a:gd name="T0" fmla="*/ 0 w 188"/>
                <a:gd name="T1" fmla="*/ 2147483647 h 188"/>
                <a:gd name="T2" fmla="*/ 2147483647 w 188"/>
                <a:gd name="T3" fmla="*/ 0 h 188"/>
                <a:gd name="T4" fmla="*/ 2147483647 w 188"/>
                <a:gd name="T5" fmla="*/ 2147483647 h 188"/>
                <a:gd name="T6" fmla="*/ 2147483647 w 188"/>
                <a:gd name="T7" fmla="*/ 2147483647 h 188"/>
                <a:gd name="T8" fmla="*/ 0 w 188"/>
                <a:gd name="T9" fmla="*/ 2147483647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0" y="39"/>
                  </a:moveTo>
                  <a:lnTo>
                    <a:pt x="39" y="0"/>
                  </a:lnTo>
                  <a:lnTo>
                    <a:pt x="188" y="150"/>
                  </a:lnTo>
                  <a:lnTo>
                    <a:pt x="150" y="188"/>
                  </a:lnTo>
                  <a:lnTo>
                    <a:pt x="0" y="39"/>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3" name="Freeform 46"/>
            <p:cNvSpPr/>
            <p:nvPr/>
          </p:nvSpPr>
          <p:spPr bwMode="auto">
            <a:xfrm>
              <a:off x="6590949" y="4483503"/>
              <a:ext cx="396047" cy="288549"/>
            </a:xfrm>
            <a:custGeom>
              <a:avLst/>
              <a:gdLst>
                <a:gd name="T0" fmla="*/ 0 w 210"/>
                <a:gd name="T1" fmla="*/ 2147483647 h 153"/>
                <a:gd name="T2" fmla="*/ 2147483647 w 210"/>
                <a:gd name="T3" fmla="*/ 0 h 153"/>
                <a:gd name="T4" fmla="*/ 2147483647 w 210"/>
                <a:gd name="T5" fmla="*/ 2147483647 h 153"/>
                <a:gd name="T6" fmla="*/ 2147483647 w 210"/>
                <a:gd name="T7" fmla="*/ 2147483647 h 153"/>
                <a:gd name="T8" fmla="*/ 0 w 210"/>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3">
                  <a:moveTo>
                    <a:pt x="0" y="47"/>
                  </a:moveTo>
                  <a:lnTo>
                    <a:pt x="28" y="0"/>
                  </a:lnTo>
                  <a:lnTo>
                    <a:pt x="210" y="105"/>
                  </a:lnTo>
                  <a:lnTo>
                    <a:pt x="183" y="153"/>
                  </a:lnTo>
                  <a:lnTo>
                    <a:pt x="0" y="47"/>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4" name="Freeform 47"/>
            <p:cNvSpPr/>
            <p:nvPr/>
          </p:nvSpPr>
          <p:spPr bwMode="auto">
            <a:xfrm>
              <a:off x="6656957" y="4345829"/>
              <a:ext cx="409248" cy="201796"/>
            </a:xfrm>
            <a:custGeom>
              <a:avLst/>
              <a:gdLst>
                <a:gd name="T0" fmla="*/ 0 w 217"/>
                <a:gd name="T1" fmla="*/ 2147483647 h 107"/>
                <a:gd name="T2" fmla="*/ 2147483647 w 217"/>
                <a:gd name="T3" fmla="*/ 0 h 107"/>
                <a:gd name="T4" fmla="*/ 2147483647 w 217"/>
                <a:gd name="T5" fmla="*/ 2147483647 h 107"/>
                <a:gd name="T6" fmla="*/ 2147483647 w 217"/>
                <a:gd name="T7" fmla="*/ 2147483647 h 107"/>
                <a:gd name="T8" fmla="*/ 0 w 217"/>
                <a:gd name="T9" fmla="*/ 2147483647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7">
                  <a:moveTo>
                    <a:pt x="0" y="53"/>
                  </a:moveTo>
                  <a:lnTo>
                    <a:pt x="15" y="0"/>
                  </a:lnTo>
                  <a:lnTo>
                    <a:pt x="217" y="54"/>
                  </a:lnTo>
                  <a:lnTo>
                    <a:pt x="204" y="107"/>
                  </a:lnTo>
                  <a:lnTo>
                    <a:pt x="0" y="5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5" name="Rectangle 48"/>
            <p:cNvSpPr>
              <a:spLocks noChangeArrowheads="1"/>
            </p:cNvSpPr>
            <p:nvPr/>
          </p:nvSpPr>
          <p:spPr bwMode="auto">
            <a:xfrm>
              <a:off x="6687132" y="4204384"/>
              <a:ext cx="399819" cy="99955"/>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226" name="Freeform 49"/>
            <p:cNvSpPr/>
            <p:nvPr/>
          </p:nvSpPr>
          <p:spPr bwMode="auto">
            <a:xfrm>
              <a:off x="6656957" y="3959212"/>
              <a:ext cx="409248" cy="203681"/>
            </a:xfrm>
            <a:custGeom>
              <a:avLst/>
              <a:gdLst>
                <a:gd name="T0" fmla="*/ 2147483647 w 217"/>
                <a:gd name="T1" fmla="*/ 2147483647 h 108"/>
                <a:gd name="T2" fmla="*/ 0 w 217"/>
                <a:gd name="T3" fmla="*/ 2147483647 h 108"/>
                <a:gd name="T4" fmla="*/ 2147483647 w 217"/>
                <a:gd name="T5" fmla="*/ 0 h 108"/>
                <a:gd name="T6" fmla="*/ 2147483647 w 217"/>
                <a:gd name="T7" fmla="*/ 2147483647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13" y="108"/>
                  </a:moveTo>
                  <a:lnTo>
                    <a:pt x="0" y="55"/>
                  </a:lnTo>
                  <a:lnTo>
                    <a:pt x="202" y="0"/>
                  </a:lnTo>
                  <a:lnTo>
                    <a:pt x="217" y="53"/>
                  </a:lnTo>
                  <a:lnTo>
                    <a:pt x="13" y="10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7" name="Freeform 50"/>
            <p:cNvSpPr/>
            <p:nvPr/>
          </p:nvSpPr>
          <p:spPr bwMode="auto">
            <a:xfrm>
              <a:off x="6589063" y="3736672"/>
              <a:ext cx="394161" cy="288549"/>
            </a:xfrm>
            <a:custGeom>
              <a:avLst/>
              <a:gdLst>
                <a:gd name="T0" fmla="*/ 2147483647 w 209"/>
                <a:gd name="T1" fmla="*/ 2147483647 h 153"/>
                <a:gd name="T2" fmla="*/ 0 w 209"/>
                <a:gd name="T3" fmla="*/ 2147483647 h 153"/>
                <a:gd name="T4" fmla="*/ 2147483647 w 209"/>
                <a:gd name="T5" fmla="*/ 0 h 153"/>
                <a:gd name="T6" fmla="*/ 2147483647 w 209"/>
                <a:gd name="T7" fmla="*/ 2147483647 h 153"/>
                <a:gd name="T8" fmla="*/ 2147483647 w 209"/>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153">
                  <a:moveTo>
                    <a:pt x="27" y="153"/>
                  </a:moveTo>
                  <a:lnTo>
                    <a:pt x="0" y="106"/>
                  </a:lnTo>
                  <a:lnTo>
                    <a:pt x="182" y="0"/>
                  </a:lnTo>
                  <a:lnTo>
                    <a:pt x="209" y="47"/>
                  </a:lnTo>
                  <a:lnTo>
                    <a:pt x="27" y="15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8" name="Freeform 51"/>
            <p:cNvSpPr/>
            <p:nvPr/>
          </p:nvSpPr>
          <p:spPr bwMode="auto">
            <a:xfrm>
              <a:off x="6489108" y="3549963"/>
              <a:ext cx="352670" cy="350785"/>
            </a:xfrm>
            <a:custGeom>
              <a:avLst/>
              <a:gdLst>
                <a:gd name="T0" fmla="*/ 2147483647 w 187"/>
                <a:gd name="T1" fmla="*/ 2147483647 h 186"/>
                <a:gd name="T2" fmla="*/ 0 w 187"/>
                <a:gd name="T3" fmla="*/ 2147483647 h 186"/>
                <a:gd name="T4" fmla="*/ 2147483647 w 187"/>
                <a:gd name="T5" fmla="*/ 0 h 186"/>
                <a:gd name="T6" fmla="*/ 2147483647 w 187"/>
                <a:gd name="T7" fmla="*/ 2147483647 h 186"/>
                <a:gd name="T8" fmla="*/ 2147483647 w 187"/>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186">
                  <a:moveTo>
                    <a:pt x="40" y="186"/>
                  </a:moveTo>
                  <a:lnTo>
                    <a:pt x="0" y="148"/>
                  </a:lnTo>
                  <a:lnTo>
                    <a:pt x="149" y="0"/>
                  </a:lnTo>
                  <a:lnTo>
                    <a:pt x="187" y="39"/>
                  </a:lnTo>
                  <a:lnTo>
                    <a:pt x="40" y="18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9" name="Freeform 52"/>
            <p:cNvSpPr/>
            <p:nvPr/>
          </p:nvSpPr>
          <p:spPr bwMode="auto">
            <a:xfrm>
              <a:off x="6368408" y="3408518"/>
              <a:ext cx="284776" cy="396047"/>
            </a:xfrm>
            <a:custGeom>
              <a:avLst/>
              <a:gdLst>
                <a:gd name="T0" fmla="*/ 2147483647 w 151"/>
                <a:gd name="T1" fmla="*/ 2147483647 h 210"/>
                <a:gd name="T2" fmla="*/ 0 w 151"/>
                <a:gd name="T3" fmla="*/ 2147483647 h 210"/>
                <a:gd name="T4" fmla="*/ 2147483647 w 151"/>
                <a:gd name="T5" fmla="*/ 0 h 210"/>
                <a:gd name="T6" fmla="*/ 2147483647 w 151"/>
                <a:gd name="T7" fmla="*/ 2147483647 h 210"/>
                <a:gd name="T8" fmla="*/ 2147483647 w 151"/>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210">
                  <a:moveTo>
                    <a:pt x="47" y="210"/>
                  </a:moveTo>
                  <a:lnTo>
                    <a:pt x="0" y="183"/>
                  </a:lnTo>
                  <a:lnTo>
                    <a:pt x="106" y="0"/>
                  </a:lnTo>
                  <a:lnTo>
                    <a:pt x="151" y="28"/>
                  </a:lnTo>
                  <a:lnTo>
                    <a:pt x="47" y="21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0" name="Freeform 53"/>
            <p:cNvSpPr/>
            <p:nvPr/>
          </p:nvSpPr>
          <p:spPr bwMode="auto">
            <a:xfrm>
              <a:off x="6230735" y="3327422"/>
              <a:ext cx="201795" cy="413021"/>
            </a:xfrm>
            <a:custGeom>
              <a:avLst/>
              <a:gdLst>
                <a:gd name="T0" fmla="*/ 2147483647 w 107"/>
                <a:gd name="T1" fmla="*/ 2147483647 h 219"/>
                <a:gd name="T2" fmla="*/ 0 w 107"/>
                <a:gd name="T3" fmla="*/ 2147483647 h 219"/>
                <a:gd name="T4" fmla="*/ 2147483647 w 107"/>
                <a:gd name="T5" fmla="*/ 0 h 219"/>
                <a:gd name="T6" fmla="*/ 2147483647 w 107"/>
                <a:gd name="T7" fmla="*/ 2147483647 h 219"/>
                <a:gd name="T8" fmla="*/ 2147483647 w 107"/>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19">
                  <a:moveTo>
                    <a:pt x="53" y="219"/>
                  </a:moveTo>
                  <a:lnTo>
                    <a:pt x="0" y="204"/>
                  </a:lnTo>
                  <a:lnTo>
                    <a:pt x="55" y="0"/>
                  </a:lnTo>
                  <a:lnTo>
                    <a:pt x="107" y="14"/>
                  </a:lnTo>
                  <a:lnTo>
                    <a:pt x="53" y="21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grpSp>
      <p:grpSp>
        <p:nvGrpSpPr>
          <p:cNvPr id="54" name="组合 53"/>
          <p:cNvGrpSpPr/>
          <p:nvPr/>
        </p:nvGrpSpPr>
        <p:grpSpPr bwMode="auto">
          <a:xfrm>
            <a:off x="8181705" y="3309938"/>
            <a:ext cx="1895228" cy="1892300"/>
            <a:chOff x="8181797" y="3310449"/>
            <a:chExt cx="1895368" cy="1891596"/>
          </a:xfrm>
        </p:grpSpPr>
        <p:sp>
          <p:nvSpPr>
            <p:cNvPr id="7183" name="Rectangle 55"/>
            <p:cNvSpPr>
              <a:spLocks noChangeArrowheads="1"/>
            </p:cNvSpPr>
            <p:nvPr/>
          </p:nvSpPr>
          <p:spPr bwMode="auto">
            <a:xfrm>
              <a:off x="9075732" y="3310449"/>
              <a:ext cx="103726" cy="3979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endParaRPr lang="zh-CN" altLang="en-US" sz="1600">
                <a:solidFill>
                  <a:schemeClr val="tx1">
                    <a:lumMod val="50000"/>
                    <a:lumOff val="50000"/>
                  </a:schemeClr>
                </a:solidFill>
                <a:ea typeface="+mn-ea"/>
                <a:cs typeface="+mn-ea"/>
              </a:endParaRPr>
            </a:p>
          </p:txBody>
        </p:sp>
        <p:sp>
          <p:nvSpPr>
            <p:cNvPr id="7184" name="Freeform 56"/>
            <p:cNvSpPr/>
            <p:nvPr/>
          </p:nvSpPr>
          <p:spPr bwMode="auto">
            <a:xfrm>
              <a:off x="8830560" y="3329309"/>
              <a:ext cx="203681" cy="411135"/>
            </a:xfrm>
            <a:custGeom>
              <a:avLst/>
              <a:gdLst>
                <a:gd name="T0" fmla="*/ 2147483647 w 108"/>
                <a:gd name="T1" fmla="*/ 2147483647 h 218"/>
                <a:gd name="T2" fmla="*/ 2147483647 w 108"/>
                <a:gd name="T3" fmla="*/ 2147483647 h 218"/>
                <a:gd name="T4" fmla="*/ 0 w 108"/>
                <a:gd name="T5" fmla="*/ 2147483647 h 218"/>
                <a:gd name="T6" fmla="*/ 2147483647 w 108"/>
                <a:gd name="T7" fmla="*/ 0 h 218"/>
                <a:gd name="T8" fmla="*/ 2147483647 w 108"/>
                <a:gd name="T9" fmla="*/ 2147483647 h 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218">
                  <a:moveTo>
                    <a:pt x="108" y="203"/>
                  </a:moveTo>
                  <a:lnTo>
                    <a:pt x="55" y="218"/>
                  </a:lnTo>
                  <a:lnTo>
                    <a:pt x="0" y="15"/>
                  </a:lnTo>
                  <a:lnTo>
                    <a:pt x="53" y="0"/>
                  </a:lnTo>
                  <a:lnTo>
                    <a:pt x="108" y="20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85" name="Freeform 57"/>
            <p:cNvSpPr/>
            <p:nvPr/>
          </p:nvSpPr>
          <p:spPr bwMode="auto">
            <a:xfrm>
              <a:off x="8608019" y="3412290"/>
              <a:ext cx="288548" cy="396047"/>
            </a:xfrm>
            <a:custGeom>
              <a:avLst/>
              <a:gdLst>
                <a:gd name="T0" fmla="*/ 2147483647 w 153"/>
                <a:gd name="T1" fmla="*/ 2147483647 h 210"/>
                <a:gd name="T2" fmla="*/ 2147483647 w 153"/>
                <a:gd name="T3" fmla="*/ 2147483647 h 210"/>
                <a:gd name="T4" fmla="*/ 0 w 153"/>
                <a:gd name="T5" fmla="*/ 2147483647 h 210"/>
                <a:gd name="T6" fmla="*/ 2147483647 w 153"/>
                <a:gd name="T7" fmla="*/ 0 h 210"/>
                <a:gd name="T8" fmla="*/ 2147483647 w 153"/>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210">
                  <a:moveTo>
                    <a:pt x="153" y="183"/>
                  </a:moveTo>
                  <a:lnTo>
                    <a:pt x="106" y="210"/>
                  </a:lnTo>
                  <a:lnTo>
                    <a:pt x="0" y="28"/>
                  </a:lnTo>
                  <a:lnTo>
                    <a:pt x="47" y="0"/>
                  </a:lnTo>
                  <a:lnTo>
                    <a:pt x="153" y="18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86" name="Freeform 58"/>
            <p:cNvSpPr/>
            <p:nvPr/>
          </p:nvSpPr>
          <p:spPr bwMode="auto">
            <a:xfrm>
              <a:off x="8421311" y="3553735"/>
              <a:ext cx="354556" cy="350785"/>
            </a:xfrm>
            <a:custGeom>
              <a:avLst/>
              <a:gdLst>
                <a:gd name="T0" fmla="*/ 2147483647 w 188"/>
                <a:gd name="T1" fmla="*/ 2147483647 h 186"/>
                <a:gd name="T2" fmla="*/ 2147483647 w 188"/>
                <a:gd name="T3" fmla="*/ 2147483647 h 186"/>
                <a:gd name="T4" fmla="*/ 0 w 188"/>
                <a:gd name="T5" fmla="*/ 2147483647 h 186"/>
                <a:gd name="T6" fmla="*/ 2147483647 w 188"/>
                <a:gd name="T7" fmla="*/ 0 h 186"/>
                <a:gd name="T8" fmla="*/ 2147483647 w 188"/>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6">
                  <a:moveTo>
                    <a:pt x="188" y="148"/>
                  </a:moveTo>
                  <a:lnTo>
                    <a:pt x="150" y="186"/>
                  </a:lnTo>
                  <a:lnTo>
                    <a:pt x="0" y="38"/>
                  </a:lnTo>
                  <a:lnTo>
                    <a:pt x="39" y="0"/>
                  </a:lnTo>
                  <a:lnTo>
                    <a:pt x="188" y="14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87" name="Freeform 59"/>
            <p:cNvSpPr/>
            <p:nvPr/>
          </p:nvSpPr>
          <p:spPr bwMode="auto">
            <a:xfrm>
              <a:off x="8283638" y="3740443"/>
              <a:ext cx="392275" cy="288549"/>
            </a:xfrm>
            <a:custGeom>
              <a:avLst/>
              <a:gdLst>
                <a:gd name="T0" fmla="*/ 2147483647 w 208"/>
                <a:gd name="T1" fmla="*/ 2147483647 h 153"/>
                <a:gd name="T2" fmla="*/ 2147483647 w 208"/>
                <a:gd name="T3" fmla="*/ 2147483647 h 153"/>
                <a:gd name="T4" fmla="*/ 0 w 208"/>
                <a:gd name="T5" fmla="*/ 2147483647 h 153"/>
                <a:gd name="T6" fmla="*/ 2147483647 w 208"/>
                <a:gd name="T7" fmla="*/ 0 h 153"/>
                <a:gd name="T8" fmla="*/ 2147483647 w 208"/>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 h="153">
                  <a:moveTo>
                    <a:pt x="208" y="105"/>
                  </a:moveTo>
                  <a:lnTo>
                    <a:pt x="183" y="153"/>
                  </a:lnTo>
                  <a:lnTo>
                    <a:pt x="0" y="47"/>
                  </a:lnTo>
                  <a:lnTo>
                    <a:pt x="26" y="0"/>
                  </a:lnTo>
                  <a:lnTo>
                    <a:pt x="208" y="10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88" name="Freeform 60"/>
            <p:cNvSpPr/>
            <p:nvPr/>
          </p:nvSpPr>
          <p:spPr bwMode="auto">
            <a:xfrm>
              <a:off x="8202542" y="3962984"/>
              <a:ext cx="409248" cy="203681"/>
            </a:xfrm>
            <a:custGeom>
              <a:avLst/>
              <a:gdLst>
                <a:gd name="T0" fmla="*/ 2147483647 w 217"/>
                <a:gd name="T1" fmla="*/ 2147483647 h 108"/>
                <a:gd name="T2" fmla="*/ 2147483647 w 217"/>
                <a:gd name="T3" fmla="*/ 2147483647 h 108"/>
                <a:gd name="T4" fmla="*/ 0 w 217"/>
                <a:gd name="T5" fmla="*/ 2147483647 h 108"/>
                <a:gd name="T6" fmla="*/ 2147483647 w 217"/>
                <a:gd name="T7" fmla="*/ 0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217" y="55"/>
                  </a:moveTo>
                  <a:lnTo>
                    <a:pt x="202" y="108"/>
                  </a:lnTo>
                  <a:lnTo>
                    <a:pt x="0" y="53"/>
                  </a:lnTo>
                  <a:lnTo>
                    <a:pt x="14" y="0"/>
                  </a:lnTo>
                  <a:lnTo>
                    <a:pt x="217" y="5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89" name="Rectangle 61"/>
            <p:cNvSpPr>
              <a:spLocks noChangeArrowheads="1"/>
            </p:cNvSpPr>
            <p:nvPr/>
          </p:nvSpPr>
          <p:spPr bwMode="auto">
            <a:xfrm>
              <a:off x="8181797" y="4208156"/>
              <a:ext cx="397932" cy="101841"/>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190" name="Freeform 62"/>
            <p:cNvSpPr/>
            <p:nvPr/>
          </p:nvSpPr>
          <p:spPr bwMode="auto">
            <a:xfrm>
              <a:off x="8202542" y="4351488"/>
              <a:ext cx="409248" cy="199910"/>
            </a:xfrm>
            <a:custGeom>
              <a:avLst/>
              <a:gdLst>
                <a:gd name="T0" fmla="*/ 2147483647 w 217"/>
                <a:gd name="T1" fmla="*/ 0 h 106"/>
                <a:gd name="T2" fmla="*/ 2147483647 w 217"/>
                <a:gd name="T3" fmla="*/ 2147483647 h 106"/>
                <a:gd name="T4" fmla="*/ 2147483647 w 217"/>
                <a:gd name="T5" fmla="*/ 2147483647 h 106"/>
                <a:gd name="T6" fmla="*/ 0 w 217"/>
                <a:gd name="T7" fmla="*/ 2147483647 h 106"/>
                <a:gd name="T8" fmla="*/ 2147483647 w 217"/>
                <a:gd name="T9" fmla="*/ 0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6">
                  <a:moveTo>
                    <a:pt x="204" y="0"/>
                  </a:moveTo>
                  <a:lnTo>
                    <a:pt x="217" y="51"/>
                  </a:lnTo>
                  <a:lnTo>
                    <a:pt x="14" y="106"/>
                  </a:lnTo>
                  <a:lnTo>
                    <a:pt x="0" y="55"/>
                  </a:lnTo>
                  <a:lnTo>
                    <a:pt x="204"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1" name="Freeform 63"/>
            <p:cNvSpPr/>
            <p:nvPr/>
          </p:nvSpPr>
          <p:spPr bwMode="auto">
            <a:xfrm>
              <a:off x="8283638" y="4489161"/>
              <a:ext cx="396047" cy="286663"/>
            </a:xfrm>
            <a:custGeom>
              <a:avLst/>
              <a:gdLst>
                <a:gd name="T0" fmla="*/ 2147483647 w 210"/>
                <a:gd name="T1" fmla="*/ 0 h 152"/>
                <a:gd name="T2" fmla="*/ 2147483647 w 210"/>
                <a:gd name="T3" fmla="*/ 2147483647 h 152"/>
                <a:gd name="T4" fmla="*/ 2147483647 w 210"/>
                <a:gd name="T5" fmla="*/ 2147483647 h 152"/>
                <a:gd name="T6" fmla="*/ 0 w 210"/>
                <a:gd name="T7" fmla="*/ 2147483647 h 152"/>
                <a:gd name="T8" fmla="*/ 2147483647 w 210"/>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2">
                  <a:moveTo>
                    <a:pt x="183" y="0"/>
                  </a:moveTo>
                  <a:lnTo>
                    <a:pt x="210" y="46"/>
                  </a:lnTo>
                  <a:lnTo>
                    <a:pt x="28" y="152"/>
                  </a:lnTo>
                  <a:lnTo>
                    <a:pt x="0" y="104"/>
                  </a:lnTo>
                  <a:lnTo>
                    <a:pt x="183"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2" name="Freeform 64"/>
            <p:cNvSpPr/>
            <p:nvPr/>
          </p:nvSpPr>
          <p:spPr bwMode="auto">
            <a:xfrm>
              <a:off x="8425083" y="4609861"/>
              <a:ext cx="354556" cy="354556"/>
            </a:xfrm>
            <a:custGeom>
              <a:avLst/>
              <a:gdLst>
                <a:gd name="T0" fmla="*/ 2147483647 w 188"/>
                <a:gd name="T1" fmla="*/ 0 h 188"/>
                <a:gd name="T2" fmla="*/ 2147483647 w 188"/>
                <a:gd name="T3" fmla="*/ 2147483647 h 188"/>
                <a:gd name="T4" fmla="*/ 2147483647 w 188"/>
                <a:gd name="T5" fmla="*/ 2147483647 h 188"/>
                <a:gd name="T6" fmla="*/ 0 w 188"/>
                <a:gd name="T7" fmla="*/ 2147483647 h 188"/>
                <a:gd name="T8" fmla="*/ 2147483647 w 188"/>
                <a:gd name="T9" fmla="*/ 0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150" y="0"/>
                  </a:moveTo>
                  <a:lnTo>
                    <a:pt x="188" y="38"/>
                  </a:lnTo>
                  <a:lnTo>
                    <a:pt x="38" y="188"/>
                  </a:lnTo>
                  <a:lnTo>
                    <a:pt x="0" y="150"/>
                  </a:lnTo>
                  <a:lnTo>
                    <a:pt x="150"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3" name="Freeform 65"/>
            <p:cNvSpPr/>
            <p:nvPr/>
          </p:nvSpPr>
          <p:spPr bwMode="auto">
            <a:xfrm>
              <a:off x="8615563" y="4706044"/>
              <a:ext cx="284776" cy="396047"/>
            </a:xfrm>
            <a:custGeom>
              <a:avLst/>
              <a:gdLst>
                <a:gd name="T0" fmla="*/ 2147483647 w 151"/>
                <a:gd name="T1" fmla="*/ 0 h 210"/>
                <a:gd name="T2" fmla="*/ 2147483647 w 151"/>
                <a:gd name="T3" fmla="*/ 2147483647 h 210"/>
                <a:gd name="T4" fmla="*/ 2147483647 w 151"/>
                <a:gd name="T5" fmla="*/ 2147483647 h 210"/>
                <a:gd name="T6" fmla="*/ 0 w 151"/>
                <a:gd name="T7" fmla="*/ 2147483647 h 210"/>
                <a:gd name="T8" fmla="*/ 2147483647 w 151"/>
                <a:gd name="T9" fmla="*/ 0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210">
                  <a:moveTo>
                    <a:pt x="103" y="0"/>
                  </a:moveTo>
                  <a:lnTo>
                    <a:pt x="151" y="28"/>
                  </a:lnTo>
                  <a:lnTo>
                    <a:pt x="45" y="210"/>
                  </a:lnTo>
                  <a:lnTo>
                    <a:pt x="0" y="183"/>
                  </a:lnTo>
                  <a:lnTo>
                    <a:pt x="103"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4" name="Freeform 66"/>
            <p:cNvSpPr/>
            <p:nvPr/>
          </p:nvSpPr>
          <p:spPr bwMode="auto">
            <a:xfrm>
              <a:off x="8838104" y="4775823"/>
              <a:ext cx="199910" cy="409249"/>
            </a:xfrm>
            <a:custGeom>
              <a:avLst/>
              <a:gdLst>
                <a:gd name="T0" fmla="*/ 2147483647 w 106"/>
                <a:gd name="T1" fmla="*/ 0 h 217"/>
                <a:gd name="T2" fmla="*/ 2147483647 w 106"/>
                <a:gd name="T3" fmla="*/ 2147483647 h 217"/>
                <a:gd name="T4" fmla="*/ 2147483647 w 106"/>
                <a:gd name="T5" fmla="*/ 2147483647 h 217"/>
                <a:gd name="T6" fmla="*/ 0 w 106"/>
                <a:gd name="T7" fmla="*/ 2147483647 h 217"/>
                <a:gd name="T8" fmla="*/ 2147483647 w 106"/>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 h="217">
                  <a:moveTo>
                    <a:pt x="53" y="0"/>
                  </a:moveTo>
                  <a:lnTo>
                    <a:pt x="106" y="12"/>
                  </a:lnTo>
                  <a:lnTo>
                    <a:pt x="51" y="217"/>
                  </a:lnTo>
                  <a:lnTo>
                    <a:pt x="0" y="202"/>
                  </a:lnTo>
                  <a:lnTo>
                    <a:pt x="53"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5" name="Rectangle 67"/>
            <p:cNvSpPr>
              <a:spLocks noChangeArrowheads="1"/>
            </p:cNvSpPr>
            <p:nvPr/>
          </p:nvSpPr>
          <p:spPr bwMode="auto">
            <a:xfrm>
              <a:off x="9079504" y="4805998"/>
              <a:ext cx="101841" cy="396047"/>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196" name="Freeform 68"/>
            <p:cNvSpPr/>
            <p:nvPr/>
          </p:nvSpPr>
          <p:spPr bwMode="auto">
            <a:xfrm>
              <a:off x="9222835" y="4772051"/>
              <a:ext cx="203681" cy="413021"/>
            </a:xfrm>
            <a:custGeom>
              <a:avLst/>
              <a:gdLst>
                <a:gd name="T0" fmla="*/ 0 w 108"/>
                <a:gd name="T1" fmla="*/ 2147483647 h 219"/>
                <a:gd name="T2" fmla="*/ 2147483647 w 108"/>
                <a:gd name="T3" fmla="*/ 0 h 219"/>
                <a:gd name="T4" fmla="*/ 2147483647 w 108"/>
                <a:gd name="T5" fmla="*/ 2147483647 h 219"/>
                <a:gd name="T6" fmla="*/ 2147483647 w 108"/>
                <a:gd name="T7" fmla="*/ 2147483647 h 219"/>
                <a:gd name="T8" fmla="*/ 0 w 108"/>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219">
                  <a:moveTo>
                    <a:pt x="0" y="14"/>
                  </a:moveTo>
                  <a:lnTo>
                    <a:pt x="53" y="0"/>
                  </a:lnTo>
                  <a:lnTo>
                    <a:pt x="108" y="204"/>
                  </a:lnTo>
                  <a:lnTo>
                    <a:pt x="55" y="219"/>
                  </a:lnTo>
                  <a:lnTo>
                    <a:pt x="0" y="14"/>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7" name="Freeform 69"/>
            <p:cNvSpPr/>
            <p:nvPr/>
          </p:nvSpPr>
          <p:spPr bwMode="auto">
            <a:xfrm>
              <a:off x="9360508" y="4706044"/>
              <a:ext cx="290435" cy="392275"/>
            </a:xfrm>
            <a:custGeom>
              <a:avLst/>
              <a:gdLst>
                <a:gd name="T0" fmla="*/ 0 w 154"/>
                <a:gd name="T1" fmla="*/ 2147483647 h 208"/>
                <a:gd name="T2" fmla="*/ 2147483647 w 154"/>
                <a:gd name="T3" fmla="*/ 0 h 208"/>
                <a:gd name="T4" fmla="*/ 2147483647 w 154"/>
                <a:gd name="T5" fmla="*/ 2147483647 h 208"/>
                <a:gd name="T6" fmla="*/ 2147483647 w 154"/>
                <a:gd name="T7" fmla="*/ 2147483647 h 208"/>
                <a:gd name="T8" fmla="*/ 0 w 154"/>
                <a:gd name="T9" fmla="*/ 2147483647 h 2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4" h="208">
                  <a:moveTo>
                    <a:pt x="0" y="28"/>
                  </a:moveTo>
                  <a:lnTo>
                    <a:pt x="48" y="0"/>
                  </a:lnTo>
                  <a:lnTo>
                    <a:pt x="154" y="183"/>
                  </a:lnTo>
                  <a:lnTo>
                    <a:pt x="106" y="208"/>
                  </a:lnTo>
                  <a:lnTo>
                    <a:pt x="0" y="2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8" name="Freeform 70"/>
            <p:cNvSpPr/>
            <p:nvPr/>
          </p:nvSpPr>
          <p:spPr bwMode="auto">
            <a:xfrm>
              <a:off x="9481208" y="4606089"/>
              <a:ext cx="354556" cy="354556"/>
            </a:xfrm>
            <a:custGeom>
              <a:avLst/>
              <a:gdLst>
                <a:gd name="T0" fmla="*/ 0 w 188"/>
                <a:gd name="T1" fmla="*/ 2147483647 h 188"/>
                <a:gd name="T2" fmla="*/ 2147483647 w 188"/>
                <a:gd name="T3" fmla="*/ 0 h 188"/>
                <a:gd name="T4" fmla="*/ 2147483647 w 188"/>
                <a:gd name="T5" fmla="*/ 2147483647 h 188"/>
                <a:gd name="T6" fmla="*/ 2147483647 w 188"/>
                <a:gd name="T7" fmla="*/ 2147483647 h 188"/>
                <a:gd name="T8" fmla="*/ 0 w 188"/>
                <a:gd name="T9" fmla="*/ 2147483647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0" y="39"/>
                  </a:moveTo>
                  <a:lnTo>
                    <a:pt x="38" y="0"/>
                  </a:lnTo>
                  <a:lnTo>
                    <a:pt x="188" y="150"/>
                  </a:lnTo>
                  <a:lnTo>
                    <a:pt x="150" y="188"/>
                  </a:lnTo>
                  <a:lnTo>
                    <a:pt x="0" y="39"/>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199" name="Freeform 71"/>
            <p:cNvSpPr/>
            <p:nvPr/>
          </p:nvSpPr>
          <p:spPr bwMode="auto">
            <a:xfrm>
              <a:off x="9477436" y="3549963"/>
              <a:ext cx="354556" cy="350785"/>
            </a:xfrm>
            <a:custGeom>
              <a:avLst/>
              <a:gdLst>
                <a:gd name="T0" fmla="*/ 2147483647 w 188"/>
                <a:gd name="T1" fmla="*/ 2147483647 h 186"/>
                <a:gd name="T2" fmla="*/ 0 w 188"/>
                <a:gd name="T3" fmla="*/ 2147483647 h 186"/>
                <a:gd name="T4" fmla="*/ 2147483647 w 188"/>
                <a:gd name="T5" fmla="*/ 0 h 186"/>
                <a:gd name="T6" fmla="*/ 2147483647 w 188"/>
                <a:gd name="T7" fmla="*/ 2147483647 h 186"/>
                <a:gd name="T8" fmla="*/ 2147483647 w 188"/>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6">
                  <a:moveTo>
                    <a:pt x="39" y="186"/>
                  </a:moveTo>
                  <a:lnTo>
                    <a:pt x="0" y="148"/>
                  </a:lnTo>
                  <a:lnTo>
                    <a:pt x="150" y="0"/>
                  </a:lnTo>
                  <a:lnTo>
                    <a:pt x="188" y="39"/>
                  </a:lnTo>
                  <a:lnTo>
                    <a:pt x="39" y="186"/>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0" name="Freeform 72"/>
            <p:cNvSpPr/>
            <p:nvPr/>
          </p:nvSpPr>
          <p:spPr bwMode="auto">
            <a:xfrm>
              <a:off x="9356736" y="3408518"/>
              <a:ext cx="286663" cy="396047"/>
            </a:xfrm>
            <a:custGeom>
              <a:avLst/>
              <a:gdLst>
                <a:gd name="T0" fmla="*/ 2147483647 w 152"/>
                <a:gd name="T1" fmla="*/ 2147483647 h 210"/>
                <a:gd name="T2" fmla="*/ 0 w 152"/>
                <a:gd name="T3" fmla="*/ 2147483647 h 210"/>
                <a:gd name="T4" fmla="*/ 2147483647 w 152"/>
                <a:gd name="T5" fmla="*/ 0 h 210"/>
                <a:gd name="T6" fmla="*/ 2147483647 w 152"/>
                <a:gd name="T7" fmla="*/ 2147483647 h 210"/>
                <a:gd name="T8" fmla="*/ 2147483647 w 152"/>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10">
                  <a:moveTo>
                    <a:pt x="48" y="210"/>
                  </a:moveTo>
                  <a:lnTo>
                    <a:pt x="0" y="183"/>
                  </a:lnTo>
                  <a:lnTo>
                    <a:pt x="106" y="0"/>
                  </a:lnTo>
                  <a:lnTo>
                    <a:pt x="152" y="28"/>
                  </a:lnTo>
                  <a:lnTo>
                    <a:pt x="48" y="21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1" name="Freeform 73"/>
            <p:cNvSpPr/>
            <p:nvPr/>
          </p:nvSpPr>
          <p:spPr bwMode="auto">
            <a:xfrm>
              <a:off x="9220949" y="3327422"/>
              <a:ext cx="198023" cy="413021"/>
            </a:xfrm>
            <a:custGeom>
              <a:avLst/>
              <a:gdLst>
                <a:gd name="T0" fmla="*/ 2147483647 w 105"/>
                <a:gd name="T1" fmla="*/ 2147483647 h 219"/>
                <a:gd name="T2" fmla="*/ 0 w 105"/>
                <a:gd name="T3" fmla="*/ 2147483647 h 219"/>
                <a:gd name="T4" fmla="*/ 2147483647 w 105"/>
                <a:gd name="T5" fmla="*/ 0 h 219"/>
                <a:gd name="T6" fmla="*/ 2147483647 w 105"/>
                <a:gd name="T7" fmla="*/ 2147483647 h 219"/>
                <a:gd name="T8" fmla="*/ 2147483647 w 105"/>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219">
                  <a:moveTo>
                    <a:pt x="52" y="219"/>
                  </a:moveTo>
                  <a:lnTo>
                    <a:pt x="0" y="204"/>
                  </a:lnTo>
                  <a:lnTo>
                    <a:pt x="54" y="0"/>
                  </a:lnTo>
                  <a:lnTo>
                    <a:pt x="105" y="14"/>
                  </a:lnTo>
                  <a:lnTo>
                    <a:pt x="52" y="219"/>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2" name="Freeform 76"/>
            <p:cNvSpPr/>
            <p:nvPr/>
          </p:nvSpPr>
          <p:spPr bwMode="auto">
            <a:xfrm>
              <a:off x="9581164" y="4483503"/>
              <a:ext cx="392275" cy="288549"/>
            </a:xfrm>
            <a:custGeom>
              <a:avLst/>
              <a:gdLst>
                <a:gd name="T0" fmla="*/ 0 w 208"/>
                <a:gd name="T1" fmla="*/ 2147483647 h 153"/>
                <a:gd name="T2" fmla="*/ 2147483647 w 208"/>
                <a:gd name="T3" fmla="*/ 0 h 153"/>
                <a:gd name="T4" fmla="*/ 2147483647 w 208"/>
                <a:gd name="T5" fmla="*/ 2147483647 h 153"/>
                <a:gd name="T6" fmla="*/ 2147483647 w 208"/>
                <a:gd name="T7" fmla="*/ 2147483647 h 153"/>
                <a:gd name="T8" fmla="*/ 0 w 208"/>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 h="153">
                  <a:moveTo>
                    <a:pt x="0" y="47"/>
                  </a:moveTo>
                  <a:lnTo>
                    <a:pt x="26" y="0"/>
                  </a:lnTo>
                  <a:lnTo>
                    <a:pt x="208" y="105"/>
                  </a:lnTo>
                  <a:lnTo>
                    <a:pt x="182" y="153"/>
                  </a:lnTo>
                  <a:lnTo>
                    <a:pt x="0" y="47"/>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3" name="Freeform 77"/>
            <p:cNvSpPr/>
            <p:nvPr/>
          </p:nvSpPr>
          <p:spPr bwMode="auto">
            <a:xfrm>
              <a:off x="9647171" y="4345829"/>
              <a:ext cx="409248" cy="201796"/>
            </a:xfrm>
            <a:custGeom>
              <a:avLst/>
              <a:gdLst>
                <a:gd name="T0" fmla="*/ 0 w 217"/>
                <a:gd name="T1" fmla="*/ 2147483647 h 107"/>
                <a:gd name="T2" fmla="*/ 2147483647 w 217"/>
                <a:gd name="T3" fmla="*/ 0 h 107"/>
                <a:gd name="T4" fmla="*/ 2147483647 w 217"/>
                <a:gd name="T5" fmla="*/ 2147483647 h 107"/>
                <a:gd name="T6" fmla="*/ 2147483647 w 217"/>
                <a:gd name="T7" fmla="*/ 2147483647 h 107"/>
                <a:gd name="T8" fmla="*/ 0 w 217"/>
                <a:gd name="T9" fmla="*/ 2147483647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7">
                  <a:moveTo>
                    <a:pt x="0" y="53"/>
                  </a:moveTo>
                  <a:lnTo>
                    <a:pt x="14" y="0"/>
                  </a:lnTo>
                  <a:lnTo>
                    <a:pt x="217" y="54"/>
                  </a:lnTo>
                  <a:lnTo>
                    <a:pt x="202" y="107"/>
                  </a:lnTo>
                  <a:lnTo>
                    <a:pt x="0" y="53"/>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4" name="Rectangle 78"/>
            <p:cNvSpPr>
              <a:spLocks noChangeArrowheads="1"/>
            </p:cNvSpPr>
            <p:nvPr/>
          </p:nvSpPr>
          <p:spPr bwMode="auto">
            <a:xfrm>
              <a:off x="9677346" y="4204384"/>
              <a:ext cx="399819" cy="9995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endParaRPr lang="zh-CN" altLang="en-US" sz="1600">
                <a:solidFill>
                  <a:schemeClr val="tx1">
                    <a:lumMod val="50000"/>
                    <a:lumOff val="50000"/>
                  </a:schemeClr>
                </a:solidFill>
                <a:ea typeface="+mn-ea"/>
                <a:cs typeface="+mn-ea"/>
              </a:endParaRPr>
            </a:p>
          </p:txBody>
        </p:sp>
        <p:sp>
          <p:nvSpPr>
            <p:cNvPr id="7205" name="Freeform 79"/>
            <p:cNvSpPr/>
            <p:nvPr/>
          </p:nvSpPr>
          <p:spPr bwMode="auto">
            <a:xfrm>
              <a:off x="9647171" y="3959212"/>
              <a:ext cx="409248" cy="203681"/>
            </a:xfrm>
            <a:custGeom>
              <a:avLst/>
              <a:gdLst>
                <a:gd name="T0" fmla="*/ 2147483647 w 217"/>
                <a:gd name="T1" fmla="*/ 2147483647 h 108"/>
                <a:gd name="T2" fmla="*/ 0 w 217"/>
                <a:gd name="T3" fmla="*/ 2147483647 h 108"/>
                <a:gd name="T4" fmla="*/ 2147483647 w 217"/>
                <a:gd name="T5" fmla="*/ 0 h 108"/>
                <a:gd name="T6" fmla="*/ 2147483647 w 217"/>
                <a:gd name="T7" fmla="*/ 2147483647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12" y="108"/>
                  </a:moveTo>
                  <a:lnTo>
                    <a:pt x="0" y="55"/>
                  </a:lnTo>
                  <a:lnTo>
                    <a:pt x="202" y="0"/>
                  </a:lnTo>
                  <a:lnTo>
                    <a:pt x="217" y="53"/>
                  </a:lnTo>
                  <a:lnTo>
                    <a:pt x="12" y="108"/>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6" name="Freeform 80"/>
            <p:cNvSpPr/>
            <p:nvPr/>
          </p:nvSpPr>
          <p:spPr bwMode="auto">
            <a:xfrm>
              <a:off x="9577392" y="3736672"/>
              <a:ext cx="396047" cy="288549"/>
            </a:xfrm>
            <a:custGeom>
              <a:avLst/>
              <a:gdLst>
                <a:gd name="T0" fmla="*/ 2147483647 w 210"/>
                <a:gd name="T1" fmla="*/ 2147483647 h 153"/>
                <a:gd name="T2" fmla="*/ 0 w 210"/>
                <a:gd name="T3" fmla="*/ 2147483647 h 153"/>
                <a:gd name="T4" fmla="*/ 2147483647 w 210"/>
                <a:gd name="T5" fmla="*/ 0 h 153"/>
                <a:gd name="T6" fmla="*/ 2147483647 w 210"/>
                <a:gd name="T7" fmla="*/ 2147483647 h 153"/>
                <a:gd name="T8" fmla="*/ 2147483647 w 210"/>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3">
                  <a:moveTo>
                    <a:pt x="28" y="153"/>
                  </a:moveTo>
                  <a:lnTo>
                    <a:pt x="0" y="106"/>
                  </a:lnTo>
                  <a:lnTo>
                    <a:pt x="183" y="0"/>
                  </a:lnTo>
                  <a:lnTo>
                    <a:pt x="210" y="47"/>
                  </a:lnTo>
                  <a:lnTo>
                    <a:pt x="28" y="153"/>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grpSp>
      <p:sp>
        <p:nvSpPr>
          <p:cNvPr id="79" name="矩形 1"/>
          <p:cNvSpPr>
            <a:spLocks noChangeArrowheads="1"/>
          </p:cNvSpPr>
          <p:nvPr/>
        </p:nvSpPr>
        <p:spPr bwMode="auto">
          <a:xfrm>
            <a:off x="1475391" y="2135188"/>
            <a:ext cx="9426935"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a:p>
            <a:pPr>
              <a:lnSpc>
                <a:spcPct val="130000"/>
              </a:lnSpc>
            </a:pPr>
            <a:endParaRPr lang="en-US" altLang="zh-CN" sz="1200" kern="3000" spc="31" dirty="0">
              <a:solidFill>
                <a:schemeClr val="tx1">
                  <a:lumMod val="50000"/>
                  <a:lumOff val="50000"/>
                </a:schemeClr>
              </a:solidFill>
              <a:latin typeface="+mj-ea"/>
              <a:ea typeface="+mj-ea"/>
            </a:endParaRPr>
          </a:p>
        </p:txBody>
      </p:sp>
      <p:cxnSp>
        <p:nvCxnSpPr>
          <p:cNvPr id="80" name="直接连接符 79"/>
          <p:cNvCxnSpPr>
            <a:cxnSpLocks noChangeShapeType="1"/>
          </p:cNvCxnSpPr>
          <p:nvPr/>
        </p:nvCxnSpPr>
        <p:spPr bwMode="auto">
          <a:xfrm>
            <a:off x="1456343" y="2022475"/>
            <a:ext cx="9445982" cy="0"/>
          </a:xfrm>
          <a:prstGeom prst="line">
            <a:avLst/>
          </a:prstGeom>
          <a:noFill/>
          <a:ln w="15875">
            <a:solidFill>
              <a:schemeClr val="bg1"/>
            </a:solidFill>
            <a:round/>
          </a:ln>
          <a:extLst>
            <a:ext uri="{909E8E84-426E-40DD-AFC4-6F175D3DCCD1}">
              <a14:hiddenFill xmlns:a14="http://schemas.microsoft.com/office/drawing/2010/main">
                <a:noFill/>
              </a14:hiddenFill>
            </a:ext>
          </a:extLst>
        </p:spPr>
      </p:cxnSp>
      <p:sp>
        <p:nvSpPr>
          <p:cNvPr id="81" name="TextBox 376"/>
          <p:cNvSpPr txBox="1"/>
          <p:nvPr/>
        </p:nvSpPr>
        <p:spPr bwMode="auto">
          <a:xfrm>
            <a:off x="1508724" y="1620839"/>
            <a:ext cx="1261899" cy="369887"/>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sz="1800" b="1" dirty="0">
                <a:solidFill>
                  <a:schemeClr val="tx1">
                    <a:lumMod val="50000"/>
                    <a:lumOff val="50000"/>
                  </a:schemeClr>
                </a:solidFill>
                <a:ea typeface="+mn-ea"/>
                <a:cs typeface="+mn-ea"/>
              </a:rPr>
              <a:t>添加标题</a:t>
            </a:r>
          </a:p>
        </p:txBody>
      </p:sp>
      <p:sp>
        <p:nvSpPr>
          <p:cNvPr id="82" name="TextBox 682"/>
          <p:cNvSpPr txBox="1">
            <a:spLocks noChangeArrowheads="1"/>
          </p:cNvSpPr>
          <p:nvPr/>
        </p:nvSpPr>
        <p:spPr bwMode="auto">
          <a:xfrm>
            <a:off x="2905542" y="3990975"/>
            <a:ext cx="43809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3200" b="1">
                <a:solidFill>
                  <a:schemeClr val="tx1">
                    <a:lumMod val="50000"/>
                    <a:lumOff val="50000"/>
                  </a:schemeClr>
                </a:solidFill>
                <a:latin typeface="+mn-ea"/>
                <a:ea typeface="+mn-ea"/>
                <a:cs typeface="+mn-ea"/>
              </a:rPr>
              <a:t>4</a:t>
            </a:r>
            <a:endParaRPr lang="zh-CN" altLang="en-US" sz="3200" b="1">
              <a:solidFill>
                <a:schemeClr val="tx1">
                  <a:lumMod val="50000"/>
                  <a:lumOff val="50000"/>
                </a:schemeClr>
              </a:solidFill>
              <a:latin typeface="+mn-ea"/>
              <a:ea typeface="+mn-ea"/>
              <a:cs typeface="+mn-ea"/>
            </a:endParaRPr>
          </a:p>
        </p:txBody>
      </p:sp>
      <p:sp>
        <p:nvSpPr>
          <p:cNvPr id="83" name="TextBox 682"/>
          <p:cNvSpPr txBox="1">
            <a:spLocks noChangeArrowheads="1"/>
          </p:cNvSpPr>
          <p:nvPr/>
        </p:nvSpPr>
        <p:spPr bwMode="auto">
          <a:xfrm>
            <a:off x="5915050" y="4003675"/>
            <a:ext cx="43809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3200" b="1">
                <a:solidFill>
                  <a:schemeClr val="tx1">
                    <a:lumMod val="50000"/>
                    <a:lumOff val="50000"/>
                  </a:schemeClr>
                </a:solidFill>
                <a:latin typeface="+mn-ea"/>
                <a:ea typeface="+mn-ea"/>
                <a:cs typeface="+mn-ea"/>
              </a:rPr>
              <a:t>6</a:t>
            </a:r>
            <a:endParaRPr lang="zh-CN" altLang="en-US" sz="3200" b="1">
              <a:solidFill>
                <a:schemeClr val="tx1">
                  <a:lumMod val="50000"/>
                  <a:lumOff val="50000"/>
                </a:schemeClr>
              </a:solidFill>
              <a:latin typeface="+mn-ea"/>
              <a:ea typeface="+mn-ea"/>
              <a:cs typeface="+mn-ea"/>
            </a:endParaRPr>
          </a:p>
        </p:txBody>
      </p:sp>
      <p:sp>
        <p:nvSpPr>
          <p:cNvPr id="84" name="TextBox 682"/>
          <p:cNvSpPr txBox="1">
            <a:spLocks noChangeArrowheads="1"/>
          </p:cNvSpPr>
          <p:nvPr/>
        </p:nvSpPr>
        <p:spPr bwMode="auto">
          <a:xfrm>
            <a:off x="8756304" y="3973513"/>
            <a:ext cx="69206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3200" b="1">
                <a:solidFill>
                  <a:schemeClr val="tx1">
                    <a:lumMod val="50000"/>
                    <a:lumOff val="50000"/>
                  </a:schemeClr>
                </a:solidFill>
                <a:latin typeface="+mn-ea"/>
                <a:ea typeface="+mn-ea"/>
                <a:cs typeface="+mn-ea"/>
              </a:rPr>
              <a:t>10</a:t>
            </a:r>
            <a:endParaRPr lang="zh-CN" altLang="en-US" sz="3200" b="1">
              <a:solidFill>
                <a:schemeClr val="tx1">
                  <a:lumMod val="50000"/>
                  <a:lumOff val="50000"/>
                </a:schemeClr>
              </a:solidFill>
              <a:latin typeface="+mn-ea"/>
              <a:ea typeface="+mn-ea"/>
              <a:cs typeface="+mn-ea"/>
            </a:endParaRPr>
          </a:p>
        </p:txBody>
      </p:sp>
      <p:sp>
        <p:nvSpPr>
          <p:cNvPr id="85" name="TextBox 381"/>
          <p:cNvSpPr txBox="1"/>
          <p:nvPr/>
        </p:nvSpPr>
        <p:spPr bwMode="auto">
          <a:xfrm>
            <a:off x="5557909" y="5689600"/>
            <a:ext cx="1158724" cy="338138"/>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b="1" dirty="0">
                <a:solidFill>
                  <a:schemeClr val="tx1">
                    <a:lumMod val="50000"/>
                    <a:lumOff val="50000"/>
                  </a:schemeClr>
                </a:solidFill>
                <a:ea typeface="+mn-ea"/>
                <a:cs typeface="+mn-ea"/>
              </a:rPr>
              <a:t>添加标题</a:t>
            </a:r>
          </a:p>
        </p:txBody>
      </p:sp>
      <p:sp>
        <p:nvSpPr>
          <p:cNvPr id="86" name="TextBox 382"/>
          <p:cNvSpPr txBox="1"/>
          <p:nvPr/>
        </p:nvSpPr>
        <p:spPr bwMode="auto">
          <a:xfrm>
            <a:off x="8386466" y="5689600"/>
            <a:ext cx="1158724" cy="338138"/>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b="1" dirty="0">
                <a:solidFill>
                  <a:schemeClr val="tx1">
                    <a:lumMod val="50000"/>
                    <a:lumOff val="50000"/>
                  </a:schemeClr>
                </a:solidFill>
                <a:ea typeface="+mn-ea"/>
                <a:cs typeface="+mn-ea"/>
              </a:rPr>
              <a:t>添加标题</a:t>
            </a:r>
          </a:p>
        </p:txBody>
      </p:sp>
      <p:sp>
        <p:nvSpPr>
          <p:cNvPr id="87" name="TextBox 383"/>
          <p:cNvSpPr txBox="1"/>
          <p:nvPr/>
        </p:nvSpPr>
        <p:spPr bwMode="auto">
          <a:xfrm>
            <a:off x="2570623" y="5689600"/>
            <a:ext cx="1158724" cy="338138"/>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b="1" dirty="0">
                <a:solidFill>
                  <a:schemeClr val="tx1">
                    <a:lumMod val="50000"/>
                    <a:lumOff val="50000"/>
                  </a:schemeClr>
                </a:solidFill>
                <a:ea typeface="+mn-ea"/>
                <a:cs typeface="+mn-ea"/>
              </a:rPr>
              <a:t>添加标题</a:t>
            </a: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23" presetClass="entr" presetSubtype="32"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p:cTn id="11" dur="500" fill="hold"/>
                                        <p:tgtEl>
                                          <p:spTgt spid="82"/>
                                        </p:tgtEl>
                                        <p:attrNameLst>
                                          <p:attrName>ppt_w</p:attrName>
                                        </p:attrNameLst>
                                      </p:cBhvr>
                                      <p:tavLst>
                                        <p:tav tm="0">
                                          <p:val>
                                            <p:strVal val="4*#ppt_w"/>
                                          </p:val>
                                        </p:tav>
                                        <p:tav tm="100000">
                                          <p:val>
                                            <p:strVal val="#ppt_w"/>
                                          </p:val>
                                        </p:tav>
                                      </p:tavLst>
                                    </p:anim>
                                    <p:anim calcmode="lin" valueType="num">
                                      <p:cBhvr>
                                        <p:cTn id="12" dur="500" fill="hold"/>
                                        <p:tgtEl>
                                          <p:spTgt spid="82"/>
                                        </p:tgtEl>
                                        <p:attrNameLst>
                                          <p:attrName>ppt_h</p:attrName>
                                        </p:attrNameLst>
                                      </p:cBhvr>
                                      <p:tavLst>
                                        <p:tav tm="0">
                                          <p:val>
                                            <p:strVal val="4*#ppt_h"/>
                                          </p:val>
                                        </p:tav>
                                        <p:tav tm="100000">
                                          <p:val>
                                            <p:strVal val="#ppt_h"/>
                                          </p:val>
                                        </p:tav>
                                      </p:tavLst>
                                    </p:anim>
                                  </p:childTnLst>
                                </p:cTn>
                              </p:par>
                            </p:childTnLst>
                          </p:cTn>
                        </p:par>
                        <p:par>
                          <p:cTn id="13" fill="hold">
                            <p:stCondLst>
                              <p:cond delay="2500"/>
                            </p:stCondLst>
                            <p:childTnLst>
                              <p:par>
                                <p:cTn id="14" presetID="22" presetClass="entr" presetSubtype="8" fill="hold" grpId="0" nodeType="afterEffect">
                                  <p:stCondLst>
                                    <p:cond delay="0"/>
                                  </p:stCondLst>
                                  <p:childTnLst>
                                    <p:set>
                                      <p:cBhvr>
                                        <p:cTn id="15" dur="1" fill="hold">
                                          <p:stCondLst>
                                            <p:cond delay="0"/>
                                          </p:stCondLst>
                                        </p:cTn>
                                        <p:tgtEl>
                                          <p:spTgt spid="87"/>
                                        </p:tgtEl>
                                        <p:attrNameLst>
                                          <p:attrName>style.visibility</p:attrName>
                                        </p:attrNameLst>
                                      </p:cBhvr>
                                      <p:to>
                                        <p:strVal val="visible"/>
                                      </p:to>
                                    </p:set>
                                    <p:animEffect transition="in" filter="wipe(left)">
                                      <p:cBhvr>
                                        <p:cTn id="16" dur="500"/>
                                        <p:tgtEl>
                                          <p:spTgt spid="87"/>
                                        </p:tgtEl>
                                      </p:cBhvr>
                                    </p:animEffect>
                                  </p:childTnLst>
                                </p:cTn>
                              </p:par>
                            </p:childTnLst>
                          </p:cTn>
                        </p:par>
                        <p:par>
                          <p:cTn id="17" fill="hold">
                            <p:stCondLst>
                              <p:cond delay="3000"/>
                            </p:stCondLst>
                            <p:childTnLst>
                              <p:par>
                                <p:cTn id="18" presetID="21" presetClass="entr" presetSubtype="1"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heel(1)">
                                      <p:cBhvr>
                                        <p:cTn id="20" dur="2000"/>
                                        <p:tgtEl>
                                          <p:spTgt spid="29"/>
                                        </p:tgtEl>
                                      </p:cBhvr>
                                    </p:animEffect>
                                  </p:childTnLst>
                                </p:cTn>
                              </p:par>
                            </p:childTnLst>
                          </p:cTn>
                        </p:par>
                        <p:par>
                          <p:cTn id="21" fill="hold">
                            <p:stCondLst>
                              <p:cond delay="5000"/>
                            </p:stCondLst>
                            <p:childTnLst>
                              <p:par>
                                <p:cTn id="22" presetID="23" presetClass="entr" presetSubtype="32"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p:cTn id="24" dur="500" fill="hold"/>
                                        <p:tgtEl>
                                          <p:spTgt spid="83"/>
                                        </p:tgtEl>
                                        <p:attrNameLst>
                                          <p:attrName>ppt_w</p:attrName>
                                        </p:attrNameLst>
                                      </p:cBhvr>
                                      <p:tavLst>
                                        <p:tav tm="0">
                                          <p:val>
                                            <p:strVal val="4*#ppt_w"/>
                                          </p:val>
                                        </p:tav>
                                        <p:tav tm="100000">
                                          <p:val>
                                            <p:strVal val="#ppt_w"/>
                                          </p:val>
                                        </p:tav>
                                      </p:tavLst>
                                    </p:anim>
                                    <p:anim calcmode="lin" valueType="num">
                                      <p:cBhvr>
                                        <p:cTn id="25" dur="500" fill="hold"/>
                                        <p:tgtEl>
                                          <p:spTgt spid="83"/>
                                        </p:tgtEl>
                                        <p:attrNameLst>
                                          <p:attrName>ppt_h</p:attrName>
                                        </p:attrNameLst>
                                      </p:cBhvr>
                                      <p:tavLst>
                                        <p:tav tm="0">
                                          <p:val>
                                            <p:strVal val="4*#ppt_h"/>
                                          </p:val>
                                        </p:tav>
                                        <p:tav tm="100000">
                                          <p:val>
                                            <p:strVal val="#ppt_h"/>
                                          </p:val>
                                        </p:tav>
                                      </p:tavLst>
                                    </p:anim>
                                  </p:childTnLst>
                                </p:cTn>
                              </p:par>
                            </p:childTnLst>
                          </p:cTn>
                        </p:par>
                        <p:par>
                          <p:cTn id="26" fill="hold">
                            <p:stCondLst>
                              <p:cond delay="5500"/>
                            </p:stCondLst>
                            <p:childTnLst>
                              <p:par>
                                <p:cTn id="27" presetID="22" presetClass="entr" presetSubtype="8" fill="hold" grpId="0" nodeType="afterEffect">
                                  <p:stCondLst>
                                    <p:cond delay="0"/>
                                  </p:stCondLst>
                                  <p:childTnLst>
                                    <p:set>
                                      <p:cBhvr>
                                        <p:cTn id="28" dur="1" fill="hold">
                                          <p:stCondLst>
                                            <p:cond delay="0"/>
                                          </p:stCondLst>
                                        </p:cTn>
                                        <p:tgtEl>
                                          <p:spTgt spid="85"/>
                                        </p:tgtEl>
                                        <p:attrNameLst>
                                          <p:attrName>style.visibility</p:attrName>
                                        </p:attrNameLst>
                                      </p:cBhvr>
                                      <p:to>
                                        <p:strVal val="visible"/>
                                      </p:to>
                                    </p:set>
                                    <p:animEffect transition="in" filter="wipe(left)">
                                      <p:cBhvr>
                                        <p:cTn id="29" dur="500"/>
                                        <p:tgtEl>
                                          <p:spTgt spid="85"/>
                                        </p:tgtEl>
                                      </p:cBhvr>
                                    </p:animEffect>
                                  </p:childTnLst>
                                </p:cTn>
                              </p:par>
                            </p:childTnLst>
                          </p:cTn>
                        </p:par>
                        <p:par>
                          <p:cTn id="30" fill="hold">
                            <p:stCondLst>
                              <p:cond delay="6000"/>
                            </p:stCondLst>
                            <p:childTnLst>
                              <p:par>
                                <p:cTn id="31" presetID="21" presetClass="entr" presetSubtype="1"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heel(1)">
                                      <p:cBhvr>
                                        <p:cTn id="33" dur="2000"/>
                                        <p:tgtEl>
                                          <p:spTgt spid="54"/>
                                        </p:tgtEl>
                                      </p:cBhvr>
                                    </p:animEffect>
                                  </p:childTnLst>
                                </p:cTn>
                              </p:par>
                            </p:childTnLst>
                          </p:cTn>
                        </p:par>
                        <p:par>
                          <p:cTn id="34" fill="hold">
                            <p:stCondLst>
                              <p:cond delay="8000"/>
                            </p:stCondLst>
                            <p:childTnLst>
                              <p:par>
                                <p:cTn id="35" presetID="23" presetClass="entr" presetSubtype="32" fill="hold" grpId="0" nodeType="afterEffect">
                                  <p:stCondLst>
                                    <p:cond delay="0"/>
                                  </p:stCondLst>
                                  <p:childTnLst>
                                    <p:set>
                                      <p:cBhvr>
                                        <p:cTn id="36" dur="1" fill="hold">
                                          <p:stCondLst>
                                            <p:cond delay="0"/>
                                          </p:stCondLst>
                                        </p:cTn>
                                        <p:tgtEl>
                                          <p:spTgt spid="84"/>
                                        </p:tgtEl>
                                        <p:attrNameLst>
                                          <p:attrName>style.visibility</p:attrName>
                                        </p:attrNameLst>
                                      </p:cBhvr>
                                      <p:to>
                                        <p:strVal val="visible"/>
                                      </p:to>
                                    </p:set>
                                    <p:anim calcmode="lin" valueType="num">
                                      <p:cBhvr>
                                        <p:cTn id="37" dur="500" fill="hold"/>
                                        <p:tgtEl>
                                          <p:spTgt spid="84"/>
                                        </p:tgtEl>
                                        <p:attrNameLst>
                                          <p:attrName>ppt_w</p:attrName>
                                        </p:attrNameLst>
                                      </p:cBhvr>
                                      <p:tavLst>
                                        <p:tav tm="0">
                                          <p:val>
                                            <p:strVal val="4*#ppt_w"/>
                                          </p:val>
                                        </p:tav>
                                        <p:tav tm="100000">
                                          <p:val>
                                            <p:strVal val="#ppt_w"/>
                                          </p:val>
                                        </p:tav>
                                      </p:tavLst>
                                    </p:anim>
                                    <p:anim calcmode="lin" valueType="num">
                                      <p:cBhvr>
                                        <p:cTn id="38" dur="500" fill="hold"/>
                                        <p:tgtEl>
                                          <p:spTgt spid="84"/>
                                        </p:tgtEl>
                                        <p:attrNameLst>
                                          <p:attrName>ppt_h</p:attrName>
                                        </p:attrNameLst>
                                      </p:cBhvr>
                                      <p:tavLst>
                                        <p:tav tm="0">
                                          <p:val>
                                            <p:strVal val="4*#ppt_h"/>
                                          </p:val>
                                        </p:tav>
                                        <p:tav tm="100000">
                                          <p:val>
                                            <p:strVal val="#ppt_h"/>
                                          </p:val>
                                        </p:tav>
                                      </p:tavLst>
                                    </p:anim>
                                  </p:childTnLst>
                                </p:cTn>
                              </p:par>
                            </p:childTnLst>
                          </p:cTn>
                        </p:par>
                        <p:par>
                          <p:cTn id="39" fill="hold">
                            <p:stCondLst>
                              <p:cond delay="8500"/>
                            </p:stCondLst>
                            <p:childTnLst>
                              <p:par>
                                <p:cTn id="40" presetID="22" presetClass="entr" presetSubtype="8" fill="hold" grpId="0" nodeType="afterEffect">
                                  <p:stCondLst>
                                    <p:cond delay="0"/>
                                  </p:stCondLst>
                                  <p:childTnLst>
                                    <p:set>
                                      <p:cBhvr>
                                        <p:cTn id="41" dur="1" fill="hold">
                                          <p:stCondLst>
                                            <p:cond delay="0"/>
                                          </p:stCondLst>
                                        </p:cTn>
                                        <p:tgtEl>
                                          <p:spTgt spid="86"/>
                                        </p:tgtEl>
                                        <p:attrNameLst>
                                          <p:attrName>style.visibility</p:attrName>
                                        </p:attrNameLst>
                                      </p:cBhvr>
                                      <p:to>
                                        <p:strVal val="visible"/>
                                      </p:to>
                                    </p:set>
                                    <p:animEffect transition="in" filter="wipe(left)">
                                      <p:cBhvr>
                                        <p:cTn id="42" dur="500"/>
                                        <p:tgtEl>
                                          <p:spTgt spid="86"/>
                                        </p:tgtEl>
                                      </p:cBhvr>
                                    </p:animEffect>
                                  </p:childTnLst>
                                </p:cTn>
                              </p:par>
                            </p:childTnLst>
                          </p:cTn>
                        </p:par>
                        <p:par>
                          <p:cTn id="43" fill="hold">
                            <p:stCondLst>
                              <p:cond delay="9000"/>
                            </p:stCondLst>
                            <p:childTnLst>
                              <p:par>
                                <p:cTn id="44" presetID="22" presetClass="entr" presetSubtype="8" fill="hold" grpId="0" nodeType="after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wipe(left)">
                                      <p:cBhvr>
                                        <p:cTn id="46" dur="500"/>
                                        <p:tgtEl>
                                          <p:spTgt spid="81"/>
                                        </p:tgtEl>
                                      </p:cBhvr>
                                    </p:animEffect>
                                  </p:childTnLst>
                                </p:cTn>
                              </p:par>
                            </p:childTnLst>
                          </p:cTn>
                        </p:par>
                        <p:par>
                          <p:cTn id="47" fill="hold">
                            <p:stCondLst>
                              <p:cond delay="9500"/>
                            </p:stCondLst>
                            <p:childTnLst>
                              <p:par>
                                <p:cTn id="48" presetID="22" presetClass="entr" presetSubtype="8" fill="hold" nodeType="after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wipe(left)">
                                      <p:cBhvr>
                                        <p:cTn id="50" dur="500"/>
                                        <p:tgtEl>
                                          <p:spTgt spid="80"/>
                                        </p:tgtEl>
                                      </p:cBhvr>
                                    </p:animEffect>
                                  </p:childTnLst>
                                </p:cTn>
                              </p:par>
                            </p:childTnLst>
                          </p:cTn>
                        </p:par>
                        <p:par>
                          <p:cTn id="51" fill="hold">
                            <p:stCondLst>
                              <p:cond delay="10000"/>
                            </p:stCondLst>
                            <p:childTnLst>
                              <p:par>
                                <p:cTn id="52" presetID="22" presetClass="entr" presetSubtype="8" fill="hold" grpId="0" nodeType="afterEffect">
                                  <p:stCondLst>
                                    <p:cond delay="0"/>
                                  </p:stCondLst>
                                  <p:iterate type="lt">
                                    <p:tmPct val="10000"/>
                                  </p:iterate>
                                  <p:childTnLst>
                                    <p:set>
                                      <p:cBhvr>
                                        <p:cTn id="53" dur="1" fill="hold">
                                          <p:stCondLst>
                                            <p:cond delay="0"/>
                                          </p:stCondLst>
                                        </p:cTn>
                                        <p:tgtEl>
                                          <p:spTgt spid="79"/>
                                        </p:tgtEl>
                                        <p:attrNameLst>
                                          <p:attrName>style.visibility</p:attrName>
                                        </p:attrNameLst>
                                      </p:cBhvr>
                                      <p:to>
                                        <p:strVal val="visible"/>
                                      </p:to>
                                    </p:set>
                                    <p:animEffect transition="in" filter="wipe(left)">
                                      <p:cBhvr>
                                        <p:cTn id="54" dur="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1" grpId="0"/>
      <p:bldP spid="82" grpId="0"/>
      <p:bldP spid="83" grpId="0"/>
      <p:bldP spid="84" grpId="0"/>
      <p:bldP spid="85" grpId="0"/>
      <p:bldP spid="86" grpId="0"/>
      <p:bldP spid="8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9"/>
          <p:cNvSpPr>
            <a:spLocks noChangeArrowheads="1"/>
          </p:cNvSpPr>
          <p:nvPr/>
        </p:nvSpPr>
        <p:spPr bwMode="auto">
          <a:xfrm>
            <a:off x="2103959" y="1411288"/>
            <a:ext cx="1034915" cy="1035050"/>
          </a:xfrm>
          <a:prstGeom prst="rect">
            <a:avLst/>
          </a:prstGeom>
          <a:solidFill>
            <a:schemeClr val="tx2"/>
          </a:solidFill>
          <a:ln>
            <a:noFill/>
          </a:ln>
        </p:spPr>
        <p:txBody>
          <a:bodyPr anchor="ctr"/>
          <a:lstStyle/>
          <a:p>
            <a:pPr algn="ctr">
              <a:defRPr/>
            </a:pPr>
            <a:endParaRPr lang="zh-CN" altLang="zh-CN" sz="2305">
              <a:latin typeface="+mn-ea"/>
              <a:cs typeface="+mn-ea"/>
              <a:sym typeface="微软雅黑" panose="020B0503020204020204" pitchFamily="34" charset="-122"/>
            </a:endParaRPr>
          </a:p>
        </p:txBody>
      </p:sp>
      <p:sp>
        <p:nvSpPr>
          <p:cNvPr id="4" name="矩形 24"/>
          <p:cNvSpPr>
            <a:spLocks noChangeArrowheads="1"/>
          </p:cNvSpPr>
          <p:nvPr/>
        </p:nvSpPr>
        <p:spPr bwMode="auto">
          <a:xfrm>
            <a:off x="2311893" y="1597027"/>
            <a:ext cx="7576152" cy="1249363"/>
          </a:xfrm>
          <a:prstGeom prst="rect">
            <a:avLst/>
          </a:prstGeom>
          <a:noFill/>
          <a:ln w="19050" cap="flat" cmpd="sng">
            <a:solidFill>
              <a:schemeClr val="tx2"/>
            </a:solidFill>
            <a:miter lim="800000"/>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zh-CN" sz="2305">
              <a:latin typeface="+mn-ea"/>
              <a:cs typeface="+mn-ea"/>
              <a:sym typeface="微软雅黑" panose="020B0503020204020204" pitchFamily="34" charset="-122"/>
            </a:endParaRPr>
          </a:p>
        </p:txBody>
      </p:sp>
      <p:sp>
        <p:nvSpPr>
          <p:cNvPr id="5" name="矩形 25"/>
          <p:cNvSpPr>
            <a:spLocks noChangeArrowheads="1"/>
          </p:cNvSpPr>
          <p:nvPr/>
        </p:nvSpPr>
        <p:spPr bwMode="auto">
          <a:xfrm>
            <a:off x="3245223" y="1844824"/>
            <a:ext cx="650790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r>
              <a:rPr lang="zh-CN" altLang="en-US" sz="1200" kern="3000" spc="31" dirty="0">
                <a:solidFill>
                  <a:schemeClr val="tx1">
                    <a:lumMod val="50000"/>
                    <a:lumOff val="50000"/>
                  </a:schemeClr>
                </a:solidFill>
                <a:latin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ndParaRPr>
          </a:p>
          <a:p>
            <a:pPr>
              <a:lnSpc>
                <a:spcPct val="130000"/>
              </a:lnSpc>
            </a:pPr>
            <a:endParaRPr lang="en-US" altLang="zh-CN" sz="1200" kern="3000" spc="31" dirty="0">
              <a:solidFill>
                <a:schemeClr val="tx1">
                  <a:lumMod val="50000"/>
                  <a:lumOff val="50000"/>
                </a:schemeClr>
              </a:solidFill>
              <a:latin typeface="+mj-ea"/>
              <a:ea typeface="+mj-ea"/>
            </a:endParaRPr>
          </a:p>
        </p:txBody>
      </p:sp>
      <p:sp>
        <p:nvSpPr>
          <p:cNvPr id="6" name="Freeform 16"/>
          <p:cNvSpPr>
            <a:spLocks noEditPoints="1" noChangeArrowheads="1"/>
          </p:cNvSpPr>
          <p:nvPr/>
        </p:nvSpPr>
        <p:spPr bwMode="auto">
          <a:xfrm>
            <a:off x="2240467" y="1677990"/>
            <a:ext cx="557139" cy="56197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2"/>
              <a:gd name="T97" fmla="*/ 0 h 294"/>
              <a:gd name="T98" fmla="*/ 292 w 292"/>
              <a:gd name="T99" fmla="*/ 294 h 29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457200">
              <a:defRPr sz="1300">
                <a:solidFill>
                  <a:schemeClr val="tx1"/>
                </a:solidFill>
                <a:latin typeface="Arial" panose="020B0604020202020204" pitchFamily="34" charset="0"/>
              </a:defRPr>
            </a:lvl2pPr>
            <a:lvl3pPr marL="914400">
              <a:defRPr sz="1300">
                <a:solidFill>
                  <a:schemeClr val="tx1"/>
                </a:solidFill>
                <a:latin typeface="Arial" panose="020B0604020202020204" pitchFamily="34" charset="0"/>
              </a:defRPr>
            </a:lvl3pPr>
            <a:lvl4pPr marL="1371600">
              <a:defRPr sz="1300">
                <a:solidFill>
                  <a:schemeClr val="tx1"/>
                </a:solidFill>
                <a:latin typeface="Arial" panose="020B0604020202020204" pitchFamily="34" charset="0"/>
              </a:defRPr>
            </a:lvl4pPr>
            <a:lvl5pPr marL="1828800">
              <a:defRPr sz="1300">
                <a:solidFill>
                  <a:schemeClr val="tx1"/>
                </a:solidFill>
                <a:latin typeface="Arial" panose="020B0604020202020204" pitchFamily="34" charset="0"/>
              </a:defRPr>
            </a:lvl5pPr>
            <a:lvl6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pPr>
              <a:defRPr/>
            </a:pPr>
            <a:endParaRPr lang="zh-CN" altLang="zh-CN" sz="1065">
              <a:latin typeface="微软雅黑" panose="020B0503020204020204" pitchFamily="34" charset="-122"/>
              <a:cs typeface="+mn-ea"/>
              <a:sym typeface="微软雅黑" panose="020B0503020204020204" pitchFamily="34" charset="-122"/>
            </a:endParaRPr>
          </a:p>
        </p:txBody>
      </p:sp>
      <p:sp>
        <p:nvSpPr>
          <p:cNvPr id="7" name="Freeform 18"/>
          <p:cNvSpPr>
            <a:spLocks noEditPoints="1" noChangeArrowheads="1"/>
          </p:cNvSpPr>
          <p:nvPr/>
        </p:nvSpPr>
        <p:spPr bwMode="auto">
          <a:xfrm>
            <a:off x="2721415" y="1617663"/>
            <a:ext cx="282538" cy="304800"/>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8"/>
              <a:gd name="T157" fmla="*/ 0 h 160"/>
              <a:gd name="T158" fmla="*/ 148 w 148"/>
              <a:gd name="T159" fmla="*/ 160 h 16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457200">
              <a:defRPr sz="1300">
                <a:solidFill>
                  <a:schemeClr val="tx1"/>
                </a:solidFill>
                <a:latin typeface="Arial" panose="020B0604020202020204" pitchFamily="34" charset="0"/>
              </a:defRPr>
            </a:lvl2pPr>
            <a:lvl3pPr marL="914400">
              <a:defRPr sz="1300">
                <a:solidFill>
                  <a:schemeClr val="tx1"/>
                </a:solidFill>
                <a:latin typeface="Arial" panose="020B0604020202020204" pitchFamily="34" charset="0"/>
              </a:defRPr>
            </a:lvl3pPr>
            <a:lvl4pPr marL="1371600">
              <a:defRPr sz="1300">
                <a:solidFill>
                  <a:schemeClr val="tx1"/>
                </a:solidFill>
                <a:latin typeface="Arial" panose="020B0604020202020204" pitchFamily="34" charset="0"/>
              </a:defRPr>
            </a:lvl4pPr>
            <a:lvl5pPr marL="1828800">
              <a:defRPr sz="1300">
                <a:solidFill>
                  <a:schemeClr val="tx1"/>
                </a:solidFill>
                <a:latin typeface="Arial" panose="020B0604020202020204" pitchFamily="34" charset="0"/>
              </a:defRPr>
            </a:lvl5pPr>
            <a:lvl6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pPr>
              <a:defRPr/>
            </a:pPr>
            <a:endParaRPr lang="zh-CN" altLang="zh-CN" sz="1065">
              <a:latin typeface="微软雅黑" panose="020B0503020204020204" pitchFamily="34" charset="-122"/>
              <a:cs typeface="+mn-ea"/>
              <a:sym typeface="微软雅黑" panose="020B0503020204020204" pitchFamily="34" charset="-122"/>
            </a:endParaRPr>
          </a:p>
        </p:txBody>
      </p:sp>
      <p:sp>
        <p:nvSpPr>
          <p:cNvPr id="8" name="矩形 30"/>
          <p:cNvSpPr>
            <a:spLocks noChangeArrowheads="1"/>
          </p:cNvSpPr>
          <p:nvPr/>
        </p:nvSpPr>
        <p:spPr bwMode="auto">
          <a:xfrm>
            <a:off x="2103959" y="3184525"/>
            <a:ext cx="1034915" cy="1035050"/>
          </a:xfrm>
          <a:prstGeom prst="rect">
            <a:avLst/>
          </a:prstGeom>
          <a:solidFill>
            <a:schemeClr val="accent1"/>
          </a:solidFill>
          <a:ln>
            <a:noFill/>
          </a:ln>
        </p:spPr>
        <p:txBody>
          <a:bodyPr anchor="ctr"/>
          <a:lstStyle/>
          <a:p>
            <a:pPr algn="ctr">
              <a:defRPr/>
            </a:pPr>
            <a:endParaRPr lang="zh-CN" altLang="zh-CN" sz="2305">
              <a:latin typeface="+mn-ea"/>
              <a:cs typeface="+mn-ea"/>
              <a:sym typeface="微软雅黑" panose="020B0503020204020204" pitchFamily="34" charset="-122"/>
            </a:endParaRPr>
          </a:p>
        </p:txBody>
      </p:sp>
      <p:sp>
        <p:nvSpPr>
          <p:cNvPr id="9" name="矩形 31"/>
          <p:cNvSpPr>
            <a:spLocks noChangeArrowheads="1"/>
          </p:cNvSpPr>
          <p:nvPr/>
        </p:nvSpPr>
        <p:spPr bwMode="auto">
          <a:xfrm>
            <a:off x="2311893" y="3370263"/>
            <a:ext cx="7576152" cy="1249362"/>
          </a:xfrm>
          <a:prstGeom prst="rect">
            <a:avLst/>
          </a:prstGeom>
          <a:noFill/>
          <a:ln w="19050" cap="flat" cmpd="sng">
            <a:solidFill>
              <a:schemeClr val="accent1"/>
            </a:solidFill>
            <a:miter lim="800000"/>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zh-CN" sz="2305">
              <a:latin typeface="+mn-ea"/>
              <a:cs typeface="+mn-ea"/>
              <a:sym typeface="微软雅黑" panose="020B0503020204020204" pitchFamily="34" charset="-122"/>
            </a:endParaRPr>
          </a:p>
        </p:txBody>
      </p:sp>
      <p:sp>
        <p:nvSpPr>
          <p:cNvPr id="10" name="矩形 32"/>
          <p:cNvSpPr>
            <a:spLocks noChangeArrowheads="1"/>
          </p:cNvSpPr>
          <p:nvPr/>
        </p:nvSpPr>
        <p:spPr bwMode="auto">
          <a:xfrm>
            <a:off x="3245223" y="3618060"/>
            <a:ext cx="650790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r>
              <a:rPr lang="zh-CN" altLang="en-US" sz="1200" kern="3000" spc="31" dirty="0">
                <a:solidFill>
                  <a:schemeClr val="tx1">
                    <a:lumMod val="50000"/>
                    <a:lumOff val="50000"/>
                  </a:schemeClr>
                </a:solidFill>
                <a:latin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ndParaRPr>
          </a:p>
          <a:p>
            <a:pPr>
              <a:lnSpc>
                <a:spcPct val="130000"/>
              </a:lnSpc>
            </a:pPr>
            <a:endParaRPr lang="en-US" altLang="zh-CN" sz="1200" kern="3000" spc="31" dirty="0">
              <a:solidFill>
                <a:schemeClr val="tx1">
                  <a:lumMod val="50000"/>
                  <a:lumOff val="50000"/>
                </a:schemeClr>
              </a:solidFill>
              <a:latin typeface="+mj-ea"/>
              <a:ea typeface="+mj-ea"/>
            </a:endParaRPr>
          </a:p>
        </p:txBody>
      </p:sp>
      <p:sp>
        <p:nvSpPr>
          <p:cNvPr id="11" name="Freeform 78"/>
          <p:cNvSpPr>
            <a:spLocks noEditPoints="1" noChangeArrowheads="1"/>
          </p:cNvSpPr>
          <p:nvPr/>
        </p:nvSpPr>
        <p:spPr bwMode="auto">
          <a:xfrm>
            <a:off x="2292847" y="3390901"/>
            <a:ext cx="658727" cy="65722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47"/>
              <a:gd name="T139" fmla="*/ 0 h 347"/>
              <a:gd name="T140" fmla="*/ 347 w 347"/>
              <a:gd name="T141" fmla="*/ 347 h 34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249" tIns="45625" rIns="91249" bIns="45625"/>
          <a:lstStyle/>
          <a:p>
            <a:pPr>
              <a:defRPr/>
            </a:pPr>
            <a:endParaRPr lang="zh-CN" altLang="zh-CN" sz="2305">
              <a:latin typeface="微软雅黑" panose="020B0503020204020204" pitchFamily="34" charset="-122"/>
              <a:cs typeface="+mn-ea"/>
              <a:sym typeface="微软雅黑" panose="020B0503020204020204" pitchFamily="34" charset="-122"/>
            </a:endParaRPr>
          </a:p>
        </p:txBody>
      </p:sp>
      <p:sp>
        <p:nvSpPr>
          <p:cNvPr id="12" name="矩形 37"/>
          <p:cNvSpPr>
            <a:spLocks noChangeArrowheads="1"/>
          </p:cNvSpPr>
          <p:nvPr/>
        </p:nvSpPr>
        <p:spPr bwMode="auto">
          <a:xfrm>
            <a:off x="2103959" y="4957763"/>
            <a:ext cx="1034915" cy="1035050"/>
          </a:xfrm>
          <a:prstGeom prst="rect">
            <a:avLst/>
          </a:prstGeom>
          <a:solidFill>
            <a:schemeClr val="accent2"/>
          </a:solidFill>
          <a:ln>
            <a:noFill/>
          </a:ln>
        </p:spPr>
        <p:txBody>
          <a:bodyPr anchor="ctr"/>
          <a:lstStyle/>
          <a:p>
            <a:pPr algn="ctr">
              <a:defRPr/>
            </a:pPr>
            <a:endParaRPr lang="zh-CN" altLang="zh-CN" sz="2305">
              <a:latin typeface="+mn-ea"/>
              <a:cs typeface="+mn-ea"/>
              <a:sym typeface="微软雅黑" panose="020B0503020204020204" pitchFamily="34" charset="-122"/>
            </a:endParaRPr>
          </a:p>
        </p:txBody>
      </p:sp>
      <p:sp>
        <p:nvSpPr>
          <p:cNvPr id="13" name="矩形 38"/>
          <p:cNvSpPr>
            <a:spLocks noChangeArrowheads="1"/>
          </p:cNvSpPr>
          <p:nvPr/>
        </p:nvSpPr>
        <p:spPr bwMode="auto">
          <a:xfrm>
            <a:off x="2311893" y="5143502"/>
            <a:ext cx="7576152" cy="1249363"/>
          </a:xfrm>
          <a:prstGeom prst="rect">
            <a:avLst/>
          </a:prstGeom>
          <a:noFill/>
          <a:ln w="19050" cap="flat" cmpd="sng">
            <a:solidFill>
              <a:schemeClr val="accent2"/>
            </a:solidFill>
            <a:miter lim="800000"/>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zh-CN" sz="2305">
              <a:latin typeface="+mn-ea"/>
              <a:cs typeface="+mn-ea"/>
              <a:sym typeface="微软雅黑" panose="020B0503020204020204" pitchFamily="34" charset="-122"/>
            </a:endParaRPr>
          </a:p>
        </p:txBody>
      </p:sp>
      <p:sp>
        <p:nvSpPr>
          <p:cNvPr id="14" name="矩形 39"/>
          <p:cNvSpPr>
            <a:spLocks noChangeArrowheads="1"/>
          </p:cNvSpPr>
          <p:nvPr/>
        </p:nvSpPr>
        <p:spPr bwMode="auto">
          <a:xfrm>
            <a:off x="3245223" y="5391299"/>
            <a:ext cx="650790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r>
              <a:rPr lang="zh-CN" altLang="en-US" sz="1200" kern="3000" spc="31" dirty="0">
                <a:solidFill>
                  <a:schemeClr val="tx1">
                    <a:lumMod val="50000"/>
                    <a:lumOff val="50000"/>
                  </a:schemeClr>
                </a:solidFill>
                <a:latin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ndParaRPr>
          </a:p>
          <a:p>
            <a:pPr>
              <a:lnSpc>
                <a:spcPct val="130000"/>
              </a:lnSpc>
            </a:pPr>
            <a:endParaRPr lang="en-US" altLang="zh-CN" sz="1200" kern="3000" spc="31" dirty="0">
              <a:solidFill>
                <a:schemeClr val="tx1">
                  <a:lumMod val="50000"/>
                  <a:lumOff val="50000"/>
                </a:schemeClr>
              </a:solidFill>
              <a:latin typeface="+mj-ea"/>
              <a:ea typeface="+mj-ea"/>
            </a:endParaRPr>
          </a:p>
        </p:txBody>
      </p:sp>
      <p:sp>
        <p:nvSpPr>
          <p:cNvPr id="15" name="Freeform 18"/>
          <p:cNvSpPr>
            <a:spLocks noEditPoints="1" noChangeArrowheads="1"/>
          </p:cNvSpPr>
          <p:nvPr/>
        </p:nvSpPr>
        <p:spPr bwMode="auto">
          <a:xfrm>
            <a:off x="2273799" y="5189540"/>
            <a:ext cx="695234" cy="523875"/>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23"/>
              <a:gd name="T130" fmla="*/ 0 h 1114"/>
              <a:gd name="T131" fmla="*/ 1423 w 1423"/>
              <a:gd name="T132" fmla="*/ 1114 h 111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269" tIns="45636" rIns="91269" bIns="45636"/>
          <a:lstStyle/>
          <a:p>
            <a:pPr>
              <a:defRPr/>
            </a:pPr>
            <a:endParaRPr lang="zh-CN" altLang="zh-CN" sz="1595">
              <a:latin typeface="微软雅黑" panose="020B0503020204020204" pitchFamily="34" charset="-122"/>
              <a:cs typeface="+mn-ea"/>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1000"/>
                                        <p:tgtEl>
                                          <p:spTgt spid="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childTnLst>
                                </p:cTn>
                              </p:par>
                              <p:par>
                                <p:cTn id="12" presetID="8" presetClass="emph" presetSubtype="0" repeatCount="indefinite" fill="hold" nodeType="withEffect">
                                  <p:stCondLst>
                                    <p:cond delay="0"/>
                                  </p:stCondLst>
                                  <p:childTnLst>
                                    <p:animRot by="21600000">
                                      <p:cBhvr>
                                        <p:cTn id="13" dur="2000" fill="hold"/>
                                        <p:tgtEl>
                                          <p:spTgt spid="6"/>
                                        </p:tgtEl>
                                        <p:attrNameLst>
                                          <p:attrName>r</p:attrName>
                                        </p:attrNameLst>
                                      </p:cBhvr>
                                    </p:animRo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250"/>
                                        <p:tgtEl>
                                          <p:spTgt spid="7"/>
                                        </p:tgtEl>
                                      </p:cBhvr>
                                    </p:animEffect>
                                  </p:childTnLst>
                                </p:cTn>
                              </p:par>
                              <p:par>
                                <p:cTn id="17" presetID="8" presetClass="emph" presetSubtype="0" repeatCount="indefinite" fill="hold" nodeType="withEffect">
                                  <p:stCondLst>
                                    <p:cond delay="0"/>
                                  </p:stCondLst>
                                  <p:childTnLst>
                                    <p:animRot by="-21600000">
                                      <p:cBhvr>
                                        <p:cTn id="18" dur="2000" fill="hold"/>
                                        <p:tgtEl>
                                          <p:spTgt spid="7"/>
                                        </p:tgtEl>
                                        <p:attrNameLst>
                                          <p:attrName>r</p:attrName>
                                        </p:attrNameLst>
                                      </p:cBhvr>
                                    </p:animRo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2500"/>
                            </p:stCondLst>
                            <p:childTnLst>
                              <p:par>
                                <p:cTn id="28" presetID="4" presetClass="entr" presetSubtype="32"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ox(out)">
                                      <p:cBhvr>
                                        <p:cTn id="30" dur="1000"/>
                                        <p:tgtEl>
                                          <p:spTgt spid="8"/>
                                        </p:tgtEl>
                                      </p:cBhvr>
                                    </p:animEffect>
                                  </p:childTnLst>
                                </p:cTn>
                              </p:par>
                            </p:childTnLst>
                          </p:cTn>
                        </p:par>
                        <p:par>
                          <p:cTn id="31" fill="hold">
                            <p:stCondLst>
                              <p:cond delay="3500"/>
                            </p:stCondLst>
                            <p:childTnLst>
                              <p:par>
                                <p:cTn id="32" presetID="53" presetClass="entr" presetSubtype="16"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5000"/>
                            </p:stCondLst>
                            <p:childTnLst>
                              <p:par>
                                <p:cTn id="46" presetID="4" presetClass="entr" presetSubtype="3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box(out)">
                                      <p:cBhvr>
                                        <p:cTn id="48" dur="1000"/>
                                        <p:tgtEl>
                                          <p:spTgt spid="12"/>
                                        </p:tgtEl>
                                      </p:cBhvr>
                                    </p:animEffect>
                                  </p:childTnLst>
                                </p:cTn>
                              </p:par>
                            </p:childTnLst>
                          </p:cTn>
                        </p:par>
                        <p:par>
                          <p:cTn id="49" fill="hold">
                            <p:stCondLst>
                              <p:cond delay="6000"/>
                            </p:stCondLst>
                            <p:childTnLst>
                              <p:par>
                                <p:cTn id="50" presetID="10" presetClass="entr" presetSubtype="0"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250"/>
                                        <p:tgtEl>
                                          <p:spTgt spid="15"/>
                                        </p:tgtEl>
                                      </p:cBhvr>
                                    </p:animEffect>
                                  </p:childTnLst>
                                </p:cTn>
                              </p:par>
                              <p:par>
                                <p:cTn id="53" presetID="26" presetClass="emph" presetSubtype="0" repeatCount="2000" fill="hold" nodeType="withEffect">
                                  <p:stCondLst>
                                    <p:cond delay="0"/>
                                  </p:stCondLst>
                                  <p:childTnLst>
                                    <p:animEffect transition="out" filter="fade">
                                      <p:cBhvr>
                                        <p:cTn id="54" dur="500" tmFilter="0, 0; .2, .5; .8, .5; 1, 0"/>
                                        <p:tgtEl>
                                          <p:spTgt spid="15"/>
                                        </p:tgtEl>
                                      </p:cBhvr>
                                    </p:animEffect>
                                    <p:animScale>
                                      <p:cBhvr>
                                        <p:cTn id="55" dur="250" autoRev="1" fill="hold"/>
                                        <p:tgtEl>
                                          <p:spTgt spid="15"/>
                                        </p:tgtEl>
                                      </p:cBhvr>
                                      <p:by x="105000" y="105000"/>
                                    </p:animScale>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8" grpId="0" animBg="1"/>
      <p:bldP spid="9" grpId="0" animBg="1"/>
      <p:bldP spid="10" grpId="0"/>
      <p:bldP spid="12" grpId="0" animBg="1"/>
      <p:bldP spid="13"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内容占位符 2"/>
          <p:cNvSpPr txBox="1"/>
          <p:nvPr/>
        </p:nvSpPr>
        <p:spPr>
          <a:xfrm>
            <a:off x="8384276" y="3240140"/>
            <a:ext cx="33182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6" name="内容占位符 2"/>
          <p:cNvSpPr txBox="1"/>
          <p:nvPr/>
        </p:nvSpPr>
        <p:spPr>
          <a:xfrm>
            <a:off x="7528376" y="4820709"/>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7" name="内容占位符 2"/>
          <p:cNvSpPr txBox="1"/>
          <p:nvPr/>
        </p:nvSpPr>
        <p:spPr>
          <a:xfrm>
            <a:off x="7528376" y="1659572"/>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8" name="内容占位符 2"/>
          <p:cNvSpPr txBox="1"/>
          <p:nvPr/>
        </p:nvSpPr>
        <p:spPr>
          <a:xfrm>
            <a:off x="623014" y="3240140"/>
            <a:ext cx="3232441"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9" name="内容占位符 2"/>
          <p:cNvSpPr txBox="1"/>
          <p:nvPr/>
        </p:nvSpPr>
        <p:spPr>
          <a:xfrm>
            <a:off x="645749" y="4820709"/>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0" name="内容占位符 2"/>
          <p:cNvSpPr txBox="1"/>
          <p:nvPr/>
        </p:nvSpPr>
        <p:spPr>
          <a:xfrm>
            <a:off x="645749" y="1659572"/>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1" name="Freeform 5"/>
          <p:cNvSpPr/>
          <p:nvPr/>
        </p:nvSpPr>
        <p:spPr bwMode="auto">
          <a:xfrm>
            <a:off x="4961615" y="2073766"/>
            <a:ext cx="1113222" cy="1443567"/>
          </a:xfrm>
          <a:custGeom>
            <a:avLst/>
            <a:gdLst>
              <a:gd name="T0" fmla="*/ 295 w 526"/>
              <a:gd name="T1" fmla="*/ 682 h 682"/>
              <a:gd name="T2" fmla="*/ 372 w 526"/>
              <a:gd name="T3" fmla="*/ 548 h 682"/>
              <a:gd name="T4" fmla="*/ 526 w 526"/>
              <a:gd name="T5" fmla="*/ 548 h 682"/>
              <a:gd name="T6" fmla="*/ 247 w 526"/>
              <a:gd name="T7" fmla="*/ 153 h 682"/>
              <a:gd name="T8" fmla="*/ 399 w 526"/>
              <a:gd name="T9" fmla="*/ 137 h 682"/>
              <a:gd name="T10" fmla="*/ 55 w 526"/>
              <a:gd name="T11" fmla="*/ 0 h 682"/>
              <a:gd name="T12" fmla="*/ 0 w 526"/>
              <a:gd name="T13" fmla="*/ 366 h 682"/>
              <a:gd name="T14" fmla="*/ 92 w 526"/>
              <a:gd name="T15" fmla="*/ 242 h 682"/>
              <a:gd name="T16" fmla="*/ 295 w 526"/>
              <a:gd name="T17" fmla="*/ 682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6" h="682">
                <a:moveTo>
                  <a:pt x="295" y="682"/>
                </a:moveTo>
                <a:lnTo>
                  <a:pt x="372" y="548"/>
                </a:lnTo>
                <a:lnTo>
                  <a:pt x="526" y="548"/>
                </a:lnTo>
                <a:lnTo>
                  <a:pt x="247" y="153"/>
                </a:lnTo>
                <a:lnTo>
                  <a:pt x="399" y="137"/>
                </a:lnTo>
                <a:lnTo>
                  <a:pt x="55" y="0"/>
                </a:lnTo>
                <a:lnTo>
                  <a:pt x="0" y="366"/>
                </a:lnTo>
                <a:lnTo>
                  <a:pt x="92" y="242"/>
                </a:lnTo>
                <a:lnTo>
                  <a:pt x="295" y="682"/>
                </a:lnTo>
                <a:close/>
              </a:path>
            </a:pathLst>
          </a:custGeom>
          <a:solidFill>
            <a:schemeClr val="accent4"/>
          </a:solidFill>
          <a:ln>
            <a:noFill/>
          </a:ln>
        </p:spPr>
        <p:txBody>
          <a:bodyPr vert="horz" wrap="square" lIns="121908" tIns="60954" rIns="121908" bIns="60954" numCol="1" anchor="t" anchorCtr="0" compatLnSpc="1"/>
          <a:lstStyle/>
          <a:p>
            <a:endParaRPr lang="zh-CN" altLang="en-US"/>
          </a:p>
        </p:txBody>
      </p:sp>
      <p:sp>
        <p:nvSpPr>
          <p:cNvPr id="232" name="Freeform 6"/>
          <p:cNvSpPr/>
          <p:nvPr/>
        </p:nvSpPr>
        <p:spPr bwMode="auto">
          <a:xfrm>
            <a:off x="6115049" y="2073766"/>
            <a:ext cx="1111106" cy="1443567"/>
          </a:xfrm>
          <a:custGeom>
            <a:avLst/>
            <a:gdLst>
              <a:gd name="T0" fmla="*/ 0 w 525"/>
              <a:gd name="T1" fmla="*/ 548 h 682"/>
              <a:gd name="T2" fmla="*/ 155 w 525"/>
              <a:gd name="T3" fmla="*/ 548 h 682"/>
              <a:gd name="T4" fmla="*/ 232 w 525"/>
              <a:gd name="T5" fmla="*/ 682 h 682"/>
              <a:gd name="T6" fmla="*/ 435 w 525"/>
              <a:gd name="T7" fmla="*/ 242 h 682"/>
              <a:gd name="T8" fmla="*/ 525 w 525"/>
              <a:gd name="T9" fmla="*/ 366 h 682"/>
              <a:gd name="T10" fmla="*/ 471 w 525"/>
              <a:gd name="T11" fmla="*/ 0 h 682"/>
              <a:gd name="T12" fmla="*/ 128 w 525"/>
              <a:gd name="T13" fmla="*/ 137 h 682"/>
              <a:gd name="T14" fmla="*/ 280 w 525"/>
              <a:gd name="T15" fmla="*/ 153 h 682"/>
              <a:gd name="T16" fmla="*/ 0 w 525"/>
              <a:gd name="T17" fmla="*/ 548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0" y="548"/>
                </a:moveTo>
                <a:lnTo>
                  <a:pt x="155" y="548"/>
                </a:lnTo>
                <a:lnTo>
                  <a:pt x="232" y="682"/>
                </a:lnTo>
                <a:lnTo>
                  <a:pt x="435" y="242"/>
                </a:lnTo>
                <a:lnTo>
                  <a:pt x="525" y="366"/>
                </a:lnTo>
                <a:lnTo>
                  <a:pt x="471" y="0"/>
                </a:lnTo>
                <a:lnTo>
                  <a:pt x="128" y="137"/>
                </a:lnTo>
                <a:lnTo>
                  <a:pt x="280" y="153"/>
                </a:lnTo>
                <a:lnTo>
                  <a:pt x="0" y="548"/>
                </a:lnTo>
                <a:close/>
              </a:path>
            </a:pathLst>
          </a:custGeom>
          <a:solidFill>
            <a:schemeClr val="tx2"/>
          </a:solidFill>
          <a:ln>
            <a:noFill/>
          </a:ln>
        </p:spPr>
        <p:txBody>
          <a:bodyPr vert="horz" wrap="square" lIns="121908" tIns="60954" rIns="121908" bIns="60954" numCol="1" anchor="t" anchorCtr="0" compatLnSpc="1"/>
          <a:lstStyle/>
          <a:p>
            <a:endParaRPr lang="zh-CN" altLang="en-US"/>
          </a:p>
        </p:txBody>
      </p:sp>
      <p:sp>
        <p:nvSpPr>
          <p:cNvPr id="233" name="Freeform 7"/>
          <p:cNvSpPr/>
          <p:nvPr/>
        </p:nvSpPr>
        <p:spPr bwMode="auto">
          <a:xfrm>
            <a:off x="4060034" y="3350115"/>
            <a:ext cx="1504755" cy="971549"/>
          </a:xfrm>
          <a:custGeom>
            <a:avLst/>
            <a:gdLst>
              <a:gd name="T0" fmla="*/ 228 w 711"/>
              <a:gd name="T1" fmla="*/ 319 h 459"/>
              <a:gd name="T2" fmla="*/ 711 w 711"/>
              <a:gd name="T3" fmla="*/ 363 h 459"/>
              <a:gd name="T4" fmla="*/ 634 w 711"/>
              <a:gd name="T5" fmla="*/ 230 h 459"/>
              <a:gd name="T6" fmla="*/ 711 w 711"/>
              <a:gd name="T7" fmla="*/ 96 h 459"/>
              <a:gd name="T8" fmla="*/ 228 w 711"/>
              <a:gd name="T9" fmla="*/ 140 h 459"/>
              <a:gd name="T10" fmla="*/ 290 w 711"/>
              <a:gd name="T11" fmla="*/ 0 h 459"/>
              <a:gd name="T12" fmla="*/ 0 w 711"/>
              <a:gd name="T13" fmla="*/ 230 h 459"/>
              <a:gd name="T14" fmla="*/ 290 w 711"/>
              <a:gd name="T15" fmla="*/ 459 h 459"/>
              <a:gd name="T16" fmla="*/ 228 w 711"/>
              <a:gd name="T17" fmla="*/ 3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228" y="319"/>
                </a:moveTo>
                <a:lnTo>
                  <a:pt x="711" y="363"/>
                </a:lnTo>
                <a:lnTo>
                  <a:pt x="634" y="230"/>
                </a:lnTo>
                <a:lnTo>
                  <a:pt x="711" y="96"/>
                </a:lnTo>
                <a:lnTo>
                  <a:pt x="228" y="140"/>
                </a:lnTo>
                <a:lnTo>
                  <a:pt x="290" y="0"/>
                </a:lnTo>
                <a:lnTo>
                  <a:pt x="0" y="230"/>
                </a:lnTo>
                <a:lnTo>
                  <a:pt x="290" y="459"/>
                </a:lnTo>
                <a:lnTo>
                  <a:pt x="228" y="319"/>
                </a:lnTo>
                <a:close/>
              </a:path>
            </a:pathLst>
          </a:custGeom>
          <a:solidFill>
            <a:schemeClr val="accent1"/>
          </a:solidFill>
          <a:ln>
            <a:noFill/>
          </a:ln>
        </p:spPr>
        <p:txBody>
          <a:bodyPr vert="horz" wrap="square" lIns="121908" tIns="60954" rIns="121908" bIns="60954" numCol="1" anchor="t" anchorCtr="0" compatLnSpc="1"/>
          <a:lstStyle/>
          <a:p>
            <a:endParaRPr lang="zh-CN" altLang="en-US"/>
          </a:p>
        </p:txBody>
      </p:sp>
      <p:sp>
        <p:nvSpPr>
          <p:cNvPr id="234" name="Freeform 8"/>
          <p:cNvSpPr/>
          <p:nvPr/>
        </p:nvSpPr>
        <p:spPr bwMode="auto">
          <a:xfrm>
            <a:off x="6115049" y="4154448"/>
            <a:ext cx="1111106" cy="1443567"/>
          </a:xfrm>
          <a:custGeom>
            <a:avLst/>
            <a:gdLst>
              <a:gd name="T0" fmla="*/ 232 w 525"/>
              <a:gd name="T1" fmla="*/ 0 h 682"/>
              <a:gd name="T2" fmla="*/ 155 w 525"/>
              <a:gd name="T3" fmla="*/ 134 h 682"/>
              <a:gd name="T4" fmla="*/ 0 w 525"/>
              <a:gd name="T5" fmla="*/ 134 h 682"/>
              <a:gd name="T6" fmla="*/ 280 w 525"/>
              <a:gd name="T7" fmla="*/ 529 h 682"/>
              <a:gd name="T8" fmla="*/ 128 w 525"/>
              <a:gd name="T9" fmla="*/ 545 h 682"/>
              <a:gd name="T10" fmla="*/ 472 w 525"/>
              <a:gd name="T11" fmla="*/ 682 h 682"/>
              <a:gd name="T12" fmla="*/ 525 w 525"/>
              <a:gd name="T13" fmla="*/ 316 h 682"/>
              <a:gd name="T14" fmla="*/ 435 w 525"/>
              <a:gd name="T15" fmla="*/ 440 h 682"/>
              <a:gd name="T16" fmla="*/ 232 w 525"/>
              <a:gd name="T1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232" y="0"/>
                </a:moveTo>
                <a:lnTo>
                  <a:pt x="155" y="134"/>
                </a:lnTo>
                <a:lnTo>
                  <a:pt x="0" y="134"/>
                </a:lnTo>
                <a:lnTo>
                  <a:pt x="280" y="529"/>
                </a:lnTo>
                <a:lnTo>
                  <a:pt x="128" y="545"/>
                </a:lnTo>
                <a:lnTo>
                  <a:pt x="472" y="682"/>
                </a:lnTo>
                <a:lnTo>
                  <a:pt x="525" y="316"/>
                </a:lnTo>
                <a:lnTo>
                  <a:pt x="435" y="440"/>
                </a:lnTo>
                <a:lnTo>
                  <a:pt x="232" y="0"/>
                </a:lnTo>
                <a:close/>
              </a:path>
            </a:pathLst>
          </a:custGeom>
          <a:solidFill>
            <a:schemeClr val="accent2"/>
          </a:solidFill>
          <a:ln>
            <a:noFill/>
          </a:ln>
        </p:spPr>
        <p:txBody>
          <a:bodyPr vert="horz" wrap="square" lIns="121908" tIns="60954" rIns="121908" bIns="60954" numCol="1" anchor="t" anchorCtr="0" compatLnSpc="1"/>
          <a:lstStyle/>
          <a:p>
            <a:endParaRPr lang="zh-CN" altLang="en-US"/>
          </a:p>
        </p:txBody>
      </p:sp>
      <p:sp>
        <p:nvSpPr>
          <p:cNvPr id="235" name="Freeform 9"/>
          <p:cNvSpPr/>
          <p:nvPr/>
        </p:nvSpPr>
        <p:spPr bwMode="auto">
          <a:xfrm>
            <a:off x="4965849" y="4156566"/>
            <a:ext cx="1108989" cy="1441449"/>
          </a:xfrm>
          <a:custGeom>
            <a:avLst/>
            <a:gdLst>
              <a:gd name="T0" fmla="*/ 524 w 524"/>
              <a:gd name="T1" fmla="*/ 133 h 681"/>
              <a:gd name="T2" fmla="*/ 370 w 524"/>
              <a:gd name="T3" fmla="*/ 133 h 681"/>
              <a:gd name="T4" fmla="*/ 293 w 524"/>
              <a:gd name="T5" fmla="*/ 0 h 681"/>
              <a:gd name="T6" fmla="*/ 90 w 524"/>
              <a:gd name="T7" fmla="*/ 439 h 681"/>
              <a:gd name="T8" fmla="*/ 0 w 524"/>
              <a:gd name="T9" fmla="*/ 315 h 681"/>
              <a:gd name="T10" fmla="*/ 53 w 524"/>
              <a:gd name="T11" fmla="*/ 681 h 681"/>
              <a:gd name="T12" fmla="*/ 397 w 524"/>
              <a:gd name="T13" fmla="*/ 545 h 681"/>
              <a:gd name="T14" fmla="*/ 245 w 524"/>
              <a:gd name="T15" fmla="*/ 528 h 681"/>
              <a:gd name="T16" fmla="*/ 524 w 524"/>
              <a:gd name="T17" fmla="*/ 1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4" h="681">
                <a:moveTo>
                  <a:pt x="524" y="133"/>
                </a:moveTo>
                <a:lnTo>
                  <a:pt x="370" y="133"/>
                </a:lnTo>
                <a:lnTo>
                  <a:pt x="293" y="0"/>
                </a:lnTo>
                <a:lnTo>
                  <a:pt x="90" y="439"/>
                </a:lnTo>
                <a:lnTo>
                  <a:pt x="0" y="315"/>
                </a:lnTo>
                <a:lnTo>
                  <a:pt x="53" y="681"/>
                </a:lnTo>
                <a:lnTo>
                  <a:pt x="397" y="545"/>
                </a:lnTo>
                <a:lnTo>
                  <a:pt x="245" y="528"/>
                </a:lnTo>
                <a:lnTo>
                  <a:pt x="524" y="133"/>
                </a:lnTo>
                <a:close/>
              </a:path>
            </a:pathLst>
          </a:custGeom>
          <a:solidFill>
            <a:schemeClr val="accent3"/>
          </a:solidFill>
          <a:ln>
            <a:noFill/>
          </a:ln>
        </p:spPr>
        <p:txBody>
          <a:bodyPr vert="horz" wrap="square" lIns="121908" tIns="60954" rIns="121908" bIns="60954" numCol="1" anchor="t" anchorCtr="0" compatLnSpc="1"/>
          <a:lstStyle/>
          <a:p>
            <a:endParaRPr lang="zh-CN" altLang="en-US"/>
          </a:p>
        </p:txBody>
      </p:sp>
      <p:sp>
        <p:nvSpPr>
          <p:cNvPr id="236" name="Freeform 10"/>
          <p:cNvSpPr/>
          <p:nvPr/>
        </p:nvSpPr>
        <p:spPr bwMode="auto">
          <a:xfrm>
            <a:off x="6627217" y="3350115"/>
            <a:ext cx="1504755" cy="971549"/>
          </a:xfrm>
          <a:custGeom>
            <a:avLst/>
            <a:gdLst>
              <a:gd name="T0" fmla="*/ 711 w 711"/>
              <a:gd name="T1" fmla="*/ 229 h 459"/>
              <a:gd name="T2" fmla="*/ 420 w 711"/>
              <a:gd name="T3" fmla="*/ 0 h 459"/>
              <a:gd name="T4" fmla="*/ 482 w 711"/>
              <a:gd name="T5" fmla="*/ 140 h 459"/>
              <a:gd name="T6" fmla="*/ 0 w 711"/>
              <a:gd name="T7" fmla="*/ 96 h 459"/>
              <a:gd name="T8" fmla="*/ 77 w 711"/>
              <a:gd name="T9" fmla="*/ 230 h 459"/>
              <a:gd name="T10" fmla="*/ 0 w 711"/>
              <a:gd name="T11" fmla="*/ 363 h 459"/>
              <a:gd name="T12" fmla="*/ 482 w 711"/>
              <a:gd name="T13" fmla="*/ 319 h 459"/>
              <a:gd name="T14" fmla="*/ 420 w 711"/>
              <a:gd name="T15" fmla="*/ 459 h 459"/>
              <a:gd name="T16" fmla="*/ 711 w 711"/>
              <a:gd name="T17" fmla="*/ 22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711" y="229"/>
                </a:moveTo>
                <a:lnTo>
                  <a:pt x="420" y="0"/>
                </a:lnTo>
                <a:lnTo>
                  <a:pt x="482" y="140"/>
                </a:lnTo>
                <a:lnTo>
                  <a:pt x="0" y="96"/>
                </a:lnTo>
                <a:lnTo>
                  <a:pt x="77" y="230"/>
                </a:lnTo>
                <a:lnTo>
                  <a:pt x="0" y="363"/>
                </a:lnTo>
                <a:lnTo>
                  <a:pt x="482" y="319"/>
                </a:lnTo>
                <a:lnTo>
                  <a:pt x="420" y="459"/>
                </a:lnTo>
                <a:lnTo>
                  <a:pt x="711" y="229"/>
                </a:lnTo>
                <a:close/>
              </a:path>
            </a:pathLst>
          </a:custGeom>
          <a:solidFill>
            <a:schemeClr val="accent1"/>
          </a:solidFill>
          <a:ln>
            <a:noFill/>
          </a:ln>
        </p:spPr>
        <p:txBody>
          <a:bodyPr vert="horz" wrap="square" lIns="121908" tIns="60954" rIns="121908" bIns="60954" numCol="1" anchor="t" anchorCtr="0" compatLnSpc="1"/>
          <a:lstStyle/>
          <a:p>
            <a:endParaRPr lang="zh-CN" altLang="en-US"/>
          </a:p>
        </p:txBody>
      </p:sp>
      <p:grpSp>
        <p:nvGrpSpPr>
          <p:cNvPr id="237" name="组合 236"/>
          <p:cNvGrpSpPr/>
          <p:nvPr/>
        </p:nvGrpSpPr>
        <p:grpSpPr>
          <a:xfrm>
            <a:off x="5492831" y="3314131"/>
            <a:ext cx="1206343" cy="1043516"/>
            <a:chOff x="4119563" y="2386013"/>
            <a:chExt cx="904875" cy="782637"/>
          </a:xfrm>
        </p:grpSpPr>
        <p:sp>
          <p:nvSpPr>
            <p:cNvPr id="238" name="Freeform 11"/>
            <p:cNvSpPr/>
            <p:nvPr/>
          </p:nvSpPr>
          <p:spPr bwMode="auto">
            <a:xfrm>
              <a:off x="4119563" y="2386013"/>
              <a:ext cx="904875" cy="782637"/>
            </a:xfrm>
            <a:custGeom>
              <a:avLst/>
              <a:gdLst>
                <a:gd name="T0" fmla="*/ 0 w 570"/>
                <a:gd name="T1" fmla="*/ 247 h 493"/>
                <a:gd name="T2" fmla="*/ 142 w 570"/>
                <a:gd name="T3" fmla="*/ 0 h 493"/>
                <a:gd name="T4" fmla="*/ 427 w 570"/>
                <a:gd name="T5" fmla="*/ 0 h 493"/>
                <a:gd name="T6" fmla="*/ 570 w 570"/>
                <a:gd name="T7" fmla="*/ 247 h 493"/>
                <a:gd name="T8" fmla="*/ 428 w 570"/>
                <a:gd name="T9" fmla="*/ 493 h 493"/>
                <a:gd name="T10" fmla="*/ 142 w 570"/>
                <a:gd name="T11" fmla="*/ 493 h 493"/>
                <a:gd name="T12" fmla="*/ 0 w 570"/>
                <a:gd name="T13" fmla="*/ 247 h 493"/>
              </a:gdLst>
              <a:ahLst/>
              <a:cxnLst>
                <a:cxn ang="0">
                  <a:pos x="T0" y="T1"/>
                </a:cxn>
                <a:cxn ang="0">
                  <a:pos x="T2" y="T3"/>
                </a:cxn>
                <a:cxn ang="0">
                  <a:pos x="T4" y="T5"/>
                </a:cxn>
                <a:cxn ang="0">
                  <a:pos x="T6" y="T7"/>
                </a:cxn>
                <a:cxn ang="0">
                  <a:pos x="T8" y="T9"/>
                </a:cxn>
                <a:cxn ang="0">
                  <a:pos x="T10" y="T11"/>
                </a:cxn>
                <a:cxn ang="0">
                  <a:pos x="T12" y="T13"/>
                </a:cxn>
              </a:cxnLst>
              <a:rect l="0" t="0" r="r" b="b"/>
              <a:pathLst>
                <a:path w="570" h="493">
                  <a:moveTo>
                    <a:pt x="0" y="247"/>
                  </a:moveTo>
                  <a:lnTo>
                    <a:pt x="142" y="0"/>
                  </a:lnTo>
                  <a:lnTo>
                    <a:pt x="427" y="0"/>
                  </a:lnTo>
                  <a:lnTo>
                    <a:pt x="570" y="247"/>
                  </a:lnTo>
                  <a:lnTo>
                    <a:pt x="428" y="493"/>
                  </a:lnTo>
                  <a:lnTo>
                    <a:pt x="142" y="493"/>
                  </a:lnTo>
                  <a:lnTo>
                    <a:pt x="0" y="247"/>
                  </a:lnTo>
                  <a:close/>
                </a:path>
              </a:pathLst>
            </a:custGeom>
            <a:solidFill>
              <a:schemeClr val="accent4"/>
            </a:solidFill>
            <a:ln>
              <a:noFill/>
            </a:ln>
          </p:spPr>
          <p:txBody>
            <a:bodyPr vert="horz" wrap="square" lIns="91440" tIns="45720" rIns="91440" bIns="45720" numCol="1" anchor="t" anchorCtr="0" compatLnSpc="1"/>
            <a:lstStyle/>
            <a:p>
              <a:endParaRPr lang="zh-CN" altLang="en-US" dirty="0"/>
            </a:p>
          </p:txBody>
        </p:sp>
        <p:sp>
          <p:nvSpPr>
            <p:cNvPr id="239" name="矩形 238"/>
            <p:cNvSpPr/>
            <p:nvPr/>
          </p:nvSpPr>
          <p:spPr>
            <a:xfrm>
              <a:off x="4280599" y="2535527"/>
              <a:ext cx="638719" cy="459356"/>
            </a:xfrm>
            <a:prstGeom prst="rect">
              <a:avLst/>
            </a:prstGeom>
          </p:spPr>
          <p:txBody>
            <a:bodyPr wrap="none">
              <a:spAutoFit/>
            </a:bodyPr>
            <a:lstStyle/>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在此输入</a:t>
              </a:r>
              <a:endParaRPr lang="en-US" altLang="zh-CN" sz="1300" dirty="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7"/>
                                        </p:tgtEl>
                                        <p:attrNameLst>
                                          <p:attrName>style.visibility</p:attrName>
                                        </p:attrNameLst>
                                      </p:cBhvr>
                                      <p:to>
                                        <p:strVal val="visible"/>
                                      </p:to>
                                    </p:set>
                                    <p:anim calcmode="lin" valueType="num">
                                      <p:cBhvr>
                                        <p:cTn id="7" dur="300" fill="hold"/>
                                        <p:tgtEl>
                                          <p:spTgt spid="237"/>
                                        </p:tgtEl>
                                        <p:attrNameLst>
                                          <p:attrName>ppt_w</p:attrName>
                                        </p:attrNameLst>
                                      </p:cBhvr>
                                      <p:tavLst>
                                        <p:tav tm="0">
                                          <p:val>
                                            <p:fltVal val="0"/>
                                          </p:val>
                                        </p:tav>
                                        <p:tav tm="100000">
                                          <p:val>
                                            <p:strVal val="#ppt_w"/>
                                          </p:val>
                                        </p:tav>
                                      </p:tavLst>
                                    </p:anim>
                                    <p:anim calcmode="lin" valueType="num">
                                      <p:cBhvr>
                                        <p:cTn id="8" dur="300" fill="hold"/>
                                        <p:tgtEl>
                                          <p:spTgt spid="237"/>
                                        </p:tgtEl>
                                        <p:attrNameLst>
                                          <p:attrName>ppt_h</p:attrName>
                                        </p:attrNameLst>
                                      </p:cBhvr>
                                      <p:tavLst>
                                        <p:tav tm="0">
                                          <p:val>
                                            <p:fltVal val="0"/>
                                          </p:val>
                                        </p:tav>
                                        <p:tav tm="100000">
                                          <p:val>
                                            <p:strVal val="#ppt_h"/>
                                          </p:val>
                                        </p:tav>
                                      </p:tavLst>
                                    </p:anim>
                                    <p:animEffect transition="in" filter="fade">
                                      <p:cBhvr>
                                        <p:cTn id="9" dur="300"/>
                                        <p:tgtEl>
                                          <p:spTgt spid="23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2"/>
                                        </p:tgtEl>
                                        <p:attrNameLst>
                                          <p:attrName>style.visibility</p:attrName>
                                        </p:attrNameLst>
                                      </p:cBhvr>
                                      <p:to>
                                        <p:strVal val="visible"/>
                                      </p:to>
                                    </p:set>
                                    <p:anim calcmode="lin" valueType="num">
                                      <p:cBhvr>
                                        <p:cTn id="13" dur="250" fill="hold"/>
                                        <p:tgtEl>
                                          <p:spTgt spid="232"/>
                                        </p:tgtEl>
                                        <p:attrNameLst>
                                          <p:attrName>ppt_w</p:attrName>
                                        </p:attrNameLst>
                                      </p:cBhvr>
                                      <p:tavLst>
                                        <p:tav tm="0">
                                          <p:val>
                                            <p:fltVal val="0"/>
                                          </p:val>
                                        </p:tav>
                                        <p:tav tm="100000">
                                          <p:val>
                                            <p:strVal val="#ppt_w"/>
                                          </p:val>
                                        </p:tav>
                                      </p:tavLst>
                                    </p:anim>
                                    <p:anim calcmode="lin" valueType="num">
                                      <p:cBhvr>
                                        <p:cTn id="14" dur="250" fill="hold"/>
                                        <p:tgtEl>
                                          <p:spTgt spid="232"/>
                                        </p:tgtEl>
                                        <p:attrNameLst>
                                          <p:attrName>ppt_h</p:attrName>
                                        </p:attrNameLst>
                                      </p:cBhvr>
                                      <p:tavLst>
                                        <p:tav tm="0">
                                          <p:val>
                                            <p:fltVal val="0"/>
                                          </p:val>
                                        </p:tav>
                                        <p:tav tm="100000">
                                          <p:val>
                                            <p:strVal val="#ppt_h"/>
                                          </p:val>
                                        </p:tav>
                                      </p:tavLst>
                                    </p:anim>
                                    <p:animEffect transition="in" filter="fade">
                                      <p:cBhvr>
                                        <p:cTn id="15" dur="250"/>
                                        <p:tgtEl>
                                          <p:spTgt spid="23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27"/>
                                        </p:tgtEl>
                                        <p:attrNameLst>
                                          <p:attrName>style.visibility</p:attrName>
                                        </p:attrNameLst>
                                      </p:cBhvr>
                                      <p:to>
                                        <p:strVal val="visible"/>
                                      </p:to>
                                    </p:set>
                                    <p:anim calcmode="lin" valueType="num">
                                      <p:cBhvr additive="base">
                                        <p:cTn id="19" dur="250" fill="hold"/>
                                        <p:tgtEl>
                                          <p:spTgt spid="227"/>
                                        </p:tgtEl>
                                        <p:attrNameLst>
                                          <p:attrName>ppt_x</p:attrName>
                                        </p:attrNameLst>
                                      </p:cBhvr>
                                      <p:tavLst>
                                        <p:tav tm="0">
                                          <p:val>
                                            <p:strVal val="1+#ppt_w/2"/>
                                          </p:val>
                                        </p:tav>
                                        <p:tav tm="100000">
                                          <p:val>
                                            <p:strVal val="#ppt_x"/>
                                          </p:val>
                                        </p:tav>
                                      </p:tavLst>
                                    </p:anim>
                                    <p:anim calcmode="lin" valueType="num">
                                      <p:cBhvr additive="base">
                                        <p:cTn id="20" dur="250" fill="hold"/>
                                        <p:tgtEl>
                                          <p:spTgt spid="22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36"/>
                                        </p:tgtEl>
                                        <p:attrNameLst>
                                          <p:attrName>style.visibility</p:attrName>
                                        </p:attrNameLst>
                                      </p:cBhvr>
                                      <p:to>
                                        <p:strVal val="visible"/>
                                      </p:to>
                                    </p:set>
                                    <p:anim calcmode="lin" valueType="num">
                                      <p:cBhvr>
                                        <p:cTn id="24" dur="250" fill="hold"/>
                                        <p:tgtEl>
                                          <p:spTgt spid="236"/>
                                        </p:tgtEl>
                                        <p:attrNameLst>
                                          <p:attrName>ppt_w</p:attrName>
                                        </p:attrNameLst>
                                      </p:cBhvr>
                                      <p:tavLst>
                                        <p:tav tm="0">
                                          <p:val>
                                            <p:fltVal val="0"/>
                                          </p:val>
                                        </p:tav>
                                        <p:tav tm="100000">
                                          <p:val>
                                            <p:strVal val="#ppt_w"/>
                                          </p:val>
                                        </p:tav>
                                      </p:tavLst>
                                    </p:anim>
                                    <p:anim calcmode="lin" valueType="num">
                                      <p:cBhvr>
                                        <p:cTn id="25" dur="250" fill="hold"/>
                                        <p:tgtEl>
                                          <p:spTgt spid="236"/>
                                        </p:tgtEl>
                                        <p:attrNameLst>
                                          <p:attrName>ppt_h</p:attrName>
                                        </p:attrNameLst>
                                      </p:cBhvr>
                                      <p:tavLst>
                                        <p:tav tm="0">
                                          <p:val>
                                            <p:fltVal val="0"/>
                                          </p:val>
                                        </p:tav>
                                        <p:tav tm="100000">
                                          <p:val>
                                            <p:strVal val="#ppt_h"/>
                                          </p:val>
                                        </p:tav>
                                      </p:tavLst>
                                    </p:anim>
                                    <p:animEffect transition="in" filter="fade">
                                      <p:cBhvr>
                                        <p:cTn id="26" dur="250"/>
                                        <p:tgtEl>
                                          <p:spTgt spid="236"/>
                                        </p:tgtEl>
                                      </p:cBhvr>
                                    </p:animEffect>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225"/>
                                        </p:tgtEl>
                                        <p:attrNameLst>
                                          <p:attrName>style.visibility</p:attrName>
                                        </p:attrNameLst>
                                      </p:cBhvr>
                                      <p:to>
                                        <p:strVal val="visible"/>
                                      </p:to>
                                    </p:set>
                                    <p:anim calcmode="lin" valueType="num">
                                      <p:cBhvr additive="base">
                                        <p:cTn id="30" dur="250" fill="hold"/>
                                        <p:tgtEl>
                                          <p:spTgt spid="225"/>
                                        </p:tgtEl>
                                        <p:attrNameLst>
                                          <p:attrName>ppt_x</p:attrName>
                                        </p:attrNameLst>
                                      </p:cBhvr>
                                      <p:tavLst>
                                        <p:tav tm="0">
                                          <p:val>
                                            <p:strVal val="1+#ppt_w/2"/>
                                          </p:val>
                                        </p:tav>
                                        <p:tav tm="100000">
                                          <p:val>
                                            <p:strVal val="#ppt_x"/>
                                          </p:val>
                                        </p:tav>
                                      </p:tavLst>
                                    </p:anim>
                                    <p:anim calcmode="lin" valueType="num">
                                      <p:cBhvr additive="base">
                                        <p:cTn id="31" dur="250" fill="hold"/>
                                        <p:tgtEl>
                                          <p:spTgt spid="225"/>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34"/>
                                        </p:tgtEl>
                                        <p:attrNameLst>
                                          <p:attrName>style.visibility</p:attrName>
                                        </p:attrNameLst>
                                      </p:cBhvr>
                                      <p:to>
                                        <p:strVal val="visible"/>
                                      </p:to>
                                    </p:set>
                                    <p:anim calcmode="lin" valueType="num">
                                      <p:cBhvr>
                                        <p:cTn id="35" dur="250" fill="hold"/>
                                        <p:tgtEl>
                                          <p:spTgt spid="234"/>
                                        </p:tgtEl>
                                        <p:attrNameLst>
                                          <p:attrName>ppt_w</p:attrName>
                                        </p:attrNameLst>
                                      </p:cBhvr>
                                      <p:tavLst>
                                        <p:tav tm="0">
                                          <p:val>
                                            <p:fltVal val="0"/>
                                          </p:val>
                                        </p:tav>
                                        <p:tav tm="100000">
                                          <p:val>
                                            <p:strVal val="#ppt_w"/>
                                          </p:val>
                                        </p:tav>
                                      </p:tavLst>
                                    </p:anim>
                                    <p:anim calcmode="lin" valueType="num">
                                      <p:cBhvr>
                                        <p:cTn id="36" dur="250" fill="hold"/>
                                        <p:tgtEl>
                                          <p:spTgt spid="234"/>
                                        </p:tgtEl>
                                        <p:attrNameLst>
                                          <p:attrName>ppt_h</p:attrName>
                                        </p:attrNameLst>
                                      </p:cBhvr>
                                      <p:tavLst>
                                        <p:tav tm="0">
                                          <p:val>
                                            <p:fltVal val="0"/>
                                          </p:val>
                                        </p:tav>
                                        <p:tav tm="100000">
                                          <p:val>
                                            <p:strVal val="#ppt_h"/>
                                          </p:val>
                                        </p:tav>
                                      </p:tavLst>
                                    </p:anim>
                                    <p:animEffect transition="in" filter="fade">
                                      <p:cBhvr>
                                        <p:cTn id="37" dur="250"/>
                                        <p:tgtEl>
                                          <p:spTgt spid="234"/>
                                        </p:tgtEl>
                                      </p:cBhvr>
                                    </p:animEffect>
                                  </p:childTnLst>
                                </p:cTn>
                              </p:par>
                            </p:childTnLst>
                          </p:cTn>
                        </p:par>
                        <p:par>
                          <p:cTn id="38" fill="hold">
                            <p:stCondLst>
                              <p:cond delay="3000"/>
                            </p:stCondLst>
                            <p:childTnLst>
                              <p:par>
                                <p:cTn id="39" presetID="2" presetClass="entr" presetSubtype="2" fill="hold" grpId="0" nodeType="afterEffect">
                                  <p:stCondLst>
                                    <p:cond delay="0"/>
                                  </p:stCondLst>
                                  <p:childTnLst>
                                    <p:set>
                                      <p:cBhvr>
                                        <p:cTn id="40" dur="1" fill="hold">
                                          <p:stCondLst>
                                            <p:cond delay="0"/>
                                          </p:stCondLst>
                                        </p:cTn>
                                        <p:tgtEl>
                                          <p:spTgt spid="226"/>
                                        </p:tgtEl>
                                        <p:attrNameLst>
                                          <p:attrName>style.visibility</p:attrName>
                                        </p:attrNameLst>
                                      </p:cBhvr>
                                      <p:to>
                                        <p:strVal val="visible"/>
                                      </p:to>
                                    </p:set>
                                    <p:anim calcmode="lin" valueType="num">
                                      <p:cBhvr additive="base">
                                        <p:cTn id="41" dur="250" fill="hold"/>
                                        <p:tgtEl>
                                          <p:spTgt spid="226"/>
                                        </p:tgtEl>
                                        <p:attrNameLst>
                                          <p:attrName>ppt_x</p:attrName>
                                        </p:attrNameLst>
                                      </p:cBhvr>
                                      <p:tavLst>
                                        <p:tav tm="0">
                                          <p:val>
                                            <p:strVal val="1+#ppt_w/2"/>
                                          </p:val>
                                        </p:tav>
                                        <p:tav tm="100000">
                                          <p:val>
                                            <p:strVal val="#ppt_x"/>
                                          </p:val>
                                        </p:tav>
                                      </p:tavLst>
                                    </p:anim>
                                    <p:anim calcmode="lin" valueType="num">
                                      <p:cBhvr additive="base">
                                        <p:cTn id="42" dur="250" fill="hold"/>
                                        <p:tgtEl>
                                          <p:spTgt spid="226"/>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235"/>
                                        </p:tgtEl>
                                        <p:attrNameLst>
                                          <p:attrName>style.visibility</p:attrName>
                                        </p:attrNameLst>
                                      </p:cBhvr>
                                      <p:to>
                                        <p:strVal val="visible"/>
                                      </p:to>
                                    </p:set>
                                    <p:anim calcmode="lin" valueType="num">
                                      <p:cBhvr>
                                        <p:cTn id="46" dur="250" fill="hold"/>
                                        <p:tgtEl>
                                          <p:spTgt spid="235"/>
                                        </p:tgtEl>
                                        <p:attrNameLst>
                                          <p:attrName>ppt_w</p:attrName>
                                        </p:attrNameLst>
                                      </p:cBhvr>
                                      <p:tavLst>
                                        <p:tav tm="0">
                                          <p:val>
                                            <p:fltVal val="0"/>
                                          </p:val>
                                        </p:tav>
                                        <p:tav tm="100000">
                                          <p:val>
                                            <p:strVal val="#ppt_w"/>
                                          </p:val>
                                        </p:tav>
                                      </p:tavLst>
                                    </p:anim>
                                    <p:anim calcmode="lin" valueType="num">
                                      <p:cBhvr>
                                        <p:cTn id="47" dur="250" fill="hold"/>
                                        <p:tgtEl>
                                          <p:spTgt spid="235"/>
                                        </p:tgtEl>
                                        <p:attrNameLst>
                                          <p:attrName>ppt_h</p:attrName>
                                        </p:attrNameLst>
                                      </p:cBhvr>
                                      <p:tavLst>
                                        <p:tav tm="0">
                                          <p:val>
                                            <p:fltVal val="0"/>
                                          </p:val>
                                        </p:tav>
                                        <p:tav tm="100000">
                                          <p:val>
                                            <p:strVal val="#ppt_h"/>
                                          </p:val>
                                        </p:tav>
                                      </p:tavLst>
                                    </p:anim>
                                    <p:animEffect transition="in" filter="fade">
                                      <p:cBhvr>
                                        <p:cTn id="48" dur="250"/>
                                        <p:tgtEl>
                                          <p:spTgt spid="235"/>
                                        </p:tgtEl>
                                      </p:cBhvr>
                                    </p:animEffect>
                                  </p:childTnLst>
                                </p:cTn>
                              </p:par>
                            </p:childTnLst>
                          </p:cTn>
                        </p:par>
                        <p:par>
                          <p:cTn id="49" fill="hold">
                            <p:stCondLst>
                              <p:cond delay="4000"/>
                            </p:stCondLst>
                            <p:childTnLst>
                              <p:par>
                                <p:cTn id="50" presetID="2" presetClass="entr" presetSubtype="8" fill="hold" grpId="0" nodeType="afterEffect">
                                  <p:stCondLst>
                                    <p:cond delay="0"/>
                                  </p:stCondLst>
                                  <p:childTnLst>
                                    <p:set>
                                      <p:cBhvr>
                                        <p:cTn id="51" dur="1" fill="hold">
                                          <p:stCondLst>
                                            <p:cond delay="0"/>
                                          </p:stCondLst>
                                        </p:cTn>
                                        <p:tgtEl>
                                          <p:spTgt spid="229"/>
                                        </p:tgtEl>
                                        <p:attrNameLst>
                                          <p:attrName>style.visibility</p:attrName>
                                        </p:attrNameLst>
                                      </p:cBhvr>
                                      <p:to>
                                        <p:strVal val="visible"/>
                                      </p:to>
                                    </p:set>
                                    <p:anim calcmode="lin" valueType="num">
                                      <p:cBhvr additive="base">
                                        <p:cTn id="52" dur="250" fill="hold"/>
                                        <p:tgtEl>
                                          <p:spTgt spid="229"/>
                                        </p:tgtEl>
                                        <p:attrNameLst>
                                          <p:attrName>ppt_x</p:attrName>
                                        </p:attrNameLst>
                                      </p:cBhvr>
                                      <p:tavLst>
                                        <p:tav tm="0">
                                          <p:val>
                                            <p:strVal val="0-#ppt_w/2"/>
                                          </p:val>
                                        </p:tav>
                                        <p:tav tm="100000">
                                          <p:val>
                                            <p:strVal val="#ppt_x"/>
                                          </p:val>
                                        </p:tav>
                                      </p:tavLst>
                                    </p:anim>
                                    <p:anim calcmode="lin" valueType="num">
                                      <p:cBhvr additive="base">
                                        <p:cTn id="53" dur="250" fill="hold"/>
                                        <p:tgtEl>
                                          <p:spTgt spid="229"/>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233"/>
                                        </p:tgtEl>
                                        <p:attrNameLst>
                                          <p:attrName>style.visibility</p:attrName>
                                        </p:attrNameLst>
                                      </p:cBhvr>
                                      <p:to>
                                        <p:strVal val="visible"/>
                                      </p:to>
                                    </p:set>
                                    <p:anim calcmode="lin" valueType="num">
                                      <p:cBhvr>
                                        <p:cTn id="57" dur="250" fill="hold"/>
                                        <p:tgtEl>
                                          <p:spTgt spid="233"/>
                                        </p:tgtEl>
                                        <p:attrNameLst>
                                          <p:attrName>ppt_w</p:attrName>
                                        </p:attrNameLst>
                                      </p:cBhvr>
                                      <p:tavLst>
                                        <p:tav tm="0">
                                          <p:val>
                                            <p:fltVal val="0"/>
                                          </p:val>
                                        </p:tav>
                                        <p:tav tm="100000">
                                          <p:val>
                                            <p:strVal val="#ppt_w"/>
                                          </p:val>
                                        </p:tav>
                                      </p:tavLst>
                                    </p:anim>
                                    <p:anim calcmode="lin" valueType="num">
                                      <p:cBhvr>
                                        <p:cTn id="58" dur="250" fill="hold"/>
                                        <p:tgtEl>
                                          <p:spTgt spid="233"/>
                                        </p:tgtEl>
                                        <p:attrNameLst>
                                          <p:attrName>ppt_h</p:attrName>
                                        </p:attrNameLst>
                                      </p:cBhvr>
                                      <p:tavLst>
                                        <p:tav tm="0">
                                          <p:val>
                                            <p:fltVal val="0"/>
                                          </p:val>
                                        </p:tav>
                                        <p:tav tm="100000">
                                          <p:val>
                                            <p:strVal val="#ppt_h"/>
                                          </p:val>
                                        </p:tav>
                                      </p:tavLst>
                                    </p:anim>
                                    <p:animEffect transition="in" filter="fade">
                                      <p:cBhvr>
                                        <p:cTn id="59" dur="250"/>
                                        <p:tgtEl>
                                          <p:spTgt spid="233"/>
                                        </p:tgtEl>
                                      </p:cBhvr>
                                    </p:animEffect>
                                  </p:childTnLst>
                                </p:cTn>
                              </p:par>
                            </p:childTnLst>
                          </p:cTn>
                        </p:par>
                        <p:par>
                          <p:cTn id="60" fill="hold">
                            <p:stCondLst>
                              <p:cond delay="5000"/>
                            </p:stCondLst>
                            <p:childTnLst>
                              <p:par>
                                <p:cTn id="61" presetID="2" presetClass="entr" presetSubtype="8" fill="hold" grpId="0" nodeType="afterEffect">
                                  <p:stCondLst>
                                    <p:cond delay="0"/>
                                  </p:stCondLst>
                                  <p:childTnLst>
                                    <p:set>
                                      <p:cBhvr>
                                        <p:cTn id="62" dur="1" fill="hold">
                                          <p:stCondLst>
                                            <p:cond delay="0"/>
                                          </p:stCondLst>
                                        </p:cTn>
                                        <p:tgtEl>
                                          <p:spTgt spid="228"/>
                                        </p:tgtEl>
                                        <p:attrNameLst>
                                          <p:attrName>style.visibility</p:attrName>
                                        </p:attrNameLst>
                                      </p:cBhvr>
                                      <p:to>
                                        <p:strVal val="visible"/>
                                      </p:to>
                                    </p:set>
                                    <p:anim calcmode="lin" valueType="num">
                                      <p:cBhvr additive="base">
                                        <p:cTn id="63" dur="250" fill="hold"/>
                                        <p:tgtEl>
                                          <p:spTgt spid="228"/>
                                        </p:tgtEl>
                                        <p:attrNameLst>
                                          <p:attrName>ppt_x</p:attrName>
                                        </p:attrNameLst>
                                      </p:cBhvr>
                                      <p:tavLst>
                                        <p:tav tm="0">
                                          <p:val>
                                            <p:strVal val="0-#ppt_w/2"/>
                                          </p:val>
                                        </p:tav>
                                        <p:tav tm="100000">
                                          <p:val>
                                            <p:strVal val="#ppt_x"/>
                                          </p:val>
                                        </p:tav>
                                      </p:tavLst>
                                    </p:anim>
                                    <p:anim calcmode="lin" valueType="num">
                                      <p:cBhvr additive="base">
                                        <p:cTn id="64" dur="250" fill="hold"/>
                                        <p:tgtEl>
                                          <p:spTgt spid="228"/>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53" presetClass="entr" presetSubtype="16" fill="hold" grpId="0" nodeType="afterEffect">
                                  <p:stCondLst>
                                    <p:cond delay="0"/>
                                  </p:stCondLst>
                                  <p:childTnLst>
                                    <p:set>
                                      <p:cBhvr>
                                        <p:cTn id="67" dur="1" fill="hold">
                                          <p:stCondLst>
                                            <p:cond delay="0"/>
                                          </p:stCondLst>
                                        </p:cTn>
                                        <p:tgtEl>
                                          <p:spTgt spid="231"/>
                                        </p:tgtEl>
                                        <p:attrNameLst>
                                          <p:attrName>style.visibility</p:attrName>
                                        </p:attrNameLst>
                                      </p:cBhvr>
                                      <p:to>
                                        <p:strVal val="visible"/>
                                      </p:to>
                                    </p:set>
                                    <p:anim calcmode="lin" valueType="num">
                                      <p:cBhvr>
                                        <p:cTn id="68" dur="250" fill="hold"/>
                                        <p:tgtEl>
                                          <p:spTgt spid="231"/>
                                        </p:tgtEl>
                                        <p:attrNameLst>
                                          <p:attrName>ppt_w</p:attrName>
                                        </p:attrNameLst>
                                      </p:cBhvr>
                                      <p:tavLst>
                                        <p:tav tm="0">
                                          <p:val>
                                            <p:fltVal val="0"/>
                                          </p:val>
                                        </p:tav>
                                        <p:tav tm="100000">
                                          <p:val>
                                            <p:strVal val="#ppt_w"/>
                                          </p:val>
                                        </p:tav>
                                      </p:tavLst>
                                    </p:anim>
                                    <p:anim calcmode="lin" valueType="num">
                                      <p:cBhvr>
                                        <p:cTn id="69" dur="250" fill="hold"/>
                                        <p:tgtEl>
                                          <p:spTgt spid="231"/>
                                        </p:tgtEl>
                                        <p:attrNameLst>
                                          <p:attrName>ppt_h</p:attrName>
                                        </p:attrNameLst>
                                      </p:cBhvr>
                                      <p:tavLst>
                                        <p:tav tm="0">
                                          <p:val>
                                            <p:fltVal val="0"/>
                                          </p:val>
                                        </p:tav>
                                        <p:tav tm="100000">
                                          <p:val>
                                            <p:strVal val="#ppt_h"/>
                                          </p:val>
                                        </p:tav>
                                      </p:tavLst>
                                    </p:anim>
                                    <p:animEffect transition="in" filter="fade">
                                      <p:cBhvr>
                                        <p:cTn id="70" dur="250"/>
                                        <p:tgtEl>
                                          <p:spTgt spid="231"/>
                                        </p:tgtEl>
                                      </p:cBhvr>
                                    </p:animEffect>
                                  </p:childTnLst>
                                </p:cTn>
                              </p:par>
                            </p:childTnLst>
                          </p:cTn>
                        </p:par>
                        <p:par>
                          <p:cTn id="71" fill="hold">
                            <p:stCondLst>
                              <p:cond delay="6000"/>
                            </p:stCondLst>
                            <p:childTnLst>
                              <p:par>
                                <p:cTn id="72" presetID="2" presetClass="entr" presetSubtype="8" fill="hold" grpId="0" nodeType="afterEffect">
                                  <p:stCondLst>
                                    <p:cond delay="0"/>
                                  </p:stCondLst>
                                  <p:childTnLst>
                                    <p:set>
                                      <p:cBhvr>
                                        <p:cTn id="73" dur="1" fill="hold">
                                          <p:stCondLst>
                                            <p:cond delay="0"/>
                                          </p:stCondLst>
                                        </p:cTn>
                                        <p:tgtEl>
                                          <p:spTgt spid="230"/>
                                        </p:tgtEl>
                                        <p:attrNameLst>
                                          <p:attrName>style.visibility</p:attrName>
                                        </p:attrNameLst>
                                      </p:cBhvr>
                                      <p:to>
                                        <p:strVal val="visible"/>
                                      </p:to>
                                    </p:set>
                                    <p:anim calcmode="lin" valueType="num">
                                      <p:cBhvr additive="base">
                                        <p:cTn id="74" dur="250" fill="hold"/>
                                        <p:tgtEl>
                                          <p:spTgt spid="230"/>
                                        </p:tgtEl>
                                        <p:attrNameLst>
                                          <p:attrName>ppt_x</p:attrName>
                                        </p:attrNameLst>
                                      </p:cBhvr>
                                      <p:tavLst>
                                        <p:tav tm="0">
                                          <p:val>
                                            <p:strVal val="0-#ppt_w/2"/>
                                          </p:val>
                                        </p:tav>
                                        <p:tav tm="100000">
                                          <p:val>
                                            <p:strVal val="#ppt_x"/>
                                          </p:val>
                                        </p:tav>
                                      </p:tavLst>
                                    </p:anim>
                                    <p:anim calcmode="lin" valueType="num">
                                      <p:cBhvr additive="base">
                                        <p:cTn id="75" dur="250" fill="hold"/>
                                        <p:tgtEl>
                                          <p:spTgt spid="2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p:bldP spid="226" grpId="0"/>
      <p:bldP spid="227" grpId="0"/>
      <p:bldP spid="228" grpId="0"/>
      <p:bldP spid="229" grpId="0"/>
      <p:bldP spid="230" grpId="0"/>
      <p:bldP spid="231" grpId="0" animBg="1"/>
      <p:bldP spid="232" grpId="0" animBg="1"/>
      <p:bldP spid="233" grpId="0" animBg="1"/>
      <p:bldP spid="234" grpId="0" animBg="1"/>
      <p:bldP spid="235" grpId="0" animBg="1"/>
      <p:bldP spid="23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93682" y="1772816"/>
            <a:ext cx="5358702" cy="992188"/>
            <a:chOff x="4192888" y="1772816"/>
            <a:chExt cx="5358702" cy="992188"/>
          </a:xfrm>
        </p:grpSpPr>
        <p:sp>
          <p:nvSpPr>
            <p:cNvPr id="12" name="任意多边形 11"/>
            <p:cNvSpPr/>
            <p:nvPr/>
          </p:nvSpPr>
          <p:spPr>
            <a:xfrm>
              <a:off x="4192888" y="1772816"/>
              <a:ext cx="5358702" cy="992188"/>
            </a:xfrm>
            <a:custGeom>
              <a:avLst/>
              <a:gdLst>
                <a:gd name="connsiteX0" fmla="*/ 209245 w 1255447"/>
                <a:gd name="connsiteY0" fmla="*/ 0 h 6775979"/>
                <a:gd name="connsiteX1" fmla="*/ 1046202 w 1255447"/>
                <a:gd name="connsiteY1" fmla="*/ 0 h 6775979"/>
                <a:gd name="connsiteX2" fmla="*/ 1255447 w 1255447"/>
                <a:gd name="connsiteY2" fmla="*/ 209245 h 6775979"/>
                <a:gd name="connsiteX3" fmla="*/ 1255447 w 1255447"/>
                <a:gd name="connsiteY3" fmla="*/ 6775979 h 6775979"/>
                <a:gd name="connsiteX4" fmla="*/ 1255447 w 1255447"/>
                <a:gd name="connsiteY4" fmla="*/ 6775979 h 6775979"/>
                <a:gd name="connsiteX5" fmla="*/ 0 w 1255447"/>
                <a:gd name="connsiteY5" fmla="*/ 6775979 h 6775979"/>
                <a:gd name="connsiteX6" fmla="*/ 0 w 1255447"/>
                <a:gd name="connsiteY6" fmla="*/ 6775979 h 6775979"/>
                <a:gd name="connsiteX7" fmla="*/ 0 w 1255447"/>
                <a:gd name="connsiteY7" fmla="*/ 209245 h 6775979"/>
                <a:gd name="connsiteX8" fmla="*/ 209245 w 1255447"/>
                <a:gd name="connsiteY8" fmla="*/ 0 h 677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447" h="6775979">
                  <a:moveTo>
                    <a:pt x="1255447" y="1129352"/>
                  </a:moveTo>
                  <a:lnTo>
                    <a:pt x="1255447" y="5646627"/>
                  </a:lnTo>
                  <a:cubicBezTo>
                    <a:pt x="1255447" y="6270350"/>
                    <a:pt x="1238090" y="6775976"/>
                    <a:pt x="1216678" y="6775976"/>
                  </a:cubicBezTo>
                  <a:lnTo>
                    <a:pt x="0" y="6775976"/>
                  </a:lnTo>
                  <a:lnTo>
                    <a:pt x="0" y="6775976"/>
                  </a:lnTo>
                  <a:lnTo>
                    <a:pt x="0" y="3"/>
                  </a:lnTo>
                  <a:lnTo>
                    <a:pt x="0" y="3"/>
                  </a:lnTo>
                  <a:lnTo>
                    <a:pt x="1216678" y="3"/>
                  </a:lnTo>
                  <a:cubicBezTo>
                    <a:pt x="1238090" y="3"/>
                    <a:pt x="1255447" y="505629"/>
                    <a:pt x="1255447" y="1129352"/>
                  </a:cubicBezTo>
                  <a:close/>
                </a:path>
              </a:pathLst>
            </a:custGeom>
            <a:ln>
              <a:solidFill>
                <a:schemeClr val="tx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34696" tIns="82241" rIns="82241" bIns="82241" spcCol="1270" anchor="ctr"/>
            <a:lstStyle/>
            <a:p>
              <a:pPr marL="285750" lvl="1" indent="-285750" defTabSz="1466850">
                <a:lnSpc>
                  <a:spcPct val="90000"/>
                </a:lnSpc>
                <a:spcAft>
                  <a:spcPct val="15000"/>
                </a:spcAft>
                <a:buFontTx/>
                <a:buChar char="•"/>
                <a:defRPr/>
              </a:pPr>
              <a:endParaRPr lang="zh-CN" altLang="en-US" sz="3300">
                <a:cs typeface="+mn-ea"/>
              </a:endParaRPr>
            </a:p>
            <a:p>
              <a:pPr marL="285750" lvl="1" indent="-285750" defTabSz="1466850">
                <a:lnSpc>
                  <a:spcPct val="90000"/>
                </a:lnSpc>
                <a:spcAft>
                  <a:spcPct val="15000"/>
                </a:spcAft>
                <a:buFontTx/>
                <a:buChar char="•"/>
                <a:defRPr/>
              </a:pPr>
              <a:endParaRPr lang="zh-CN" altLang="en-US" sz="3300">
                <a:cs typeface="+mn-ea"/>
              </a:endParaRPr>
            </a:p>
          </p:txBody>
        </p:sp>
        <p:sp>
          <p:nvSpPr>
            <p:cNvPr id="17" name="TextBox 10"/>
            <p:cNvSpPr txBox="1"/>
            <p:nvPr/>
          </p:nvSpPr>
          <p:spPr>
            <a:xfrm>
              <a:off x="4340506" y="1987129"/>
              <a:ext cx="5065053" cy="646112"/>
            </a:xfrm>
            <a:prstGeom prst="rect">
              <a:avLst/>
            </a:prstGeom>
            <a:noFill/>
          </p:spPr>
          <p:txBody>
            <a:bodyPr>
              <a:spAutoFit/>
            </a:bodyPr>
            <a:lstStyle/>
            <a:p>
              <a:pPr algn="just"/>
              <a:r>
                <a:rPr lang="zh-CN" altLang="en-US" sz="1200" kern="3000" spc="31" dirty="0">
                  <a:solidFill>
                    <a:schemeClr val="tx1">
                      <a:lumMod val="50000"/>
                      <a:lumOff val="50000"/>
                    </a:schemeClr>
                  </a:solidFill>
                  <a:latin typeface="+mj-ea"/>
                </a:rPr>
                <a:t>文字内容需概括精炼，建议与标题相关并符合整体语言风格，语言描述尽量简洁生动。文字内容需概括精炼，建议与标题相关并符合整体语言风格，语言描述尽量简洁生动。</a:t>
              </a:r>
              <a:endParaRPr lang="en-US" altLang="zh-CN" sz="1200" dirty="0">
                <a:solidFill>
                  <a:srgbClr val="000000"/>
                </a:solidFill>
                <a:latin typeface="+mn-ea"/>
                <a:cs typeface="+mn-ea"/>
              </a:endParaRPr>
            </a:p>
          </p:txBody>
        </p:sp>
      </p:grpSp>
      <p:grpSp>
        <p:nvGrpSpPr>
          <p:cNvPr id="7" name="组合 6"/>
          <p:cNvGrpSpPr/>
          <p:nvPr/>
        </p:nvGrpSpPr>
        <p:grpSpPr>
          <a:xfrm>
            <a:off x="4193682" y="3149181"/>
            <a:ext cx="5358702" cy="992187"/>
            <a:chOff x="4192888" y="3149180"/>
            <a:chExt cx="5358702" cy="992187"/>
          </a:xfrm>
        </p:grpSpPr>
        <p:sp>
          <p:nvSpPr>
            <p:cNvPr id="14" name="任意多边形 13"/>
            <p:cNvSpPr/>
            <p:nvPr/>
          </p:nvSpPr>
          <p:spPr>
            <a:xfrm>
              <a:off x="4192888" y="3149180"/>
              <a:ext cx="5358702" cy="992187"/>
            </a:xfrm>
            <a:custGeom>
              <a:avLst/>
              <a:gdLst>
                <a:gd name="connsiteX0" fmla="*/ 209245 w 1255447"/>
                <a:gd name="connsiteY0" fmla="*/ 0 h 6775979"/>
                <a:gd name="connsiteX1" fmla="*/ 1046202 w 1255447"/>
                <a:gd name="connsiteY1" fmla="*/ 0 h 6775979"/>
                <a:gd name="connsiteX2" fmla="*/ 1255447 w 1255447"/>
                <a:gd name="connsiteY2" fmla="*/ 209245 h 6775979"/>
                <a:gd name="connsiteX3" fmla="*/ 1255447 w 1255447"/>
                <a:gd name="connsiteY3" fmla="*/ 6775979 h 6775979"/>
                <a:gd name="connsiteX4" fmla="*/ 1255447 w 1255447"/>
                <a:gd name="connsiteY4" fmla="*/ 6775979 h 6775979"/>
                <a:gd name="connsiteX5" fmla="*/ 0 w 1255447"/>
                <a:gd name="connsiteY5" fmla="*/ 6775979 h 6775979"/>
                <a:gd name="connsiteX6" fmla="*/ 0 w 1255447"/>
                <a:gd name="connsiteY6" fmla="*/ 6775979 h 6775979"/>
                <a:gd name="connsiteX7" fmla="*/ 0 w 1255447"/>
                <a:gd name="connsiteY7" fmla="*/ 209245 h 6775979"/>
                <a:gd name="connsiteX8" fmla="*/ 209245 w 1255447"/>
                <a:gd name="connsiteY8" fmla="*/ 0 h 677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447" h="6775979">
                  <a:moveTo>
                    <a:pt x="1255447" y="1129352"/>
                  </a:moveTo>
                  <a:lnTo>
                    <a:pt x="1255447" y="5646627"/>
                  </a:lnTo>
                  <a:cubicBezTo>
                    <a:pt x="1255447" y="6270350"/>
                    <a:pt x="1238090" y="6775976"/>
                    <a:pt x="1216678" y="6775976"/>
                  </a:cubicBezTo>
                  <a:lnTo>
                    <a:pt x="0" y="6775976"/>
                  </a:lnTo>
                  <a:lnTo>
                    <a:pt x="0" y="6775976"/>
                  </a:lnTo>
                  <a:lnTo>
                    <a:pt x="0" y="3"/>
                  </a:lnTo>
                  <a:lnTo>
                    <a:pt x="0" y="3"/>
                  </a:lnTo>
                  <a:lnTo>
                    <a:pt x="1216678" y="3"/>
                  </a:lnTo>
                  <a:cubicBezTo>
                    <a:pt x="1238090" y="3"/>
                    <a:pt x="1255447" y="505629"/>
                    <a:pt x="1255447" y="1129352"/>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34696" tIns="82241" rIns="82241" bIns="82241" spcCol="1270" anchor="ctr"/>
            <a:lstStyle/>
            <a:p>
              <a:pPr marL="285750" lvl="1" indent="-285750" defTabSz="1466850">
                <a:lnSpc>
                  <a:spcPct val="90000"/>
                </a:lnSpc>
                <a:spcAft>
                  <a:spcPct val="15000"/>
                </a:spcAft>
                <a:buFontTx/>
                <a:buChar char="•"/>
                <a:defRPr/>
              </a:pPr>
              <a:endParaRPr lang="zh-CN" altLang="en-US" sz="3300" dirty="0">
                <a:cs typeface="+mn-ea"/>
              </a:endParaRPr>
            </a:p>
            <a:p>
              <a:pPr marL="285750" lvl="1" indent="-285750" defTabSz="1466850">
                <a:lnSpc>
                  <a:spcPct val="90000"/>
                </a:lnSpc>
                <a:spcAft>
                  <a:spcPct val="15000"/>
                </a:spcAft>
                <a:buFontTx/>
                <a:buChar char="•"/>
                <a:defRPr/>
              </a:pPr>
              <a:endParaRPr lang="zh-CN" altLang="en-US" sz="3300" dirty="0">
                <a:cs typeface="+mn-ea"/>
              </a:endParaRPr>
            </a:p>
          </p:txBody>
        </p:sp>
        <p:sp>
          <p:nvSpPr>
            <p:cNvPr id="18" name="TextBox 10"/>
            <p:cNvSpPr txBox="1"/>
            <p:nvPr/>
          </p:nvSpPr>
          <p:spPr>
            <a:xfrm>
              <a:off x="4340506" y="3376192"/>
              <a:ext cx="5065053" cy="646113"/>
            </a:xfrm>
            <a:prstGeom prst="rect">
              <a:avLst/>
            </a:prstGeom>
            <a:noFill/>
          </p:spPr>
          <p:txBody>
            <a:bodyPr>
              <a:spAutoFit/>
            </a:bodyPr>
            <a:lstStyle/>
            <a:p>
              <a:pPr algn="just"/>
              <a:r>
                <a:rPr lang="zh-CN" altLang="en-US" sz="1200" kern="3000" spc="31" dirty="0">
                  <a:solidFill>
                    <a:schemeClr val="tx1">
                      <a:lumMod val="50000"/>
                      <a:lumOff val="50000"/>
                    </a:schemeClr>
                  </a:solidFill>
                  <a:latin typeface="+mj-ea"/>
                </a:rPr>
                <a:t>文字内容需概括精炼，建议与标题相关并符合整体语言风格，语言描述尽量简洁生动。文字内容需概括精炼，建议与标题相关并符合整体语言风格，语言描述尽量简洁生动。</a:t>
              </a:r>
              <a:endParaRPr lang="en-US" altLang="zh-CN" sz="1200" dirty="0">
                <a:solidFill>
                  <a:srgbClr val="000000"/>
                </a:solidFill>
                <a:latin typeface="+mn-ea"/>
                <a:cs typeface="+mn-ea"/>
              </a:endParaRPr>
            </a:p>
          </p:txBody>
        </p:sp>
      </p:grpSp>
      <p:grpSp>
        <p:nvGrpSpPr>
          <p:cNvPr id="8" name="组合 7"/>
          <p:cNvGrpSpPr/>
          <p:nvPr/>
        </p:nvGrpSpPr>
        <p:grpSpPr>
          <a:xfrm>
            <a:off x="4193682" y="4525543"/>
            <a:ext cx="5358702" cy="993775"/>
            <a:chOff x="4192888" y="4525542"/>
            <a:chExt cx="5358702" cy="993775"/>
          </a:xfrm>
        </p:grpSpPr>
        <p:sp>
          <p:nvSpPr>
            <p:cNvPr id="16" name="任意多边形 15"/>
            <p:cNvSpPr/>
            <p:nvPr/>
          </p:nvSpPr>
          <p:spPr>
            <a:xfrm>
              <a:off x="4192888" y="4525542"/>
              <a:ext cx="5358702" cy="993775"/>
            </a:xfrm>
            <a:custGeom>
              <a:avLst/>
              <a:gdLst>
                <a:gd name="connsiteX0" fmla="*/ 209245 w 1255447"/>
                <a:gd name="connsiteY0" fmla="*/ 0 h 6775979"/>
                <a:gd name="connsiteX1" fmla="*/ 1046202 w 1255447"/>
                <a:gd name="connsiteY1" fmla="*/ 0 h 6775979"/>
                <a:gd name="connsiteX2" fmla="*/ 1255447 w 1255447"/>
                <a:gd name="connsiteY2" fmla="*/ 209245 h 6775979"/>
                <a:gd name="connsiteX3" fmla="*/ 1255447 w 1255447"/>
                <a:gd name="connsiteY3" fmla="*/ 6775979 h 6775979"/>
                <a:gd name="connsiteX4" fmla="*/ 1255447 w 1255447"/>
                <a:gd name="connsiteY4" fmla="*/ 6775979 h 6775979"/>
                <a:gd name="connsiteX5" fmla="*/ 0 w 1255447"/>
                <a:gd name="connsiteY5" fmla="*/ 6775979 h 6775979"/>
                <a:gd name="connsiteX6" fmla="*/ 0 w 1255447"/>
                <a:gd name="connsiteY6" fmla="*/ 6775979 h 6775979"/>
                <a:gd name="connsiteX7" fmla="*/ 0 w 1255447"/>
                <a:gd name="connsiteY7" fmla="*/ 209245 h 6775979"/>
                <a:gd name="connsiteX8" fmla="*/ 209245 w 1255447"/>
                <a:gd name="connsiteY8" fmla="*/ 0 h 677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447" h="6775979">
                  <a:moveTo>
                    <a:pt x="1255447" y="1129352"/>
                  </a:moveTo>
                  <a:lnTo>
                    <a:pt x="1255447" y="5646627"/>
                  </a:lnTo>
                  <a:cubicBezTo>
                    <a:pt x="1255447" y="6270350"/>
                    <a:pt x="1238090" y="6775976"/>
                    <a:pt x="1216678" y="6775976"/>
                  </a:cubicBezTo>
                  <a:lnTo>
                    <a:pt x="0" y="6775976"/>
                  </a:lnTo>
                  <a:lnTo>
                    <a:pt x="0" y="6775976"/>
                  </a:lnTo>
                  <a:lnTo>
                    <a:pt x="0" y="3"/>
                  </a:lnTo>
                  <a:lnTo>
                    <a:pt x="0" y="3"/>
                  </a:lnTo>
                  <a:lnTo>
                    <a:pt x="1216678" y="3"/>
                  </a:lnTo>
                  <a:cubicBezTo>
                    <a:pt x="1238090" y="3"/>
                    <a:pt x="1255447" y="505629"/>
                    <a:pt x="1255447" y="1129352"/>
                  </a:cubicBezTo>
                  <a:close/>
                </a:path>
              </a:pathLst>
            </a:custGeom>
            <a:ln>
              <a:solidFill>
                <a:schemeClr val="accent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34696" tIns="82241" rIns="82241" bIns="82241" spcCol="1270" anchor="ctr"/>
            <a:lstStyle/>
            <a:p>
              <a:pPr marL="285750" lvl="1" indent="-285750" defTabSz="1466850">
                <a:lnSpc>
                  <a:spcPct val="90000"/>
                </a:lnSpc>
                <a:spcAft>
                  <a:spcPct val="15000"/>
                </a:spcAft>
                <a:buFontTx/>
                <a:buChar char="•"/>
                <a:defRPr/>
              </a:pPr>
              <a:endParaRPr lang="zh-CN" altLang="en-US" sz="3300">
                <a:cs typeface="+mn-ea"/>
              </a:endParaRPr>
            </a:p>
            <a:p>
              <a:pPr marL="285750" lvl="1" indent="-285750" defTabSz="1466850">
                <a:lnSpc>
                  <a:spcPct val="90000"/>
                </a:lnSpc>
                <a:spcAft>
                  <a:spcPct val="15000"/>
                </a:spcAft>
                <a:buFontTx/>
                <a:buChar char="•"/>
                <a:defRPr/>
              </a:pPr>
              <a:endParaRPr lang="zh-CN" altLang="en-US" sz="3300">
                <a:cs typeface="+mn-ea"/>
              </a:endParaRPr>
            </a:p>
          </p:txBody>
        </p:sp>
        <p:sp>
          <p:nvSpPr>
            <p:cNvPr id="19" name="TextBox 10"/>
            <p:cNvSpPr txBox="1"/>
            <p:nvPr/>
          </p:nvSpPr>
          <p:spPr>
            <a:xfrm>
              <a:off x="4340506" y="4698579"/>
              <a:ext cx="5065053" cy="647700"/>
            </a:xfrm>
            <a:prstGeom prst="rect">
              <a:avLst/>
            </a:prstGeom>
            <a:noFill/>
          </p:spPr>
          <p:txBody>
            <a:bodyPr>
              <a:spAutoFit/>
            </a:bodyPr>
            <a:lstStyle/>
            <a:p>
              <a:pPr algn="just"/>
              <a:r>
                <a:rPr lang="zh-CN" altLang="en-US" sz="1200" kern="3000" spc="31" dirty="0">
                  <a:solidFill>
                    <a:schemeClr val="tx1">
                      <a:lumMod val="50000"/>
                      <a:lumOff val="50000"/>
                    </a:schemeClr>
                  </a:solidFill>
                  <a:latin typeface="+mj-ea"/>
                </a:rPr>
                <a:t>文字内容需概括精炼，建议与标题相关并符合整体语言风格，语言描述尽量简洁生动。文字内容需概括精炼，建议与标题相关并符合整体语言风格，语言描述尽量简洁生动。</a:t>
              </a:r>
              <a:endParaRPr lang="en-US" altLang="zh-CN" sz="1200" dirty="0">
                <a:solidFill>
                  <a:srgbClr val="000000"/>
                </a:solidFill>
                <a:latin typeface="+mn-ea"/>
                <a:cs typeface="+mn-ea"/>
              </a:endParaRPr>
            </a:p>
          </p:txBody>
        </p:sp>
      </p:grpSp>
      <p:grpSp>
        <p:nvGrpSpPr>
          <p:cNvPr id="3" name="组合 2"/>
          <p:cNvGrpSpPr/>
          <p:nvPr/>
        </p:nvGrpSpPr>
        <p:grpSpPr>
          <a:xfrm>
            <a:off x="3123846" y="1772818"/>
            <a:ext cx="1069836" cy="1527175"/>
            <a:chOff x="3123052" y="1772817"/>
            <a:chExt cx="1069836" cy="1527175"/>
          </a:xfrm>
        </p:grpSpPr>
        <p:sp>
          <p:nvSpPr>
            <p:cNvPr id="11" name="任意多边形 10"/>
            <p:cNvSpPr/>
            <p:nvPr/>
          </p:nvSpPr>
          <p:spPr>
            <a:xfrm>
              <a:off x="3123052" y="1772817"/>
              <a:ext cx="1069836" cy="1527175"/>
            </a:xfrm>
            <a:custGeom>
              <a:avLst/>
              <a:gdLst>
                <a:gd name="connsiteX0" fmla="*/ 0 w 1931458"/>
                <a:gd name="connsiteY0" fmla="*/ 0 h 1352020"/>
                <a:gd name="connsiteX1" fmla="*/ 1255448 w 1931458"/>
                <a:gd name="connsiteY1" fmla="*/ 0 h 1352020"/>
                <a:gd name="connsiteX2" fmla="*/ 1931458 w 1931458"/>
                <a:gd name="connsiteY2" fmla="*/ 676010 h 1352020"/>
                <a:gd name="connsiteX3" fmla="*/ 1255448 w 1931458"/>
                <a:gd name="connsiteY3" fmla="*/ 1352020 h 1352020"/>
                <a:gd name="connsiteX4" fmla="*/ 0 w 1931458"/>
                <a:gd name="connsiteY4" fmla="*/ 1352020 h 1352020"/>
                <a:gd name="connsiteX5" fmla="*/ 676010 w 1931458"/>
                <a:gd name="connsiteY5" fmla="*/ 676010 h 1352020"/>
                <a:gd name="connsiteX6" fmla="*/ 0 w 1931458"/>
                <a:gd name="connsiteY6" fmla="*/ 0 h 13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1458" h="1352020">
                  <a:moveTo>
                    <a:pt x="1931457" y="0"/>
                  </a:moveTo>
                  <a:lnTo>
                    <a:pt x="1931457" y="878813"/>
                  </a:lnTo>
                  <a:lnTo>
                    <a:pt x="965729" y="1352020"/>
                  </a:lnTo>
                  <a:lnTo>
                    <a:pt x="1" y="878813"/>
                  </a:lnTo>
                  <a:lnTo>
                    <a:pt x="1" y="0"/>
                  </a:lnTo>
                  <a:lnTo>
                    <a:pt x="965729" y="473207"/>
                  </a:lnTo>
                  <a:lnTo>
                    <a:pt x="1931457" y="0"/>
                  </a:lnTo>
                  <a:close/>
                </a:path>
              </a:pathLst>
            </a:custGeom>
            <a:solidFill>
              <a:schemeClr val="tx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2225" tIns="698236" rIns="22225" bIns="698235" spcCol="1270" anchor="ctr"/>
            <a:lstStyle/>
            <a:p>
              <a:pPr algn="ctr" defTabSz="1555750">
                <a:lnSpc>
                  <a:spcPct val="90000"/>
                </a:lnSpc>
                <a:spcAft>
                  <a:spcPct val="35000"/>
                </a:spcAft>
                <a:defRPr/>
              </a:pPr>
              <a:endParaRPr lang="zh-CN" altLang="en-US" sz="3500">
                <a:cs typeface="+mn-ea"/>
              </a:endParaRPr>
            </a:p>
          </p:txBody>
        </p:sp>
        <p:sp>
          <p:nvSpPr>
            <p:cNvPr id="23568" name="文本框 19"/>
            <p:cNvSpPr txBox="1">
              <a:spLocks noChangeArrowheads="1"/>
            </p:cNvSpPr>
            <p:nvPr/>
          </p:nvSpPr>
          <p:spPr bwMode="auto">
            <a:xfrm>
              <a:off x="3329400" y="2433216"/>
              <a:ext cx="863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grpSp>
      <p:grpSp>
        <p:nvGrpSpPr>
          <p:cNvPr id="4" name="组合 3"/>
          <p:cNvGrpSpPr/>
          <p:nvPr/>
        </p:nvGrpSpPr>
        <p:grpSpPr>
          <a:xfrm>
            <a:off x="3123846" y="3149181"/>
            <a:ext cx="1069836" cy="1527175"/>
            <a:chOff x="3123052" y="3149180"/>
            <a:chExt cx="1069836" cy="1527175"/>
          </a:xfrm>
        </p:grpSpPr>
        <p:sp>
          <p:nvSpPr>
            <p:cNvPr id="13" name="任意多边形 12"/>
            <p:cNvSpPr/>
            <p:nvPr/>
          </p:nvSpPr>
          <p:spPr>
            <a:xfrm>
              <a:off x="3123052" y="3149180"/>
              <a:ext cx="1069836" cy="1527175"/>
            </a:xfrm>
            <a:custGeom>
              <a:avLst/>
              <a:gdLst>
                <a:gd name="connsiteX0" fmla="*/ 0 w 1931458"/>
                <a:gd name="connsiteY0" fmla="*/ 0 h 1352020"/>
                <a:gd name="connsiteX1" fmla="*/ 1255448 w 1931458"/>
                <a:gd name="connsiteY1" fmla="*/ 0 h 1352020"/>
                <a:gd name="connsiteX2" fmla="*/ 1931458 w 1931458"/>
                <a:gd name="connsiteY2" fmla="*/ 676010 h 1352020"/>
                <a:gd name="connsiteX3" fmla="*/ 1255448 w 1931458"/>
                <a:gd name="connsiteY3" fmla="*/ 1352020 h 1352020"/>
                <a:gd name="connsiteX4" fmla="*/ 0 w 1931458"/>
                <a:gd name="connsiteY4" fmla="*/ 1352020 h 1352020"/>
                <a:gd name="connsiteX5" fmla="*/ 676010 w 1931458"/>
                <a:gd name="connsiteY5" fmla="*/ 676010 h 1352020"/>
                <a:gd name="connsiteX6" fmla="*/ 0 w 1931458"/>
                <a:gd name="connsiteY6" fmla="*/ 0 h 13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1458" h="1352020">
                  <a:moveTo>
                    <a:pt x="1931457" y="0"/>
                  </a:moveTo>
                  <a:lnTo>
                    <a:pt x="1931457" y="878813"/>
                  </a:lnTo>
                  <a:lnTo>
                    <a:pt x="965729" y="1352020"/>
                  </a:lnTo>
                  <a:lnTo>
                    <a:pt x="1" y="878813"/>
                  </a:lnTo>
                  <a:lnTo>
                    <a:pt x="1" y="0"/>
                  </a:lnTo>
                  <a:lnTo>
                    <a:pt x="965729" y="473207"/>
                  </a:lnTo>
                  <a:lnTo>
                    <a:pt x="1931457" y="0"/>
                  </a:ln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2225" tIns="698235" rIns="22225" bIns="698235" spcCol="1270" anchor="ctr"/>
            <a:lstStyle/>
            <a:p>
              <a:pPr algn="ctr" defTabSz="1555750">
                <a:lnSpc>
                  <a:spcPct val="90000"/>
                </a:lnSpc>
                <a:spcAft>
                  <a:spcPct val="35000"/>
                </a:spcAft>
                <a:defRPr/>
              </a:pPr>
              <a:endParaRPr lang="zh-CN" altLang="en-US" sz="3500">
                <a:cs typeface="+mn-ea"/>
              </a:endParaRPr>
            </a:p>
          </p:txBody>
        </p:sp>
        <p:sp>
          <p:nvSpPr>
            <p:cNvPr id="23569" name="文本框 20"/>
            <p:cNvSpPr txBox="1">
              <a:spLocks noChangeArrowheads="1"/>
            </p:cNvSpPr>
            <p:nvPr/>
          </p:nvSpPr>
          <p:spPr bwMode="auto">
            <a:xfrm>
              <a:off x="3329400" y="3860379"/>
              <a:ext cx="863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grpSp>
      <p:grpSp>
        <p:nvGrpSpPr>
          <p:cNvPr id="5" name="组合 4"/>
          <p:cNvGrpSpPr/>
          <p:nvPr/>
        </p:nvGrpSpPr>
        <p:grpSpPr>
          <a:xfrm>
            <a:off x="3123846" y="4525543"/>
            <a:ext cx="1069836" cy="1528763"/>
            <a:chOff x="3123052" y="4525542"/>
            <a:chExt cx="1069836" cy="1528763"/>
          </a:xfrm>
        </p:grpSpPr>
        <p:sp>
          <p:nvSpPr>
            <p:cNvPr id="15" name="任意多边形 14"/>
            <p:cNvSpPr/>
            <p:nvPr/>
          </p:nvSpPr>
          <p:spPr>
            <a:xfrm>
              <a:off x="3123052" y="4525542"/>
              <a:ext cx="1069836" cy="1528763"/>
            </a:xfrm>
            <a:custGeom>
              <a:avLst/>
              <a:gdLst>
                <a:gd name="connsiteX0" fmla="*/ 0 w 1931458"/>
                <a:gd name="connsiteY0" fmla="*/ 0 h 1352020"/>
                <a:gd name="connsiteX1" fmla="*/ 1255448 w 1931458"/>
                <a:gd name="connsiteY1" fmla="*/ 0 h 1352020"/>
                <a:gd name="connsiteX2" fmla="*/ 1931458 w 1931458"/>
                <a:gd name="connsiteY2" fmla="*/ 676010 h 1352020"/>
                <a:gd name="connsiteX3" fmla="*/ 1255448 w 1931458"/>
                <a:gd name="connsiteY3" fmla="*/ 1352020 h 1352020"/>
                <a:gd name="connsiteX4" fmla="*/ 0 w 1931458"/>
                <a:gd name="connsiteY4" fmla="*/ 1352020 h 1352020"/>
                <a:gd name="connsiteX5" fmla="*/ 676010 w 1931458"/>
                <a:gd name="connsiteY5" fmla="*/ 676010 h 1352020"/>
                <a:gd name="connsiteX6" fmla="*/ 0 w 1931458"/>
                <a:gd name="connsiteY6" fmla="*/ 0 h 13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1458" h="1352020">
                  <a:moveTo>
                    <a:pt x="1931457" y="0"/>
                  </a:moveTo>
                  <a:lnTo>
                    <a:pt x="1931457" y="878813"/>
                  </a:lnTo>
                  <a:lnTo>
                    <a:pt x="965729" y="1352020"/>
                  </a:lnTo>
                  <a:lnTo>
                    <a:pt x="1" y="878813"/>
                  </a:lnTo>
                  <a:lnTo>
                    <a:pt x="1" y="0"/>
                  </a:lnTo>
                  <a:lnTo>
                    <a:pt x="965729" y="473207"/>
                  </a:lnTo>
                  <a:lnTo>
                    <a:pt x="1931457"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2225" tIns="698235" rIns="22225" bIns="698235" spcCol="1270" anchor="ctr"/>
            <a:lstStyle/>
            <a:p>
              <a:pPr algn="ctr" defTabSz="1555750">
                <a:lnSpc>
                  <a:spcPct val="90000"/>
                </a:lnSpc>
                <a:spcAft>
                  <a:spcPct val="35000"/>
                </a:spcAft>
                <a:defRPr/>
              </a:pPr>
              <a:endParaRPr lang="zh-CN" altLang="en-US" sz="3500">
                <a:cs typeface="+mn-ea"/>
              </a:endParaRPr>
            </a:p>
          </p:txBody>
        </p:sp>
        <p:sp>
          <p:nvSpPr>
            <p:cNvPr id="23570" name="文本框 21"/>
            <p:cNvSpPr txBox="1">
              <a:spLocks noChangeArrowheads="1"/>
            </p:cNvSpPr>
            <p:nvPr/>
          </p:nvSpPr>
          <p:spPr bwMode="auto">
            <a:xfrm>
              <a:off x="3329400" y="5189116"/>
              <a:ext cx="863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decel="100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355830" y="2058175"/>
            <a:ext cx="1466769" cy="1467336"/>
            <a:chOff x="1714284" y="2039505"/>
            <a:chExt cx="2346735" cy="2347189"/>
          </a:xfrm>
        </p:grpSpPr>
        <p:sp>
          <p:nvSpPr>
            <p:cNvPr id="3" name="任意多边形 2"/>
            <p:cNvSpPr/>
            <p:nvPr/>
          </p:nvSpPr>
          <p:spPr>
            <a:xfrm rot="13500000" flipH="1">
              <a:off x="1714057"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p>
          </p:txBody>
        </p:sp>
        <p:sp>
          <p:nvSpPr>
            <p:cNvPr id="4" name="文本框 5"/>
            <p:cNvSpPr txBox="1">
              <a:spLocks noChangeArrowheads="1"/>
            </p:cNvSpPr>
            <p:nvPr/>
          </p:nvSpPr>
          <p:spPr bwMode="auto">
            <a:xfrm>
              <a:off x="1964703" y="2186816"/>
              <a:ext cx="1931734" cy="1920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7200" dirty="0">
                  <a:solidFill>
                    <a:schemeClr val="bg1"/>
                  </a:solidFill>
                  <a:latin typeface="Century Gothic" panose="020B0502020202020204" pitchFamily="34" charset="0"/>
                </a:rPr>
                <a:t>03</a:t>
              </a:r>
              <a:endParaRPr lang="zh-CN" altLang="en-US" sz="7200" dirty="0">
                <a:solidFill>
                  <a:schemeClr val="bg1"/>
                </a:solidFill>
                <a:latin typeface="Century Gothic" panose="020B0502020202020204" pitchFamily="34" charset="0"/>
              </a:endParaRPr>
            </a:p>
          </p:txBody>
        </p:sp>
      </p:grpSp>
      <p:grpSp>
        <p:nvGrpSpPr>
          <p:cNvPr id="7" name="组合 6"/>
          <p:cNvGrpSpPr/>
          <p:nvPr/>
        </p:nvGrpSpPr>
        <p:grpSpPr bwMode="auto">
          <a:xfrm>
            <a:off x="4856355" y="2085406"/>
            <a:ext cx="5506845" cy="1808162"/>
            <a:chOff x="277329" y="1093495"/>
            <a:chExt cx="5427948" cy="1808240"/>
          </a:xfrm>
        </p:grpSpPr>
        <p:cxnSp>
          <p:nvCxnSpPr>
            <p:cNvPr id="8" name="直接连接符 7"/>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77329" y="1418946"/>
              <a:ext cx="2620520" cy="646359"/>
            </a:xfrm>
            <a:prstGeom prst="rect">
              <a:avLst/>
            </a:prstGeom>
            <a:noFill/>
          </p:spPr>
          <p:txBody>
            <a:bodyPr wrap="square">
              <a:spAutoFit/>
            </a:bodyPr>
            <a:lstStyle/>
            <a:p>
              <a:pPr eaLnBrk="1" fontAlgn="auto" hangingPunct="1">
                <a:spcBef>
                  <a:spcPts val="0"/>
                </a:spcBef>
                <a:spcAft>
                  <a:spcPts val="0"/>
                </a:spcAft>
                <a:defRPr/>
              </a:pPr>
              <a:r>
                <a:rPr lang="zh-CN" altLang="en-US" sz="3600" b="1" dirty="0">
                  <a:solidFill>
                    <a:schemeClr val="tx1">
                      <a:lumMod val="50000"/>
                      <a:lumOff val="50000"/>
                    </a:schemeClr>
                  </a:solidFill>
                  <a:latin typeface="微软雅黑" panose="020B0503020204020204" pitchFamily="34" charset="-122"/>
                  <a:ea typeface="微软雅黑" panose="020B0503020204020204" pitchFamily="34" charset="-122"/>
                </a:rPr>
                <a:t>请输入标题</a:t>
              </a:r>
            </a:p>
          </p:txBody>
        </p:sp>
        <p:sp>
          <p:nvSpPr>
            <p:cNvPr id="10" name="文本框 9"/>
            <p:cNvSpPr txBox="1"/>
            <p:nvPr/>
          </p:nvSpPr>
          <p:spPr>
            <a:xfrm>
              <a:off x="326916" y="1093495"/>
              <a:ext cx="5141865" cy="400067"/>
            </a:xfrm>
            <a:prstGeom prst="rect">
              <a:avLst/>
            </a:prstGeom>
            <a:noFill/>
          </p:spPr>
          <p:txBody>
            <a:bodyPr>
              <a:spAutoFit/>
            </a:bodyPr>
            <a:lstStyle/>
            <a:p>
              <a:pPr eaLnBrk="1" fontAlgn="auto" hangingPunct="1">
                <a:spcBef>
                  <a:spcPts val="0"/>
                </a:spcBef>
                <a:spcAft>
                  <a:spcPts val="0"/>
                </a:spcAft>
                <a:defRPr/>
              </a:pPr>
              <a:r>
                <a:rPr lang="en-US" altLang="zh-CN" sz="2000" dirty="0">
                  <a:solidFill>
                    <a:schemeClr val="tx1">
                      <a:lumMod val="50000"/>
                      <a:lumOff val="50000"/>
                    </a:schemeClr>
                  </a:solidFill>
                  <a:latin typeface="Century Gothic" panose="020B0502020202020204" pitchFamily="34" charset="0"/>
                  <a:ea typeface="微软雅黑" panose="020B0503020204020204" pitchFamily="34" charset="-122"/>
                </a:rPr>
                <a:t>YOUR TITLE HERE</a:t>
              </a:r>
              <a:endParaRPr lang="zh-CN" altLang="en-US" sz="2000" dirty="0">
                <a:solidFill>
                  <a:schemeClr val="tx1">
                    <a:lumMod val="50000"/>
                    <a:lumOff val="50000"/>
                  </a:schemeClr>
                </a:solidFill>
                <a:latin typeface="Century Gothic" panose="020B0502020202020204" pitchFamily="34" charset="0"/>
                <a:ea typeface="微软雅黑" panose="020B0503020204020204" pitchFamily="34" charset="-122"/>
              </a:endParaRPr>
            </a:p>
          </p:txBody>
        </p:sp>
        <p:sp>
          <p:nvSpPr>
            <p:cNvPr id="11" name="文本框 10"/>
            <p:cNvSpPr txBox="1"/>
            <p:nvPr/>
          </p:nvSpPr>
          <p:spPr>
            <a:xfrm>
              <a:off x="277329" y="2317510"/>
              <a:ext cx="5427948" cy="584225"/>
            </a:xfrm>
            <a:prstGeom prst="rect">
              <a:avLst/>
            </a:prstGeom>
            <a:noFill/>
          </p:spPr>
          <p:txBody>
            <a:bodyPr>
              <a:spAutoFit/>
            </a:bodyPr>
            <a:lstStyle/>
            <a:p>
              <a:pPr eaLnBrk="1" fontAlgn="auto" hangingPunct="1">
                <a:spcBef>
                  <a:spcPts val="0"/>
                </a:spcBef>
                <a:spcAft>
                  <a:spcPts val="0"/>
                </a:spcAft>
                <a:defRPr/>
              </a:pPr>
              <a:r>
                <a:rPr lang="zh-CN" altLang="en-US" sz="1600" dirty="0">
                  <a:solidFill>
                    <a:schemeClr val="tx1">
                      <a:lumMod val="50000"/>
                      <a:lumOff val="50000"/>
                    </a:schemeClr>
                  </a:solidFill>
                  <a:latin typeface="微软雅黑 Light" panose="020B0502040204020203" pitchFamily="34" charset="-122"/>
                  <a:ea typeface="微软雅黑 Light" panose="020B0502040204020203" pitchFamily="34" charset="-122"/>
                </a:rPr>
                <a:t>在这里输入一些描述文字，可以是对这部分内容的简要说明</a:t>
              </a:r>
            </a:p>
          </p:txBody>
        </p:sp>
      </p:grpSp>
      <p:sp>
        <p:nvSpPr>
          <p:cNvPr id="12" name="椭圆 11"/>
          <p:cNvSpPr/>
          <p:nvPr/>
        </p:nvSpPr>
        <p:spPr>
          <a:xfrm>
            <a:off x="4465048" y="1982012"/>
            <a:ext cx="150146" cy="15176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椭圆 12"/>
          <p:cNvSpPr/>
          <p:nvPr/>
        </p:nvSpPr>
        <p:spPr>
          <a:xfrm>
            <a:off x="4540121" y="3469285"/>
            <a:ext cx="109520" cy="1095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椭圆 13"/>
          <p:cNvSpPr/>
          <p:nvPr/>
        </p:nvSpPr>
        <p:spPr>
          <a:xfrm>
            <a:off x="4887785" y="3186711"/>
            <a:ext cx="68718" cy="6871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1047877">
            <a:off x="3938458" y="3917512"/>
            <a:ext cx="174659" cy="17465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椭圆 15"/>
          <p:cNvSpPr/>
          <p:nvPr/>
        </p:nvSpPr>
        <p:spPr>
          <a:xfrm rot="11047877">
            <a:off x="3496905" y="1895638"/>
            <a:ext cx="172747" cy="1727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椭圆 18"/>
          <p:cNvSpPr/>
          <p:nvPr/>
        </p:nvSpPr>
        <p:spPr>
          <a:xfrm>
            <a:off x="11174653" y="2715643"/>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椭圆 19"/>
          <p:cNvSpPr/>
          <p:nvPr/>
        </p:nvSpPr>
        <p:spPr>
          <a:xfrm>
            <a:off x="11381028" y="2868043"/>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椭圆 20"/>
          <p:cNvSpPr/>
          <p:nvPr/>
        </p:nvSpPr>
        <p:spPr>
          <a:xfrm>
            <a:off x="3520661" y="3524645"/>
            <a:ext cx="154989" cy="15498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282142781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childTnLst>
                                </p:cTn>
                              </p:par>
                              <p:par>
                                <p:cTn id="33" presetID="22" presetClass="entr" presetSubtype="8" fill="hold" nodeType="withEffect">
                                  <p:stCondLst>
                                    <p:cond delay="50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9" grpId="0" animBg="1"/>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90214" y="2106495"/>
            <a:ext cx="1918657" cy="1704667"/>
            <a:chOff x="967190" y="1347614"/>
            <a:chExt cx="1439180" cy="1278500"/>
          </a:xfrm>
        </p:grpSpPr>
        <p:sp>
          <p:nvSpPr>
            <p:cNvPr id="10" name="椭圆 9"/>
            <p:cNvSpPr/>
            <p:nvPr/>
          </p:nvSpPr>
          <p:spPr>
            <a:xfrm>
              <a:off x="1127870" y="1347614"/>
              <a:ext cx="1278500" cy="1278500"/>
            </a:xfrm>
            <a:prstGeom prst="ellipse">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1" name="椭圆 10"/>
            <p:cNvSpPr/>
            <p:nvPr/>
          </p:nvSpPr>
          <p:spPr>
            <a:xfrm>
              <a:off x="967190" y="1347614"/>
              <a:ext cx="432048" cy="432048"/>
            </a:xfrm>
            <a:prstGeom prst="ellipse">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rPr>
                <a:t>A</a:t>
              </a:r>
              <a:endParaRPr lang="zh-CN" altLang="en-US" dirty="0">
                <a:cs typeface="+mn-ea"/>
              </a:endParaRPr>
            </a:p>
          </p:txBody>
        </p:sp>
        <p:grpSp>
          <p:nvGrpSpPr>
            <p:cNvPr id="12" name="组合 11"/>
            <p:cNvGrpSpPr/>
            <p:nvPr/>
          </p:nvGrpSpPr>
          <p:grpSpPr>
            <a:xfrm>
              <a:off x="1519470" y="1713814"/>
              <a:ext cx="495300" cy="546100"/>
              <a:chOff x="1917700" y="530225"/>
              <a:chExt cx="495300" cy="546100"/>
            </a:xfrm>
          </p:grpSpPr>
          <p:sp>
            <p:nvSpPr>
              <p:cNvPr id="13"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14" name="Freeform 24"/>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grpSp>
        <p:nvGrpSpPr>
          <p:cNvPr id="7" name="组合 6"/>
          <p:cNvGrpSpPr/>
          <p:nvPr/>
        </p:nvGrpSpPr>
        <p:grpSpPr>
          <a:xfrm>
            <a:off x="3978162" y="2106495"/>
            <a:ext cx="1918657" cy="1704667"/>
            <a:chOff x="2983414" y="1347614"/>
            <a:chExt cx="1439180" cy="1278500"/>
          </a:xfrm>
        </p:grpSpPr>
        <p:sp>
          <p:nvSpPr>
            <p:cNvPr id="15" name="椭圆 14"/>
            <p:cNvSpPr/>
            <p:nvPr/>
          </p:nvSpPr>
          <p:spPr>
            <a:xfrm>
              <a:off x="3144094" y="1347614"/>
              <a:ext cx="1278500" cy="1278500"/>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6" name="组合 5"/>
            <p:cNvGrpSpPr/>
            <p:nvPr/>
          </p:nvGrpSpPr>
          <p:grpSpPr>
            <a:xfrm>
              <a:off x="2983414" y="1347614"/>
              <a:ext cx="1048122" cy="891663"/>
              <a:chOff x="2983414" y="1347614"/>
              <a:chExt cx="1048122" cy="891663"/>
            </a:xfrm>
          </p:grpSpPr>
          <p:sp>
            <p:nvSpPr>
              <p:cNvPr id="16" name="椭圆 15"/>
              <p:cNvSpPr/>
              <p:nvPr/>
            </p:nvSpPr>
            <p:spPr>
              <a:xfrm>
                <a:off x="2983414" y="1347614"/>
                <a:ext cx="432048" cy="432048"/>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rPr>
                  <a:t>B</a:t>
                </a:r>
                <a:endParaRPr lang="zh-CN" altLang="en-US" dirty="0">
                  <a:cs typeface="+mn-ea"/>
                </a:endParaRPr>
              </a:p>
            </p:txBody>
          </p:sp>
          <p:grpSp>
            <p:nvGrpSpPr>
              <p:cNvPr id="30" name="组合 29"/>
              <p:cNvGrpSpPr/>
              <p:nvPr/>
            </p:nvGrpSpPr>
            <p:grpSpPr>
              <a:xfrm>
                <a:off x="3604498" y="1696352"/>
                <a:ext cx="427038" cy="542925"/>
                <a:chOff x="3290888" y="533400"/>
                <a:chExt cx="427038" cy="542925"/>
              </a:xfrm>
            </p:grpSpPr>
            <p:sp>
              <p:nvSpPr>
                <p:cNvPr id="31" name="Freeform 25"/>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2"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grpSp>
      <p:grpSp>
        <p:nvGrpSpPr>
          <p:cNvPr id="8" name="组合 7"/>
          <p:cNvGrpSpPr/>
          <p:nvPr/>
        </p:nvGrpSpPr>
        <p:grpSpPr>
          <a:xfrm>
            <a:off x="6367854" y="2106495"/>
            <a:ext cx="1918657" cy="1704667"/>
            <a:chOff x="4775916" y="1347614"/>
            <a:chExt cx="1439180" cy="1278500"/>
          </a:xfrm>
        </p:grpSpPr>
        <p:sp>
          <p:nvSpPr>
            <p:cNvPr id="20" name="椭圆 19"/>
            <p:cNvSpPr/>
            <p:nvPr/>
          </p:nvSpPr>
          <p:spPr>
            <a:xfrm>
              <a:off x="4936596" y="1347614"/>
              <a:ext cx="1278500" cy="1278500"/>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1" name="椭圆 20"/>
            <p:cNvSpPr/>
            <p:nvPr/>
          </p:nvSpPr>
          <p:spPr>
            <a:xfrm>
              <a:off x="4775916" y="1347614"/>
              <a:ext cx="432048" cy="432048"/>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rPr>
                <a:t>C</a:t>
              </a:r>
              <a:endParaRPr lang="zh-CN" altLang="en-US" dirty="0">
                <a:cs typeface="+mn-ea"/>
              </a:endParaRPr>
            </a:p>
          </p:txBody>
        </p:sp>
        <p:sp>
          <p:nvSpPr>
            <p:cNvPr id="33" name="Freeform 97"/>
            <p:cNvSpPr/>
            <p:nvPr/>
          </p:nvSpPr>
          <p:spPr bwMode="auto">
            <a:xfrm>
              <a:off x="5278454" y="1721031"/>
              <a:ext cx="634975" cy="528835"/>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nvGrpSpPr>
          <p:cNvPr id="9" name="组合 8"/>
          <p:cNvGrpSpPr/>
          <p:nvPr/>
        </p:nvGrpSpPr>
        <p:grpSpPr>
          <a:xfrm>
            <a:off x="8730821" y="2106495"/>
            <a:ext cx="1918657" cy="1704667"/>
            <a:chOff x="6548372" y="1347614"/>
            <a:chExt cx="1439180" cy="1278500"/>
          </a:xfrm>
        </p:grpSpPr>
        <p:sp>
          <p:nvSpPr>
            <p:cNvPr id="25" name="椭圆 24"/>
            <p:cNvSpPr/>
            <p:nvPr/>
          </p:nvSpPr>
          <p:spPr>
            <a:xfrm>
              <a:off x="6709052" y="1347614"/>
              <a:ext cx="1278500" cy="127850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6" name="椭圆 25"/>
            <p:cNvSpPr/>
            <p:nvPr/>
          </p:nvSpPr>
          <p:spPr>
            <a:xfrm>
              <a:off x="6548372" y="1347614"/>
              <a:ext cx="432048" cy="432048"/>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rPr>
                <a:t>D</a:t>
              </a:r>
              <a:endParaRPr lang="zh-CN" altLang="en-US" dirty="0">
                <a:cs typeface="+mn-ea"/>
              </a:endParaRPr>
            </a:p>
          </p:txBody>
        </p:sp>
        <p:sp>
          <p:nvSpPr>
            <p:cNvPr id="34" name="Freeform 154"/>
            <p:cNvSpPr>
              <a:spLocks noEditPoints="1"/>
            </p:cNvSpPr>
            <p:nvPr/>
          </p:nvSpPr>
          <p:spPr bwMode="auto">
            <a:xfrm>
              <a:off x="7094774" y="1718552"/>
              <a:ext cx="507055" cy="519991"/>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endParaRPr>
            </a:p>
          </p:txBody>
        </p:sp>
      </p:grpSp>
      <p:grpSp>
        <p:nvGrpSpPr>
          <p:cNvPr id="17" name="组合 16"/>
          <p:cNvGrpSpPr/>
          <p:nvPr/>
        </p:nvGrpSpPr>
        <p:grpSpPr>
          <a:xfrm>
            <a:off x="1141179" y="4014005"/>
            <a:ext cx="2430936" cy="2079291"/>
            <a:chOff x="855400" y="2778246"/>
            <a:chExt cx="1823439" cy="1559468"/>
          </a:xfrm>
        </p:grpSpPr>
        <p:sp>
          <p:nvSpPr>
            <p:cNvPr id="35" name="TextBox 34"/>
            <p:cNvSpPr txBox="1"/>
            <p:nvPr/>
          </p:nvSpPr>
          <p:spPr>
            <a:xfrm>
              <a:off x="891437" y="2778246"/>
              <a:ext cx="1751366"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添加标题</a:t>
              </a:r>
            </a:p>
          </p:txBody>
        </p:sp>
        <p:sp>
          <p:nvSpPr>
            <p:cNvPr id="36" name="TextBox 35"/>
            <p:cNvSpPr txBox="1"/>
            <p:nvPr/>
          </p:nvSpPr>
          <p:spPr>
            <a:xfrm>
              <a:off x="855400" y="3160469"/>
              <a:ext cx="1823439" cy="1177245"/>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18" name="组合 17"/>
          <p:cNvGrpSpPr/>
          <p:nvPr/>
        </p:nvGrpSpPr>
        <p:grpSpPr>
          <a:xfrm>
            <a:off x="3829128" y="4014004"/>
            <a:ext cx="2430936" cy="2079293"/>
            <a:chOff x="2871624" y="2778246"/>
            <a:chExt cx="1823439" cy="1559470"/>
          </a:xfrm>
        </p:grpSpPr>
        <p:sp>
          <p:nvSpPr>
            <p:cNvPr id="37" name="TextBox 36"/>
            <p:cNvSpPr txBox="1"/>
            <p:nvPr/>
          </p:nvSpPr>
          <p:spPr>
            <a:xfrm>
              <a:off x="2907661" y="2778246"/>
              <a:ext cx="1751366"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添加标题</a:t>
              </a:r>
            </a:p>
          </p:txBody>
        </p:sp>
        <p:sp>
          <p:nvSpPr>
            <p:cNvPr id="38" name="TextBox 37"/>
            <p:cNvSpPr txBox="1"/>
            <p:nvPr/>
          </p:nvSpPr>
          <p:spPr>
            <a:xfrm>
              <a:off x="2871624" y="3160471"/>
              <a:ext cx="1823439" cy="1177245"/>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19" name="组合 18"/>
          <p:cNvGrpSpPr/>
          <p:nvPr/>
        </p:nvGrpSpPr>
        <p:grpSpPr>
          <a:xfrm>
            <a:off x="6275360" y="4014004"/>
            <a:ext cx="2430936" cy="2079293"/>
            <a:chOff x="4706537" y="2778246"/>
            <a:chExt cx="1823439" cy="1559470"/>
          </a:xfrm>
        </p:grpSpPr>
        <p:sp>
          <p:nvSpPr>
            <p:cNvPr id="39" name="TextBox 38"/>
            <p:cNvSpPr txBox="1"/>
            <p:nvPr/>
          </p:nvSpPr>
          <p:spPr>
            <a:xfrm>
              <a:off x="4742574" y="2778246"/>
              <a:ext cx="1751366"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添加标题</a:t>
              </a:r>
            </a:p>
          </p:txBody>
        </p:sp>
        <p:sp>
          <p:nvSpPr>
            <p:cNvPr id="40" name="TextBox 39"/>
            <p:cNvSpPr txBox="1"/>
            <p:nvPr/>
          </p:nvSpPr>
          <p:spPr>
            <a:xfrm>
              <a:off x="4706537" y="3160471"/>
              <a:ext cx="1823439" cy="1177245"/>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22" name="组合 21"/>
          <p:cNvGrpSpPr/>
          <p:nvPr/>
        </p:nvGrpSpPr>
        <p:grpSpPr>
          <a:xfrm>
            <a:off x="8706296" y="4014004"/>
            <a:ext cx="2430936" cy="2079293"/>
            <a:chOff x="6529976" y="2778246"/>
            <a:chExt cx="1823439" cy="1559470"/>
          </a:xfrm>
        </p:grpSpPr>
        <p:sp>
          <p:nvSpPr>
            <p:cNvPr id="41" name="TextBox 40"/>
            <p:cNvSpPr txBox="1"/>
            <p:nvPr/>
          </p:nvSpPr>
          <p:spPr>
            <a:xfrm>
              <a:off x="6566013" y="2778246"/>
              <a:ext cx="1751366"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添加标题</a:t>
              </a:r>
            </a:p>
          </p:txBody>
        </p:sp>
        <p:sp>
          <p:nvSpPr>
            <p:cNvPr id="42" name="TextBox 41"/>
            <p:cNvSpPr txBox="1"/>
            <p:nvPr/>
          </p:nvSpPr>
          <p:spPr>
            <a:xfrm>
              <a:off x="6529976" y="3160471"/>
              <a:ext cx="1823439" cy="1177245"/>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
        <p:nvSpPr>
          <p:cNvPr id="89" name="矩形 5">
            <a:extLst>
              <a:ext uri="{FF2B5EF4-FFF2-40B4-BE49-F238E27FC236}">
                <a16:creationId xmlns:a16="http://schemas.microsoft.com/office/drawing/2014/main" id="{85D9502B-E276-44B6-84FF-C46D29A11E50}"/>
              </a:ext>
            </a:extLst>
          </p:cNvPr>
          <p:cNvSpPr/>
          <p:nvPr/>
        </p:nvSpPr>
        <p:spPr>
          <a:xfrm>
            <a:off x="1006287" y="2146771"/>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90" name="Rectangle 42">
            <a:extLst>
              <a:ext uri="{FF2B5EF4-FFF2-40B4-BE49-F238E27FC236}">
                <a16:creationId xmlns:a16="http://schemas.microsoft.com/office/drawing/2014/main" id="{3D822146-91A2-42DC-8BA4-19A8A8B6F095}"/>
              </a:ext>
            </a:extLst>
          </p:cNvPr>
          <p:cNvSpPr/>
          <p:nvPr/>
        </p:nvSpPr>
        <p:spPr>
          <a:xfrm flipH="1">
            <a:off x="1022246" y="2306680"/>
            <a:ext cx="1611827" cy="253340"/>
          </a:xfrm>
          <a:prstGeom prst="rect">
            <a:avLst/>
          </a:prstGeom>
          <a:noFill/>
          <a:ln w="12700" cap="flat" cmpd="sng" algn="ctr">
            <a:noFill/>
            <a:prstDash val="solid"/>
          </a:ln>
          <a:effectLst/>
        </p:spPr>
        <p:txBody>
          <a:bodyPr lIns="91401" tIns="0" rIns="91401"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p>
        </p:txBody>
      </p:sp>
      <p:sp>
        <p:nvSpPr>
          <p:cNvPr id="91" name="Rectangle 42">
            <a:extLst>
              <a:ext uri="{FF2B5EF4-FFF2-40B4-BE49-F238E27FC236}">
                <a16:creationId xmlns:a16="http://schemas.microsoft.com/office/drawing/2014/main" id="{0A59480B-5B2C-4E96-A108-CFB1E28614F4}"/>
              </a:ext>
            </a:extLst>
          </p:cNvPr>
          <p:cNvSpPr/>
          <p:nvPr/>
        </p:nvSpPr>
        <p:spPr>
          <a:xfrm flipH="1">
            <a:off x="1603864" y="3299432"/>
            <a:ext cx="2282867" cy="504290"/>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2">
                    <a:lumMod val="75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tx2">
                  <a:lumMod val="75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2">
                    <a:lumMod val="75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tx2">
                  <a:lumMod val="75000"/>
                </a:schemeClr>
              </a:solidFill>
              <a:latin typeface="微软雅黑" pitchFamily="34" charset="-122"/>
              <a:ea typeface="微软雅黑" pitchFamily="34" charset="-122"/>
              <a:cs typeface="Arial" pitchFamily="34" charset="0"/>
            </a:endParaRPr>
          </a:p>
        </p:txBody>
      </p:sp>
      <p:sp>
        <p:nvSpPr>
          <p:cNvPr id="92" name="矩形 5">
            <a:extLst>
              <a:ext uri="{FF2B5EF4-FFF2-40B4-BE49-F238E27FC236}">
                <a16:creationId xmlns:a16="http://schemas.microsoft.com/office/drawing/2014/main" id="{07AF237E-540C-47A2-A240-15A82D4D4A37}"/>
              </a:ext>
            </a:extLst>
          </p:cNvPr>
          <p:cNvSpPr/>
          <p:nvPr/>
        </p:nvSpPr>
        <p:spPr>
          <a:xfrm>
            <a:off x="3692186" y="2146771"/>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93" name="Rectangle 42">
            <a:extLst>
              <a:ext uri="{FF2B5EF4-FFF2-40B4-BE49-F238E27FC236}">
                <a16:creationId xmlns:a16="http://schemas.microsoft.com/office/drawing/2014/main" id="{D6EF0FAD-5DD8-4C05-AA5B-BADD33AD1426}"/>
              </a:ext>
            </a:extLst>
          </p:cNvPr>
          <p:cNvSpPr/>
          <p:nvPr/>
        </p:nvSpPr>
        <p:spPr>
          <a:xfrm flipH="1">
            <a:off x="3708144" y="2306680"/>
            <a:ext cx="1611827" cy="253340"/>
          </a:xfrm>
          <a:prstGeom prst="rect">
            <a:avLst/>
          </a:prstGeom>
          <a:noFill/>
          <a:ln w="12700" cap="flat" cmpd="sng" algn="ctr">
            <a:noFill/>
            <a:prstDash val="solid"/>
          </a:ln>
          <a:effectLst/>
        </p:spPr>
        <p:txBody>
          <a:bodyPr lIns="91401" tIns="0" rIns="91401"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p>
        </p:txBody>
      </p:sp>
      <p:sp>
        <p:nvSpPr>
          <p:cNvPr id="94" name="Rectangle 42">
            <a:extLst>
              <a:ext uri="{FF2B5EF4-FFF2-40B4-BE49-F238E27FC236}">
                <a16:creationId xmlns:a16="http://schemas.microsoft.com/office/drawing/2014/main" id="{53C26894-DB68-43AF-96FC-793C18B70CDE}"/>
              </a:ext>
            </a:extLst>
          </p:cNvPr>
          <p:cNvSpPr/>
          <p:nvPr/>
        </p:nvSpPr>
        <p:spPr>
          <a:xfrm flipH="1">
            <a:off x="4289763" y="3299432"/>
            <a:ext cx="2282867" cy="504290"/>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2">
                    <a:lumMod val="75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tx2">
                  <a:lumMod val="75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2">
                    <a:lumMod val="75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tx2">
                  <a:lumMod val="75000"/>
                </a:schemeClr>
              </a:solidFill>
              <a:latin typeface="微软雅黑" pitchFamily="34" charset="-122"/>
              <a:ea typeface="微软雅黑" pitchFamily="34" charset="-122"/>
              <a:cs typeface="Arial" pitchFamily="34" charset="0"/>
            </a:endParaRPr>
          </a:p>
        </p:txBody>
      </p:sp>
      <p:sp>
        <p:nvSpPr>
          <p:cNvPr id="95" name="矩形 5">
            <a:extLst>
              <a:ext uri="{FF2B5EF4-FFF2-40B4-BE49-F238E27FC236}">
                <a16:creationId xmlns:a16="http://schemas.microsoft.com/office/drawing/2014/main" id="{80D8AC8F-DBAA-46D9-ACED-9C888B0C7D1C}"/>
              </a:ext>
            </a:extLst>
          </p:cNvPr>
          <p:cNvSpPr/>
          <p:nvPr/>
        </p:nvSpPr>
        <p:spPr>
          <a:xfrm>
            <a:off x="6277707" y="2146771"/>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96" name="Rectangle 42">
            <a:extLst>
              <a:ext uri="{FF2B5EF4-FFF2-40B4-BE49-F238E27FC236}">
                <a16:creationId xmlns:a16="http://schemas.microsoft.com/office/drawing/2014/main" id="{6051B1BB-75CA-477F-96B1-195F24EF4C57}"/>
              </a:ext>
            </a:extLst>
          </p:cNvPr>
          <p:cNvSpPr/>
          <p:nvPr/>
        </p:nvSpPr>
        <p:spPr>
          <a:xfrm flipH="1">
            <a:off x="6293665" y="2306680"/>
            <a:ext cx="1611827" cy="253340"/>
          </a:xfrm>
          <a:prstGeom prst="rect">
            <a:avLst/>
          </a:prstGeom>
          <a:noFill/>
          <a:ln w="12700" cap="flat" cmpd="sng" algn="ctr">
            <a:noFill/>
            <a:prstDash val="solid"/>
          </a:ln>
          <a:effectLst/>
        </p:spPr>
        <p:txBody>
          <a:bodyPr lIns="91401" tIns="0" rIns="91401"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p>
        </p:txBody>
      </p:sp>
      <p:sp>
        <p:nvSpPr>
          <p:cNvPr id="97" name="Rectangle 42">
            <a:extLst>
              <a:ext uri="{FF2B5EF4-FFF2-40B4-BE49-F238E27FC236}">
                <a16:creationId xmlns:a16="http://schemas.microsoft.com/office/drawing/2014/main" id="{9B55F304-3C5D-4507-8B91-5F35FD9934ED}"/>
              </a:ext>
            </a:extLst>
          </p:cNvPr>
          <p:cNvSpPr/>
          <p:nvPr/>
        </p:nvSpPr>
        <p:spPr>
          <a:xfrm flipH="1">
            <a:off x="6875284" y="3299432"/>
            <a:ext cx="2282867" cy="504290"/>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2">
                    <a:lumMod val="75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tx2">
                  <a:lumMod val="75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2">
                    <a:lumMod val="75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tx2">
                  <a:lumMod val="75000"/>
                </a:schemeClr>
              </a:solidFill>
              <a:latin typeface="微软雅黑" pitchFamily="34" charset="-122"/>
              <a:ea typeface="微软雅黑" pitchFamily="34" charset="-122"/>
              <a:cs typeface="Arial" pitchFamily="34" charset="0"/>
            </a:endParaRPr>
          </a:p>
        </p:txBody>
      </p:sp>
      <p:sp>
        <p:nvSpPr>
          <p:cNvPr id="98" name="矩形 5">
            <a:extLst>
              <a:ext uri="{FF2B5EF4-FFF2-40B4-BE49-F238E27FC236}">
                <a16:creationId xmlns:a16="http://schemas.microsoft.com/office/drawing/2014/main" id="{30B07960-F795-4B55-90A0-73DE0EA963A0}"/>
              </a:ext>
            </a:extLst>
          </p:cNvPr>
          <p:cNvSpPr/>
          <p:nvPr/>
        </p:nvSpPr>
        <p:spPr>
          <a:xfrm>
            <a:off x="8963607" y="2146771"/>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99" name="Rectangle 42">
            <a:extLst>
              <a:ext uri="{FF2B5EF4-FFF2-40B4-BE49-F238E27FC236}">
                <a16:creationId xmlns:a16="http://schemas.microsoft.com/office/drawing/2014/main" id="{35FC0CB6-146E-4B67-9DFD-1B03BE133C93}"/>
              </a:ext>
            </a:extLst>
          </p:cNvPr>
          <p:cNvSpPr/>
          <p:nvPr/>
        </p:nvSpPr>
        <p:spPr>
          <a:xfrm flipH="1">
            <a:off x="8979564" y="2306680"/>
            <a:ext cx="1611827" cy="253340"/>
          </a:xfrm>
          <a:prstGeom prst="rect">
            <a:avLst/>
          </a:prstGeom>
          <a:noFill/>
          <a:ln w="12700" cap="flat" cmpd="sng" algn="ctr">
            <a:noFill/>
            <a:prstDash val="solid"/>
          </a:ln>
          <a:effectLst/>
        </p:spPr>
        <p:txBody>
          <a:bodyPr lIns="91401" tIns="0" rIns="91401" bIns="0" rtlCol="0" anchor="t"/>
          <a:lstStyle/>
          <a:p>
            <a:pPr algn="ctr"/>
            <a:r>
              <a:rPr lang="zh-CN" altLang="en-US" b="1">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0" name="Rectangle 42">
            <a:extLst>
              <a:ext uri="{FF2B5EF4-FFF2-40B4-BE49-F238E27FC236}">
                <a16:creationId xmlns:a16="http://schemas.microsoft.com/office/drawing/2014/main" id="{D27072A0-0F11-4F88-8456-042448C4152E}"/>
              </a:ext>
            </a:extLst>
          </p:cNvPr>
          <p:cNvSpPr/>
          <p:nvPr/>
        </p:nvSpPr>
        <p:spPr>
          <a:xfrm flipH="1">
            <a:off x="9561184" y="3299432"/>
            <a:ext cx="2282867" cy="504290"/>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2">
                    <a:lumMod val="75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tx2">
                  <a:lumMod val="75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2">
                    <a:lumMod val="75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tx2">
                  <a:lumMod val="75000"/>
                </a:schemeClr>
              </a:solidFill>
              <a:latin typeface="微软雅黑" pitchFamily="34" charset="-122"/>
              <a:ea typeface="微软雅黑" pitchFamily="34" charset="-122"/>
              <a:cs typeface="Arial" pitchFamily="34" charset="0"/>
            </a:endParaRPr>
          </a:p>
        </p:txBody>
      </p:sp>
      <p:sp>
        <p:nvSpPr>
          <p:cNvPr id="101" name="矩形 100">
            <a:extLst>
              <a:ext uri="{FF2B5EF4-FFF2-40B4-BE49-F238E27FC236}">
                <a16:creationId xmlns:a16="http://schemas.microsoft.com/office/drawing/2014/main" id="{468DE891-D9E8-42D1-AEF4-7FEFA0F726B8}"/>
              </a:ext>
            </a:extLst>
          </p:cNvPr>
          <p:cNvSpPr/>
          <p:nvPr/>
        </p:nvSpPr>
        <p:spPr>
          <a:xfrm flipV="1">
            <a:off x="584130" y="4612625"/>
            <a:ext cx="11024290" cy="60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solidFill>
                <a:schemeClr val="tx2">
                  <a:lumMod val="75000"/>
                </a:schemeClr>
              </a:solidFill>
            </a:endParaRPr>
          </a:p>
        </p:txBody>
      </p:sp>
      <p:sp>
        <p:nvSpPr>
          <p:cNvPr id="102" name="TextBox 504">
            <a:extLst>
              <a:ext uri="{FF2B5EF4-FFF2-40B4-BE49-F238E27FC236}">
                <a16:creationId xmlns:a16="http://schemas.microsoft.com/office/drawing/2014/main" id="{B045E174-A894-410E-8A77-50DE4D5FB4B8}"/>
              </a:ext>
            </a:extLst>
          </p:cNvPr>
          <p:cNvSpPr txBox="1"/>
          <p:nvPr/>
        </p:nvSpPr>
        <p:spPr>
          <a:xfrm>
            <a:off x="2068933" y="4855484"/>
            <a:ext cx="8260282" cy="700568"/>
          </a:xfrm>
          <a:prstGeom prst="rect">
            <a:avLst/>
          </a:prstGeom>
          <a:noFill/>
        </p:spPr>
        <p:txBody>
          <a:bodyPr wrap="square" lIns="91433" tIns="45716" rIns="91433" bIns="45716"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dirty="0">
                <a:solidFill>
                  <a:schemeClr val="tx2">
                    <a:lumMod val="75000"/>
                  </a:schemeClr>
                </a:solidFill>
                <a:sym typeface="微软雅黑" pitchFamily="34" charset="-122"/>
              </a:rPr>
              <a:t>右键点击图片选择设置图片格式可直接替换图片。</a:t>
            </a:r>
            <a:r>
              <a:rPr lang="zh-CN" altLang="en-US" dirty="0">
                <a:solidFill>
                  <a:schemeClr val="tx2">
                    <a:lumMod val="75000"/>
                  </a:schemeClr>
                </a:solidFill>
              </a:rPr>
              <a:t>您的内容打在这里，或者通过复制您的文本后，在此框中选择粘贴。</a:t>
            </a:r>
            <a:r>
              <a:rPr lang="zh-CN" altLang="en-US" dirty="0">
                <a:solidFill>
                  <a:schemeClr val="tx2">
                    <a:lumMod val="75000"/>
                  </a:schemeClr>
                </a:solidFill>
                <a:sym typeface="微软雅黑" pitchFamily="34" charset="-122"/>
              </a:rPr>
              <a:t>在此录入上述图表的综合描述说明在此录入上述图表的综合描述说明。</a:t>
            </a:r>
            <a:endParaRPr lang="en-US" altLang="zh-CN" dirty="0">
              <a:solidFill>
                <a:schemeClr val="tx2">
                  <a:lumMod val="75000"/>
                </a:schemeClr>
              </a:solidFill>
              <a:sym typeface="微软雅黑" pitchFamily="34" charset="-122"/>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250"/>
                                        <p:tgtEl>
                                          <p:spTgt spid="89"/>
                                        </p:tgtEl>
                                      </p:cBhvr>
                                    </p:animEffect>
                                    <p:anim calcmode="lin" valueType="num">
                                      <p:cBhvr>
                                        <p:cTn id="8" dur="250" fill="hold"/>
                                        <p:tgtEl>
                                          <p:spTgt spid="89"/>
                                        </p:tgtEl>
                                        <p:attrNameLst>
                                          <p:attrName>ppt_w</p:attrName>
                                        </p:attrNameLst>
                                      </p:cBhvr>
                                      <p:tavLst>
                                        <p:tav tm="0" fmla="#ppt_w*sin(2.5*pi*$)">
                                          <p:val>
                                            <p:fltVal val="0"/>
                                          </p:val>
                                        </p:tav>
                                        <p:tav tm="100000">
                                          <p:val>
                                            <p:fltVal val="1"/>
                                          </p:val>
                                        </p:tav>
                                      </p:tavLst>
                                    </p:anim>
                                    <p:anim calcmode="lin" valueType="num">
                                      <p:cBhvr>
                                        <p:cTn id="9" dur="250" fill="hold"/>
                                        <p:tgtEl>
                                          <p:spTgt spid="89"/>
                                        </p:tgtEl>
                                        <p:attrNameLst>
                                          <p:attrName>ppt_h</p:attrName>
                                        </p:attrNameLst>
                                      </p:cBhvr>
                                      <p:tavLst>
                                        <p:tav tm="0">
                                          <p:val>
                                            <p:strVal val="#ppt_h"/>
                                          </p:val>
                                        </p:tav>
                                        <p:tav tm="100000">
                                          <p:val>
                                            <p:strVal val="#ppt_h"/>
                                          </p:val>
                                        </p:tav>
                                      </p:tavLst>
                                    </p:anim>
                                  </p:childTnLst>
                                </p:cTn>
                              </p:par>
                            </p:childTnLst>
                          </p:cTn>
                        </p:par>
                        <p:par>
                          <p:cTn id="10" fill="hold">
                            <p:stCondLst>
                              <p:cond delay="250"/>
                            </p:stCondLst>
                            <p:childTnLst>
                              <p:par>
                                <p:cTn id="11" presetID="10" presetClass="entr" presetSubtype="0" fill="hold" grpId="0" nodeType="afterEffect">
                                  <p:stCondLst>
                                    <p:cond delay="0"/>
                                  </p:stCondLst>
                                  <p:childTnLst>
                                    <p:set>
                                      <p:cBhvr>
                                        <p:cTn id="12" dur="1" fill="hold">
                                          <p:stCondLst>
                                            <p:cond delay="0"/>
                                          </p:stCondLst>
                                        </p:cTn>
                                        <p:tgtEl>
                                          <p:spTgt spid="90"/>
                                        </p:tgtEl>
                                        <p:attrNameLst>
                                          <p:attrName>style.visibility</p:attrName>
                                        </p:attrNameLst>
                                      </p:cBhvr>
                                      <p:to>
                                        <p:strVal val="visible"/>
                                      </p:to>
                                    </p:set>
                                    <p:animEffect transition="in" filter="fade">
                                      <p:cBhvr>
                                        <p:cTn id="13" dur="250"/>
                                        <p:tgtEl>
                                          <p:spTgt spid="90"/>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250"/>
                                        <p:tgtEl>
                                          <p:spTgt spid="91"/>
                                        </p:tgtEl>
                                      </p:cBhvr>
                                    </p:animEffect>
                                    <p:anim calcmode="lin" valueType="num">
                                      <p:cBhvr>
                                        <p:cTn id="18" dur="250" fill="hold"/>
                                        <p:tgtEl>
                                          <p:spTgt spid="91"/>
                                        </p:tgtEl>
                                        <p:attrNameLst>
                                          <p:attrName>ppt_x</p:attrName>
                                        </p:attrNameLst>
                                      </p:cBhvr>
                                      <p:tavLst>
                                        <p:tav tm="0">
                                          <p:val>
                                            <p:strVal val="#ppt_x"/>
                                          </p:val>
                                        </p:tav>
                                        <p:tav tm="100000">
                                          <p:val>
                                            <p:strVal val="#ppt_x"/>
                                          </p:val>
                                        </p:tav>
                                      </p:tavLst>
                                    </p:anim>
                                    <p:anim calcmode="lin" valueType="num">
                                      <p:cBhvr>
                                        <p:cTn id="19" dur="250" fill="hold"/>
                                        <p:tgtEl>
                                          <p:spTgt spid="91"/>
                                        </p:tgtEl>
                                        <p:attrNameLst>
                                          <p:attrName>ppt_y</p:attrName>
                                        </p:attrNameLst>
                                      </p:cBhvr>
                                      <p:tavLst>
                                        <p:tav tm="0">
                                          <p:val>
                                            <p:strVal val="#ppt_y+.1"/>
                                          </p:val>
                                        </p:tav>
                                        <p:tav tm="100000">
                                          <p:val>
                                            <p:strVal val="#ppt_y"/>
                                          </p:val>
                                        </p:tav>
                                      </p:tavLst>
                                    </p:anim>
                                  </p:childTnLst>
                                </p:cTn>
                              </p:par>
                            </p:childTnLst>
                          </p:cTn>
                        </p:par>
                        <p:par>
                          <p:cTn id="20" fill="hold">
                            <p:stCondLst>
                              <p:cond delay="750"/>
                            </p:stCondLst>
                            <p:childTnLst>
                              <p:par>
                                <p:cTn id="21" presetID="45" presetClass="entr" presetSubtype="0"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250"/>
                                        <p:tgtEl>
                                          <p:spTgt spid="92"/>
                                        </p:tgtEl>
                                      </p:cBhvr>
                                    </p:animEffect>
                                    <p:anim calcmode="lin" valueType="num">
                                      <p:cBhvr>
                                        <p:cTn id="24" dur="250" fill="hold"/>
                                        <p:tgtEl>
                                          <p:spTgt spid="92"/>
                                        </p:tgtEl>
                                        <p:attrNameLst>
                                          <p:attrName>ppt_w</p:attrName>
                                        </p:attrNameLst>
                                      </p:cBhvr>
                                      <p:tavLst>
                                        <p:tav tm="0" fmla="#ppt_w*sin(2.5*pi*$)">
                                          <p:val>
                                            <p:fltVal val="0"/>
                                          </p:val>
                                        </p:tav>
                                        <p:tav tm="100000">
                                          <p:val>
                                            <p:fltVal val="1"/>
                                          </p:val>
                                        </p:tav>
                                      </p:tavLst>
                                    </p:anim>
                                    <p:anim calcmode="lin" valueType="num">
                                      <p:cBhvr>
                                        <p:cTn id="25" dur="250" fill="hold"/>
                                        <p:tgtEl>
                                          <p:spTgt spid="92"/>
                                        </p:tgtEl>
                                        <p:attrNameLst>
                                          <p:attrName>ppt_h</p:attrName>
                                        </p:attrNameLst>
                                      </p:cBhvr>
                                      <p:tavLst>
                                        <p:tav tm="0">
                                          <p:val>
                                            <p:strVal val="#ppt_h"/>
                                          </p:val>
                                        </p:tav>
                                        <p:tav tm="100000">
                                          <p:val>
                                            <p:strVal val="#ppt_h"/>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93"/>
                                        </p:tgtEl>
                                        <p:attrNameLst>
                                          <p:attrName>style.visibility</p:attrName>
                                        </p:attrNameLst>
                                      </p:cBhvr>
                                      <p:to>
                                        <p:strVal val="visible"/>
                                      </p:to>
                                    </p:set>
                                    <p:animEffect transition="in" filter="fade">
                                      <p:cBhvr>
                                        <p:cTn id="29" dur="250"/>
                                        <p:tgtEl>
                                          <p:spTgt spid="93"/>
                                        </p:tgtEl>
                                      </p:cBhvr>
                                    </p:animEffect>
                                  </p:childTnLst>
                                </p:cTn>
                              </p:par>
                            </p:childTnLst>
                          </p:cTn>
                        </p:par>
                        <p:par>
                          <p:cTn id="30" fill="hold">
                            <p:stCondLst>
                              <p:cond delay="1250"/>
                            </p:stCondLst>
                            <p:childTnLst>
                              <p:par>
                                <p:cTn id="31" presetID="42" presetClass="entr" presetSubtype="0" fill="hold" grpId="0" nodeType="afterEffect">
                                  <p:stCondLst>
                                    <p:cond delay="0"/>
                                  </p:stCondLst>
                                  <p:childTnLst>
                                    <p:set>
                                      <p:cBhvr>
                                        <p:cTn id="32" dur="1" fill="hold">
                                          <p:stCondLst>
                                            <p:cond delay="0"/>
                                          </p:stCondLst>
                                        </p:cTn>
                                        <p:tgtEl>
                                          <p:spTgt spid="94"/>
                                        </p:tgtEl>
                                        <p:attrNameLst>
                                          <p:attrName>style.visibility</p:attrName>
                                        </p:attrNameLst>
                                      </p:cBhvr>
                                      <p:to>
                                        <p:strVal val="visible"/>
                                      </p:to>
                                    </p:set>
                                    <p:animEffect transition="in" filter="fade">
                                      <p:cBhvr>
                                        <p:cTn id="33" dur="250"/>
                                        <p:tgtEl>
                                          <p:spTgt spid="94"/>
                                        </p:tgtEl>
                                      </p:cBhvr>
                                    </p:animEffect>
                                    <p:anim calcmode="lin" valueType="num">
                                      <p:cBhvr>
                                        <p:cTn id="34" dur="250" fill="hold"/>
                                        <p:tgtEl>
                                          <p:spTgt spid="94"/>
                                        </p:tgtEl>
                                        <p:attrNameLst>
                                          <p:attrName>ppt_x</p:attrName>
                                        </p:attrNameLst>
                                      </p:cBhvr>
                                      <p:tavLst>
                                        <p:tav tm="0">
                                          <p:val>
                                            <p:strVal val="#ppt_x"/>
                                          </p:val>
                                        </p:tav>
                                        <p:tav tm="100000">
                                          <p:val>
                                            <p:strVal val="#ppt_x"/>
                                          </p:val>
                                        </p:tav>
                                      </p:tavLst>
                                    </p:anim>
                                    <p:anim calcmode="lin" valueType="num">
                                      <p:cBhvr>
                                        <p:cTn id="35" dur="250" fill="hold"/>
                                        <p:tgtEl>
                                          <p:spTgt spid="94"/>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45" presetClass="entr" presetSubtype="0" fill="hold" grpId="0" nodeType="afterEffect">
                                  <p:stCondLst>
                                    <p:cond delay="0"/>
                                  </p:stCondLst>
                                  <p:childTnLst>
                                    <p:set>
                                      <p:cBhvr>
                                        <p:cTn id="38" dur="1" fill="hold">
                                          <p:stCondLst>
                                            <p:cond delay="0"/>
                                          </p:stCondLst>
                                        </p:cTn>
                                        <p:tgtEl>
                                          <p:spTgt spid="95"/>
                                        </p:tgtEl>
                                        <p:attrNameLst>
                                          <p:attrName>style.visibility</p:attrName>
                                        </p:attrNameLst>
                                      </p:cBhvr>
                                      <p:to>
                                        <p:strVal val="visible"/>
                                      </p:to>
                                    </p:set>
                                    <p:animEffect transition="in" filter="fade">
                                      <p:cBhvr>
                                        <p:cTn id="39" dur="250"/>
                                        <p:tgtEl>
                                          <p:spTgt spid="95"/>
                                        </p:tgtEl>
                                      </p:cBhvr>
                                    </p:animEffect>
                                    <p:anim calcmode="lin" valueType="num">
                                      <p:cBhvr>
                                        <p:cTn id="40" dur="250" fill="hold"/>
                                        <p:tgtEl>
                                          <p:spTgt spid="95"/>
                                        </p:tgtEl>
                                        <p:attrNameLst>
                                          <p:attrName>ppt_w</p:attrName>
                                        </p:attrNameLst>
                                      </p:cBhvr>
                                      <p:tavLst>
                                        <p:tav tm="0" fmla="#ppt_w*sin(2.5*pi*$)">
                                          <p:val>
                                            <p:fltVal val="0"/>
                                          </p:val>
                                        </p:tav>
                                        <p:tav tm="100000">
                                          <p:val>
                                            <p:fltVal val="1"/>
                                          </p:val>
                                        </p:tav>
                                      </p:tavLst>
                                    </p:anim>
                                    <p:anim calcmode="lin" valueType="num">
                                      <p:cBhvr>
                                        <p:cTn id="41" dur="250" fill="hold"/>
                                        <p:tgtEl>
                                          <p:spTgt spid="95"/>
                                        </p:tgtEl>
                                        <p:attrNameLst>
                                          <p:attrName>ppt_h</p:attrName>
                                        </p:attrNameLst>
                                      </p:cBhvr>
                                      <p:tavLst>
                                        <p:tav tm="0">
                                          <p:val>
                                            <p:strVal val="#ppt_h"/>
                                          </p:val>
                                        </p:tav>
                                        <p:tav tm="100000">
                                          <p:val>
                                            <p:strVal val="#ppt_h"/>
                                          </p:val>
                                        </p:tav>
                                      </p:tavLst>
                                    </p:anim>
                                  </p:childTnLst>
                                </p:cTn>
                              </p:par>
                            </p:childTnLst>
                          </p:cTn>
                        </p:par>
                        <p:par>
                          <p:cTn id="42" fill="hold">
                            <p:stCondLst>
                              <p:cond delay="1750"/>
                            </p:stCondLst>
                            <p:childTnLst>
                              <p:par>
                                <p:cTn id="43" presetID="10" presetClass="entr" presetSubtype="0" fill="hold" grpId="0"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fade">
                                      <p:cBhvr>
                                        <p:cTn id="45" dur="250"/>
                                        <p:tgtEl>
                                          <p:spTgt spid="96"/>
                                        </p:tgtEl>
                                      </p:cBhvr>
                                    </p:animEffect>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97"/>
                                        </p:tgtEl>
                                        <p:attrNameLst>
                                          <p:attrName>style.visibility</p:attrName>
                                        </p:attrNameLst>
                                      </p:cBhvr>
                                      <p:to>
                                        <p:strVal val="visible"/>
                                      </p:to>
                                    </p:set>
                                    <p:animEffect transition="in" filter="fade">
                                      <p:cBhvr>
                                        <p:cTn id="49" dur="250"/>
                                        <p:tgtEl>
                                          <p:spTgt spid="97"/>
                                        </p:tgtEl>
                                      </p:cBhvr>
                                    </p:animEffect>
                                    <p:anim calcmode="lin" valueType="num">
                                      <p:cBhvr>
                                        <p:cTn id="50" dur="250" fill="hold"/>
                                        <p:tgtEl>
                                          <p:spTgt spid="97"/>
                                        </p:tgtEl>
                                        <p:attrNameLst>
                                          <p:attrName>ppt_x</p:attrName>
                                        </p:attrNameLst>
                                      </p:cBhvr>
                                      <p:tavLst>
                                        <p:tav tm="0">
                                          <p:val>
                                            <p:strVal val="#ppt_x"/>
                                          </p:val>
                                        </p:tav>
                                        <p:tav tm="100000">
                                          <p:val>
                                            <p:strVal val="#ppt_x"/>
                                          </p:val>
                                        </p:tav>
                                      </p:tavLst>
                                    </p:anim>
                                    <p:anim calcmode="lin" valueType="num">
                                      <p:cBhvr>
                                        <p:cTn id="51" dur="250" fill="hold"/>
                                        <p:tgtEl>
                                          <p:spTgt spid="97"/>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5" presetClass="entr" presetSubtype="0" fill="hold" grpId="0" nodeType="after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fade">
                                      <p:cBhvr>
                                        <p:cTn id="55" dur="250"/>
                                        <p:tgtEl>
                                          <p:spTgt spid="98"/>
                                        </p:tgtEl>
                                      </p:cBhvr>
                                    </p:animEffect>
                                    <p:anim calcmode="lin" valueType="num">
                                      <p:cBhvr>
                                        <p:cTn id="56" dur="250" fill="hold"/>
                                        <p:tgtEl>
                                          <p:spTgt spid="98"/>
                                        </p:tgtEl>
                                        <p:attrNameLst>
                                          <p:attrName>ppt_w</p:attrName>
                                        </p:attrNameLst>
                                      </p:cBhvr>
                                      <p:tavLst>
                                        <p:tav tm="0" fmla="#ppt_w*sin(2.5*pi*$)">
                                          <p:val>
                                            <p:fltVal val="0"/>
                                          </p:val>
                                        </p:tav>
                                        <p:tav tm="100000">
                                          <p:val>
                                            <p:fltVal val="1"/>
                                          </p:val>
                                        </p:tav>
                                      </p:tavLst>
                                    </p:anim>
                                    <p:anim calcmode="lin" valueType="num">
                                      <p:cBhvr>
                                        <p:cTn id="57" dur="250" fill="hold"/>
                                        <p:tgtEl>
                                          <p:spTgt spid="98"/>
                                        </p:tgtEl>
                                        <p:attrNameLst>
                                          <p:attrName>ppt_h</p:attrName>
                                        </p:attrNameLst>
                                      </p:cBhvr>
                                      <p:tavLst>
                                        <p:tav tm="0">
                                          <p:val>
                                            <p:strVal val="#ppt_h"/>
                                          </p:val>
                                        </p:tav>
                                        <p:tav tm="100000">
                                          <p:val>
                                            <p:strVal val="#ppt_h"/>
                                          </p:val>
                                        </p:tav>
                                      </p:tavLst>
                                    </p:anim>
                                  </p:childTnLst>
                                </p:cTn>
                              </p:par>
                            </p:childTnLst>
                          </p:cTn>
                        </p:par>
                        <p:par>
                          <p:cTn id="58" fill="hold">
                            <p:stCondLst>
                              <p:cond delay="2500"/>
                            </p:stCondLst>
                            <p:childTnLst>
                              <p:par>
                                <p:cTn id="59" presetID="10" presetClass="entr" presetSubtype="0" fill="hold" grpId="0" nodeType="afterEffect">
                                  <p:stCondLst>
                                    <p:cond delay="0"/>
                                  </p:stCondLst>
                                  <p:childTnLst>
                                    <p:set>
                                      <p:cBhvr>
                                        <p:cTn id="60" dur="1" fill="hold">
                                          <p:stCondLst>
                                            <p:cond delay="0"/>
                                          </p:stCondLst>
                                        </p:cTn>
                                        <p:tgtEl>
                                          <p:spTgt spid="99"/>
                                        </p:tgtEl>
                                        <p:attrNameLst>
                                          <p:attrName>style.visibility</p:attrName>
                                        </p:attrNameLst>
                                      </p:cBhvr>
                                      <p:to>
                                        <p:strVal val="visible"/>
                                      </p:to>
                                    </p:set>
                                    <p:animEffect transition="in" filter="fade">
                                      <p:cBhvr>
                                        <p:cTn id="61" dur="250"/>
                                        <p:tgtEl>
                                          <p:spTgt spid="99"/>
                                        </p:tgtEl>
                                      </p:cBhvr>
                                    </p:animEffect>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250"/>
                                        <p:tgtEl>
                                          <p:spTgt spid="100"/>
                                        </p:tgtEl>
                                      </p:cBhvr>
                                    </p:animEffect>
                                    <p:anim calcmode="lin" valueType="num">
                                      <p:cBhvr>
                                        <p:cTn id="66" dur="250" fill="hold"/>
                                        <p:tgtEl>
                                          <p:spTgt spid="100"/>
                                        </p:tgtEl>
                                        <p:attrNameLst>
                                          <p:attrName>ppt_x</p:attrName>
                                        </p:attrNameLst>
                                      </p:cBhvr>
                                      <p:tavLst>
                                        <p:tav tm="0">
                                          <p:val>
                                            <p:strVal val="#ppt_x"/>
                                          </p:val>
                                        </p:tav>
                                        <p:tav tm="100000">
                                          <p:val>
                                            <p:strVal val="#ppt_x"/>
                                          </p:val>
                                        </p:tav>
                                      </p:tavLst>
                                    </p:anim>
                                    <p:anim calcmode="lin" valueType="num">
                                      <p:cBhvr>
                                        <p:cTn id="67" dur="250" fill="hold"/>
                                        <p:tgtEl>
                                          <p:spTgt spid="100"/>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22" presetClass="entr" presetSubtype="8" fill="hold" grpId="0" nodeType="afterEffect">
                                  <p:stCondLst>
                                    <p:cond delay="0"/>
                                  </p:stCondLst>
                                  <p:childTnLst>
                                    <p:set>
                                      <p:cBhvr>
                                        <p:cTn id="70" dur="1" fill="hold">
                                          <p:stCondLst>
                                            <p:cond delay="0"/>
                                          </p:stCondLst>
                                        </p:cTn>
                                        <p:tgtEl>
                                          <p:spTgt spid="101"/>
                                        </p:tgtEl>
                                        <p:attrNameLst>
                                          <p:attrName>style.visibility</p:attrName>
                                        </p:attrNameLst>
                                      </p:cBhvr>
                                      <p:to>
                                        <p:strVal val="visible"/>
                                      </p:to>
                                    </p:set>
                                    <p:animEffect transition="in" filter="wipe(left)">
                                      <p:cBhvr>
                                        <p:cTn id="71" dur="250"/>
                                        <p:tgtEl>
                                          <p:spTgt spid="101"/>
                                        </p:tgtEl>
                                      </p:cBhvr>
                                    </p:animEffect>
                                  </p:childTnLst>
                                </p:cTn>
                              </p:par>
                            </p:childTnLst>
                          </p:cTn>
                        </p:par>
                        <p:par>
                          <p:cTn id="72" fill="hold">
                            <p:stCondLst>
                              <p:cond delay="3250"/>
                            </p:stCondLst>
                            <p:childTnLst>
                              <p:par>
                                <p:cTn id="73" presetID="10" presetClass="entr" presetSubtype="0" fill="hold" grpId="0" nodeType="afterEffect">
                                  <p:stCondLst>
                                    <p:cond delay="0"/>
                                  </p:stCondLst>
                                  <p:childTnLst>
                                    <p:set>
                                      <p:cBhvr>
                                        <p:cTn id="74" dur="1" fill="hold">
                                          <p:stCondLst>
                                            <p:cond delay="0"/>
                                          </p:stCondLst>
                                        </p:cTn>
                                        <p:tgtEl>
                                          <p:spTgt spid="102"/>
                                        </p:tgtEl>
                                        <p:attrNameLst>
                                          <p:attrName>style.visibility</p:attrName>
                                        </p:attrNameLst>
                                      </p:cBhvr>
                                      <p:to>
                                        <p:strVal val="visible"/>
                                      </p:to>
                                    </p:set>
                                    <p:animEffect transition="in" filter="fade">
                                      <p:cBhvr>
                                        <p:cTn id="75" dur="25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p:bldP spid="91" grpId="0"/>
      <p:bldP spid="92" grpId="0" animBg="1"/>
      <p:bldP spid="93" grpId="0"/>
      <p:bldP spid="94" grpId="0"/>
      <p:bldP spid="95" grpId="0" animBg="1"/>
      <p:bldP spid="96" grpId="0"/>
      <p:bldP spid="97" grpId="0"/>
      <p:bldP spid="98" grpId="0" animBg="1"/>
      <p:bldP spid="99" grpId="0"/>
      <p:bldP spid="100" grpId="0"/>
      <p:bldP spid="101" grpId="0" animBg="1"/>
      <p:bldP spid="10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内容占位符 2"/>
          <p:cNvSpPr txBox="1"/>
          <p:nvPr/>
        </p:nvSpPr>
        <p:spPr>
          <a:xfrm>
            <a:off x="706553" y="2306808"/>
            <a:ext cx="2819732"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a:t>
            </a:r>
          </a:p>
        </p:txBody>
      </p:sp>
      <p:sp>
        <p:nvSpPr>
          <p:cNvPr id="105" name="内容占位符 2"/>
          <p:cNvSpPr txBox="1"/>
          <p:nvPr/>
        </p:nvSpPr>
        <p:spPr>
          <a:xfrm>
            <a:off x="706553" y="4294745"/>
            <a:ext cx="2819732"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a:t>
            </a:r>
          </a:p>
        </p:txBody>
      </p:sp>
      <p:sp>
        <p:nvSpPr>
          <p:cNvPr id="106" name="内容占位符 2"/>
          <p:cNvSpPr txBox="1"/>
          <p:nvPr/>
        </p:nvSpPr>
        <p:spPr>
          <a:xfrm>
            <a:off x="8665716" y="2306808"/>
            <a:ext cx="2819732"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a:t>
            </a:r>
          </a:p>
        </p:txBody>
      </p:sp>
      <p:sp>
        <p:nvSpPr>
          <p:cNvPr id="197" name="内容占位符 2"/>
          <p:cNvSpPr txBox="1"/>
          <p:nvPr/>
        </p:nvSpPr>
        <p:spPr>
          <a:xfrm>
            <a:off x="8665716" y="4294745"/>
            <a:ext cx="2819732"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a:t>
            </a:r>
          </a:p>
        </p:txBody>
      </p:sp>
      <p:grpSp>
        <p:nvGrpSpPr>
          <p:cNvPr id="7" name="组合 6"/>
          <p:cNvGrpSpPr/>
          <p:nvPr/>
        </p:nvGrpSpPr>
        <p:grpSpPr>
          <a:xfrm>
            <a:off x="5249541" y="4042027"/>
            <a:ext cx="1698332" cy="1698553"/>
            <a:chOff x="3937072" y="3031519"/>
            <a:chExt cx="1273915" cy="1273915"/>
          </a:xfrm>
        </p:grpSpPr>
        <p:sp>
          <p:nvSpPr>
            <p:cNvPr id="102" name="Freeform 6"/>
            <p:cNvSpPr/>
            <p:nvPr/>
          </p:nvSpPr>
          <p:spPr bwMode="auto">
            <a:xfrm rot="8100000">
              <a:off x="3937072" y="3031519"/>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204" name="组合 203"/>
            <p:cNvGrpSpPr/>
            <p:nvPr/>
          </p:nvGrpSpPr>
          <p:grpSpPr>
            <a:xfrm>
              <a:off x="4402316" y="3496763"/>
              <a:ext cx="343426" cy="343426"/>
              <a:chOff x="2409825" y="6532563"/>
              <a:chExt cx="885825" cy="885825"/>
            </a:xfrm>
            <a:solidFill>
              <a:schemeClr val="bg1"/>
            </a:solidFill>
          </p:grpSpPr>
          <p:sp>
            <p:nvSpPr>
              <p:cNvPr id="205"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 name="组合 7"/>
          <p:cNvGrpSpPr/>
          <p:nvPr/>
        </p:nvGrpSpPr>
        <p:grpSpPr>
          <a:xfrm>
            <a:off x="4270587" y="3062946"/>
            <a:ext cx="1698332" cy="1698553"/>
            <a:chOff x="3202761" y="2297208"/>
            <a:chExt cx="1273915" cy="1273915"/>
          </a:xfrm>
        </p:grpSpPr>
        <p:sp>
          <p:nvSpPr>
            <p:cNvPr id="103" name="Freeform 6"/>
            <p:cNvSpPr/>
            <p:nvPr/>
          </p:nvSpPr>
          <p:spPr bwMode="auto">
            <a:xfrm rot="8100000">
              <a:off x="3202761" y="2297208"/>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grpSp>
          <p:nvGrpSpPr>
            <p:cNvPr id="212" name="组合 211"/>
            <p:cNvGrpSpPr/>
            <p:nvPr/>
          </p:nvGrpSpPr>
          <p:grpSpPr>
            <a:xfrm>
              <a:off x="3679391" y="2773838"/>
              <a:ext cx="320654" cy="320654"/>
              <a:chOff x="5608638" y="6561138"/>
              <a:chExt cx="827088" cy="827088"/>
            </a:xfrm>
            <a:solidFill>
              <a:schemeClr val="bg1"/>
            </a:solidFill>
          </p:grpSpPr>
          <p:sp>
            <p:nvSpPr>
              <p:cNvPr id="213"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 name="组合 5"/>
          <p:cNvGrpSpPr/>
          <p:nvPr/>
        </p:nvGrpSpPr>
        <p:grpSpPr>
          <a:xfrm>
            <a:off x="6223086" y="3068355"/>
            <a:ext cx="1698332" cy="1698553"/>
            <a:chOff x="4667326" y="2301265"/>
            <a:chExt cx="1273915" cy="1273915"/>
          </a:xfrm>
        </p:grpSpPr>
        <p:sp>
          <p:nvSpPr>
            <p:cNvPr id="100" name="Freeform 6"/>
            <p:cNvSpPr/>
            <p:nvPr/>
          </p:nvSpPr>
          <p:spPr bwMode="auto">
            <a:xfrm rot="8100000">
              <a:off x="4667326" y="2301265"/>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19" name="Freeform 13"/>
            <p:cNvSpPr>
              <a:spLocks noEditPoints="1"/>
            </p:cNvSpPr>
            <p:nvPr/>
          </p:nvSpPr>
          <p:spPr bwMode="auto">
            <a:xfrm>
              <a:off x="5186947" y="2766774"/>
              <a:ext cx="234674" cy="342896"/>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5244132" y="2089274"/>
            <a:ext cx="1698332" cy="1698553"/>
            <a:chOff x="3933015" y="1566954"/>
            <a:chExt cx="1273915" cy="1273915"/>
          </a:xfrm>
        </p:grpSpPr>
        <p:sp>
          <p:nvSpPr>
            <p:cNvPr id="101" name="Freeform 6"/>
            <p:cNvSpPr/>
            <p:nvPr/>
          </p:nvSpPr>
          <p:spPr bwMode="auto">
            <a:xfrm rot="8100000">
              <a:off x="3933015" y="1566954"/>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22" name="组合 221"/>
            <p:cNvGrpSpPr/>
            <p:nvPr/>
          </p:nvGrpSpPr>
          <p:grpSpPr>
            <a:xfrm>
              <a:off x="4440944" y="2032464"/>
              <a:ext cx="258056" cy="342896"/>
              <a:chOff x="5114925" y="5351463"/>
              <a:chExt cx="695325" cy="923926"/>
            </a:xfrm>
            <a:solidFill>
              <a:schemeClr val="bg1"/>
            </a:solidFill>
          </p:grpSpPr>
          <p:sp>
            <p:nvSpPr>
              <p:cNvPr id="223"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27" name="组合 226"/>
          <p:cNvGrpSpPr/>
          <p:nvPr/>
        </p:nvGrpSpPr>
        <p:grpSpPr>
          <a:xfrm>
            <a:off x="3503840" y="4432041"/>
            <a:ext cx="457842" cy="457901"/>
            <a:chOff x="2409825" y="6532563"/>
            <a:chExt cx="885825" cy="885825"/>
          </a:xfrm>
          <a:solidFill>
            <a:schemeClr val="accent2"/>
          </a:solidFill>
        </p:grpSpPr>
        <p:sp>
          <p:nvSpPr>
            <p:cNvPr id="228"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3" name="组合 232"/>
          <p:cNvGrpSpPr/>
          <p:nvPr/>
        </p:nvGrpSpPr>
        <p:grpSpPr>
          <a:xfrm>
            <a:off x="3503842" y="2469770"/>
            <a:ext cx="427483" cy="427539"/>
            <a:chOff x="5608638" y="6561138"/>
            <a:chExt cx="827088" cy="827088"/>
          </a:xfrm>
          <a:solidFill>
            <a:schemeClr val="tx2"/>
          </a:solidFill>
        </p:grpSpPr>
        <p:sp>
          <p:nvSpPr>
            <p:cNvPr id="234"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8" name="Freeform 13"/>
          <p:cNvSpPr>
            <a:spLocks noEditPoints="1"/>
          </p:cNvSpPr>
          <p:nvPr/>
        </p:nvSpPr>
        <p:spPr bwMode="auto">
          <a:xfrm>
            <a:off x="8339615" y="4424281"/>
            <a:ext cx="312858" cy="457195"/>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accent3"/>
          </a:solidFill>
          <a:ln>
            <a:noFill/>
          </a:ln>
        </p:spPr>
        <p:txBody>
          <a:bodyPr vert="horz" wrap="square" lIns="121908" tIns="60954" rIns="121908" bIns="60954" numCol="1" anchor="t" anchorCtr="0" compatLnSpc="1"/>
          <a:lstStyle/>
          <a:p>
            <a:endParaRPr lang="zh-CN" altLang="en-US"/>
          </a:p>
        </p:txBody>
      </p:sp>
      <p:grpSp>
        <p:nvGrpSpPr>
          <p:cNvPr id="239" name="组合 238"/>
          <p:cNvGrpSpPr/>
          <p:nvPr/>
        </p:nvGrpSpPr>
        <p:grpSpPr>
          <a:xfrm>
            <a:off x="8308443" y="2444810"/>
            <a:ext cx="344030" cy="457195"/>
            <a:chOff x="5114925" y="5351463"/>
            <a:chExt cx="695325" cy="923926"/>
          </a:xfrm>
          <a:solidFill>
            <a:schemeClr val="accent1"/>
          </a:solidFill>
        </p:grpSpPr>
        <p:sp>
          <p:nvSpPr>
            <p:cNvPr id="240"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Effect transition="in" filter="fade">
                                      <p:cBhvr>
                                        <p:cTn id="9" dur="3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300" fill="hold"/>
                                        <p:tgtEl>
                                          <p:spTgt spid="6"/>
                                        </p:tgtEl>
                                        <p:attrNameLst>
                                          <p:attrName>ppt_w</p:attrName>
                                        </p:attrNameLst>
                                      </p:cBhvr>
                                      <p:tavLst>
                                        <p:tav tm="0">
                                          <p:val>
                                            <p:fltVal val="0"/>
                                          </p:val>
                                        </p:tav>
                                        <p:tav tm="100000">
                                          <p:val>
                                            <p:strVal val="#ppt_w"/>
                                          </p:val>
                                        </p:tav>
                                      </p:tavLst>
                                    </p:anim>
                                    <p:anim calcmode="lin" valueType="num">
                                      <p:cBhvr>
                                        <p:cTn id="14" dur="300" fill="hold"/>
                                        <p:tgtEl>
                                          <p:spTgt spid="6"/>
                                        </p:tgtEl>
                                        <p:attrNameLst>
                                          <p:attrName>ppt_h</p:attrName>
                                        </p:attrNameLst>
                                      </p:cBhvr>
                                      <p:tavLst>
                                        <p:tav tm="0">
                                          <p:val>
                                            <p:fltVal val="0"/>
                                          </p:val>
                                        </p:tav>
                                        <p:tav tm="100000">
                                          <p:val>
                                            <p:strVal val="#ppt_h"/>
                                          </p:val>
                                        </p:tav>
                                      </p:tavLst>
                                    </p:anim>
                                    <p:animEffect transition="in" filter="fade">
                                      <p:cBhvr>
                                        <p:cTn id="15" dur="300"/>
                                        <p:tgtEl>
                                          <p:spTgt spid="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300" fill="hold"/>
                                        <p:tgtEl>
                                          <p:spTgt spid="7"/>
                                        </p:tgtEl>
                                        <p:attrNameLst>
                                          <p:attrName>ppt_w</p:attrName>
                                        </p:attrNameLst>
                                      </p:cBhvr>
                                      <p:tavLst>
                                        <p:tav tm="0">
                                          <p:val>
                                            <p:fltVal val="0"/>
                                          </p:val>
                                        </p:tav>
                                        <p:tav tm="100000">
                                          <p:val>
                                            <p:strVal val="#ppt_w"/>
                                          </p:val>
                                        </p:tav>
                                      </p:tavLst>
                                    </p:anim>
                                    <p:anim calcmode="lin" valueType="num">
                                      <p:cBhvr>
                                        <p:cTn id="20" dur="300" fill="hold"/>
                                        <p:tgtEl>
                                          <p:spTgt spid="7"/>
                                        </p:tgtEl>
                                        <p:attrNameLst>
                                          <p:attrName>ppt_h</p:attrName>
                                        </p:attrNameLst>
                                      </p:cBhvr>
                                      <p:tavLst>
                                        <p:tav tm="0">
                                          <p:val>
                                            <p:fltVal val="0"/>
                                          </p:val>
                                        </p:tav>
                                        <p:tav tm="100000">
                                          <p:val>
                                            <p:strVal val="#ppt_h"/>
                                          </p:val>
                                        </p:tav>
                                      </p:tavLst>
                                    </p:anim>
                                    <p:animEffect transition="in" filter="fade">
                                      <p:cBhvr>
                                        <p:cTn id="21" dur="300"/>
                                        <p:tgtEl>
                                          <p:spTgt spid="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animEffect transition="in" filter="fade">
                                      <p:cBhvr>
                                        <p:cTn id="27" dur="300"/>
                                        <p:tgtEl>
                                          <p:spTgt spid="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39"/>
                                        </p:tgtEl>
                                        <p:attrNameLst>
                                          <p:attrName>style.visibility</p:attrName>
                                        </p:attrNameLst>
                                      </p:cBhvr>
                                      <p:to>
                                        <p:strVal val="visible"/>
                                      </p:to>
                                    </p:set>
                                    <p:anim calcmode="lin" valueType="num">
                                      <p:cBhvr>
                                        <p:cTn id="31" dur="300" fill="hold"/>
                                        <p:tgtEl>
                                          <p:spTgt spid="239"/>
                                        </p:tgtEl>
                                        <p:attrNameLst>
                                          <p:attrName>ppt_w</p:attrName>
                                        </p:attrNameLst>
                                      </p:cBhvr>
                                      <p:tavLst>
                                        <p:tav tm="0">
                                          <p:val>
                                            <p:fltVal val="0"/>
                                          </p:val>
                                        </p:tav>
                                        <p:tav tm="100000">
                                          <p:val>
                                            <p:strVal val="#ppt_w"/>
                                          </p:val>
                                        </p:tav>
                                      </p:tavLst>
                                    </p:anim>
                                    <p:anim calcmode="lin" valueType="num">
                                      <p:cBhvr>
                                        <p:cTn id="32" dur="300" fill="hold"/>
                                        <p:tgtEl>
                                          <p:spTgt spid="239"/>
                                        </p:tgtEl>
                                        <p:attrNameLst>
                                          <p:attrName>ppt_h</p:attrName>
                                        </p:attrNameLst>
                                      </p:cBhvr>
                                      <p:tavLst>
                                        <p:tav tm="0">
                                          <p:val>
                                            <p:fltVal val="0"/>
                                          </p:val>
                                        </p:tav>
                                        <p:tav tm="100000">
                                          <p:val>
                                            <p:strVal val="#ppt_h"/>
                                          </p:val>
                                        </p:tav>
                                      </p:tavLst>
                                    </p:anim>
                                    <p:animEffect transition="in" filter="fade">
                                      <p:cBhvr>
                                        <p:cTn id="33" dur="300"/>
                                        <p:tgtEl>
                                          <p:spTgt spid="239"/>
                                        </p:tgtEl>
                                      </p:cBhvr>
                                    </p:animEffect>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106"/>
                                        </p:tgtEl>
                                        <p:attrNameLst>
                                          <p:attrName>style.visibility</p:attrName>
                                        </p:attrNameLst>
                                      </p:cBhvr>
                                      <p:to>
                                        <p:strVal val="visible"/>
                                      </p:to>
                                    </p:set>
                                    <p:anim calcmode="lin" valueType="num">
                                      <p:cBhvr additive="base">
                                        <p:cTn id="37" dur="300" fill="hold"/>
                                        <p:tgtEl>
                                          <p:spTgt spid="106"/>
                                        </p:tgtEl>
                                        <p:attrNameLst>
                                          <p:attrName>ppt_x</p:attrName>
                                        </p:attrNameLst>
                                      </p:cBhvr>
                                      <p:tavLst>
                                        <p:tav tm="0">
                                          <p:val>
                                            <p:strVal val="1+#ppt_w/2"/>
                                          </p:val>
                                        </p:tav>
                                        <p:tav tm="100000">
                                          <p:val>
                                            <p:strVal val="#ppt_x"/>
                                          </p:val>
                                        </p:tav>
                                      </p:tavLst>
                                    </p:anim>
                                    <p:anim calcmode="lin" valueType="num">
                                      <p:cBhvr additive="base">
                                        <p:cTn id="38" dur="300" fill="hold"/>
                                        <p:tgtEl>
                                          <p:spTgt spid="106"/>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238"/>
                                        </p:tgtEl>
                                        <p:attrNameLst>
                                          <p:attrName>style.visibility</p:attrName>
                                        </p:attrNameLst>
                                      </p:cBhvr>
                                      <p:to>
                                        <p:strVal val="visible"/>
                                      </p:to>
                                    </p:set>
                                    <p:anim calcmode="lin" valueType="num">
                                      <p:cBhvr>
                                        <p:cTn id="42" dur="300" fill="hold"/>
                                        <p:tgtEl>
                                          <p:spTgt spid="238"/>
                                        </p:tgtEl>
                                        <p:attrNameLst>
                                          <p:attrName>ppt_w</p:attrName>
                                        </p:attrNameLst>
                                      </p:cBhvr>
                                      <p:tavLst>
                                        <p:tav tm="0">
                                          <p:val>
                                            <p:fltVal val="0"/>
                                          </p:val>
                                        </p:tav>
                                        <p:tav tm="100000">
                                          <p:val>
                                            <p:strVal val="#ppt_w"/>
                                          </p:val>
                                        </p:tav>
                                      </p:tavLst>
                                    </p:anim>
                                    <p:anim calcmode="lin" valueType="num">
                                      <p:cBhvr>
                                        <p:cTn id="43" dur="300" fill="hold"/>
                                        <p:tgtEl>
                                          <p:spTgt spid="238"/>
                                        </p:tgtEl>
                                        <p:attrNameLst>
                                          <p:attrName>ppt_h</p:attrName>
                                        </p:attrNameLst>
                                      </p:cBhvr>
                                      <p:tavLst>
                                        <p:tav tm="0">
                                          <p:val>
                                            <p:fltVal val="0"/>
                                          </p:val>
                                        </p:tav>
                                        <p:tav tm="100000">
                                          <p:val>
                                            <p:strVal val="#ppt_h"/>
                                          </p:val>
                                        </p:tav>
                                      </p:tavLst>
                                    </p:anim>
                                    <p:animEffect transition="in" filter="fade">
                                      <p:cBhvr>
                                        <p:cTn id="44" dur="300"/>
                                        <p:tgtEl>
                                          <p:spTgt spid="238"/>
                                        </p:tgtEl>
                                      </p:cBhvr>
                                    </p:animEffect>
                                  </p:childTnLst>
                                </p:cTn>
                              </p:par>
                            </p:childTnLst>
                          </p:cTn>
                        </p:par>
                        <p:par>
                          <p:cTn id="45" fill="hold">
                            <p:stCondLst>
                              <p:cond delay="3500"/>
                            </p:stCondLst>
                            <p:childTnLst>
                              <p:par>
                                <p:cTn id="46" presetID="2" presetClass="entr" presetSubtype="2" fill="hold" grpId="0" nodeType="afterEffect">
                                  <p:stCondLst>
                                    <p:cond delay="0"/>
                                  </p:stCondLst>
                                  <p:childTnLst>
                                    <p:set>
                                      <p:cBhvr>
                                        <p:cTn id="47" dur="1" fill="hold">
                                          <p:stCondLst>
                                            <p:cond delay="0"/>
                                          </p:stCondLst>
                                        </p:cTn>
                                        <p:tgtEl>
                                          <p:spTgt spid="197"/>
                                        </p:tgtEl>
                                        <p:attrNameLst>
                                          <p:attrName>style.visibility</p:attrName>
                                        </p:attrNameLst>
                                      </p:cBhvr>
                                      <p:to>
                                        <p:strVal val="visible"/>
                                      </p:to>
                                    </p:set>
                                    <p:anim calcmode="lin" valueType="num">
                                      <p:cBhvr additive="base">
                                        <p:cTn id="48" dur="300" fill="hold"/>
                                        <p:tgtEl>
                                          <p:spTgt spid="197"/>
                                        </p:tgtEl>
                                        <p:attrNameLst>
                                          <p:attrName>ppt_x</p:attrName>
                                        </p:attrNameLst>
                                      </p:cBhvr>
                                      <p:tavLst>
                                        <p:tav tm="0">
                                          <p:val>
                                            <p:strVal val="1+#ppt_w/2"/>
                                          </p:val>
                                        </p:tav>
                                        <p:tav tm="100000">
                                          <p:val>
                                            <p:strVal val="#ppt_x"/>
                                          </p:val>
                                        </p:tav>
                                      </p:tavLst>
                                    </p:anim>
                                    <p:anim calcmode="lin" valueType="num">
                                      <p:cBhvr additive="base">
                                        <p:cTn id="49" dur="300" fill="hold"/>
                                        <p:tgtEl>
                                          <p:spTgt spid="197"/>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227"/>
                                        </p:tgtEl>
                                        <p:attrNameLst>
                                          <p:attrName>style.visibility</p:attrName>
                                        </p:attrNameLst>
                                      </p:cBhvr>
                                      <p:to>
                                        <p:strVal val="visible"/>
                                      </p:to>
                                    </p:set>
                                    <p:anim calcmode="lin" valueType="num">
                                      <p:cBhvr>
                                        <p:cTn id="53" dur="300" fill="hold"/>
                                        <p:tgtEl>
                                          <p:spTgt spid="227"/>
                                        </p:tgtEl>
                                        <p:attrNameLst>
                                          <p:attrName>ppt_w</p:attrName>
                                        </p:attrNameLst>
                                      </p:cBhvr>
                                      <p:tavLst>
                                        <p:tav tm="0">
                                          <p:val>
                                            <p:fltVal val="0"/>
                                          </p:val>
                                        </p:tav>
                                        <p:tav tm="100000">
                                          <p:val>
                                            <p:strVal val="#ppt_w"/>
                                          </p:val>
                                        </p:tav>
                                      </p:tavLst>
                                    </p:anim>
                                    <p:anim calcmode="lin" valueType="num">
                                      <p:cBhvr>
                                        <p:cTn id="54" dur="300" fill="hold"/>
                                        <p:tgtEl>
                                          <p:spTgt spid="227"/>
                                        </p:tgtEl>
                                        <p:attrNameLst>
                                          <p:attrName>ppt_h</p:attrName>
                                        </p:attrNameLst>
                                      </p:cBhvr>
                                      <p:tavLst>
                                        <p:tav tm="0">
                                          <p:val>
                                            <p:fltVal val="0"/>
                                          </p:val>
                                        </p:tav>
                                        <p:tav tm="100000">
                                          <p:val>
                                            <p:strVal val="#ppt_h"/>
                                          </p:val>
                                        </p:tav>
                                      </p:tavLst>
                                    </p:anim>
                                    <p:animEffect transition="in" filter="fade">
                                      <p:cBhvr>
                                        <p:cTn id="55" dur="300"/>
                                        <p:tgtEl>
                                          <p:spTgt spid="227"/>
                                        </p:tgtEl>
                                      </p:cBhvr>
                                    </p:animEffect>
                                  </p:childTnLst>
                                </p:cTn>
                              </p:par>
                            </p:childTnLst>
                          </p:cTn>
                        </p:par>
                        <p:par>
                          <p:cTn id="56" fill="hold">
                            <p:stCondLst>
                              <p:cond delay="4500"/>
                            </p:stCondLst>
                            <p:childTnLst>
                              <p:par>
                                <p:cTn id="57" presetID="2" presetClass="entr" presetSubtype="8" fill="hold" grpId="0" nodeType="afterEffect">
                                  <p:stCondLst>
                                    <p:cond delay="0"/>
                                  </p:stCondLst>
                                  <p:childTnLst>
                                    <p:set>
                                      <p:cBhvr>
                                        <p:cTn id="58" dur="1" fill="hold">
                                          <p:stCondLst>
                                            <p:cond delay="0"/>
                                          </p:stCondLst>
                                        </p:cTn>
                                        <p:tgtEl>
                                          <p:spTgt spid="105"/>
                                        </p:tgtEl>
                                        <p:attrNameLst>
                                          <p:attrName>style.visibility</p:attrName>
                                        </p:attrNameLst>
                                      </p:cBhvr>
                                      <p:to>
                                        <p:strVal val="visible"/>
                                      </p:to>
                                    </p:set>
                                    <p:anim calcmode="lin" valueType="num">
                                      <p:cBhvr additive="base">
                                        <p:cTn id="59" dur="300" fill="hold"/>
                                        <p:tgtEl>
                                          <p:spTgt spid="105"/>
                                        </p:tgtEl>
                                        <p:attrNameLst>
                                          <p:attrName>ppt_x</p:attrName>
                                        </p:attrNameLst>
                                      </p:cBhvr>
                                      <p:tavLst>
                                        <p:tav tm="0">
                                          <p:val>
                                            <p:strVal val="0-#ppt_w/2"/>
                                          </p:val>
                                        </p:tav>
                                        <p:tav tm="100000">
                                          <p:val>
                                            <p:strVal val="#ppt_x"/>
                                          </p:val>
                                        </p:tav>
                                      </p:tavLst>
                                    </p:anim>
                                    <p:anim calcmode="lin" valueType="num">
                                      <p:cBhvr additive="base">
                                        <p:cTn id="60" dur="300" fill="hold"/>
                                        <p:tgtEl>
                                          <p:spTgt spid="105"/>
                                        </p:tgtEl>
                                        <p:attrNameLst>
                                          <p:attrName>ppt_y</p:attrName>
                                        </p:attrNameLst>
                                      </p:cBhvr>
                                      <p:tavLst>
                                        <p:tav tm="0">
                                          <p:val>
                                            <p:strVal val="#ppt_y"/>
                                          </p:val>
                                        </p:tav>
                                        <p:tav tm="100000">
                                          <p:val>
                                            <p:strVal val="#ppt_y"/>
                                          </p:val>
                                        </p:tav>
                                      </p:tavLst>
                                    </p:anim>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233"/>
                                        </p:tgtEl>
                                        <p:attrNameLst>
                                          <p:attrName>style.visibility</p:attrName>
                                        </p:attrNameLst>
                                      </p:cBhvr>
                                      <p:to>
                                        <p:strVal val="visible"/>
                                      </p:to>
                                    </p:set>
                                    <p:anim calcmode="lin" valueType="num">
                                      <p:cBhvr>
                                        <p:cTn id="64" dur="300" fill="hold"/>
                                        <p:tgtEl>
                                          <p:spTgt spid="233"/>
                                        </p:tgtEl>
                                        <p:attrNameLst>
                                          <p:attrName>ppt_w</p:attrName>
                                        </p:attrNameLst>
                                      </p:cBhvr>
                                      <p:tavLst>
                                        <p:tav tm="0">
                                          <p:val>
                                            <p:fltVal val="0"/>
                                          </p:val>
                                        </p:tav>
                                        <p:tav tm="100000">
                                          <p:val>
                                            <p:strVal val="#ppt_w"/>
                                          </p:val>
                                        </p:tav>
                                      </p:tavLst>
                                    </p:anim>
                                    <p:anim calcmode="lin" valueType="num">
                                      <p:cBhvr>
                                        <p:cTn id="65" dur="300" fill="hold"/>
                                        <p:tgtEl>
                                          <p:spTgt spid="233"/>
                                        </p:tgtEl>
                                        <p:attrNameLst>
                                          <p:attrName>ppt_h</p:attrName>
                                        </p:attrNameLst>
                                      </p:cBhvr>
                                      <p:tavLst>
                                        <p:tav tm="0">
                                          <p:val>
                                            <p:fltVal val="0"/>
                                          </p:val>
                                        </p:tav>
                                        <p:tav tm="100000">
                                          <p:val>
                                            <p:strVal val="#ppt_h"/>
                                          </p:val>
                                        </p:tav>
                                      </p:tavLst>
                                    </p:anim>
                                    <p:animEffect transition="in" filter="fade">
                                      <p:cBhvr>
                                        <p:cTn id="66" dur="300"/>
                                        <p:tgtEl>
                                          <p:spTgt spid="233"/>
                                        </p:tgtEl>
                                      </p:cBhvr>
                                    </p:animEffect>
                                  </p:childTnLst>
                                </p:cTn>
                              </p:par>
                            </p:childTnLst>
                          </p:cTn>
                        </p:par>
                        <p:par>
                          <p:cTn id="67" fill="hold">
                            <p:stCondLst>
                              <p:cond delay="5500"/>
                            </p:stCondLst>
                            <p:childTnLst>
                              <p:par>
                                <p:cTn id="68" presetID="2" presetClass="entr" presetSubtype="8" fill="hold" grpId="0" nodeType="afterEffect">
                                  <p:stCondLst>
                                    <p:cond delay="0"/>
                                  </p:stCondLst>
                                  <p:childTnLst>
                                    <p:set>
                                      <p:cBhvr>
                                        <p:cTn id="69" dur="1" fill="hold">
                                          <p:stCondLst>
                                            <p:cond delay="0"/>
                                          </p:stCondLst>
                                        </p:cTn>
                                        <p:tgtEl>
                                          <p:spTgt spid="104"/>
                                        </p:tgtEl>
                                        <p:attrNameLst>
                                          <p:attrName>style.visibility</p:attrName>
                                        </p:attrNameLst>
                                      </p:cBhvr>
                                      <p:to>
                                        <p:strVal val="visible"/>
                                      </p:to>
                                    </p:set>
                                    <p:anim calcmode="lin" valueType="num">
                                      <p:cBhvr additive="base">
                                        <p:cTn id="70" dur="300" fill="hold"/>
                                        <p:tgtEl>
                                          <p:spTgt spid="104"/>
                                        </p:tgtEl>
                                        <p:attrNameLst>
                                          <p:attrName>ppt_x</p:attrName>
                                        </p:attrNameLst>
                                      </p:cBhvr>
                                      <p:tavLst>
                                        <p:tav tm="0">
                                          <p:val>
                                            <p:strVal val="0-#ppt_w/2"/>
                                          </p:val>
                                        </p:tav>
                                        <p:tav tm="100000">
                                          <p:val>
                                            <p:strVal val="#ppt_x"/>
                                          </p:val>
                                        </p:tav>
                                      </p:tavLst>
                                    </p:anim>
                                    <p:anim calcmode="lin" valueType="num">
                                      <p:cBhvr additive="base">
                                        <p:cTn id="71" dur="300" fill="hold"/>
                                        <p:tgtEl>
                                          <p:spTgt spid="1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P spid="197" grpId="0"/>
      <p:bldP spid="23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extBox 87"/>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grpSp>
        <p:nvGrpSpPr>
          <p:cNvPr id="89" name="组合 88">
            <a:extLst>
              <a:ext uri="{FF2B5EF4-FFF2-40B4-BE49-F238E27FC236}">
                <a16:creationId xmlns:a16="http://schemas.microsoft.com/office/drawing/2014/main" id="{8C23B2AA-79DC-4479-8BA3-129EE2C190AF}"/>
              </a:ext>
            </a:extLst>
          </p:cNvPr>
          <p:cNvGrpSpPr/>
          <p:nvPr/>
        </p:nvGrpSpPr>
        <p:grpSpPr>
          <a:xfrm>
            <a:off x="6014053" y="1763562"/>
            <a:ext cx="4904317" cy="3779330"/>
            <a:chOff x="5897357" y="1175197"/>
            <a:chExt cx="5050389" cy="4464496"/>
          </a:xfrm>
          <a:noFill/>
        </p:grpSpPr>
        <p:sp>
          <p:nvSpPr>
            <p:cNvPr id="90" name="圆角矩形 44">
              <a:extLst>
                <a:ext uri="{FF2B5EF4-FFF2-40B4-BE49-F238E27FC236}">
                  <a16:creationId xmlns:a16="http://schemas.microsoft.com/office/drawing/2014/main" id="{8BC4C3BC-20DE-47BD-8560-724F8F7A3022}"/>
                </a:ext>
              </a:extLst>
            </p:cNvPr>
            <p:cNvSpPr/>
            <p:nvPr/>
          </p:nvSpPr>
          <p:spPr bwMode="auto">
            <a:xfrm>
              <a:off x="5897358" y="3528530"/>
              <a:ext cx="5050388" cy="959035"/>
            </a:xfrm>
            <a:prstGeom prst="roundRect">
              <a:avLst>
                <a:gd name="adj" fmla="val 7848"/>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91" name="矩形 87">
              <a:extLst>
                <a:ext uri="{FF2B5EF4-FFF2-40B4-BE49-F238E27FC236}">
                  <a16:creationId xmlns:a16="http://schemas.microsoft.com/office/drawing/2014/main" id="{4D056092-8012-48C9-8FCF-B1DBDA65A6C0}"/>
                </a:ext>
              </a:extLst>
            </p:cNvPr>
            <p:cNvSpPr>
              <a:spLocks noChangeArrowheads="1"/>
            </p:cNvSpPr>
            <p:nvPr/>
          </p:nvSpPr>
          <p:spPr bwMode="auto">
            <a:xfrm>
              <a:off x="6012865" y="3725298"/>
              <a:ext cx="4934880" cy="872579"/>
            </a:xfrm>
            <a:prstGeom prst="rect">
              <a:avLst/>
            </a:prstGeom>
            <a:grpFill/>
            <a:ln w="9525">
              <a:noFill/>
              <a:miter lim="800000"/>
              <a:headEnd/>
              <a:tailEnd/>
            </a:ln>
          </p:spPr>
          <p:txBody>
            <a:bodyPr wrap="square">
              <a:spAutoFit/>
            </a:bodyPr>
            <a:lstStyle/>
            <a:p>
              <a:pPr eaLnBrk="0" fontAlgn="ctr" hangingPunct="0">
                <a:buClr>
                  <a:srgbClr val="FF0000"/>
                </a:buClr>
                <a:buSzPct val="70000"/>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
          <p:nvSpPr>
            <p:cNvPr id="92" name="圆角矩形 46">
              <a:extLst>
                <a:ext uri="{FF2B5EF4-FFF2-40B4-BE49-F238E27FC236}">
                  <a16:creationId xmlns:a16="http://schemas.microsoft.com/office/drawing/2014/main" id="{E9452A15-CBB1-4030-A5DE-B6D2EAE58C4E}"/>
                </a:ext>
              </a:extLst>
            </p:cNvPr>
            <p:cNvSpPr/>
            <p:nvPr/>
          </p:nvSpPr>
          <p:spPr bwMode="auto">
            <a:xfrm>
              <a:off x="5897358" y="4680658"/>
              <a:ext cx="5050388" cy="959035"/>
            </a:xfrm>
            <a:prstGeom prst="roundRect">
              <a:avLst>
                <a:gd name="adj" fmla="val 7848"/>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93" name="矩形 87">
              <a:extLst>
                <a:ext uri="{FF2B5EF4-FFF2-40B4-BE49-F238E27FC236}">
                  <a16:creationId xmlns:a16="http://schemas.microsoft.com/office/drawing/2014/main" id="{FE8F6AC0-22F5-490F-957F-907EB358D39B}"/>
                </a:ext>
              </a:extLst>
            </p:cNvPr>
            <p:cNvSpPr>
              <a:spLocks noChangeArrowheads="1"/>
            </p:cNvSpPr>
            <p:nvPr/>
          </p:nvSpPr>
          <p:spPr bwMode="auto">
            <a:xfrm>
              <a:off x="6012865" y="4895895"/>
              <a:ext cx="4934880" cy="679396"/>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ctr" hangingPunct="0">
                <a:buClr>
                  <a:srgbClr val="FF0000"/>
                </a:buClr>
                <a:buSzPct val="70000"/>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
          <p:nvSpPr>
            <p:cNvPr id="94" name="圆角矩形 48">
              <a:extLst>
                <a:ext uri="{FF2B5EF4-FFF2-40B4-BE49-F238E27FC236}">
                  <a16:creationId xmlns:a16="http://schemas.microsoft.com/office/drawing/2014/main" id="{E985D652-1E8B-43C0-B82F-081B658B13B5}"/>
                </a:ext>
              </a:extLst>
            </p:cNvPr>
            <p:cNvSpPr/>
            <p:nvPr/>
          </p:nvSpPr>
          <p:spPr bwMode="auto">
            <a:xfrm>
              <a:off x="5897357" y="2327325"/>
              <a:ext cx="5050388" cy="959035"/>
            </a:xfrm>
            <a:prstGeom prst="roundRect">
              <a:avLst>
                <a:gd name="adj" fmla="val 7848"/>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95" name="矩形 87">
              <a:extLst>
                <a:ext uri="{FF2B5EF4-FFF2-40B4-BE49-F238E27FC236}">
                  <a16:creationId xmlns:a16="http://schemas.microsoft.com/office/drawing/2014/main" id="{F34B9C8D-27AB-4498-A714-E5CBCF607F40}"/>
                </a:ext>
              </a:extLst>
            </p:cNvPr>
            <p:cNvSpPr>
              <a:spLocks noChangeArrowheads="1"/>
            </p:cNvSpPr>
            <p:nvPr/>
          </p:nvSpPr>
          <p:spPr bwMode="auto">
            <a:xfrm>
              <a:off x="6012864" y="2574576"/>
              <a:ext cx="4756081" cy="872579"/>
            </a:xfrm>
            <a:prstGeom prst="rect">
              <a:avLst/>
            </a:prstGeom>
            <a:grpFill/>
            <a:ln w="9525">
              <a:noFill/>
              <a:miter lim="800000"/>
              <a:headEnd/>
              <a:tailEnd/>
            </a:ln>
          </p:spPr>
          <p:txBody>
            <a:bodyPr wrap="square">
              <a:spAutoFit/>
            </a:bodyPr>
            <a:lstStyle/>
            <a:p>
              <a:pPr eaLnBrk="0" fontAlgn="ctr" hangingPunct="0">
                <a:buClr>
                  <a:srgbClr val="FF0000"/>
                </a:buClr>
                <a:buSzPct val="70000"/>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
          <p:nvSpPr>
            <p:cNvPr id="96" name="圆角矩形 50">
              <a:extLst>
                <a:ext uri="{FF2B5EF4-FFF2-40B4-BE49-F238E27FC236}">
                  <a16:creationId xmlns:a16="http://schemas.microsoft.com/office/drawing/2014/main" id="{201661A5-6570-4EE4-B14C-747948BA5554}"/>
                </a:ext>
              </a:extLst>
            </p:cNvPr>
            <p:cNvSpPr/>
            <p:nvPr/>
          </p:nvSpPr>
          <p:spPr bwMode="auto">
            <a:xfrm>
              <a:off x="5897358" y="1175197"/>
              <a:ext cx="5050388" cy="959035"/>
            </a:xfrm>
            <a:prstGeom prst="roundRect">
              <a:avLst>
                <a:gd name="adj" fmla="val 7848"/>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97" name="矩形 87">
              <a:extLst>
                <a:ext uri="{FF2B5EF4-FFF2-40B4-BE49-F238E27FC236}">
                  <a16:creationId xmlns:a16="http://schemas.microsoft.com/office/drawing/2014/main" id="{6A1B946E-0817-4267-93E6-03A62EFF4204}"/>
                </a:ext>
              </a:extLst>
            </p:cNvPr>
            <p:cNvSpPr>
              <a:spLocks noChangeArrowheads="1"/>
            </p:cNvSpPr>
            <p:nvPr/>
          </p:nvSpPr>
          <p:spPr bwMode="auto">
            <a:xfrm>
              <a:off x="6088425" y="1371384"/>
              <a:ext cx="4680520" cy="872579"/>
            </a:xfrm>
            <a:prstGeom prst="rect">
              <a:avLst/>
            </a:prstGeom>
            <a:grpFill/>
            <a:ln w="9525">
              <a:noFill/>
              <a:miter lim="800000"/>
              <a:headEnd/>
              <a:tailEnd/>
            </a:ln>
          </p:spPr>
          <p:txBody>
            <a:bodyPr wrap="square">
              <a:spAutoFit/>
            </a:bodyPr>
            <a:lstStyle/>
            <a:p>
              <a:pPr eaLnBrk="0" fontAlgn="ctr" hangingPunct="0">
                <a:buClr>
                  <a:srgbClr val="FF0000"/>
                </a:buClr>
                <a:buSzPct val="70000"/>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grpSp>
      <p:grpSp>
        <p:nvGrpSpPr>
          <p:cNvPr id="98" name="组合 97">
            <a:extLst>
              <a:ext uri="{FF2B5EF4-FFF2-40B4-BE49-F238E27FC236}">
                <a16:creationId xmlns:a16="http://schemas.microsoft.com/office/drawing/2014/main" id="{BA8B130B-27F6-4243-ACC8-3D2D5CF8DEF0}"/>
              </a:ext>
            </a:extLst>
          </p:cNvPr>
          <p:cNvGrpSpPr/>
          <p:nvPr/>
        </p:nvGrpSpPr>
        <p:grpSpPr>
          <a:xfrm>
            <a:off x="1353345" y="1654773"/>
            <a:ext cx="4032862" cy="4023020"/>
            <a:chOff x="2795589" y="1155263"/>
            <a:chExt cx="3465511" cy="3457053"/>
          </a:xfrm>
        </p:grpSpPr>
        <p:sp>
          <p:nvSpPr>
            <p:cNvPr id="99" name="Freeform 21">
              <a:extLst>
                <a:ext uri="{FF2B5EF4-FFF2-40B4-BE49-F238E27FC236}">
                  <a16:creationId xmlns:a16="http://schemas.microsoft.com/office/drawing/2014/main" id="{B58C2F80-0180-4A3B-85EE-0B6B330667D8}"/>
                </a:ext>
              </a:extLst>
            </p:cNvPr>
            <p:cNvSpPr/>
            <p:nvPr/>
          </p:nvSpPr>
          <p:spPr bwMode="auto">
            <a:xfrm>
              <a:off x="3994150" y="1155263"/>
              <a:ext cx="1601788" cy="1608633"/>
            </a:xfrm>
            <a:custGeom>
              <a:avLst/>
              <a:gdLst>
                <a:gd name="T0" fmla="*/ 378 w 914"/>
                <a:gd name="T1" fmla="*/ 299 h 915"/>
                <a:gd name="T2" fmla="*/ 304 w 914"/>
                <a:gd name="T3" fmla="*/ 270 h 915"/>
                <a:gd name="T4" fmla="*/ 276 w 914"/>
                <a:gd name="T5" fmla="*/ 197 h 915"/>
                <a:gd name="T6" fmla="*/ 276 w 914"/>
                <a:gd name="T7" fmla="*/ 46 h 915"/>
                <a:gd name="T8" fmla="*/ 230 w 914"/>
                <a:gd name="T9" fmla="*/ 0 h 915"/>
                <a:gd name="T10" fmla="*/ 45 w 914"/>
                <a:gd name="T11" fmla="*/ 0 h 915"/>
                <a:gd name="T12" fmla="*/ 0 w 914"/>
                <a:gd name="T13" fmla="*/ 46 h 915"/>
                <a:gd name="T14" fmla="*/ 0 w 914"/>
                <a:gd name="T15" fmla="*/ 231 h 915"/>
                <a:gd name="T16" fmla="*/ 45 w 914"/>
                <a:gd name="T17" fmla="*/ 276 h 915"/>
                <a:gd name="T18" fmla="*/ 196 w 914"/>
                <a:gd name="T19" fmla="*/ 276 h 915"/>
                <a:gd name="T20" fmla="*/ 270 w 914"/>
                <a:gd name="T21" fmla="*/ 305 h 915"/>
                <a:gd name="T22" fmla="*/ 298 w 914"/>
                <a:gd name="T23" fmla="*/ 379 h 915"/>
                <a:gd name="T24" fmla="*/ 298 w 914"/>
                <a:gd name="T25" fmla="*/ 869 h 915"/>
                <a:gd name="T26" fmla="*/ 343 w 914"/>
                <a:gd name="T27" fmla="*/ 915 h 915"/>
                <a:gd name="T28" fmla="*/ 869 w 914"/>
                <a:gd name="T29" fmla="*/ 915 h 915"/>
                <a:gd name="T30" fmla="*/ 914 w 914"/>
                <a:gd name="T31" fmla="*/ 869 h 915"/>
                <a:gd name="T32" fmla="*/ 914 w 914"/>
                <a:gd name="T33" fmla="*/ 344 h 915"/>
                <a:gd name="T34" fmla="*/ 869 w 914"/>
                <a:gd name="T35" fmla="*/ 299 h 915"/>
                <a:gd name="T36" fmla="*/ 378 w 914"/>
                <a:gd name="T37" fmla="*/ 299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378" y="299"/>
                  </a:moveTo>
                  <a:cubicBezTo>
                    <a:pt x="353" y="299"/>
                    <a:pt x="320" y="286"/>
                    <a:pt x="304" y="270"/>
                  </a:cubicBezTo>
                  <a:cubicBezTo>
                    <a:pt x="288" y="255"/>
                    <a:pt x="276" y="222"/>
                    <a:pt x="276" y="197"/>
                  </a:cubicBezTo>
                  <a:cubicBezTo>
                    <a:pt x="276" y="46"/>
                    <a:pt x="276" y="46"/>
                    <a:pt x="276" y="46"/>
                  </a:cubicBezTo>
                  <a:cubicBezTo>
                    <a:pt x="276" y="21"/>
                    <a:pt x="255" y="0"/>
                    <a:pt x="230" y="0"/>
                  </a:cubicBezTo>
                  <a:cubicBezTo>
                    <a:pt x="45" y="0"/>
                    <a:pt x="45" y="0"/>
                    <a:pt x="45" y="0"/>
                  </a:cubicBezTo>
                  <a:cubicBezTo>
                    <a:pt x="20" y="0"/>
                    <a:pt x="0" y="21"/>
                    <a:pt x="0" y="46"/>
                  </a:cubicBezTo>
                  <a:cubicBezTo>
                    <a:pt x="0" y="231"/>
                    <a:pt x="0" y="231"/>
                    <a:pt x="0" y="231"/>
                  </a:cubicBezTo>
                  <a:cubicBezTo>
                    <a:pt x="0" y="256"/>
                    <a:pt x="20" y="276"/>
                    <a:pt x="45" y="276"/>
                  </a:cubicBezTo>
                  <a:cubicBezTo>
                    <a:pt x="196" y="276"/>
                    <a:pt x="196" y="276"/>
                    <a:pt x="196" y="276"/>
                  </a:cubicBezTo>
                  <a:cubicBezTo>
                    <a:pt x="221" y="276"/>
                    <a:pt x="254" y="289"/>
                    <a:pt x="270" y="305"/>
                  </a:cubicBezTo>
                  <a:cubicBezTo>
                    <a:pt x="285" y="320"/>
                    <a:pt x="298" y="354"/>
                    <a:pt x="298" y="379"/>
                  </a:cubicBezTo>
                  <a:cubicBezTo>
                    <a:pt x="298" y="869"/>
                    <a:pt x="298" y="869"/>
                    <a:pt x="298" y="869"/>
                  </a:cubicBezTo>
                  <a:cubicBezTo>
                    <a:pt x="298" y="894"/>
                    <a:pt x="318" y="915"/>
                    <a:pt x="343" y="915"/>
                  </a:cubicBezTo>
                  <a:cubicBezTo>
                    <a:pt x="869" y="915"/>
                    <a:pt x="869" y="915"/>
                    <a:pt x="869" y="915"/>
                  </a:cubicBezTo>
                  <a:cubicBezTo>
                    <a:pt x="894" y="915"/>
                    <a:pt x="914" y="894"/>
                    <a:pt x="914" y="869"/>
                  </a:cubicBezTo>
                  <a:cubicBezTo>
                    <a:pt x="914" y="344"/>
                    <a:pt x="914" y="344"/>
                    <a:pt x="914" y="344"/>
                  </a:cubicBezTo>
                  <a:cubicBezTo>
                    <a:pt x="914" y="319"/>
                    <a:pt x="894" y="299"/>
                    <a:pt x="869" y="299"/>
                  </a:cubicBezTo>
                  <a:lnTo>
                    <a:pt x="378" y="299"/>
                  </a:lnTo>
                  <a:close/>
                </a:path>
              </a:pathLst>
            </a:custGeom>
            <a:solidFill>
              <a:schemeClr val="tx2"/>
            </a:solidFill>
            <a:ln>
              <a:noFill/>
            </a:ln>
          </p:spPr>
          <p:txBody>
            <a:bodyPr/>
            <a:lstStyle/>
            <a:p>
              <a:endParaRPr lang="zh-CN" altLang="en-US"/>
            </a:p>
          </p:txBody>
        </p:sp>
        <p:sp>
          <p:nvSpPr>
            <p:cNvPr id="100" name="Freeform 22">
              <a:extLst>
                <a:ext uri="{FF2B5EF4-FFF2-40B4-BE49-F238E27FC236}">
                  <a16:creationId xmlns:a16="http://schemas.microsoft.com/office/drawing/2014/main" id="{8ECAB2D9-45F6-4215-B9DF-AD1FB26A6BC8}"/>
                </a:ext>
              </a:extLst>
            </p:cNvPr>
            <p:cNvSpPr/>
            <p:nvPr/>
          </p:nvSpPr>
          <p:spPr bwMode="auto">
            <a:xfrm>
              <a:off x="2795589" y="1823806"/>
              <a:ext cx="1603375" cy="1607046"/>
            </a:xfrm>
            <a:custGeom>
              <a:avLst/>
              <a:gdLst>
                <a:gd name="T0" fmla="*/ 298 w 914"/>
                <a:gd name="T1" fmla="*/ 537 h 915"/>
                <a:gd name="T2" fmla="*/ 270 w 914"/>
                <a:gd name="T3" fmla="*/ 610 h 915"/>
                <a:gd name="T4" fmla="*/ 196 w 914"/>
                <a:gd name="T5" fmla="*/ 639 h 915"/>
                <a:gd name="T6" fmla="*/ 45 w 914"/>
                <a:gd name="T7" fmla="*/ 639 h 915"/>
                <a:gd name="T8" fmla="*/ 0 w 914"/>
                <a:gd name="T9" fmla="*/ 684 h 915"/>
                <a:gd name="T10" fmla="*/ 0 w 914"/>
                <a:gd name="T11" fmla="*/ 869 h 915"/>
                <a:gd name="T12" fmla="*/ 45 w 914"/>
                <a:gd name="T13" fmla="*/ 915 h 915"/>
                <a:gd name="T14" fmla="*/ 230 w 914"/>
                <a:gd name="T15" fmla="*/ 915 h 915"/>
                <a:gd name="T16" fmla="*/ 276 w 914"/>
                <a:gd name="T17" fmla="*/ 869 h 915"/>
                <a:gd name="T18" fmla="*/ 276 w 914"/>
                <a:gd name="T19" fmla="*/ 718 h 915"/>
                <a:gd name="T20" fmla="*/ 304 w 914"/>
                <a:gd name="T21" fmla="*/ 645 h 915"/>
                <a:gd name="T22" fmla="*/ 378 w 914"/>
                <a:gd name="T23" fmla="*/ 616 h 915"/>
                <a:gd name="T24" fmla="*/ 869 w 914"/>
                <a:gd name="T25" fmla="*/ 616 h 915"/>
                <a:gd name="T26" fmla="*/ 914 w 914"/>
                <a:gd name="T27" fmla="*/ 571 h 915"/>
                <a:gd name="T28" fmla="*/ 914 w 914"/>
                <a:gd name="T29" fmla="*/ 46 h 915"/>
                <a:gd name="T30" fmla="*/ 869 w 914"/>
                <a:gd name="T31" fmla="*/ 0 h 915"/>
                <a:gd name="T32" fmla="*/ 343 w 914"/>
                <a:gd name="T33" fmla="*/ 0 h 915"/>
                <a:gd name="T34" fmla="*/ 298 w 914"/>
                <a:gd name="T35" fmla="*/ 46 h 915"/>
                <a:gd name="T36" fmla="*/ 298 w 914"/>
                <a:gd name="T37" fmla="*/ 537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298" y="537"/>
                  </a:moveTo>
                  <a:cubicBezTo>
                    <a:pt x="298" y="561"/>
                    <a:pt x="285" y="595"/>
                    <a:pt x="270" y="610"/>
                  </a:cubicBezTo>
                  <a:cubicBezTo>
                    <a:pt x="254" y="626"/>
                    <a:pt x="221" y="639"/>
                    <a:pt x="196" y="639"/>
                  </a:cubicBezTo>
                  <a:cubicBezTo>
                    <a:pt x="45" y="639"/>
                    <a:pt x="45" y="639"/>
                    <a:pt x="45" y="639"/>
                  </a:cubicBezTo>
                  <a:cubicBezTo>
                    <a:pt x="20" y="639"/>
                    <a:pt x="0" y="659"/>
                    <a:pt x="0" y="684"/>
                  </a:cubicBezTo>
                  <a:cubicBezTo>
                    <a:pt x="0" y="869"/>
                    <a:pt x="0" y="869"/>
                    <a:pt x="0" y="869"/>
                  </a:cubicBezTo>
                  <a:cubicBezTo>
                    <a:pt x="0" y="894"/>
                    <a:pt x="20" y="915"/>
                    <a:pt x="45" y="915"/>
                  </a:cubicBezTo>
                  <a:cubicBezTo>
                    <a:pt x="230" y="915"/>
                    <a:pt x="230" y="915"/>
                    <a:pt x="230" y="915"/>
                  </a:cubicBezTo>
                  <a:cubicBezTo>
                    <a:pt x="255" y="915"/>
                    <a:pt x="276" y="894"/>
                    <a:pt x="276" y="869"/>
                  </a:cubicBezTo>
                  <a:cubicBezTo>
                    <a:pt x="276" y="718"/>
                    <a:pt x="276" y="718"/>
                    <a:pt x="276" y="718"/>
                  </a:cubicBezTo>
                  <a:cubicBezTo>
                    <a:pt x="276" y="693"/>
                    <a:pt x="288" y="660"/>
                    <a:pt x="304" y="645"/>
                  </a:cubicBezTo>
                  <a:cubicBezTo>
                    <a:pt x="320" y="629"/>
                    <a:pt x="353" y="616"/>
                    <a:pt x="378" y="616"/>
                  </a:cubicBezTo>
                  <a:cubicBezTo>
                    <a:pt x="869" y="616"/>
                    <a:pt x="869" y="616"/>
                    <a:pt x="869" y="616"/>
                  </a:cubicBezTo>
                  <a:cubicBezTo>
                    <a:pt x="894" y="616"/>
                    <a:pt x="914" y="596"/>
                    <a:pt x="914" y="571"/>
                  </a:cubicBezTo>
                  <a:cubicBezTo>
                    <a:pt x="914" y="46"/>
                    <a:pt x="914" y="46"/>
                    <a:pt x="914" y="46"/>
                  </a:cubicBezTo>
                  <a:cubicBezTo>
                    <a:pt x="914" y="21"/>
                    <a:pt x="894" y="0"/>
                    <a:pt x="869" y="0"/>
                  </a:cubicBezTo>
                  <a:cubicBezTo>
                    <a:pt x="343" y="0"/>
                    <a:pt x="343" y="0"/>
                    <a:pt x="343" y="0"/>
                  </a:cubicBezTo>
                  <a:cubicBezTo>
                    <a:pt x="318" y="0"/>
                    <a:pt x="298" y="21"/>
                    <a:pt x="298" y="46"/>
                  </a:cubicBezTo>
                  <a:lnTo>
                    <a:pt x="298" y="537"/>
                  </a:lnTo>
                  <a:close/>
                </a:path>
              </a:pathLst>
            </a:custGeom>
            <a:solidFill>
              <a:schemeClr val="bg2"/>
            </a:solidFill>
            <a:ln>
              <a:noFill/>
            </a:ln>
          </p:spPr>
          <p:txBody>
            <a:bodyPr/>
            <a:lstStyle/>
            <a:p>
              <a:endParaRPr lang="zh-CN" altLang="en-US">
                <a:solidFill>
                  <a:schemeClr val="tx1">
                    <a:lumMod val="50000"/>
                    <a:lumOff val="50000"/>
                  </a:schemeClr>
                </a:solidFill>
              </a:endParaRPr>
            </a:p>
          </p:txBody>
        </p:sp>
        <p:sp>
          <p:nvSpPr>
            <p:cNvPr id="101" name="Freeform 23">
              <a:extLst>
                <a:ext uri="{FF2B5EF4-FFF2-40B4-BE49-F238E27FC236}">
                  <a16:creationId xmlns:a16="http://schemas.microsoft.com/office/drawing/2014/main" id="{24FDD0F8-75CF-4D56-BD50-143A93F111C0}"/>
                </a:ext>
              </a:extLst>
            </p:cNvPr>
            <p:cNvSpPr/>
            <p:nvPr/>
          </p:nvSpPr>
          <p:spPr bwMode="auto">
            <a:xfrm>
              <a:off x="3459164" y="3005270"/>
              <a:ext cx="1603375" cy="1607046"/>
            </a:xfrm>
            <a:custGeom>
              <a:avLst/>
              <a:gdLst>
                <a:gd name="T0" fmla="*/ 537 w 915"/>
                <a:gd name="T1" fmla="*/ 616 h 914"/>
                <a:gd name="T2" fmla="*/ 610 w 915"/>
                <a:gd name="T3" fmla="*/ 644 h 914"/>
                <a:gd name="T4" fmla="*/ 639 w 915"/>
                <a:gd name="T5" fmla="*/ 718 h 914"/>
                <a:gd name="T6" fmla="*/ 639 w 915"/>
                <a:gd name="T7" fmla="*/ 869 h 914"/>
                <a:gd name="T8" fmla="*/ 684 w 915"/>
                <a:gd name="T9" fmla="*/ 914 h 914"/>
                <a:gd name="T10" fmla="*/ 869 w 915"/>
                <a:gd name="T11" fmla="*/ 914 h 914"/>
                <a:gd name="T12" fmla="*/ 915 w 915"/>
                <a:gd name="T13" fmla="*/ 869 h 914"/>
                <a:gd name="T14" fmla="*/ 915 w 915"/>
                <a:gd name="T15" fmla="*/ 684 h 914"/>
                <a:gd name="T16" fmla="*/ 869 w 915"/>
                <a:gd name="T17" fmla="*/ 638 h 914"/>
                <a:gd name="T18" fmla="*/ 718 w 915"/>
                <a:gd name="T19" fmla="*/ 638 h 914"/>
                <a:gd name="T20" fmla="*/ 645 w 915"/>
                <a:gd name="T21" fmla="*/ 610 h 914"/>
                <a:gd name="T22" fmla="*/ 616 w 915"/>
                <a:gd name="T23" fmla="*/ 536 h 914"/>
                <a:gd name="T24" fmla="*/ 616 w 915"/>
                <a:gd name="T25" fmla="*/ 45 h 914"/>
                <a:gd name="T26" fmla="*/ 571 w 915"/>
                <a:gd name="T27" fmla="*/ 0 h 914"/>
                <a:gd name="T28" fmla="*/ 46 w 915"/>
                <a:gd name="T29" fmla="*/ 0 h 914"/>
                <a:gd name="T30" fmla="*/ 0 w 915"/>
                <a:gd name="T31" fmla="*/ 45 h 914"/>
                <a:gd name="T32" fmla="*/ 0 w 915"/>
                <a:gd name="T33" fmla="*/ 571 h 914"/>
                <a:gd name="T34" fmla="*/ 46 w 915"/>
                <a:gd name="T35" fmla="*/ 616 h 914"/>
                <a:gd name="T36" fmla="*/ 537 w 915"/>
                <a:gd name="T37" fmla="*/ 616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537" y="616"/>
                  </a:moveTo>
                  <a:cubicBezTo>
                    <a:pt x="562" y="616"/>
                    <a:pt x="595" y="629"/>
                    <a:pt x="610" y="644"/>
                  </a:cubicBezTo>
                  <a:cubicBezTo>
                    <a:pt x="626" y="660"/>
                    <a:pt x="639" y="693"/>
                    <a:pt x="639" y="718"/>
                  </a:cubicBezTo>
                  <a:cubicBezTo>
                    <a:pt x="639" y="869"/>
                    <a:pt x="639" y="869"/>
                    <a:pt x="639" y="869"/>
                  </a:cubicBezTo>
                  <a:cubicBezTo>
                    <a:pt x="639" y="894"/>
                    <a:pt x="659" y="914"/>
                    <a:pt x="684" y="914"/>
                  </a:cubicBezTo>
                  <a:cubicBezTo>
                    <a:pt x="869" y="914"/>
                    <a:pt x="869" y="914"/>
                    <a:pt x="869" y="914"/>
                  </a:cubicBezTo>
                  <a:cubicBezTo>
                    <a:pt x="894" y="914"/>
                    <a:pt x="915" y="894"/>
                    <a:pt x="915" y="869"/>
                  </a:cubicBezTo>
                  <a:cubicBezTo>
                    <a:pt x="915" y="684"/>
                    <a:pt x="915" y="684"/>
                    <a:pt x="915" y="684"/>
                  </a:cubicBezTo>
                  <a:cubicBezTo>
                    <a:pt x="915" y="659"/>
                    <a:pt x="894" y="638"/>
                    <a:pt x="869" y="638"/>
                  </a:cubicBezTo>
                  <a:cubicBezTo>
                    <a:pt x="718" y="638"/>
                    <a:pt x="718" y="638"/>
                    <a:pt x="718" y="638"/>
                  </a:cubicBezTo>
                  <a:cubicBezTo>
                    <a:pt x="693" y="638"/>
                    <a:pt x="660" y="625"/>
                    <a:pt x="645" y="610"/>
                  </a:cubicBezTo>
                  <a:cubicBezTo>
                    <a:pt x="629" y="594"/>
                    <a:pt x="616" y="561"/>
                    <a:pt x="616" y="536"/>
                  </a:cubicBezTo>
                  <a:cubicBezTo>
                    <a:pt x="616" y="45"/>
                    <a:pt x="616" y="45"/>
                    <a:pt x="616" y="45"/>
                  </a:cubicBezTo>
                  <a:cubicBezTo>
                    <a:pt x="616" y="20"/>
                    <a:pt x="596" y="0"/>
                    <a:pt x="571" y="0"/>
                  </a:cubicBezTo>
                  <a:cubicBezTo>
                    <a:pt x="46" y="0"/>
                    <a:pt x="46" y="0"/>
                    <a:pt x="46" y="0"/>
                  </a:cubicBezTo>
                  <a:cubicBezTo>
                    <a:pt x="21" y="0"/>
                    <a:pt x="0" y="20"/>
                    <a:pt x="0" y="45"/>
                  </a:cubicBezTo>
                  <a:cubicBezTo>
                    <a:pt x="0" y="571"/>
                    <a:pt x="0" y="571"/>
                    <a:pt x="0" y="571"/>
                  </a:cubicBezTo>
                  <a:cubicBezTo>
                    <a:pt x="0" y="596"/>
                    <a:pt x="21" y="616"/>
                    <a:pt x="46" y="616"/>
                  </a:cubicBezTo>
                  <a:lnTo>
                    <a:pt x="537" y="616"/>
                  </a:lnTo>
                  <a:close/>
                </a:path>
              </a:pathLst>
            </a:custGeom>
            <a:solidFill>
              <a:schemeClr val="tx2"/>
            </a:solidFill>
            <a:ln>
              <a:noFill/>
            </a:ln>
          </p:spPr>
          <p:txBody>
            <a:bodyPr/>
            <a:lstStyle/>
            <a:p>
              <a:endParaRPr lang="zh-CN" altLang="en-US">
                <a:solidFill>
                  <a:schemeClr val="tx1">
                    <a:lumMod val="50000"/>
                    <a:lumOff val="50000"/>
                  </a:schemeClr>
                </a:solidFill>
              </a:endParaRPr>
            </a:p>
          </p:txBody>
        </p:sp>
        <p:sp>
          <p:nvSpPr>
            <p:cNvPr id="102" name="Freeform 24">
              <a:extLst>
                <a:ext uri="{FF2B5EF4-FFF2-40B4-BE49-F238E27FC236}">
                  <a16:creationId xmlns:a16="http://schemas.microsoft.com/office/drawing/2014/main" id="{42FDEBEA-D1BC-47BA-AB61-D5C7D15B1E66}"/>
                </a:ext>
              </a:extLst>
            </p:cNvPr>
            <p:cNvSpPr/>
            <p:nvPr/>
          </p:nvSpPr>
          <p:spPr bwMode="auto">
            <a:xfrm>
              <a:off x="4656138" y="2338315"/>
              <a:ext cx="1604962" cy="1605458"/>
            </a:xfrm>
            <a:custGeom>
              <a:avLst/>
              <a:gdLst>
                <a:gd name="T0" fmla="*/ 616 w 915"/>
                <a:gd name="T1" fmla="*/ 378 h 914"/>
                <a:gd name="T2" fmla="*/ 645 w 915"/>
                <a:gd name="T3" fmla="*/ 304 h 914"/>
                <a:gd name="T4" fmla="*/ 718 w 915"/>
                <a:gd name="T5" fmla="*/ 276 h 914"/>
                <a:gd name="T6" fmla="*/ 869 w 915"/>
                <a:gd name="T7" fmla="*/ 276 h 914"/>
                <a:gd name="T8" fmla="*/ 915 w 915"/>
                <a:gd name="T9" fmla="*/ 231 h 914"/>
                <a:gd name="T10" fmla="*/ 915 w 915"/>
                <a:gd name="T11" fmla="*/ 45 h 914"/>
                <a:gd name="T12" fmla="*/ 869 w 915"/>
                <a:gd name="T13" fmla="*/ 0 h 914"/>
                <a:gd name="T14" fmla="*/ 684 w 915"/>
                <a:gd name="T15" fmla="*/ 0 h 914"/>
                <a:gd name="T16" fmla="*/ 639 w 915"/>
                <a:gd name="T17" fmla="*/ 45 h 914"/>
                <a:gd name="T18" fmla="*/ 639 w 915"/>
                <a:gd name="T19" fmla="*/ 196 h 914"/>
                <a:gd name="T20" fmla="*/ 610 w 915"/>
                <a:gd name="T21" fmla="*/ 270 h 914"/>
                <a:gd name="T22" fmla="*/ 537 w 915"/>
                <a:gd name="T23" fmla="*/ 298 h 914"/>
                <a:gd name="T24" fmla="*/ 46 w 915"/>
                <a:gd name="T25" fmla="*/ 298 h 914"/>
                <a:gd name="T26" fmla="*/ 0 w 915"/>
                <a:gd name="T27" fmla="*/ 344 h 914"/>
                <a:gd name="T28" fmla="*/ 0 w 915"/>
                <a:gd name="T29" fmla="*/ 869 h 914"/>
                <a:gd name="T30" fmla="*/ 46 w 915"/>
                <a:gd name="T31" fmla="*/ 914 h 914"/>
                <a:gd name="T32" fmla="*/ 571 w 915"/>
                <a:gd name="T33" fmla="*/ 914 h 914"/>
                <a:gd name="T34" fmla="*/ 616 w 915"/>
                <a:gd name="T35" fmla="*/ 869 h 914"/>
                <a:gd name="T36" fmla="*/ 616 w 915"/>
                <a:gd name="T37" fmla="*/ 378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616" y="378"/>
                  </a:moveTo>
                  <a:cubicBezTo>
                    <a:pt x="616" y="353"/>
                    <a:pt x="629" y="320"/>
                    <a:pt x="645" y="304"/>
                  </a:cubicBezTo>
                  <a:cubicBezTo>
                    <a:pt x="660" y="289"/>
                    <a:pt x="693" y="276"/>
                    <a:pt x="718" y="276"/>
                  </a:cubicBezTo>
                  <a:cubicBezTo>
                    <a:pt x="869" y="276"/>
                    <a:pt x="869" y="276"/>
                    <a:pt x="869" y="276"/>
                  </a:cubicBezTo>
                  <a:cubicBezTo>
                    <a:pt x="894" y="276"/>
                    <a:pt x="915" y="256"/>
                    <a:pt x="915" y="231"/>
                  </a:cubicBezTo>
                  <a:cubicBezTo>
                    <a:pt x="915" y="45"/>
                    <a:pt x="915" y="45"/>
                    <a:pt x="915" y="45"/>
                  </a:cubicBezTo>
                  <a:cubicBezTo>
                    <a:pt x="915" y="21"/>
                    <a:pt x="894" y="0"/>
                    <a:pt x="869" y="0"/>
                  </a:cubicBezTo>
                  <a:cubicBezTo>
                    <a:pt x="684" y="0"/>
                    <a:pt x="684" y="0"/>
                    <a:pt x="684" y="0"/>
                  </a:cubicBezTo>
                  <a:cubicBezTo>
                    <a:pt x="659" y="0"/>
                    <a:pt x="639" y="21"/>
                    <a:pt x="639" y="45"/>
                  </a:cubicBezTo>
                  <a:cubicBezTo>
                    <a:pt x="639" y="196"/>
                    <a:pt x="639" y="196"/>
                    <a:pt x="639" y="196"/>
                  </a:cubicBezTo>
                  <a:cubicBezTo>
                    <a:pt x="639" y="221"/>
                    <a:pt x="626" y="254"/>
                    <a:pt x="610" y="270"/>
                  </a:cubicBezTo>
                  <a:cubicBezTo>
                    <a:pt x="595" y="286"/>
                    <a:pt x="562" y="298"/>
                    <a:pt x="537" y="298"/>
                  </a:cubicBezTo>
                  <a:cubicBezTo>
                    <a:pt x="46" y="298"/>
                    <a:pt x="46" y="298"/>
                    <a:pt x="46" y="298"/>
                  </a:cubicBezTo>
                  <a:cubicBezTo>
                    <a:pt x="21" y="298"/>
                    <a:pt x="0" y="319"/>
                    <a:pt x="0" y="344"/>
                  </a:cubicBezTo>
                  <a:cubicBezTo>
                    <a:pt x="0" y="869"/>
                    <a:pt x="0" y="869"/>
                    <a:pt x="0" y="869"/>
                  </a:cubicBezTo>
                  <a:cubicBezTo>
                    <a:pt x="0" y="894"/>
                    <a:pt x="21" y="914"/>
                    <a:pt x="46" y="914"/>
                  </a:cubicBezTo>
                  <a:cubicBezTo>
                    <a:pt x="571" y="914"/>
                    <a:pt x="571" y="914"/>
                    <a:pt x="571" y="914"/>
                  </a:cubicBezTo>
                  <a:cubicBezTo>
                    <a:pt x="596" y="914"/>
                    <a:pt x="616" y="894"/>
                    <a:pt x="616" y="869"/>
                  </a:cubicBezTo>
                  <a:lnTo>
                    <a:pt x="616" y="378"/>
                  </a:lnTo>
                  <a:close/>
                </a:path>
              </a:pathLst>
            </a:custGeom>
            <a:solidFill>
              <a:schemeClr val="bg2"/>
            </a:solidFill>
            <a:ln>
              <a:noFill/>
            </a:ln>
          </p:spPr>
          <p:txBody>
            <a:bodyPr/>
            <a:lstStyle/>
            <a:p>
              <a:endParaRPr lang="zh-CN" altLang="en-US">
                <a:solidFill>
                  <a:schemeClr val="tx1">
                    <a:lumMod val="50000"/>
                    <a:lumOff val="50000"/>
                  </a:schemeClr>
                </a:solidFill>
              </a:endParaRPr>
            </a:p>
          </p:txBody>
        </p:sp>
        <p:sp>
          <p:nvSpPr>
            <p:cNvPr id="103" name="Freeform 25">
              <a:extLst>
                <a:ext uri="{FF2B5EF4-FFF2-40B4-BE49-F238E27FC236}">
                  <a16:creationId xmlns:a16="http://schemas.microsoft.com/office/drawing/2014/main" id="{F8B75E3F-9456-4C7E-AC59-C3B4955C9659}"/>
                </a:ext>
              </a:extLst>
            </p:cNvPr>
            <p:cNvSpPr>
              <a:spLocks noEditPoints="1"/>
            </p:cNvSpPr>
            <p:nvPr/>
          </p:nvSpPr>
          <p:spPr bwMode="auto">
            <a:xfrm>
              <a:off x="4119564" y="1264834"/>
              <a:ext cx="230187" cy="258843"/>
            </a:xfrm>
            <a:custGeom>
              <a:avLst/>
              <a:gdLst>
                <a:gd name="T0" fmla="*/ 28 w 131"/>
                <a:gd name="T1" fmla="*/ 16 h 147"/>
                <a:gd name="T2" fmla="*/ 103 w 131"/>
                <a:gd name="T3" fmla="*/ 16 h 147"/>
                <a:gd name="T4" fmla="*/ 118 w 131"/>
                <a:gd name="T5" fmla="*/ 61 h 147"/>
                <a:gd name="T6" fmla="*/ 127 w 131"/>
                <a:gd name="T7" fmla="*/ 65 h 147"/>
                <a:gd name="T8" fmla="*/ 131 w 131"/>
                <a:gd name="T9" fmla="*/ 74 h 147"/>
                <a:gd name="T10" fmla="*/ 130 w 131"/>
                <a:gd name="T11" fmla="*/ 101 h 147"/>
                <a:gd name="T12" fmla="*/ 123 w 131"/>
                <a:gd name="T13" fmla="*/ 108 h 147"/>
                <a:gd name="T14" fmla="*/ 116 w 131"/>
                <a:gd name="T15" fmla="*/ 109 h 147"/>
                <a:gd name="T16" fmla="*/ 65 w 131"/>
                <a:gd name="T17" fmla="*/ 147 h 147"/>
                <a:gd name="T18" fmla="*/ 76 w 131"/>
                <a:gd name="T19" fmla="*/ 132 h 147"/>
                <a:gd name="T20" fmla="*/ 107 w 131"/>
                <a:gd name="T21" fmla="*/ 109 h 147"/>
                <a:gd name="T22" fmla="*/ 98 w 131"/>
                <a:gd name="T23" fmla="*/ 105 h 147"/>
                <a:gd name="T24" fmla="*/ 95 w 131"/>
                <a:gd name="T25" fmla="*/ 74 h 147"/>
                <a:gd name="T26" fmla="*/ 96 w 131"/>
                <a:gd name="T27" fmla="*/ 69 h 147"/>
                <a:gd name="T28" fmla="*/ 107 w 131"/>
                <a:gd name="T29" fmla="*/ 56 h 147"/>
                <a:gd name="T30" fmla="*/ 35 w 131"/>
                <a:gd name="T31" fmla="*/ 38 h 147"/>
                <a:gd name="T32" fmla="*/ 28 w 131"/>
                <a:gd name="T33" fmla="*/ 62 h 147"/>
                <a:gd name="T34" fmla="*/ 35 w 131"/>
                <a:gd name="T35" fmla="*/ 69 h 147"/>
                <a:gd name="T36" fmla="*/ 36 w 131"/>
                <a:gd name="T37" fmla="*/ 96 h 147"/>
                <a:gd name="T38" fmla="*/ 32 w 131"/>
                <a:gd name="T39" fmla="*/ 105 h 147"/>
                <a:gd name="T40" fmla="*/ 24 w 131"/>
                <a:gd name="T41" fmla="*/ 109 h 147"/>
                <a:gd name="T42" fmla="*/ 8 w 131"/>
                <a:gd name="T43" fmla="*/ 108 h 147"/>
                <a:gd name="T44" fmla="*/ 0 w 131"/>
                <a:gd name="T45" fmla="*/ 96 h 147"/>
                <a:gd name="T46" fmla="*/ 1 w 131"/>
                <a:gd name="T47" fmla="*/ 69 h 147"/>
                <a:gd name="T48" fmla="*/ 13 w 131"/>
                <a:gd name="T49" fmla="*/ 61 h 147"/>
                <a:gd name="T50" fmla="*/ 61 w 131"/>
                <a:gd name="T51" fmla="*/ 135 h 147"/>
                <a:gd name="T52" fmla="*/ 65 w 131"/>
                <a:gd name="T53" fmla="*/ 131 h 147"/>
                <a:gd name="T54" fmla="*/ 13 w 131"/>
                <a:gd name="T55" fmla="*/ 73 h 147"/>
                <a:gd name="T56" fmla="*/ 12 w 131"/>
                <a:gd name="T57" fmla="*/ 74 h 147"/>
                <a:gd name="T58" fmla="*/ 12 w 131"/>
                <a:gd name="T59" fmla="*/ 97 h 147"/>
                <a:gd name="T60" fmla="*/ 18 w 131"/>
                <a:gd name="T61" fmla="*/ 97 h 147"/>
                <a:gd name="T62" fmla="*/ 24 w 131"/>
                <a:gd name="T63" fmla="*/ 97 h 147"/>
                <a:gd name="T64" fmla="*/ 25 w 131"/>
                <a:gd name="T65" fmla="*/ 96 h 147"/>
                <a:gd name="T66" fmla="*/ 25 w 131"/>
                <a:gd name="T67" fmla="*/ 74 h 147"/>
                <a:gd name="T68" fmla="*/ 24 w 131"/>
                <a:gd name="T69" fmla="*/ 73 h 147"/>
                <a:gd name="T70" fmla="*/ 18 w 131"/>
                <a:gd name="T71" fmla="*/ 73 h 147"/>
                <a:gd name="T72" fmla="*/ 107 w 131"/>
                <a:gd name="T73" fmla="*/ 73 h 147"/>
                <a:gd name="T74" fmla="*/ 106 w 131"/>
                <a:gd name="T75" fmla="*/ 74 h 147"/>
                <a:gd name="T76" fmla="*/ 106 w 131"/>
                <a:gd name="T77" fmla="*/ 97 h 147"/>
                <a:gd name="T78" fmla="*/ 113 w 131"/>
                <a:gd name="T79" fmla="*/ 97 h 147"/>
                <a:gd name="T80" fmla="*/ 118 w 131"/>
                <a:gd name="T81" fmla="*/ 97 h 147"/>
                <a:gd name="T82" fmla="*/ 119 w 131"/>
                <a:gd name="T83" fmla="*/ 96 h 147"/>
                <a:gd name="T84" fmla="*/ 119 w 131"/>
                <a:gd name="T85" fmla="*/ 74 h 147"/>
                <a:gd name="T86" fmla="*/ 118 w 131"/>
                <a:gd name="T87" fmla="*/ 73 h 147"/>
                <a:gd name="T88" fmla="*/ 113 w 131"/>
                <a:gd name="T89" fmla="*/ 73 h 147"/>
                <a:gd name="T90" fmla="*/ 95 w 131"/>
                <a:gd name="T91" fmla="*/ 24 h 147"/>
                <a:gd name="T92" fmla="*/ 36 w 131"/>
                <a:gd name="T93" fmla="*/ 24 h 147"/>
                <a:gd name="T94" fmla="*/ 65 w 131"/>
                <a:gd name="T95" fmla="*/ 19 h 147"/>
                <a:gd name="T96" fmla="*/ 103 w 131"/>
                <a:gd name="T97"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47">
                  <a:moveTo>
                    <a:pt x="13" y="61"/>
                  </a:moveTo>
                  <a:cubicBezTo>
                    <a:pt x="13" y="53"/>
                    <a:pt x="13" y="53"/>
                    <a:pt x="13" y="53"/>
                  </a:cubicBezTo>
                  <a:cubicBezTo>
                    <a:pt x="13" y="38"/>
                    <a:pt x="19" y="25"/>
                    <a:pt x="28" y="16"/>
                  </a:cubicBezTo>
                  <a:cubicBezTo>
                    <a:pt x="28" y="15"/>
                    <a:pt x="28" y="15"/>
                    <a:pt x="28" y="15"/>
                  </a:cubicBezTo>
                  <a:cubicBezTo>
                    <a:pt x="38" y="6"/>
                    <a:pt x="51" y="0"/>
                    <a:pt x="65" y="0"/>
                  </a:cubicBezTo>
                  <a:cubicBezTo>
                    <a:pt x="80" y="0"/>
                    <a:pt x="93" y="6"/>
                    <a:pt x="103" y="16"/>
                  </a:cubicBezTo>
                  <a:cubicBezTo>
                    <a:pt x="103" y="16"/>
                    <a:pt x="103" y="16"/>
                    <a:pt x="103" y="16"/>
                  </a:cubicBezTo>
                  <a:cubicBezTo>
                    <a:pt x="112" y="25"/>
                    <a:pt x="118" y="38"/>
                    <a:pt x="118" y="53"/>
                  </a:cubicBezTo>
                  <a:cubicBezTo>
                    <a:pt x="118" y="61"/>
                    <a:pt x="118" y="61"/>
                    <a:pt x="118" y="61"/>
                  </a:cubicBezTo>
                  <a:cubicBezTo>
                    <a:pt x="120" y="61"/>
                    <a:pt x="121" y="62"/>
                    <a:pt x="123" y="62"/>
                  </a:cubicBezTo>
                  <a:cubicBezTo>
                    <a:pt x="123" y="62"/>
                    <a:pt x="123" y="62"/>
                    <a:pt x="123" y="62"/>
                  </a:cubicBezTo>
                  <a:cubicBezTo>
                    <a:pt x="124" y="63"/>
                    <a:pt x="126" y="64"/>
                    <a:pt x="127" y="65"/>
                  </a:cubicBezTo>
                  <a:cubicBezTo>
                    <a:pt x="128" y="66"/>
                    <a:pt x="129" y="67"/>
                    <a:pt x="130" y="69"/>
                  </a:cubicBezTo>
                  <a:cubicBezTo>
                    <a:pt x="130" y="69"/>
                    <a:pt x="130" y="69"/>
                    <a:pt x="130" y="69"/>
                  </a:cubicBezTo>
                  <a:cubicBezTo>
                    <a:pt x="130" y="71"/>
                    <a:pt x="131" y="72"/>
                    <a:pt x="131" y="74"/>
                  </a:cubicBezTo>
                  <a:cubicBezTo>
                    <a:pt x="131" y="85"/>
                    <a:pt x="131" y="85"/>
                    <a:pt x="131" y="85"/>
                  </a:cubicBezTo>
                  <a:cubicBezTo>
                    <a:pt x="131" y="96"/>
                    <a:pt x="131" y="96"/>
                    <a:pt x="131" y="96"/>
                  </a:cubicBezTo>
                  <a:cubicBezTo>
                    <a:pt x="131" y="98"/>
                    <a:pt x="130" y="99"/>
                    <a:pt x="130" y="101"/>
                  </a:cubicBezTo>
                  <a:cubicBezTo>
                    <a:pt x="130" y="101"/>
                    <a:pt x="130" y="101"/>
                    <a:pt x="130" y="101"/>
                  </a:cubicBezTo>
                  <a:cubicBezTo>
                    <a:pt x="129" y="103"/>
                    <a:pt x="128" y="104"/>
                    <a:pt x="127" y="105"/>
                  </a:cubicBezTo>
                  <a:cubicBezTo>
                    <a:pt x="126" y="106"/>
                    <a:pt x="124" y="107"/>
                    <a:pt x="123" y="108"/>
                  </a:cubicBezTo>
                  <a:cubicBezTo>
                    <a:pt x="122" y="108"/>
                    <a:pt x="122" y="108"/>
                    <a:pt x="122" y="108"/>
                  </a:cubicBezTo>
                  <a:cubicBezTo>
                    <a:pt x="121" y="108"/>
                    <a:pt x="120" y="109"/>
                    <a:pt x="118" y="109"/>
                  </a:cubicBezTo>
                  <a:cubicBezTo>
                    <a:pt x="116" y="109"/>
                    <a:pt x="116" y="109"/>
                    <a:pt x="116" y="109"/>
                  </a:cubicBezTo>
                  <a:cubicBezTo>
                    <a:pt x="115" y="116"/>
                    <a:pt x="111" y="122"/>
                    <a:pt x="104" y="128"/>
                  </a:cubicBezTo>
                  <a:cubicBezTo>
                    <a:pt x="97" y="133"/>
                    <a:pt x="87" y="137"/>
                    <a:pt x="76" y="138"/>
                  </a:cubicBezTo>
                  <a:cubicBezTo>
                    <a:pt x="75" y="143"/>
                    <a:pt x="70" y="147"/>
                    <a:pt x="65" y="147"/>
                  </a:cubicBezTo>
                  <a:cubicBezTo>
                    <a:pt x="59" y="147"/>
                    <a:pt x="54" y="142"/>
                    <a:pt x="54" y="135"/>
                  </a:cubicBezTo>
                  <a:cubicBezTo>
                    <a:pt x="54" y="129"/>
                    <a:pt x="59" y="124"/>
                    <a:pt x="65" y="124"/>
                  </a:cubicBezTo>
                  <a:cubicBezTo>
                    <a:pt x="70" y="124"/>
                    <a:pt x="74" y="127"/>
                    <a:pt x="76" y="132"/>
                  </a:cubicBezTo>
                  <a:cubicBezTo>
                    <a:pt x="85" y="130"/>
                    <a:pt x="94" y="127"/>
                    <a:pt x="100" y="122"/>
                  </a:cubicBezTo>
                  <a:cubicBezTo>
                    <a:pt x="105" y="118"/>
                    <a:pt x="108" y="114"/>
                    <a:pt x="109" y="109"/>
                  </a:cubicBezTo>
                  <a:cubicBezTo>
                    <a:pt x="107" y="109"/>
                    <a:pt x="107" y="109"/>
                    <a:pt x="107" y="109"/>
                  </a:cubicBezTo>
                  <a:cubicBezTo>
                    <a:pt x="106" y="109"/>
                    <a:pt x="104" y="108"/>
                    <a:pt x="103" y="108"/>
                  </a:cubicBezTo>
                  <a:cubicBezTo>
                    <a:pt x="103" y="108"/>
                    <a:pt x="103" y="108"/>
                    <a:pt x="103" y="108"/>
                  </a:cubicBezTo>
                  <a:cubicBezTo>
                    <a:pt x="101" y="107"/>
                    <a:pt x="100" y="106"/>
                    <a:pt x="98" y="105"/>
                  </a:cubicBezTo>
                  <a:cubicBezTo>
                    <a:pt x="96" y="103"/>
                    <a:pt x="95" y="100"/>
                    <a:pt x="95" y="96"/>
                  </a:cubicBezTo>
                  <a:cubicBezTo>
                    <a:pt x="95" y="85"/>
                    <a:pt x="95" y="85"/>
                    <a:pt x="95" y="85"/>
                  </a:cubicBezTo>
                  <a:cubicBezTo>
                    <a:pt x="95" y="74"/>
                    <a:pt x="95" y="74"/>
                    <a:pt x="95" y="74"/>
                  </a:cubicBezTo>
                  <a:cubicBezTo>
                    <a:pt x="95" y="72"/>
                    <a:pt x="95" y="71"/>
                    <a:pt x="96" y="69"/>
                  </a:cubicBezTo>
                  <a:cubicBezTo>
                    <a:pt x="96" y="69"/>
                    <a:pt x="96" y="69"/>
                    <a:pt x="96" y="69"/>
                  </a:cubicBezTo>
                  <a:cubicBezTo>
                    <a:pt x="96" y="69"/>
                    <a:pt x="96" y="69"/>
                    <a:pt x="96" y="69"/>
                  </a:cubicBezTo>
                  <a:cubicBezTo>
                    <a:pt x="96" y="67"/>
                    <a:pt x="97" y="66"/>
                    <a:pt x="98" y="65"/>
                  </a:cubicBezTo>
                  <a:cubicBezTo>
                    <a:pt x="101" y="63"/>
                    <a:pt x="104" y="61"/>
                    <a:pt x="107" y="61"/>
                  </a:cubicBezTo>
                  <a:cubicBezTo>
                    <a:pt x="107" y="56"/>
                    <a:pt x="107" y="56"/>
                    <a:pt x="107" y="56"/>
                  </a:cubicBezTo>
                  <a:cubicBezTo>
                    <a:pt x="105" y="49"/>
                    <a:pt x="101" y="43"/>
                    <a:pt x="96" y="38"/>
                  </a:cubicBezTo>
                  <a:cubicBezTo>
                    <a:pt x="89" y="30"/>
                    <a:pt x="78" y="26"/>
                    <a:pt x="65" y="26"/>
                  </a:cubicBezTo>
                  <a:cubicBezTo>
                    <a:pt x="53" y="26"/>
                    <a:pt x="42" y="30"/>
                    <a:pt x="35" y="38"/>
                  </a:cubicBezTo>
                  <a:cubicBezTo>
                    <a:pt x="30" y="43"/>
                    <a:pt x="26" y="49"/>
                    <a:pt x="24" y="56"/>
                  </a:cubicBezTo>
                  <a:cubicBezTo>
                    <a:pt x="24" y="61"/>
                    <a:pt x="24" y="61"/>
                    <a:pt x="24" y="61"/>
                  </a:cubicBezTo>
                  <a:cubicBezTo>
                    <a:pt x="25" y="61"/>
                    <a:pt x="27" y="62"/>
                    <a:pt x="28" y="62"/>
                  </a:cubicBezTo>
                  <a:cubicBezTo>
                    <a:pt x="30" y="63"/>
                    <a:pt x="31" y="64"/>
                    <a:pt x="32" y="65"/>
                  </a:cubicBezTo>
                  <a:cubicBezTo>
                    <a:pt x="34" y="66"/>
                    <a:pt x="35" y="67"/>
                    <a:pt x="35" y="69"/>
                  </a:cubicBezTo>
                  <a:cubicBezTo>
                    <a:pt x="35" y="69"/>
                    <a:pt x="35" y="69"/>
                    <a:pt x="35" y="69"/>
                  </a:cubicBezTo>
                  <a:cubicBezTo>
                    <a:pt x="36" y="71"/>
                    <a:pt x="36" y="72"/>
                    <a:pt x="36" y="74"/>
                  </a:cubicBezTo>
                  <a:cubicBezTo>
                    <a:pt x="36" y="85"/>
                    <a:pt x="36" y="85"/>
                    <a:pt x="36" y="85"/>
                  </a:cubicBezTo>
                  <a:cubicBezTo>
                    <a:pt x="36" y="96"/>
                    <a:pt x="36" y="96"/>
                    <a:pt x="36" y="96"/>
                  </a:cubicBezTo>
                  <a:cubicBezTo>
                    <a:pt x="36" y="98"/>
                    <a:pt x="36" y="99"/>
                    <a:pt x="35" y="101"/>
                  </a:cubicBezTo>
                  <a:cubicBezTo>
                    <a:pt x="35" y="101"/>
                    <a:pt x="35" y="101"/>
                    <a:pt x="35" y="101"/>
                  </a:cubicBezTo>
                  <a:cubicBezTo>
                    <a:pt x="35" y="103"/>
                    <a:pt x="34" y="104"/>
                    <a:pt x="32" y="105"/>
                  </a:cubicBezTo>
                  <a:cubicBezTo>
                    <a:pt x="31" y="106"/>
                    <a:pt x="30" y="107"/>
                    <a:pt x="28" y="108"/>
                  </a:cubicBezTo>
                  <a:cubicBezTo>
                    <a:pt x="28" y="108"/>
                    <a:pt x="28" y="108"/>
                    <a:pt x="28" y="108"/>
                  </a:cubicBezTo>
                  <a:cubicBezTo>
                    <a:pt x="27" y="108"/>
                    <a:pt x="25" y="109"/>
                    <a:pt x="24" y="109"/>
                  </a:cubicBezTo>
                  <a:cubicBezTo>
                    <a:pt x="18" y="109"/>
                    <a:pt x="18" y="109"/>
                    <a:pt x="18" y="109"/>
                  </a:cubicBezTo>
                  <a:cubicBezTo>
                    <a:pt x="13" y="109"/>
                    <a:pt x="13" y="109"/>
                    <a:pt x="13" y="109"/>
                  </a:cubicBezTo>
                  <a:cubicBezTo>
                    <a:pt x="11" y="109"/>
                    <a:pt x="10" y="108"/>
                    <a:pt x="8" y="108"/>
                  </a:cubicBezTo>
                  <a:cubicBezTo>
                    <a:pt x="8" y="108"/>
                    <a:pt x="8" y="108"/>
                    <a:pt x="8" y="108"/>
                  </a:cubicBezTo>
                  <a:cubicBezTo>
                    <a:pt x="7" y="107"/>
                    <a:pt x="5" y="106"/>
                    <a:pt x="4" y="105"/>
                  </a:cubicBezTo>
                  <a:cubicBezTo>
                    <a:pt x="2" y="103"/>
                    <a:pt x="0" y="100"/>
                    <a:pt x="0" y="96"/>
                  </a:cubicBezTo>
                  <a:cubicBezTo>
                    <a:pt x="0" y="85"/>
                    <a:pt x="0" y="85"/>
                    <a:pt x="0" y="85"/>
                  </a:cubicBezTo>
                  <a:cubicBezTo>
                    <a:pt x="0" y="74"/>
                    <a:pt x="0" y="74"/>
                    <a:pt x="0" y="74"/>
                  </a:cubicBezTo>
                  <a:cubicBezTo>
                    <a:pt x="0" y="72"/>
                    <a:pt x="1" y="71"/>
                    <a:pt x="1" y="69"/>
                  </a:cubicBezTo>
                  <a:cubicBezTo>
                    <a:pt x="1" y="69"/>
                    <a:pt x="1" y="69"/>
                    <a:pt x="1" y="69"/>
                  </a:cubicBezTo>
                  <a:cubicBezTo>
                    <a:pt x="2" y="67"/>
                    <a:pt x="3" y="66"/>
                    <a:pt x="4" y="65"/>
                  </a:cubicBezTo>
                  <a:cubicBezTo>
                    <a:pt x="6" y="63"/>
                    <a:pt x="9" y="61"/>
                    <a:pt x="13" y="61"/>
                  </a:cubicBezTo>
                  <a:close/>
                  <a:moveTo>
                    <a:pt x="65" y="131"/>
                  </a:moveTo>
                  <a:cubicBezTo>
                    <a:pt x="65" y="131"/>
                    <a:pt x="65" y="131"/>
                    <a:pt x="65" y="131"/>
                  </a:cubicBezTo>
                  <a:cubicBezTo>
                    <a:pt x="63" y="131"/>
                    <a:pt x="61" y="133"/>
                    <a:pt x="61" y="135"/>
                  </a:cubicBezTo>
                  <a:cubicBezTo>
                    <a:pt x="61" y="138"/>
                    <a:pt x="63" y="140"/>
                    <a:pt x="65" y="140"/>
                  </a:cubicBezTo>
                  <a:cubicBezTo>
                    <a:pt x="68" y="140"/>
                    <a:pt x="70" y="138"/>
                    <a:pt x="70" y="135"/>
                  </a:cubicBezTo>
                  <a:cubicBezTo>
                    <a:pt x="70" y="133"/>
                    <a:pt x="68" y="131"/>
                    <a:pt x="65" y="131"/>
                  </a:cubicBezTo>
                  <a:close/>
                  <a:moveTo>
                    <a:pt x="18" y="73"/>
                  </a:moveTo>
                  <a:cubicBezTo>
                    <a:pt x="18" y="73"/>
                    <a:pt x="18" y="73"/>
                    <a:pt x="18" y="73"/>
                  </a:cubicBezTo>
                  <a:cubicBezTo>
                    <a:pt x="13" y="73"/>
                    <a:pt x="13" y="73"/>
                    <a:pt x="13" y="73"/>
                  </a:cubicBezTo>
                  <a:cubicBezTo>
                    <a:pt x="13" y="73"/>
                    <a:pt x="12" y="73"/>
                    <a:pt x="12" y="73"/>
                  </a:cubicBezTo>
                  <a:cubicBezTo>
                    <a:pt x="12" y="73"/>
                    <a:pt x="12" y="73"/>
                    <a:pt x="12" y="73"/>
                  </a:cubicBezTo>
                  <a:cubicBezTo>
                    <a:pt x="12" y="74"/>
                    <a:pt x="12" y="74"/>
                    <a:pt x="12" y="74"/>
                  </a:cubicBezTo>
                  <a:cubicBezTo>
                    <a:pt x="12" y="85"/>
                    <a:pt x="12" y="85"/>
                    <a:pt x="12" y="85"/>
                  </a:cubicBezTo>
                  <a:cubicBezTo>
                    <a:pt x="12" y="96"/>
                    <a:pt x="12" y="96"/>
                    <a:pt x="12" y="96"/>
                  </a:cubicBezTo>
                  <a:cubicBezTo>
                    <a:pt x="12" y="96"/>
                    <a:pt x="12" y="97"/>
                    <a:pt x="12" y="97"/>
                  </a:cubicBezTo>
                  <a:cubicBezTo>
                    <a:pt x="12" y="97"/>
                    <a:pt x="12" y="97"/>
                    <a:pt x="12" y="97"/>
                  </a:cubicBezTo>
                  <a:cubicBezTo>
                    <a:pt x="13" y="97"/>
                    <a:pt x="13" y="97"/>
                    <a:pt x="13" y="97"/>
                  </a:cubicBezTo>
                  <a:cubicBezTo>
                    <a:pt x="18" y="97"/>
                    <a:pt x="18" y="97"/>
                    <a:pt x="18" y="97"/>
                  </a:cubicBezTo>
                  <a:cubicBezTo>
                    <a:pt x="24" y="97"/>
                    <a:pt x="24" y="97"/>
                    <a:pt x="24" y="97"/>
                  </a:cubicBezTo>
                  <a:cubicBezTo>
                    <a:pt x="24" y="97"/>
                    <a:pt x="24" y="97"/>
                    <a:pt x="24" y="97"/>
                  </a:cubicBezTo>
                  <a:cubicBezTo>
                    <a:pt x="24" y="97"/>
                    <a:pt x="24" y="97"/>
                    <a:pt x="24" y="97"/>
                  </a:cubicBezTo>
                  <a:cubicBezTo>
                    <a:pt x="24" y="97"/>
                    <a:pt x="24" y="97"/>
                    <a:pt x="25" y="97"/>
                  </a:cubicBezTo>
                  <a:cubicBezTo>
                    <a:pt x="25" y="97"/>
                    <a:pt x="25" y="97"/>
                    <a:pt x="25" y="97"/>
                  </a:cubicBezTo>
                  <a:cubicBezTo>
                    <a:pt x="25" y="96"/>
                    <a:pt x="25" y="96"/>
                    <a:pt x="25" y="96"/>
                  </a:cubicBezTo>
                  <a:cubicBezTo>
                    <a:pt x="25" y="85"/>
                    <a:pt x="25" y="85"/>
                    <a:pt x="25" y="85"/>
                  </a:cubicBezTo>
                  <a:cubicBezTo>
                    <a:pt x="25" y="74"/>
                    <a:pt x="25" y="74"/>
                    <a:pt x="25" y="74"/>
                  </a:cubicBezTo>
                  <a:cubicBezTo>
                    <a:pt x="25" y="74"/>
                    <a:pt x="25" y="74"/>
                    <a:pt x="25" y="74"/>
                  </a:cubicBezTo>
                  <a:cubicBezTo>
                    <a:pt x="25" y="73"/>
                    <a:pt x="25" y="73"/>
                    <a:pt x="25" y="73"/>
                  </a:cubicBezTo>
                  <a:cubicBezTo>
                    <a:pt x="25" y="73"/>
                    <a:pt x="25" y="73"/>
                    <a:pt x="25" y="73"/>
                  </a:cubicBezTo>
                  <a:cubicBezTo>
                    <a:pt x="24" y="73"/>
                    <a:pt x="24" y="73"/>
                    <a:pt x="24" y="73"/>
                  </a:cubicBezTo>
                  <a:cubicBezTo>
                    <a:pt x="24" y="73"/>
                    <a:pt x="24" y="73"/>
                    <a:pt x="24" y="73"/>
                  </a:cubicBezTo>
                  <a:cubicBezTo>
                    <a:pt x="24" y="73"/>
                    <a:pt x="24" y="73"/>
                    <a:pt x="24" y="73"/>
                  </a:cubicBezTo>
                  <a:cubicBezTo>
                    <a:pt x="18" y="73"/>
                    <a:pt x="18" y="73"/>
                    <a:pt x="18" y="73"/>
                  </a:cubicBezTo>
                  <a:close/>
                  <a:moveTo>
                    <a:pt x="113" y="73"/>
                  </a:moveTo>
                  <a:cubicBezTo>
                    <a:pt x="113" y="73"/>
                    <a:pt x="113" y="73"/>
                    <a:pt x="113" y="73"/>
                  </a:cubicBezTo>
                  <a:cubicBezTo>
                    <a:pt x="107" y="73"/>
                    <a:pt x="107" y="73"/>
                    <a:pt x="107" y="73"/>
                  </a:cubicBezTo>
                  <a:cubicBezTo>
                    <a:pt x="107" y="73"/>
                    <a:pt x="107" y="73"/>
                    <a:pt x="106" y="73"/>
                  </a:cubicBezTo>
                  <a:cubicBezTo>
                    <a:pt x="106" y="73"/>
                    <a:pt x="106" y="73"/>
                    <a:pt x="106" y="73"/>
                  </a:cubicBezTo>
                  <a:cubicBezTo>
                    <a:pt x="106" y="74"/>
                    <a:pt x="106" y="74"/>
                    <a:pt x="106" y="74"/>
                  </a:cubicBezTo>
                  <a:cubicBezTo>
                    <a:pt x="106" y="85"/>
                    <a:pt x="106" y="85"/>
                    <a:pt x="106" y="85"/>
                  </a:cubicBezTo>
                  <a:cubicBezTo>
                    <a:pt x="106" y="96"/>
                    <a:pt x="106" y="96"/>
                    <a:pt x="106" y="96"/>
                  </a:cubicBezTo>
                  <a:cubicBezTo>
                    <a:pt x="106" y="96"/>
                    <a:pt x="106" y="97"/>
                    <a:pt x="106" y="97"/>
                  </a:cubicBezTo>
                  <a:cubicBezTo>
                    <a:pt x="107" y="97"/>
                    <a:pt x="107" y="97"/>
                    <a:pt x="107" y="97"/>
                  </a:cubicBezTo>
                  <a:cubicBezTo>
                    <a:pt x="107" y="97"/>
                    <a:pt x="107" y="97"/>
                    <a:pt x="107" y="97"/>
                  </a:cubicBezTo>
                  <a:cubicBezTo>
                    <a:pt x="113" y="97"/>
                    <a:pt x="113" y="97"/>
                    <a:pt x="113" y="97"/>
                  </a:cubicBezTo>
                  <a:cubicBezTo>
                    <a:pt x="118" y="97"/>
                    <a:pt x="118" y="97"/>
                    <a:pt x="118" y="97"/>
                  </a:cubicBezTo>
                  <a:cubicBezTo>
                    <a:pt x="118" y="97"/>
                    <a:pt x="118" y="97"/>
                    <a:pt x="118" y="97"/>
                  </a:cubicBezTo>
                  <a:cubicBezTo>
                    <a:pt x="118" y="97"/>
                    <a:pt x="118" y="97"/>
                    <a:pt x="118" y="97"/>
                  </a:cubicBezTo>
                  <a:cubicBezTo>
                    <a:pt x="119" y="97"/>
                    <a:pt x="119" y="97"/>
                    <a:pt x="119" y="97"/>
                  </a:cubicBezTo>
                  <a:cubicBezTo>
                    <a:pt x="119" y="97"/>
                    <a:pt x="119" y="97"/>
                    <a:pt x="119" y="97"/>
                  </a:cubicBezTo>
                  <a:cubicBezTo>
                    <a:pt x="119" y="96"/>
                    <a:pt x="119" y="96"/>
                    <a:pt x="119" y="96"/>
                  </a:cubicBezTo>
                  <a:cubicBezTo>
                    <a:pt x="119" y="85"/>
                    <a:pt x="119" y="85"/>
                    <a:pt x="119" y="85"/>
                  </a:cubicBezTo>
                  <a:cubicBezTo>
                    <a:pt x="119" y="74"/>
                    <a:pt x="119" y="74"/>
                    <a:pt x="119" y="74"/>
                  </a:cubicBezTo>
                  <a:cubicBezTo>
                    <a:pt x="119" y="74"/>
                    <a:pt x="119" y="74"/>
                    <a:pt x="119" y="74"/>
                  </a:cubicBezTo>
                  <a:cubicBezTo>
                    <a:pt x="119" y="73"/>
                    <a:pt x="119" y="73"/>
                    <a:pt x="119" y="73"/>
                  </a:cubicBezTo>
                  <a:cubicBezTo>
                    <a:pt x="119" y="73"/>
                    <a:pt x="119" y="73"/>
                    <a:pt x="119" y="73"/>
                  </a:cubicBezTo>
                  <a:cubicBezTo>
                    <a:pt x="119" y="73"/>
                    <a:pt x="119" y="73"/>
                    <a:pt x="118" y="73"/>
                  </a:cubicBezTo>
                  <a:cubicBezTo>
                    <a:pt x="119" y="73"/>
                    <a:pt x="119" y="73"/>
                    <a:pt x="119" y="73"/>
                  </a:cubicBezTo>
                  <a:cubicBezTo>
                    <a:pt x="118" y="73"/>
                    <a:pt x="118" y="73"/>
                    <a:pt x="118" y="73"/>
                  </a:cubicBezTo>
                  <a:cubicBezTo>
                    <a:pt x="113" y="73"/>
                    <a:pt x="113" y="73"/>
                    <a:pt x="113" y="73"/>
                  </a:cubicBezTo>
                  <a:close/>
                  <a:moveTo>
                    <a:pt x="103" y="36"/>
                  </a:moveTo>
                  <a:cubicBezTo>
                    <a:pt x="103" y="36"/>
                    <a:pt x="103" y="36"/>
                    <a:pt x="103" y="36"/>
                  </a:cubicBezTo>
                  <a:cubicBezTo>
                    <a:pt x="101" y="31"/>
                    <a:pt x="98" y="27"/>
                    <a:pt x="95" y="24"/>
                  </a:cubicBezTo>
                  <a:cubicBezTo>
                    <a:pt x="95" y="24"/>
                    <a:pt x="95" y="24"/>
                    <a:pt x="95" y="24"/>
                  </a:cubicBezTo>
                  <a:cubicBezTo>
                    <a:pt x="87" y="16"/>
                    <a:pt x="77" y="11"/>
                    <a:pt x="65" y="11"/>
                  </a:cubicBezTo>
                  <a:cubicBezTo>
                    <a:pt x="54" y="11"/>
                    <a:pt x="44" y="16"/>
                    <a:pt x="36" y="24"/>
                  </a:cubicBezTo>
                  <a:cubicBezTo>
                    <a:pt x="33" y="27"/>
                    <a:pt x="30" y="31"/>
                    <a:pt x="27" y="36"/>
                  </a:cubicBezTo>
                  <a:cubicBezTo>
                    <a:pt x="28" y="35"/>
                    <a:pt x="29" y="34"/>
                    <a:pt x="30" y="34"/>
                  </a:cubicBezTo>
                  <a:cubicBezTo>
                    <a:pt x="39" y="25"/>
                    <a:pt x="52" y="19"/>
                    <a:pt x="65" y="19"/>
                  </a:cubicBezTo>
                  <a:cubicBezTo>
                    <a:pt x="79" y="19"/>
                    <a:pt x="92" y="25"/>
                    <a:pt x="101" y="34"/>
                  </a:cubicBezTo>
                  <a:cubicBezTo>
                    <a:pt x="101" y="34"/>
                    <a:pt x="101" y="34"/>
                    <a:pt x="101" y="34"/>
                  </a:cubicBezTo>
                  <a:cubicBezTo>
                    <a:pt x="102" y="34"/>
                    <a:pt x="103" y="35"/>
                    <a:pt x="103"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104" name="Freeform 26">
              <a:extLst>
                <a:ext uri="{FF2B5EF4-FFF2-40B4-BE49-F238E27FC236}">
                  <a16:creationId xmlns:a16="http://schemas.microsoft.com/office/drawing/2014/main" id="{D1C94B3B-7F62-49B3-8CA5-A8C3B70AEE5D}"/>
                </a:ext>
              </a:extLst>
            </p:cNvPr>
            <p:cNvSpPr>
              <a:spLocks noEditPoints="1"/>
            </p:cNvSpPr>
            <p:nvPr/>
          </p:nvSpPr>
          <p:spPr bwMode="auto">
            <a:xfrm>
              <a:off x="4702175" y="4242315"/>
              <a:ext cx="242888" cy="254078"/>
            </a:xfrm>
            <a:custGeom>
              <a:avLst/>
              <a:gdLst>
                <a:gd name="T0" fmla="*/ 4 w 139"/>
                <a:gd name="T1" fmla="*/ 139 h 145"/>
                <a:gd name="T2" fmla="*/ 56 w 139"/>
                <a:gd name="T3" fmla="*/ 133 h 145"/>
                <a:gd name="T4" fmla="*/ 24 w 139"/>
                <a:gd name="T5" fmla="*/ 117 h 145"/>
                <a:gd name="T6" fmla="*/ 20 w 139"/>
                <a:gd name="T7" fmla="*/ 115 h 145"/>
                <a:gd name="T8" fmla="*/ 2 w 139"/>
                <a:gd name="T9" fmla="*/ 89 h 145"/>
                <a:gd name="T10" fmla="*/ 24 w 139"/>
                <a:gd name="T11" fmla="*/ 70 h 145"/>
                <a:gd name="T12" fmla="*/ 56 w 139"/>
                <a:gd name="T13" fmla="*/ 58 h 145"/>
                <a:gd name="T14" fmla="*/ 19 w 139"/>
                <a:gd name="T15" fmla="*/ 53 h 145"/>
                <a:gd name="T16" fmla="*/ 19 w 139"/>
                <a:gd name="T17" fmla="*/ 18 h 145"/>
                <a:gd name="T18" fmla="*/ 25 w 139"/>
                <a:gd name="T19" fmla="*/ 12 h 145"/>
                <a:gd name="T20" fmla="*/ 56 w 139"/>
                <a:gd name="T21" fmla="*/ 3 h 145"/>
                <a:gd name="T22" fmla="*/ 60 w 139"/>
                <a:gd name="T23" fmla="*/ 0 h 145"/>
                <a:gd name="T24" fmla="*/ 82 w 139"/>
                <a:gd name="T25" fmla="*/ 3 h 145"/>
                <a:gd name="T26" fmla="*/ 82 w 139"/>
                <a:gd name="T27" fmla="*/ 12 h 145"/>
                <a:gd name="T28" fmla="*/ 119 w 139"/>
                <a:gd name="T29" fmla="*/ 14 h 145"/>
                <a:gd name="T30" fmla="*/ 136 w 139"/>
                <a:gd name="T31" fmla="*/ 39 h 145"/>
                <a:gd name="T32" fmla="*/ 119 w 139"/>
                <a:gd name="T33" fmla="*/ 57 h 145"/>
                <a:gd name="T34" fmla="*/ 115 w 139"/>
                <a:gd name="T35" fmla="*/ 58 h 145"/>
                <a:gd name="T36" fmla="*/ 82 w 139"/>
                <a:gd name="T37" fmla="*/ 70 h 145"/>
                <a:gd name="T38" fmla="*/ 114 w 139"/>
                <a:gd name="T39" fmla="*/ 70 h 145"/>
                <a:gd name="T40" fmla="*/ 120 w 139"/>
                <a:gd name="T41" fmla="*/ 111 h 145"/>
                <a:gd name="T42" fmla="*/ 114 w 139"/>
                <a:gd name="T43" fmla="*/ 117 h 145"/>
                <a:gd name="T44" fmla="*/ 82 w 139"/>
                <a:gd name="T45" fmla="*/ 133 h 145"/>
                <a:gd name="T46" fmla="*/ 135 w 139"/>
                <a:gd name="T47" fmla="*/ 139 h 145"/>
                <a:gd name="T48" fmla="*/ 10 w 139"/>
                <a:gd name="T49" fmla="*/ 145 h 145"/>
                <a:gd name="T50" fmla="*/ 63 w 139"/>
                <a:gd name="T51" fmla="*/ 133 h 145"/>
                <a:gd name="T52" fmla="*/ 76 w 139"/>
                <a:gd name="T53" fmla="*/ 117 h 145"/>
                <a:gd name="T54" fmla="*/ 63 w 139"/>
                <a:gd name="T55" fmla="*/ 133 h 145"/>
                <a:gd name="T56" fmla="*/ 76 w 139"/>
                <a:gd name="T57" fmla="*/ 6 h 145"/>
                <a:gd name="T58" fmla="*/ 63 w 139"/>
                <a:gd name="T59" fmla="*/ 12 h 145"/>
                <a:gd name="T60" fmla="*/ 76 w 139"/>
                <a:gd name="T61" fmla="*/ 6 h 145"/>
                <a:gd name="T62" fmla="*/ 76 w 139"/>
                <a:gd name="T63" fmla="*/ 70 h 145"/>
                <a:gd name="T64" fmla="*/ 63 w 139"/>
                <a:gd name="T65" fmla="*/ 58 h 145"/>
                <a:gd name="T66" fmla="*/ 76 w 139"/>
                <a:gd name="T67" fmla="*/ 70 h 145"/>
                <a:gd name="T68" fmla="*/ 113 w 139"/>
                <a:gd name="T69" fmla="*/ 23 h 145"/>
                <a:gd name="T70" fmla="*/ 30 w 139"/>
                <a:gd name="T71" fmla="*/ 47 h 145"/>
                <a:gd name="T72" fmla="*/ 125 w 139"/>
                <a:gd name="T73" fmla="*/ 35 h 145"/>
                <a:gd name="T74" fmla="*/ 109 w 139"/>
                <a:gd name="T75" fmla="*/ 81 h 145"/>
                <a:gd name="T76" fmla="*/ 26 w 139"/>
                <a:gd name="T77" fmla="*/ 81 h 145"/>
                <a:gd name="T78" fmla="*/ 26 w 139"/>
                <a:gd name="T79" fmla="*/ 105 h 145"/>
                <a:gd name="T80" fmla="*/ 109 w 139"/>
                <a:gd name="T81" fmla="*/ 8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9" h="145">
                  <a:moveTo>
                    <a:pt x="10" y="145"/>
                  </a:moveTo>
                  <a:cubicBezTo>
                    <a:pt x="6" y="145"/>
                    <a:pt x="4" y="142"/>
                    <a:pt x="4" y="139"/>
                  </a:cubicBezTo>
                  <a:cubicBezTo>
                    <a:pt x="4" y="136"/>
                    <a:pt x="6" y="133"/>
                    <a:pt x="10" y="133"/>
                  </a:cubicBezTo>
                  <a:cubicBezTo>
                    <a:pt x="56" y="133"/>
                    <a:pt x="56" y="133"/>
                    <a:pt x="56" y="133"/>
                  </a:cubicBezTo>
                  <a:cubicBezTo>
                    <a:pt x="56" y="117"/>
                    <a:pt x="56" y="117"/>
                    <a:pt x="56" y="117"/>
                  </a:cubicBezTo>
                  <a:cubicBezTo>
                    <a:pt x="24" y="117"/>
                    <a:pt x="24" y="117"/>
                    <a:pt x="24" y="117"/>
                  </a:cubicBezTo>
                  <a:cubicBezTo>
                    <a:pt x="24" y="117"/>
                    <a:pt x="24" y="117"/>
                    <a:pt x="24" y="117"/>
                  </a:cubicBezTo>
                  <a:cubicBezTo>
                    <a:pt x="22" y="117"/>
                    <a:pt x="21" y="116"/>
                    <a:pt x="20" y="115"/>
                  </a:cubicBezTo>
                  <a:cubicBezTo>
                    <a:pt x="2" y="97"/>
                    <a:pt x="2" y="97"/>
                    <a:pt x="2" y="97"/>
                  </a:cubicBezTo>
                  <a:cubicBezTo>
                    <a:pt x="0" y="95"/>
                    <a:pt x="0" y="92"/>
                    <a:pt x="2" y="89"/>
                  </a:cubicBezTo>
                  <a:cubicBezTo>
                    <a:pt x="20" y="72"/>
                    <a:pt x="20" y="72"/>
                    <a:pt x="20" y="72"/>
                  </a:cubicBezTo>
                  <a:cubicBezTo>
                    <a:pt x="20" y="71"/>
                    <a:pt x="22" y="70"/>
                    <a:pt x="24" y="70"/>
                  </a:cubicBezTo>
                  <a:cubicBezTo>
                    <a:pt x="56" y="70"/>
                    <a:pt x="56" y="70"/>
                    <a:pt x="56" y="70"/>
                  </a:cubicBezTo>
                  <a:cubicBezTo>
                    <a:pt x="56" y="58"/>
                    <a:pt x="56" y="58"/>
                    <a:pt x="56" y="58"/>
                  </a:cubicBezTo>
                  <a:cubicBezTo>
                    <a:pt x="24" y="58"/>
                    <a:pt x="24" y="58"/>
                    <a:pt x="24" y="58"/>
                  </a:cubicBezTo>
                  <a:cubicBezTo>
                    <a:pt x="21" y="58"/>
                    <a:pt x="19" y="56"/>
                    <a:pt x="19" y="53"/>
                  </a:cubicBezTo>
                  <a:cubicBezTo>
                    <a:pt x="19" y="52"/>
                    <a:pt x="19" y="52"/>
                    <a:pt x="19" y="52"/>
                  </a:cubicBezTo>
                  <a:cubicBezTo>
                    <a:pt x="19" y="18"/>
                    <a:pt x="19" y="18"/>
                    <a:pt x="19" y="18"/>
                  </a:cubicBezTo>
                  <a:cubicBezTo>
                    <a:pt x="19" y="14"/>
                    <a:pt x="21" y="12"/>
                    <a:pt x="24" y="12"/>
                  </a:cubicBezTo>
                  <a:cubicBezTo>
                    <a:pt x="25" y="12"/>
                    <a:pt x="25" y="12"/>
                    <a:pt x="25" y="12"/>
                  </a:cubicBezTo>
                  <a:cubicBezTo>
                    <a:pt x="56" y="12"/>
                    <a:pt x="56" y="12"/>
                    <a:pt x="56" y="12"/>
                  </a:cubicBezTo>
                  <a:cubicBezTo>
                    <a:pt x="56" y="3"/>
                    <a:pt x="56" y="3"/>
                    <a:pt x="56" y="3"/>
                  </a:cubicBezTo>
                  <a:cubicBezTo>
                    <a:pt x="56" y="1"/>
                    <a:pt x="58" y="0"/>
                    <a:pt x="60" y="0"/>
                  </a:cubicBezTo>
                  <a:cubicBezTo>
                    <a:pt x="60" y="0"/>
                    <a:pt x="60" y="0"/>
                    <a:pt x="60" y="0"/>
                  </a:cubicBezTo>
                  <a:cubicBezTo>
                    <a:pt x="79" y="0"/>
                    <a:pt x="79" y="0"/>
                    <a:pt x="79" y="0"/>
                  </a:cubicBezTo>
                  <a:cubicBezTo>
                    <a:pt x="81" y="0"/>
                    <a:pt x="82" y="1"/>
                    <a:pt x="82" y="3"/>
                  </a:cubicBezTo>
                  <a:cubicBezTo>
                    <a:pt x="82" y="3"/>
                    <a:pt x="82" y="3"/>
                    <a:pt x="82" y="3"/>
                  </a:cubicBezTo>
                  <a:cubicBezTo>
                    <a:pt x="82" y="12"/>
                    <a:pt x="82" y="12"/>
                    <a:pt x="82" y="12"/>
                  </a:cubicBezTo>
                  <a:cubicBezTo>
                    <a:pt x="115" y="12"/>
                    <a:pt x="115" y="12"/>
                    <a:pt x="115" y="12"/>
                  </a:cubicBezTo>
                  <a:cubicBezTo>
                    <a:pt x="117" y="12"/>
                    <a:pt x="118" y="13"/>
                    <a:pt x="119" y="14"/>
                  </a:cubicBezTo>
                  <a:cubicBezTo>
                    <a:pt x="136" y="31"/>
                    <a:pt x="136" y="31"/>
                    <a:pt x="136" y="31"/>
                  </a:cubicBezTo>
                  <a:cubicBezTo>
                    <a:pt x="139" y="33"/>
                    <a:pt x="139" y="37"/>
                    <a:pt x="136" y="39"/>
                  </a:cubicBezTo>
                  <a:cubicBezTo>
                    <a:pt x="136" y="39"/>
                    <a:pt x="136" y="39"/>
                    <a:pt x="136" y="39"/>
                  </a:cubicBezTo>
                  <a:cubicBezTo>
                    <a:pt x="119" y="57"/>
                    <a:pt x="119" y="57"/>
                    <a:pt x="119" y="57"/>
                  </a:cubicBezTo>
                  <a:cubicBezTo>
                    <a:pt x="118" y="58"/>
                    <a:pt x="116" y="58"/>
                    <a:pt x="115" y="58"/>
                  </a:cubicBezTo>
                  <a:cubicBezTo>
                    <a:pt x="115" y="58"/>
                    <a:pt x="115" y="58"/>
                    <a:pt x="115" y="58"/>
                  </a:cubicBezTo>
                  <a:cubicBezTo>
                    <a:pt x="82" y="58"/>
                    <a:pt x="82" y="58"/>
                    <a:pt x="82" y="58"/>
                  </a:cubicBezTo>
                  <a:cubicBezTo>
                    <a:pt x="82" y="70"/>
                    <a:pt x="82" y="70"/>
                    <a:pt x="82" y="70"/>
                  </a:cubicBezTo>
                  <a:cubicBezTo>
                    <a:pt x="114" y="70"/>
                    <a:pt x="114" y="70"/>
                    <a:pt x="114" y="70"/>
                  </a:cubicBezTo>
                  <a:cubicBezTo>
                    <a:pt x="114" y="70"/>
                    <a:pt x="114" y="70"/>
                    <a:pt x="114" y="70"/>
                  </a:cubicBezTo>
                  <a:cubicBezTo>
                    <a:pt x="118" y="70"/>
                    <a:pt x="120" y="73"/>
                    <a:pt x="120" y="76"/>
                  </a:cubicBezTo>
                  <a:cubicBezTo>
                    <a:pt x="120" y="111"/>
                    <a:pt x="120" y="111"/>
                    <a:pt x="120" y="111"/>
                  </a:cubicBezTo>
                  <a:cubicBezTo>
                    <a:pt x="120" y="111"/>
                    <a:pt x="120" y="111"/>
                    <a:pt x="120" y="111"/>
                  </a:cubicBezTo>
                  <a:cubicBezTo>
                    <a:pt x="120" y="114"/>
                    <a:pt x="118" y="117"/>
                    <a:pt x="114" y="117"/>
                  </a:cubicBezTo>
                  <a:cubicBezTo>
                    <a:pt x="82" y="117"/>
                    <a:pt x="82" y="117"/>
                    <a:pt x="82" y="117"/>
                  </a:cubicBezTo>
                  <a:cubicBezTo>
                    <a:pt x="82" y="133"/>
                    <a:pt x="82" y="133"/>
                    <a:pt x="82" y="133"/>
                  </a:cubicBezTo>
                  <a:cubicBezTo>
                    <a:pt x="129" y="133"/>
                    <a:pt x="129" y="133"/>
                    <a:pt x="129" y="133"/>
                  </a:cubicBezTo>
                  <a:cubicBezTo>
                    <a:pt x="132" y="133"/>
                    <a:pt x="135" y="136"/>
                    <a:pt x="135" y="139"/>
                  </a:cubicBezTo>
                  <a:cubicBezTo>
                    <a:pt x="135" y="142"/>
                    <a:pt x="132" y="145"/>
                    <a:pt x="129" y="145"/>
                  </a:cubicBezTo>
                  <a:cubicBezTo>
                    <a:pt x="10" y="145"/>
                    <a:pt x="10" y="145"/>
                    <a:pt x="10" y="145"/>
                  </a:cubicBezTo>
                  <a:close/>
                  <a:moveTo>
                    <a:pt x="63" y="133"/>
                  </a:moveTo>
                  <a:cubicBezTo>
                    <a:pt x="63" y="133"/>
                    <a:pt x="63" y="133"/>
                    <a:pt x="63" y="133"/>
                  </a:cubicBezTo>
                  <a:cubicBezTo>
                    <a:pt x="76" y="133"/>
                    <a:pt x="76" y="133"/>
                    <a:pt x="76" y="133"/>
                  </a:cubicBezTo>
                  <a:cubicBezTo>
                    <a:pt x="76" y="117"/>
                    <a:pt x="76" y="117"/>
                    <a:pt x="76" y="117"/>
                  </a:cubicBezTo>
                  <a:cubicBezTo>
                    <a:pt x="63" y="117"/>
                    <a:pt x="63" y="117"/>
                    <a:pt x="63" y="117"/>
                  </a:cubicBezTo>
                  <a:cubicBezTo>
                    <a:pt x="63" y="133"/>
                    <a:pt x="63" y="133"/>
                    <a:pt x="63" y="133"/>
                  </a:cubicBezTo>
                  <a:close/>
                  <a:moveTo>
                    <a:pt x="76" y="6"/>
                  </a:moveTo>
                  <a:cubicBezTo>
                    <a:pt x="76" y="6"/>
                    <a:pt x="76" y="6"/>
                    <a:pt x="76" y="6"/>
                  </a:cubicBezTo>
                  <a:cubicBezTo>
                    <a:pt x="63" y="6"/>
                    <a:pt x="63" y="6"/>
                    <a:pt x="63" y="6"/>
                  </a:cubicBezTo>
                  <a:cubicBezTo>
                    <a:pt x="63" y="12"/>
                    <a:pt x="63" y="12"/>
                    <a:pt x="63" y="12"/>
                  </a:cubicBezTo>
                  <a:cubicBezTo>
                    <a:pt x="76" y="12"/>
                    <a:pt x="76" y="12"/>
                    <a:pt x="76" y="12"/>
                  </a:cubicBezTo>
                  <a:cubicBezTo>
                    <a:pt x="76" y="6"/>
                    <a:pt x="76" y="6"/>
                    <a:pt x="76" y="6"/>
                  </a:cubicBezTo>
                  <a:close/>
                  <a:moveTo>
                    <a:pt x="76" y="70"/>
                  </a:moveTo>
                  <a:cubicBezTo>
                    <a:pt x="76" y="70"/>
                    <a:pt x="76" y="70"/>
                    <a:pt x="76" y="70"/>
                  </a:cubicBezTo>
                  <a:cubicBezTo>
                    <a:pt x="76" y="58"/>
                    <a:pt x="76" y="58"/>
                    <a:pt x="76" y="58"/>
                  </a:cubicBezTo>
                  <a:cubicBezTo>
                    <a:pt x="63" y="58"/>
                    <a:pt x="63" y="58"/>
                    <a:pt x="63" y="58"/>
                  </a:cubicBezTo>
                  <a:cubicBezTo>
                    <a:pt x="63" y="70"/>
                    <a:pt x="63" y="70"/>
                    <a:pt x="63" y="70"/>
                  </a:cubicBezTo>
                  <a:cubicBezTo>
                    <a:pt x="76" y="70"/>
                    <a:pt x="76" y="70"/>
                    <a:pt x="76" y="70"/>
                  </a:cubicBezTo>
                  <a:close/>
                  <a:moveTo>
                    <a:pt x="113" y="23"/>
                  </a:moveTo>
                  <a:cubicBezTo>
                    <a:pt x="113" y="23"/>
                    <a:pt x="113" y="23"/>
                    <a:pt x="113" y="23"/>
                  </a:cubicBezTo>
                  <a:cubicBezTo>
                    <a:pt x="30" y="23"/>
                    <a:pt x="30" y="23"/>
                    <a:pt x="30" y="23"/>
                  </a:cubicBezTo>
                  <a:cubicBezTo>
                    <a:pt x="30" y="47"/>
                    <a:pt x="30" y="47"/>
                    <a:pt x="30" y="47"/>
                  </a:cubicBezTo>
                  <a:cubicBezTo>
                    <a:pt x="113" y="47"/>
                    <a:pt x="113" y="47"/>
                    <a:pt x="113" y="47"/>
                  </a:cubicBezTo>
                  <a:cubicBezTo>
                    <a:pt x="125" y="35"/>
                    <a:pt x="125" y="35"/>
                    <a:pt x="125" y="35"/>
                  </a:cubicBezTo>
                  <a:cubicBezTo>
                    <a:pt x="113" y="23"/>
                    <a:pt x="113" y="23"/>
                    <a:pt x="113" y="23"/>
                  </a:cubicBezTo>
                  <a:close/>
                  <a:moveTo>
                    <a:pt x="109" y="81"/>
                  </a:moveTo>
                  <a:cubicBezTo>
                    <a:pt x="109" y="81"/>
                    <a:pt x="109" y="81"/>
                    <a:pt x="109" y="81"/>
                  </a:cubicBezTo>
                  <a:cubicBezTo>
                    <a:pt x="26" y="81"/>
                    <a:pt x="26" y="81"/>
                    <a:pt x="26" y="81"/>
                  </a:cubicBezTo>
                  <a:cubicBezTo>
                    <a:pt x="14" y="93"/>
                    <a:pt x="14" y="93"/>
                    <a:pt x="14" y="93"/>
                  </a:cubicBezTo>
                  <a:cubicBezTo>
                    <a:pt x="26" y="105"/>
                    <a:pt x="26" y="105"/>
                    <a:pt x="26" y="105"/>
                  </a:cubicBezTo>
                  <a:cubicBezTo>
                    <a:pt x="109" y="105"/>
                    <a:pt x="109" y="105"/>
                    <a:pt x="109" y="105"/>
                  </a:cubicBezTo>
                  <a:cubicBezTo>
                    <a:pt x="109" y="81"/>
                    <a:pt x="109" y="81"/>
                    <a:pt x="109"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105" name="Freeform 27">
              <a:extLst>
                <a:ext uri="{FF2B5EF4-FFF2-40B4-BE49-F238E27FC236}">
                  <a16:creationId xmlns:a16="http://schemas.microsoft.com/office/drawing/2014/main" id="{B20BE2D8-DAB1-482A-A189-CBE393376D37}"/>
                </a:ext>
              </a:extLst>
            </p:cNvPr>
            <p:cNvSpPr>
              <a:spLocks noEditPoints="1"/>
            </p:cNvSpPr>
            <p:nvPr/>
          </p:nvSpPr>
          <p:spPr bwMode="auto">
            <a:xfrm>
              <a:off x="2941639" y="3081494"/>
              <a:ext cx="219075" cy="257254"/>
            </a:xfrm>
            <a:custGeom>
              <a:avLst/>
              <a:gdLst>
                <a:gd name="T0" fmla="*/ 6 w 125"/>
                <a:gd name="T1" fmla="*/ 0 h 147"/>
                <a:gd name="T2" fmla="*/ 6 w 125"/>
                <a:gd name="T3" fmla="*/ 0 h 147"/>
                <a:gd name="T4" fmla="*/ 6 w 125"/>
                <a:gd name="T5" fmla="*/ 0 h 147"/>
                <a:gd name="T6" fmla="*/ 6 w 125"/>
                <a:gd name="T7" fmla="*/ 0 h 147"/>
                <a:gd name="T8" fmla="*/ 119 w 125"/>
                <a:gd name="T9" fmla="*/ 0 h 147"/>
                <a:gd name="T10" fmla="*/ 124 w 125"/>
                <a:gd name="T11" fmla="*/ 6 h 147"/>
                <a:gd name="T12" fmla="*/ 123 w 125"/>
                <a:gd name="T13" fmla="*/ 10 h 147"/>
                <a:gd name="T14" fmla="*/ 94 w 125"/>
                <a:gd name="T15" fmla="*/ 38 h 147"/>
                <a:gd name="T16" fmla="*/ 123 w 125"/>
                <a:gd name="T17" fmla="*/ 66 h 147"/>
                <a:gd name="T18" fmla="*/ 123 w 125"/>
                <a:gd name="T19" fmla="*/ 74 h 147"/>
                <a:gd name="T20" fmla="*/ 119 w 125"/>
                <a:gd name="T21" fmla="*/ 76 h 147"/>
                <a:gd name="T22" fmla="*/ 118 w 125"/>
                <a:gd name="T23" fmla="*/ 76 h 147"/>
                <a:gd name="T24" fmla="*/ 12 w 125"/>
                <a:gd name="T25" fmla="*/ 76 h 147"/>
                <a:gd name="T26" fmla="*/ 12 w 125"/>
                <a:gd name="T27" fmla="*/ 142 h 147"/>
                <a:gd name="T28" fmla="*/ 6 w 125"/>
                <a:gd name="T29" fmla="*/ 147 h 147"/>
                <a:gd name="T30" fmla="*/ 0 w 125"/>
                <a:gd name="T31" fmla="*/ 142 h 147"/>
                <a:gd name="T32" fmla="*/ 0 w 125"/>
                <a:gd name="T33" fmla="*/ 70 h 147"/>
                <a:gd name="T34" fmla="*/ 0 w 125"/>
                <a:gd name="T35" fmla="*/ 70 h 147"/>
                <a:gd name="T36" fmla="*/ 0 w 125"/>
                <a:gd name="T37" fmla="*/ 70 h 147"/>
                <a:gd name="T38" fmla="*/ 0 w 125"/>
                <a:gd name="T39" fmla="*/ 6 h 147"/>
                <a:gd name="T40" fmla="*/ 6 w 125"/>
                <a:gd name="T41" fmla="*/ 0 h 147"/>
                <a:gd name="T42" fmla="*/ 6 w 125"/>
                <a:gd name="T43" fmla="*/ 0 h 147"/>
                <a:gd name="T44" fmla="*/ 6 w 125"/>
                <a:gd name="T45" fmla="*/ 0 h 147"/>
                <a:gd name="T46" fmla="*/ 6 w 125"/>
                <a:gd name="T47" fmla="*/ 0 h 147"/>
                <a:gd name="T48" fmla="*/ 6 w 125"/>
                <a:gd name="T49" fmla="*/ 0 h 147"/>
                <a:gd name="T50" fmla="*/ 12 w 125"/>
                <a:gd name="T51" fmla="*/ 11 h 147"/>
                <a:gd name="T52" fmla="*/ 12 w 125"/>
                <a:gd name="T53" fmla="*/ 11 h 147"/>
                <a:gd name="T54" fmla="*/ 12 w 125"/>
                <a:gd name="T55" fmla="*/ 64 h 147"/>
                <a:gd name="T56" fmla="*/ 105 w 125"/>
                <a:gd name="T57" fmla="*/ 64 h 147"/>
                <a:gd name="T58" fmla="*/ 82 w 125"/>
                <a:gd name="T59" fmla="*/ 42 h 147"/>
                <a:gd name="T60" fmla="*/ 82 w 125"/>
                <a:gd name="T61" fmla="*/ 34 h 147"/>
                <a:gd name="T62" fmla="*/ 105 w 125"/>
                <a:gd name="T63" fmla="*/ 11 h 147"/>
                <a:gd name="T64" fmla="*/ 12 w 125"/>
                <a:gd name="T65" fmla="*/ 1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 h="147">
                  <a:moveTo>
                    <a:pt x="6" y="0"/>
                  </a:moveTo>
                  <a:cubicBezTo>
                    <a:pt x="6" y="0"/>
                    <a:pt x="6" y="0"/>
                    <a:pt x="6" y="0"/>
                  </a:cubicBezTo>
                  <a:cubicBezTo>
                    <a:pt x="6" y="0"/>
                    <a:pt x="6" y="0"/>
                    <a:pt x="6" y="0"/>
                  </a:cubicBezTo>
                  <a:cubicBezTo>
                    <a:pt x="6" y="0"/>
                    <a:pt x="6" y="0"/>
                    <a:pt x="6" y="0"/>
                  </a:cubicBezTo>
                  <a:cubicBezTo>
                    <a:pt x="119" y="0"/>
                    <a:pt x="119" y="0"/>
                    <a:pt x="119" y="0"/>
                  </a:cubicBezTo>
                  <a:cubicBezTo>
                    <a:pt x="122" y="0"/>
                    <a:pt x="124" y="2"/>
                    <a:pt x="124" y="6"/>
                  </a:cubicBezTo>
                  <a:cubicBezTo>
                    <a:pt x="124" y="7"/>
                    <a:pt x="124" y="9"/>
                    <a:pt x="123" y="10"/>
                  </a:cubicBezTo>
                  <a:cubicBezTo>
                    <a:pt x="94" y="38"/>
                    <a:pt x="94" y="38"/>
                    <a:pt x="94" y="38"/>
                  </a:cubicBezTo>
                  <a:cubicBezTo>
                    <a:pt x="123" y="66"/>
                    <a:pt x="123" y="66"/>
                    <a:pt x="123" y="66"/>
                  </a:cubicBezTo>
                  <a:cubicBezTo>
                    <a:pt x="125" y="68"/>
                    <a:pt x="125" y="72"/>
                    <a:pt x="123" y="74"/>
                  </a:cubicBezTo>
                  <a:cubicBezTo>
                    <a:pt x="121" y="75"/>
                    <a:pt x="120" y="76"/>
                    <a:pt x="119" y="76"/>
                  </a:cubicBezTo>
                  <a:cubicBezTo>
                    <a:pt x="118" y="76"/>
                    <a:pt x="118" y="76"/>
                    <a:pt x="118" y="76"/>
                  </a:cubicBezTo>
                  <a:cubicBezTo>
                    <a:pt x="12" y="76"/>
                    <a:pt x="12" y="76"/>
                    <a:pt x="12" y="76"/>
                  </a:cubicBezTo>
                  <a:cubicBezTo>
                    <a:pt x="12" y="142"/>
                    <a:pt x="12" y="142"/>
                    <a:pt x="12" y="142"/>
                  </a:cubicBezTo>
                  <a:cubicBezTo>
                    <a:pt x="12" y="145"/>
                    <a:pt x="9" y="147"/>
                    <a:pt x="6" y="147"/>
                  </a:cubicBezTo>
                  <a:cubicBezTo>
                    <a:pt x="3" y="147"/>
                    <a:pt x="0" y="145"/>
                    <a:pt x="0" y="142"/>
                  </a:cubicBezTo>
                  <a:cubicBezTo>
                    <a:pt x="0" y="70"/>
                    <a:pt x="0" y="70"/>
                    <a:pt x="0" y="70"/>
                  </a:cubicBezTo>
                  <a:cubicBezTo>
                    <a:pt x="0" y="70"/>
                    <a:pt x="0" y="70"/>
                    <a:pt x="0" y="70"/>
                  </a:cubicBezTo>
                  <a:cubicBezTo>
                    <a:pt x="0" y="70"/>
                    <a:pt x="0" y="70"/>
                    <a:pt x="0" y="70"/>
                  </a:cubicBezTo>
                  <a:cubicBezTo>
                    <a:pt x="0" y="6"/>
                    <a:pt x="0" y="6"/>
                    <a:pt x="0" y="6"/>
                  </a:cubicBezTo>
                  <a:cubicBezTo>
                    <a:pt x="0" y="2"/>
                    <a:pt x="3" y="0"/>
                    <a:pt x="6" y="0"/>
                  </a:cubicBezTo>
                  <a:close/>
                  <a:moveTo>
                    <a:pt x="6" y="0"/>
                  </a:moveTo>
                  <a:cubicBezTo>
                    <a:pt x="6" y="0"/>
                    <a:pt x="6" y="0"/>
                    <a:pt x="6" y="0"/>
                  </a:cubicBezTo>
                  <a:cubicBezTo>
                    <a:pt x="6" y="0"/>
                    <a:pt x="6" y="0"/>
                    <a:pt x="6" y="0"/>
                  </a:cubicBezTo>
                  <a:cubicBezTo>
                    <a:pt x="6" y="0"/>
                    <a:pt x="6" y="0"/>
                    <a:pt x="6" y="0"/>
                  </a:cubicBezTo>
                  <a:close/>
                  <a:moveTo>
                    <a:pt x="12" y="11"/>
                  </a:moveTo>
                  <a:cubicBezTo>
                    <a:pt x="12" y="11"/>
                    <a:pt x="12" y="11"/>
                    <a:pt x="12" y="11"/>
                  </a:cubicBezTo>
                  <a:cubicBezTo>
                    <a:pt x="12" y="64"/>
                    <a:pt x="12" y="64"/>
                    <a:pt x="12" y="64"/>
                  </a:cubicBezTo>
                  <a:cubicBezTo>
                    <a:pt x="105" y="64"/>
                    <a:pt x="105" y="64"/>
                    <a:pt x="105" y="64"/>
                  </a:cubicBezTo>
                  <a:cubicBezTo>
                    <a:pt x="82" y="42"/>
                    <a:pt x="82" y="42"/>
                    <a:pt x="82" y="42"/>
                  </a:cubicBezTo>
                  <a:cubicBezTo>
                    <a:pt x="80" y="40"/>
                    <a:pt x="80" y="36"/>
                    <a:pt x="82" y="34"/>
                  </a:cubicBezTo>
                  <a:cubicBezTo>
                    <a:pt x="105" y="11"/>
                    <a:pt x="105" y="11"/>
                    <a:pt x="105" y="11"/>
                  </a:cubicBezTo>
                  <a:cubicBezTo>
                    <a:pt x="12" y="11"/>
                    <a:pt x="12"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106" name="Freeform 28">
              <a:extLst>
                <a:ext uri="{FF2B5EF4-FFF2-40B4-BE49-F238E27FC236}">
                  <a16:creationId xmlns:a16="http://schemas.microsoft.com/office/drawing/2014/main" id="{7A78E008-88C0-4367-AED1-572ADF54C8B0}"/>
                </a:ext>
              </a:extLst>
            </p:cNvPr>
            <p:cNvSpPr>
              <a:spLocks noEditPoints="1"/>
            </p:cNvSpPr>
            <p:nvPr/>
          </p:nvSpPr>
          <p:spPr bwMode="auto">
            <a:xfrm>
              <a:off x="5902325" y="2459002"/>
              <a:ext cx="261938" cy="258843"/>
            </a:xfrm>
            <a:custGeom>
              <a:avLst/>
              <a:gdLst>
                <a:gd name="T0" fmla="*/ 145 w 149"/>
                <a:gd name="T1" fmla="*/ 101 h 148"/>
                <a:gd name="T2" fmla="*/ 145 w 149"/>
                <a:gd name="T3" fmla="*/ 111 h 148"/>
                <a:gd name="T4" fmla="*/ 72 w 149"/>
                <a:gd name="T5" fmla="*/ 147 h 148"/>
                <a:gd name="T6" fmla="*/ 1 w 149"/>
                <a:gd name="T7" fmla="*/ 103 h 148"/>
                <a:gd name="T8" fmla="*/ 24 w 149"/>
                <a:gd name="T9" fmla="*/ 90 h 148"/>
                <a:gd name="T10" fmla="*/ 1 w 149"/>
                <a:gd name="T11" fmla="*/ 71 h 148"/>
                <a:gd name="T12" fmla="*/ 24 w 149"/>
                <a:gd name="T13" fmla="*/ 58 h 148"/>
                <a:gd name="T14" fmla="*/ 1 w 149"/>
                <a:gd name="T15" fmla="*/ 40 h 148"/>
                <a:gd name="T16" fmla="*/ 72 w 149"/>
                <a:gd name="T17" fmla="*/ 1 h 148"/>
                <a:gd name="T18" fmla="*/ 145 w 149"/>
                <a:gd name="T19" fmla="*/ 37 h 148"/>
                <a:gd name="T20" fmla="*/ 145 w 149"/>
                <a:gd name="T21" fmla="*/ 47 h 148"/>
                <a:gd name="T22" fmla="*/ 145 w 149"/>
                <a:gd name="T23" fmla="*/ 69 h 148"/>
                <a:gd name="T24" fmla="*/ 145 w 149"/>
                <a:gd name="T25" fmla="*/ 79 h 148"/>
                <a:gd name="T26" fmla="*/ 130 w 149"/>
                <a:gd name="T27" fmla="*/ 106 h 148"/>
                <a:gd name="T28" fmla="*/ 113 w 149"/>
                <a:gd name="T29" fmla="*/ 96 h 148"/>
                <a:gd name="T30" fmla="*/ 75 w 149"/>
                <a:gd name="T31" fmla="*/ 116 h 148"/>
                <a:gd name="T32" fmla="*/ 74 w 149"/>
                <a:gd name="T33" fmla="*/ 116 h 148"/>
                <a:gd name="T34" fmla="*/ 74 w 149"/>
                <a:gd name="T35" fmla="*/ 116 h 148"/>
                <a:gd name="T36" fmla="*/ 73 w 149"/>
                <a:gd name="T37" fmla="*/ 116 h 148"/>
                <a:gd name="T38" fmla="*/ 72 w 149"/>
                <a:gd name="T39" fmla="*/ 115 h 148"/>
                <a:gd name="T40" fmla="*/ 18 w 149"/>
                <a:gd name="T41" fmla="*/ 106 h 148"/>
                <a:gd name="T42" fmla="*/ 130 w 149"/>
                <a:gd name="T43" fmla="*/ 106 h 148"/>
                <a:gd name="T44" fmla="*/ 74 w 149"/>
                <a:gd name="T45" fmla="*/ 104 h 148"/>
                <a:gd name="T46" fmla="*/ 113 w 149"/>
                <a:gd name="T47" fmla="*/ 64 h 148"/>
                <a:gd name="T48" fmla="*/ 75 w 149"/>
                <a:gd name="T49" fmla="*/ 84 h 148"/>
                <a:gd name="T50" fmla="*/ 74 w 149"/>
                <a:gd name="T51" fmla="*/ 84 h 148"/>
                <a:gd name="T52" fmla="*/ 74 w 149"/>
                <a:gd name="T53" fmla="*/ 84 h 148"/>
                <a:gd name="T54" fmla="*/ 73 w 149"/>
                <a:gd name="T55" fmla="*/ 84 h 148"/>
                <a:gd name="T56" fmla="*/ 72 w 149"/>
                <a:gd name="T57" fmla="*/ 84 h 148"/>
                <a:gd name="T58" fmla="*/ 18 w 149"/>
                <a:gd name="T59" fmla="*/ 74 h 148"/>
                <a:gd name="T60" fmla="*/ 74 w 149"/>
                <a:gd name="T61" fmla="*/ 72 h 148"/>
                <a:gd name="T62" fmla="*/ 130 w 149"/>
                <a:gd name="T63" fmla="*/ 42 h 148"/>
                <a:gd name="T64" fmla="*/ 18 w 149"/>
                <a:gd name="T65" fmla="*/ 4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9" h="148">
                  <a:moveTo>
                    <a:pt x="124" y="90"/>
                  </a:moveTo>
                  <a:cubicBezTo>
                    <a:pt x="145" y="101"/>
                    <a:pt x="145" y="101"/>
                    <a:pt x="145" y="101"/>
                  </a:cubicBezTo>
                  <a:cubicBezTo>
                    <a:pt x="148" y="102"/>
                    <a:pt x="149" y="106"/>
                    <a:pt x="147" y="108"/>
                  </a:cubicBezTo>
                  <a:cubicBezTo>
                    <a:pt x="147" y="109"/>
                    <a:pt x="146" y="110"/>
                    <a:pt x="145" y="111"/>
                  </a:cubicBezTo>
                  <a:cubicBezTo>
                    <a:pt x="77" y="147"/>
                    <a:pt x="77" y="147"/>
                    <a:pt x="77" y="147"/>
                  </a:cubicBezTo>
                  <a:cubicBezTo>
                    <a:pt x="75" y="148"/>
                    <a:pt x="73" y="148"/>
                    <a:pt x="72" y="147"/>
                  </a:cubicBezTo>
                  <a:cubicBezTo>
                    <a:pt x="4" y="111"/>
                    <a:pt x="4" y="111"/>
                    <a:pt x="4" y="111"/>
                  </a:cubicBezTo>
                  <a:cubicBezTo>
                    <a:pt x="1" y="109"/>
                    <a:pt x="0" y="106"/>
                    <a:pt x="1" y="103"/>
                  </a:cubicBezTo>
                  <a:cubicBezTo>
                    <a:pt x="2" y="102"/>
                    <a:pt x="3" y="101"/>
                    <a:pt x="4" y="101"/>
                  </a:cubicBezTo>
                  <a:cubicBezTo>
                    <a:pt x="24" y="90"/>
                    <a:pt x="24" y="90"/>
                    <a:pt x="24" y="90"/>
                  </a:cubicBezTo>
                  <a:cubicBezTo>
                    <a:pt x="4" y="79"/>
                    <a:pt x="4" y="79"/>
                    <a:pt x="4" y="79"/>
                  </a:cubicBezTo>
                  <a:cubicBezTo>
                    <a:pt x="1" y="77"/>
                    <a:pt x="0" y="74"/>
                    <a:pt x="1" y="71"/>
                  </a:cubicBezTo>
                  <a:cubicBezTo>
                    <a:pt x="2" y="70"/>
                    <a:pt x="3" y="69"/>
                    <a:pt x="4" y="69"/>
                  </a:cubicBezTo>
                  <a:cubicBezTo>
                    <a:pt x="24" y="58"/>
                    <a:pt x="24" y="58"/>
                    <a:pt x="24" y="58"/>
                  </a:cubicBezTo>
                  <a:cubicBezTo>
                    <a:pt x="4" y="47"/>
                    <a:pt x="4" y="47"/>
                    <a:pt x="4" y="47"/>
                  </a:cubicBezTo>
                  <a:cubicBezTo>
                    <a:pt x="1" y="46"/>
                    <a:pt x="0" y="42"/>
                    <a:pt x="1" y="40"/>
                  </a:cubicBezTo>
                  <a:cubicBezTo>
                    <a:pt x="2" y="39"/>
                    <a:pt x="3" y="38"/>
                    <a:pt x="4" y="37"/>
                  </a:cubicBezTo>
                  <a:cubicBezTo>
                    <a:pt x="72" y="1"/>
                    <a:pt x="72" y="1"/>
                    <a:pt x="72" y="1"/>
                  </a:cubicBezTo>
                  <a:cubicBezTo>
                    <a:pt x="73" y="0"/>
                    <a:pt x="75" y="0"/>
                    <a:pt x="77" y="1"/>
                  </a:cubicBezTo>
                  <a:cubicBezTo>
                    <a:pt x="145" y="37"/>
                    <a:pt x="145" y="37"/>
                    <a:pt x="145" y="37"/>
                  </a:cubicBezTo>
                  <a:cubicBezTo>
                    <a:pt x="148" y="39"/>
                    <a:pt x="149" y="42"/>
                    <a:pt x="147" y="45"/>
                  </a:cubicBezTo>
                  <a:cubicBezTo>
                    <a:pt x="147" y="46"/>
                    <a:pt x="146" y="47"/>
                    <a:pt x="145" y="47"/>
                  </a:cubicBezTo>
                  <a:cubicBezTo>
                    <a:pt x="124" y="58"/>
                    <a:pt x="124" y="58"/>
                    <a:pt x="124" y="58"/>
                  </a:cubicBezTo>
                  <a:cubicBezTo>
                    <a:pt x="145" y="69"/>
                    <a:pt x="145" y="69"/>
                    <a:pt x="145" y="69"/>
                  </a:cubicBezTo>
                  <a:cubicBezTo>
                    <a:pt x="148" y="70"/>
                    <a:pt x="149" y="74"/>
                    <a:pt x="147" y="77"/>
                  </a:cubicBezTo>
                  <a:cubicBezTo>
                    <a:pt x="147" y="78"/>
                    <a:pt x="146" y="78"/>
                    <a:pt x="145" y="79"/>
                  </a:cubicBezTo>
                  <a:cubicBezTo>
                    <a:pt x="124" y="90"/>
                    <a:pt x="124" y="90"/>
                    <a:pt x="124" y="90"/>
                  </a:cubicBezTo>
                  <a:close/>
                  <a:moveTo>
                    <a:pt x="130" y="106"/>
                  </a:moveTo>
                  <a:cubicBezTo>
                    <a:pt x="130" y="106"/>
                    <a:pt x="130" y="106"/>
                    <a:pt x="130" y="106"/>
                  </a:cubicBezTo>
                  <a:cubicBezTo>
                    <a:pt x="113" y="96"/>
                    <a:pt x="113" y="96"/>
                    <a:pt x="113" y="96"/>
                  </a:cubicBezTo>
                  <a:cubicBezTo>
                    <a:pt x="77" y="115"/>
                    <a:pt x="77" y="115"/>
                    <a:pt x="77" y="115"/>
                  </a:cubicBezTo>
                  <a:cubicBezTo>
                    <a:pt x="76" y="116"/>
                    <a:pt x="76" y="116"/>
                    <a:pt x="75" y="116"/>
                  </a:cubicBezTo>
                  <a:cubicBezTo>
                    <a:pt x="75" y="116"/>
                    <a:pt x="75" y="116"/>
                    <a:pt x="75" y="116"/>
                  </a:cubicBezTo>
                  <a:cubicBezTo>
                    <a:pt x="74" y="116"/>
                    <a:pt x="74" y="116"/>
                    <a:pt x="74" y="116"/>
                  </a:cubicBezTo>
                  <a:cubicBezTo>
                    <a:pt x="74" y="116"/>
                    <a:pt x="74" y="116"/>
                    <a:pt x="74" y="116"/>
                  </a:cubicBezTo>
                  <a:cubicBezTo>
                    <a:pt x="74" y="116"/>
                    <a:pt x="74" y="116"/>
                    <a:pt x="74" y="116"/>
                  </a:cubicBezTo>
                  <a:cubicBezTo>
                    <a:pt x="74" y="116"/>
                    <a:pt x="74" y="116"/>
                    <a:pt x="74" y="116"/>
                  </a:cubicBezTo>
                  <a:cubicBezTo>
                    <a:pt x="73" y="116"/>
                    <a:pt x="73" y="116"/>
                    <a:pt x="73" y="116"/>
                  </a:cubicBezTo>
                  <a:cubicBezTo>
                    <a:pt x="73" y="116"/>
                    <a:pt x="73" y="116"/>
                    <a:pt x="73" y="116"/>
                  </a:cubicBezTo>
                  <a:cubicBezTo>
                    <a:pt x="73" y="116"/>
                    <a:pt x="72" y="116"/>
                    <a:pt x="72" y="115"/>
                  </a:cubicBezTo>
                  <a:cubicBezTo>
                    <a:pt x="36" y="96"/>
                    <a:pt x="36" y="96"/>
                    <a:pt x="36" y="96"/>
                  </a:cubicBezTo>
                  <a:cubicBezTo>
                    <a:pt x="18" y="106"/>
                    <a:pt x="18" y="106"/>
                    <a:pt x="18" y="106"/>
                  </a:cubicBezTo>
                  <a:cubicBezTo>
                    <a:pt x="74" y="136"/>
                    <a:pt x="74" y="136"/>
                    <a:pt x="74" y="136"/>
                  </a:cubicBezTo>
                  <a:cubicBezTo>
                    <a:pt x="130" y="106"/>
                    <a:pt x="130" y="106"/>
                    <a:pt x="130" y="106"/>
                  </a:cubicBezTo>
                  <a:close/>
                  <a:moveTo>
                    <a:pt x="74" y="104"/>
                  </a:moveTo>
                  <a:cubicBezTo>
                    <a:pt x="74" y="104"/>
                    <a:pt x="74" y="104"/>
                    <a:pt x="74" y="104"/>
                  </a:cubicBezTo>
                  <a:cubicBezTo>
                    <a:pt x="93" y="94"/>
                    <a:pt x="112" y="84"/>
                    <a:pt x="130" y="74"/>
                  </a:cubicBezTo>
                  <a:cubicBezTo>
                    <a:pt x="113" y="64"/>
                    <a:pt x="113" y="64"/>
                    <a:pt x="113" y="64"/>
                  </a:cubicBezTo>
                  <a:cubicBezTo>
                    <a:pt x="77" y="84"/>
                    <a:pt x="77" y="84"/>
                    <a:pt x="77" y="84"/>
                  </a:cubicBezTo>
                  <a:cubicBezTo>
                    <a:pt x="76" y="84"/>
                    <a:pt x="76" y="84"/>
                    <a:pt x="75" y="84"/>
                  </a:cubicBezTo>
                  <a:cubicBezTo>
                    <a:pt x="75" y="84"/>
                    <a:pt x="75" y="84"/>
                    <a:pt x="75" y="84"/>
                  </a:cubicBezTo>
                  <a:cubicBezTo>
                    <a:pt x="74" y="84"/>
                    <a:pt x="74" y="84"/>
                    <a:pt x="74" y="84"/>
                  </a:cubicBezTo>
                  <a:cubicBezTo>
                    <a:pt x="74" y="84"/>
                    <a:pt x="74" y="84"/>
                    <a:pt x="74" y="84"/>
                  </a:cubicBezTo>
                  <a:cubicBezTo>
                    <a:pt x="74" y="84"/>
                    <a:pt x="74" y="84"/>
                    <a:pt x="74" y="84"/>
                  </a:cubicBezTo>
                  <a:cubicBezTo>
                    <a:pt x="74" y="84"/>
                    <a:pt x="74" y="84"/>
                    <a:pt x="74" y="84"/>
                  </a:cubicBezTo>
                  <a:cubicBezTo>
                    <a:pt x="73" y="84"/>
                    <a:pt x="73" y="84"/>
                    <a:pt x="73" y="84"/>
                  </a:cubicBezTo>
                  <a:cubicBezTo>
                    <a:pt x="73" y="84"/>
                    <a:pt x="73" y="84"/>
                    <a:pt x="73" y="84"/>
                  </a:cubicBezTo>
                  <a:cubicBezTo>
                    <a:pt x="73" y="84"/>
                    <a:pt x="72" y="84"/>
                    <a:pt x="72" y="84"/>
                  </a:cubicBezTo>
                  <a:cubicBezTo>
                    <a:pt x="36" y="64"/>
                    <a:pt x="36" y="64"/>
                    <a:pt x="36" y="64"/>
                  </a:cubicBezTo>
                  <a:cubicBezTo>
                    <a:pt x="18" y="74"/>
                    <a:pt x="18" y="74"/>
                    <a:pt x="18" y="74"/>
                  </a:cubicBezTo>
                  <a:cubicBezTo>
                    <a:pt x="37" y="84"/>
                    <a:pt x="55" y="94"/>
                    <a:pt x="74" y="104"/>
                  </a:cubicBezTo>
                  <a:close/>
                  <a:moveTo>
                    <a:pt x="74" y="72"/>
                  </a:moveTo>
                  <a:cubicBezTo>
                    <a:pt x="74" y="72"/>
                    <a:pt x="74" y="72"/>
                    <a:pt x="74" y="72"/>
                  </a:cubicBezTo>
                  <a:cubicBezTo>
                    <a:pt x="93" y="62"/>
                    <a:pt x="112" y="52"/>
                    <a:pt x="130" y="42"/>
                  </a:cubicBezTo>
                  <a:cubicBezTo>
                    <a:pt x="74" y="12"/>
                    <a:pt x="74" y="12"/>
                    <a:pt x="74" y="12"/>
                  </a:cubicBezTo>
                  <a:cubicBezTo>
                    <a:pt x="18" y="42"/>
                    <a:pt x="18" y="42"/>
                    <a:pt x="18" y="42"/>
                  </a:cubicBezTo>
                  <a:cubicBezTo>
                    <a:pt x="37" y="52"/>
                    <a:pt x="55" y="62"/>
                    <a:pt x="74"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107" name="Rectangle 29">
              <a:extLst>
                <a:ext uri="{FF2B5EF4-FFF2-40B4-BE49-F238E27FC236}">
                  <a16:creationId xmlns:a16="http://schemas.microsoft.com/office/drawing/2014/main" id="{DD856420-66F9-480D-86FF-86F655146C1A}"/>
                </a:ext>
              </a:extLst>
            </p:cNvPr>
            <p:cNvSpPr>
              <a:spLocks noChangeArrowheads="1"/>
            </p:cNvSpPr>
            <p:nvPr/>
          </p:nvSpPr>
          <p:spPr bwMode="auto">
            <a:xfrm>
              <a:off x="4629150" y="1980245"/>
              <a:ext cx="863600" cy="47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添加</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zh-CN" dirty="0">
                <a:solidFill>
                  <a:schemeClr val="bg1"/>
                </a:solidFill>
                <a:latin typeface="微软雅黑 Light" panose="020B0502040204020203" pitchFamily="34" charset="-122"/>
                <a:ea typeface="微软雅黑 Light" panose="020B0502040204020203" pitchFamily="34" charset="-122"/>
              </a:endParaRPr>
            </a:p>
          </p:txBody>
        </p:sp>
        <p:sp>
          <p:nvSpPr>
            <p:cNvPr id="108" name="Rectangle 30">
              <a:extLst>
                <a:ext uri="{FF2B5EF4-FFF2-40B4-BE49-F238E27FC236}">
                  <a16:creationId xmlns:a16="http://schemas.microsoft.com/office/drawing/2014/main" id="{3FE81B4A-38AB-41DE-B5CA-ACED01B4D33A}"/>
                </a:ext>
              </a:extLst>
            </p:cNvPr>
            <p:cNvSpPr>
              <a:spLocks noChangeArrowheads="1"/>
            </p:cNvSpPr>
            <p:nvPr/>
          </p:nvSpPr>
          <p:spPr bwMode="auto">
            <a:xfrm>
              <a:off x="4756150" y="3136301"/>
              <a:ext cx="863600" cy="47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添加</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zh-CN" dirty="0">
                <a:solidFill>
                  <a:schemeClr val="bg1"/>
                </a:solidFill>
                <a:latin typeface="微软雅黑 Light" panose="020B0502040204020203" pitchFamily="34" charset="-122"/>
                <a:ea typeface="微软雅黑 Light" panose="020B0502040204020203" pitchFamily="34" charset="-122"/>
              </a:endParaRPr>
            </a:p>
          </p:txBody>
        </p:sp>
        <p:sp>
          <p:nvSpPr>
            <p:cNvPr id="109" name="Rectangle 31">
              <a:extLst>
                <a:ext uri="{FF2B5EF4-FFF2-40B4-BE49-F238E27FC236}">
                  <a16:creationId xmlns:a16="http://schemas.microsoft.com/office/drawing/2014/main" id="{E5AED4D2-D7A4-4806-B012-40E2F8221396}"/>
                </a:ext>
              </a:extLst>
            </p:cNvPr>
            <p:cNvSpPr>
              <a:spLocks noChangeArrowheads="1"/>
            </p:cNvSpPr>
            <p:nvPr/>
          </p:nvSpPr>
          <p:spPr bwMode="auto">
            <a:xfrm>
              <a:off x="3568700" y="3277633"/>
              <a:ext cx="863600" cy="47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添加</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zh-CN" dirty="0">
                <a:solidFill>
                  <a:schemeClr val="bg1"/>
                </a:solidFill>
                <a:latin typeface="微软雅黑 Light" panose="020B0502040204020203" pitchFamily="34" charset="-122"/>
                <a:ea typeface="微软雅黑 Light" panose="020B0502040204020203" pitchFamily="34" charset="-122"/>
              </a:endParaRPr>
            </a:p>
          </p:txBody>
        </p:sp>
        <p:sp>
          <p:nvSpPr>
            <p:cNvPr id="110" name="Rectangle 32">
              <a:extLst>
                <a:ext uri="{FF2B5EF4-FFF2-40B4-BE49-F238E27FC236}">
                  <a16:creationId xmlns:a16="http://schemas.microsoft.com/office/drawing/2014/main" id="{634E2D0A-7C35-4B96-9F15-0320AC2AD1C6}"/>
                </a:ext>
              </a:extLst>
            </p:cNvPr>
            <p:cNvSpPr>
              <a:spLocks noChangeArrowheads="1"/>
            </p:cNvSpPr>
            <p:nvPr/>
          </p:nvSpPr>
          <p:spPr bwMode="auto">
            <a:xfrm>
              <a:off x="3435350" y="2089814"/>
              <a:ext cx="863600" cy="47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添加</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zh-CN" dirty="0">
                <a:solidFill>
                  <a:schemeClr val="bg1"/>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Effect transition="in" filter="fade">
                                      <p:cBhvr>
                                        <p:cTn id="11" dur="1000"/>
                                        <p:tgtEl>
                                          <p:spTgt spid="98"/>
                                        </p:tgtEl>
                                      </p:cBhvr>
                                    </p:animEffect>
                                    <p:anim calcmode="lin" valueType="num">
                                      <p:cBhvr>
                                        <p:cTn id="12" dur="1000" fill="hold"/>
                                        <p:tgtEl>
                                          <p:spTgt spid="98"/>
                                        </p:tgtEl>
                                        <p:attrNameLst>
                                          <p:attrName>ppt_x</p:attrName>
                                        </p:attrNameLst>
                                      </p:cBhvr>
                                      <p:tavLst>
                                        <p:tav tm="0">
                                          <p:val>
                                            <p:strVal val="#ppt_x"/>
                                          </p:val>
                                        </p:tav>
                                        <p:tav tm="100000">
                                          <p:val>
                                            <p:strVal val="#ppt_x"/>
                                          </p:val>
                                        </p:tav>
                                      </p:tavLst>
                                    </p:anim>
                                    <p:anim calcmode="lin" valueType="num">
                                      <p:cBhvr>
                                        <p:cTn id="13" dur="1000" fill="hold"/>
                                        <p:tgtEl>
                                          <p:spTgt spid="9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3" fill="hold" nodeType="afterEffect">
                                  <p:stCondLst>
                                    <p:cond delay="0"/>
                                  </p:stCondLst>
                                  <p:childTnLst>
                                    <p:set>
                                      <p:cBhvr>
                                        <p:cTn id="16" dur="1" fill="hold">
                                          <p:stCondLst>
                                            <p:cond delay="0"/>
                                          </p:stCondLst>
                                        </p:cTn>
                                        <p:tgtEl>
                                          <p:spTgt spid="89"/>
                                        </p:tgtEl>
                                        <p:attrNameLst>
                                          <p:attrName>style.visibility</p:attrName>
                                        </p:attrNameLst>
                                      </p:cBhvr>
                                      <p:to>
                                        <p:strVal val="visible"/>
                                      </p:to>
                                    </p:set>
                                    <p:anim calcmode="lin" valueType="num">
                                      <p:cBhvr additive="base">
                                        <p:cTn id="17" dur="500" fill="hold"/>
                                        <p:tgtEl>
                                          <p:spTgt spid="89"/>
                                        </p:tgtEl>
                                        <p:attrNameLst>
                                          <p:attrName>ppt_x</p:attrName>
                                        </p:attrNameLst>
                                      </p:cBhvr>
                                      <p:tavLst>
                                        <p:tav tm="0">
                                          <p:val>
                                            <p:strVal val="1+#ppt_w/2"/>
                                          </p:val>
                                        </p:tav>
                                        <p:tav tm="100000">
                                          <p:val>
                                            <p:strVal val="#ppt_x"/>
                                          </p:val>
                                        </p:tav>
                                      </p:tavLst>
                                    </p:anim>
                                    <p:anim calcmode="lin" valueType="num">
                                      <p:cBhvr additive="base">
                                        <p:cTn id="18" dur="500" fill="hold"/>
                                        <p:tgtEl>
                                          <p:spTgt spid="8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622" y="1319139"/>
            <a:ext cx="2401618" cy="1261884"/>
          </a:xfrm>
          <a:prstGeom prst="rect">
            <a:avLst/>
          </a:prstGeom>
          <a:noFill/>
        </p:spPr>
        <p:txBody>
          <a:bodyPr wrap="none" rtlCol="0">
            <a:spAutoFit/>
          </a:bodyPr>
          <a:lstStyle/>
          <a:p>
            <a:pPr algn="ctr"/>
            <a:r>
              <a:rPr lang="zh-CN" altLang="en-US" sz="4800" b="1" dirty="0">
                <a:solidFill>
                  <a:schemeClr val="tx1">
                    <a:lumMod val="75000"/>
                    <a:lumOff val="25000"/>
                  </a:schemeClr>
                </a:solidFill>
                <a:latin typeface="+mj-ea"/>
                <a:ea typeface="+mj-ea"/>
              </a:rPr>
              <a:t>目录</a:t>
            </a:r>
            <a:r>
              <a:rPr lang="zh-CN" altLang="en-US" sz="4000" dirty="0">
                <a:solidFill>
                  <a:schemeClr val="tx1">
                    <a:lumMod val="75000"/>
                    <a:lumOff val="25000"/>
                  </a:schemeClr>
                </a:solidFill>
                <a:latin typeface="+mj-ea"/>
                <a:ea typeface="+mj-ea"/>
              </a:rPr>
              <a:t> </a:t>
            </a:r>
            <a:endParaRPr lang="en-US" altLang="zh-CN" sz="4000" dirty="0">
              <a:solidFill>
                <a:schemeClr val="tx1">
                  <a:lumMod val="75000"/>
                  <a:lumOff val="25000"/>
                </a:schemeClr>
              </a:solidFill>
              <a:latin typeface="+mj-ea"/>
              <a:ea typeface="+mj-ea"/>
            </a:endParaRPr>
          </a:p>
          <a:p>
            <a:pPr algn="ctr"/>
            <a:r>
              <a:rPr lang="en-US" altLang="zh-CN" sz="2800" dirty="0">
                <a:solidFill>
                  <a:schemeClr val="tx1">
                    <a:lumMod val="75000"/>
                    <a:lumOff val="25000"/>
                  </a:schemeClr>
                </a:solidFill>
                <a:latin typeface="+mj-lt"/>
              </a:rPr>
              <a:t>CONTENTS</a:t>
            </a:r>
            <a:endParaRPr lang="zh-CN" altLang="en-US" sz="2800" dirty="0">
              <a:solidFill>
                <a:schemeClr val="tx1">
                  <a:lumMod val="75000"/>
                  <a:lumOff val="25000"/>
                </a:schemeClr>
              </a:solidFill>
              <a:latin typeface="+mj-lt"/>
            </a:endParaRPr>
          </a:p>
        </p:txBody>
      </p:sp>
      <p:sp>
        <p:nvSpPr>
          <p:cNvPr id="4" name="文本框 3"/>
          <p:cNvSpPr txBox="1"/>
          <p:nvPr/>
        </p:nvSpPr>
        <p:spPr>
          <a:xfrm>
            <a:off x="4471809" y="2164949"/>
            <a:ext cx="2428870" cy="584775"/>
          </a:xfrm>
          <a:prstGeom prst="rect">
            <a:avLst/>
          </a:prstGeom>
          <a:noFill/>
        </p:spPr>
        <p:txBody>
          <a:bodyPr wrap="none" rtlCol="0">
            <a:spAutoFit/>
          </a:bodyPr>
          <a:lstStyle/>
          <a:p>
            <a:r>
              <a:rPr lang="zh-CN" altLang="en-US" sz="3200" spc="300" dirty="0">
                <a:solidFill>
                  <a:schemeClr val="tx1">
                    <a:lumMod val="50000"/>
                    <a:lumOff val="50000"/>
                  </a:schemeClr>
                </a:solidFill>
                <a:latin typeface="+mj-ea"/>
                <a:ea typeface="+mj-ea"/>
              </a:rPr>
              <a:t>请输入标题</a:t>
            </a:r>
          </a:p>
        </p:txBody>
      </p:sp>
      <p:sp>
        <p:nvSpPr>
          <p:cNvPr id="5" name="椭圆 4"/>
          <p:cNvSpPr/>
          <p:nvPr/>
        </p:nvSpPr>
        <p:spPr>
          <a:xfrm>
            <a:off x="3475770" y="2117462"/>
            <a:ext cx="755949" cy="755948"/>
          </a:xfrm>
          <a:prstGeom prst="ellipse">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600" spc="300" dirty="0">
                <a:solidFill>
                  <a:schemeClr val="bg1"/>
                </a:solidFill>
                <a:latin typeface="Agency FB" panose="020B0503020202020204" pitchFamily="34" charset="0"/>
                <a:ea typeface="微软雅黑" panose="020B0503020204020204" pitchFamily="34" charset="-122"/>
                <a:cs typeface="Arial" panose="020B0604020202020204" pitchFamily="34" charset="0"/>
              </a:rPr>
              <a:t>01</a:t>
            </a:r>
            <a:endParaRPr lang="zh-CN" altLang="en-US" sz="3600" spc="3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6" name="文本框 5"/>
          <p:cNvSpPr txBox="1"/>
          <p:nvPr/>
        </p:nvSpPr>
        <p:spPr>
          <a:xfrm>
            <a:off x="7885631" y="2131082"/>
            <a:ext cx="2428870" cy="584775"/>
          </a:xfrm>
          <a:prstGeom prst="rect">
            <a:avLst/>
          </a:prstGeom>
          <a:noFill/>
        </p:spPr>
        <p:txBody>
          <a:bodyPr wrap="none" rtlCol="0">
            <a:spAutoFit/>
          </a:bodyPr>
          <a:lstStyle/>
          <a:p>
            <a:r>
              <a:rPr lang="zh-CN" altLang="en-US" sz="3200" spc="300" dirty="0">
                <a:solidFill>
                  <a:schemeClr val="tx1">
                    <a:lumMod val="50000"/>
                    <a:lumOff val="50000"/>
                  </a:schemeClr>
                </a:solidFill>
                <a:latin typeface="+mj-ea"/>
              </a:rPr>
              <a:t>请输入标题</a:t>
            </a:r>
          </a:p>
        </p:txBody>
      </p:sp>
      <p:sp>
        <p:nvSpPr>
          <p:cNvPr id="7" name="椭圆 6"/>
          <p:cNvSpPr/>
          <p:nvPr/>
        </p:nvSpPr>
        <p:spPr>
          <a:xfrm>
            <a:off x="6889592" y="2079362"/>
            <a:ext cx="755949" cy="755948"/>
          </a:xfrm>
          <a:prstGeom prst="ellipse">
            <a:avLst/>
          </a:pr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600" dirty="0">
                <a:solidFill>
                  <a:schemeClr val="bg1"/>
                </a:solidFill>
                <a:latin typeface="Agency FB" panose="020B0503020202020204" pitchFamily="34" charset="0"/>
                <a:ea typeface="微软雅黑" panose="020B0503020204020204" pitchFamily="34" charset="-122"/>
                <a:cs typeface="Arial" panose="020B0604020202020204" pitchFamily="34" charset="0"/>
              </a:rPr>
              <a:t>02</a:t>
            </a:r>
            <a:endParaRPr lang="zh-CN" altLang="en-US" sz="36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8" name="文本框 7"/>
          <p:cNvSpPr txBox="1"/>
          <p:nvPr/>
        </p:nvSpPr>
        <p:spPr>
          <a:xfrm>
            <a:off x="4471809" y="3202963"/>
            <a:ext cx="2428870" cy="584775"/>
          </a:xfrm>
          <a:prstGeom prst="rect">
            <a:avLst/>
          </a:prstGeom>
          <a:noFill/>
        </p:spPr>
        <p:txBody>
          <a:bodyPr wrap="none" rtlCol="0">
            <a:spAutoFit/>
          </a:bodyPr>
          <a:lstStyle/>
          <a:p>
            <a:r>
              <a:rPr lang="zh-CN" altLang="en-US" sz="3200" spc="300" dirty="0">
                <a:solidFill>
                  <a:schemeClr val="tx1">
                    <a:lumMod val="50000"/>
                    <a:lumOff val="50000"/>
                  </a:schemeClr>
                </a:solidFill>
                <a:latin typeface="+mj-ea"/>
              </a:rPr>
              <a:t>请输入标题</a:t>
            </a:r>
          </a:p>
        </p:txBody>
      </p:sp>
      <p:sp>
        <p:nvSpPr>
          <p:cNvPr id="9" name="椭圆 8"/>
          <p:cNvSpPr/>
          <p:nvPr/>
        </p:nvSpPr>
        <p:spPr>
          <a:xfrm>
            <a:off x="3475770" y="3147010"/>
            <a:ext cx="755949" cy="755948"/>
          </a:xfrm>
          <a:prstGeom prst="ellipse">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600" dirty="0">
                <a:solidFill>
                  <a:schemeClr val="bg1"/>
                </a:solidFill>
                <a:latin typeface="Agency FB" panose="020B0503020202020204" pitchFamily="34" charset="0"/>
                <a:ea typeface="微软雅黑" panose="020B0503020204020204" pitchFamily="34" charset="-122"/>
                <a:cs typeface="Arial" panose="020B0604020202020204" pitchFamily="34" charset="0"/>
              </a:rPr>
              <a:t>03</a:t>
            </a:r>
            <a:endParaRPr lang="zh-CN" altLang="en-US" sz="36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0" name="文本框 9"/>
          <p:cNvSpPr txBox="1"/>
          <p:nvPr/>
        </p:nvSpPr>
        <p:spPr>
          <a:xfrm>
            <a:off x="7896717" y="3207197"/>
            <a:ext cx="2428870" cy="584775"/>
          </a:xfrm>
          <a:prstGeom prst="rect">
            <a:avLst/>
          </a:prstGeom>
          <a:noFill/>
        </p:spPr>
        <p:txBody>
          <a:bodyPr wrap="none" rtlCol="0">
            <a:spAutoFit/>
          </a:bodyPr>
          <a:lstStyle/>
          <a:p>
            <a:r>
              <a:rPr lang="zh-CN" altLang="en-US" sz="3200" spc="300" dirty="0">
                <a:solidFill>
                  <a:schemeClr val="tx1">
                    <a:lumMod val="50000"/>
                    <a:lumOff val="50000"/>
                  </a:schemeClr>
                </a:solidFill>
                <a:latin typeface="+mj-ea"/>
                <a:ea typeface="+mj-ea"/>
              </a:rPr>
              <a:t>请输入标题</a:t>
            </a:r>
          </a:p>
        </p:txBody>
      </p:sp>
      <p:sp>
        <p:nvSpPr>
          <p:cNvPr id="11" name="椭圆 10"/>
          <p:cNvSpPr/>
          <p:nvPr/>
        </p:nvSpPr>
        <p:spPr>
          <a:xfrm>
            <a:off x="6900678" y="3147010"/>
            <a:ext cx="755949" cy="755948"/>
          </a:xfrm>
          <a:prstGeom prst="ellipse">
            <a:avLst/>
          </a:pr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600" dirty="0">
                <a:solidFill>
                  <a:schemeClr val="bg1"/>
                </a:solidFill>
                <a:latin typeface="Agency FB" panose="020B0503020202020204" pitchFamily="34" charset="0"/>
                <a:ea typeface="微软雅黑" panose="020B0503020204020204" pitchFamily="34" charset="-122"/>
                <a:cs typeface="Arial" panose="020B0604020202020204" pitchFamily="34" charset="0"/>
              </a:rPr>
              <a:t>04</a:t>
            </a:r>
            <a:endParaRPr lang="zh-CN" altLang="en-US" sz="36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childTnLst>
                                </p:cTn>
                              </p:par>
                            </p:childTnLst>
                          </p:cTn>
                        </p:par>
                        <p:par>
                          <p:cTn id="9" fill="hold">
                            <p:stCondLst>
                              <p:cond delay="550"/>
                            </p:stCondLst>
                            <p:childTnLst>
                              <p:par>
                                <p:cTn id="10" presetID="23" presetClass="entr" presetSubtype="16" fill="hold" nodeType="afterEffect">
                                  <p:stCondLst>
                                    <p:cond delay="0"/>
                                  </p:stCondLst>
                                  <p:iterate type="lt">
                                    <p:tmPct val="10000"/>
                                  </p:iterate>
                                  <p:childTnLst>
                                    <p:set>
                                      <p:cBhvr>
                                        <p:cTn id="11" dur="1" fill="hold">
                                          <p:stCondLst>
                                            <p:cond delay="0"/>
                                          </p:stCondLst>
                                        </p:cTn>
                                        <p:tgtEl>
                                          <p:spTgt spid="2">
                                            <p:txEl>
                                              <p:pRg st="1" end="1"/>
                                            </p:txEl>
                                          </p:spTgt>
                                        </p:tgtEl>
                                        <p:attrNameLst>
                                          <p:attrName>style.visibility</p:attrName>
                                        </p:attrNameLst>
                                      </p:cBhvr>
                                      <p:to>
                                        <p:strVal val="visible"/>
                                      </p:to>
                                    </p:set>
                                    <p:anim calcmode="lin" valueType="num">
                                      <p:cBhvr>
                                        <p:cTn id="12"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2">
                                            <p:txEl>
                                              <p:pRg st="1" end="1"/>
                                            </p:txEl>
                                          </p:spTgt>
                                        </p:tgtEl>
                                        <p:attrNameLst>
                                          <p:attrName>ppt_h</p:attrName>
                                        </p:attrNameLst>
                                      </p:cBhvr>
                                      <p:tavLst>
                                        <p:tav tm="0">
                                          <p:val>
                                            <p:fltVal val="0"/>
                                          </p:val>
                                        </p:tav>
                                        <p:tav tm="100000">
                                          <p:val>
                                            <p:strVal val="#ppt_h"/>
                                          </p:val>
                                        </p:tav>
                                      </p:tavLst>
                                    </p:anim>
                                  </p:childTnLst>
                                </p:cTn>
                              </p:par>
                            </p:childTnLst>
                          </p:cTn>
                        </p:par>
                        <p:par>
                          <p:cTn id="14" fill="hold">
                            <p:stCondLst>
                              <p:cond delay="14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par>
                          <p:cTn id="18" fill="hold">
                            <p:stCondLst>
                              <p:cond delay="24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9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1000"/>
                                        <p:tgtEl>
                                          <p:spTgt spid="6"/>
                                        </p:tgtEl>
                                      </p:cBhvr>
                                    </p:animEffect>
                                  </p:childTnLst>
                                </p:cTn>
                              </p:par>
                            </p:childTnLst>
                          </p:cTn>
                        </p:par>
                        <p:par>
                          <p:cTn id="28" fill="hold">
                            <p:stCondLst>
                              <p:cond delay="3900"/>
                            </p:stCondLst>
                            <p:childTnLst>
                              <p:par>
                                <p:cTn id="29" presetID="53" presetClass="entr" presetSubtype="16"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44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1000"/>
                                        <p:tgtEl>
                                          <p:spTgt spid="8"/>
                                        </p:tgtEl>
                                      </p:cBhvr>
                                    </p:animEffect>
                                  </p:childTnLst>
                                </p:cTn>
                              </p:par>
                            </p:childTnLst>
                          </p:cTn>
                        </p:par>
                        <p:par>
                          <p:cTn id="38" fill="hold">
                            <p:stCondLst>
                              <p:cond delay="5400"/>
                            </p:stCondLst>
                            <p:childTnLst>
                              <p:par>
                                <p:cTn id="39" presetID="53" presetClass="entr" presetSubtype="16"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childTnLst>
                          </p:cTn>
                        </p:par>
                        <p:par>
                          <p:cTn id="44" fill="hold">
                            <p:stCondLst>
                              <p:cond delay="5900"/>
                            </p:stCondLst>
                            <p:childTnLst>
                              <p:par>
                                <p:cTn id="45" presetID="2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1000"/>
                                        <p:tgtEl>
                                          <p:spTgt spid="10"/>
                                        </p:tgtEl>
                                      </p:cBhvr>
                                    </p:animEffect>
                                  </p:childTnLst>
                                </p:cTn>
                              </p:par>
                            </p:childTnLst>
                          </p:cTn>
                        </p:par>
                        <p:par>
                          <p:cTn id="48" fill="hold">
                            <p:stCondLst>
                              <p:cond delay="6900"/>
                            </p:stCondLst>
                            <p:childTnLst>
                              <p:par>
                                <p:cTn id="49" presetID="53" presetClass="entr" presetSubtype="16"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355830" y="2058175"/>
            <a:ext cx="1466769" cy="1467336"/>
            <a:chOff x="1714284" y="2039505"/>
            <a:chExt cx="2346735" cy="2347189"/>
          </a:xfrm>
        </p:grpSpPr>
        <p:sp>
          <p:nvSpPr>
            <p:cNvPr id="3" name="任意多边形 2"/>
            <p:cNvSpPr/>
            <p:nvPr/>
          </p:nvSpPr>
          <p:spPr>
            <a:xfrm rot="13500000" flipH="1">
              <a:off x="1714057"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p>
          </p:txBody>
        </p:sp>
        <p:sp>
          <p:nvSpPr>
            <p:cNvPr id="4" name="文本框 5"/>
            <p:cNvSpPr txBox="1">
              <a:spLocks noChangeArrowheads="1"/>
            </p:cNvSpPr>
            <p:nvPr/>
          </p:nvSpPr>
          <p:spPr bwMode="auto">
            <a:xfrm>
              <a:off x="1964703" y="2186816"/>
              <a:ext cx="1931734" cy="1920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7200" dirty="0">
                  <a:solidFill>
                    <a:schemeClr val="bg1"/>
                  </a:solidFill>
                  <a:latin typeface="Century Gothic" panose="020B0502020202020204" pitchFamily="34" charset="0"/>
                </a:rPr>
                <a:t>04</a:t>
              </a:r>
              <a:endParaRPr lang="zh-CN" altLang="en-US" sz="7200" dirty="0">
                <a:solidFill>
                  <a:schemeClr val="bg1"/>
                </a:solidFill>
                <a:latin typeface="Century Gothic" panose="020B0502020202020204" pitchFamily="34" charset="0"/>
              </a:endParaRPr>
            </a:p>
          </p:txBody>
        </p:sp>
      </p:grpSp>
      <p:grpSp>
        <p:nvGrpSpPr>
          <p:cNvPr id="7" name="组合 6"/>
          <p:cNvGrpSpPr/>
          <p:nvPr/>
        </p:nvGrpSpPr>
        <p:grpSpPr bwMode="auto">
          <a:xfrm>
            <a:off x="4856355" y="2085406"/>
            <a:ext cx="5506845" cy="1808162"/>
            <a:chOff x="277329" y="1093495"/>
            <a:chExt cx="5427948" cy="1808240"/>
          </a:xfrm>
        </p:grpSpPr>
        <p:cxnSp>
          <p:nvCxnSpPr>
            <p:cNvPr id="8" name="直接连接符 7"/>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77329" y="1418946"/>
              <a:ext cx="2620520" cy="646359"/>
            </a:xfrm>
            <a:prstGeom prst="rect">
              <a:avLst/>
            </a:prstGeom>
            <a:noFill/>
          </p:spPr>
          <p:txBody>
            <a:bodyPr wrap="square">
              <a:spAutoFit/>
            </a:bodyPr>
            <a:lstStyle/>
            <a:p>
              <a:pPr eaLnBrk="1" fontAlgn="auto" hangingPunct="1">
                <a:spcBef>
                  <a:spcPts val="0"/>
                </a:spcBef>
                <a:spcAft>
                  <a:spcPts val="0"/>
                </a:spcAft>
                <a:defRPr/>
              </a:pPr>
              <a:r>
                <a:rPr lang="zh-CN" altLang="en-US" sz="3600" b="1" dirty="0">
                  <a:solidFill>
                    <a:schemeClr val="tx1">
                      <a:lumMod val="50000"/>
                      <a:lumOff val="50000"/>
                    </a:schemeClr>
                  </a:solidFill>
                  <a:latin typeface="微软雅黑" panose="020B0503020204020204" pitchFamily="34" charset="-122"/>
                  <a:ea typeface="微软雅黑" panose="020B0503020204020204" pitchFamily="34" charset="-122"/>
                </a:rPr>
                <a:t>请输入标题</a:t>
              </a:r>
            </a:p>
          </p:txBody>
        </p:sp>
        <p:sp>
          <p:nvSpPr>
            <p:cNvPr id="10" name="文本框 9"/>
            <p:cNvSpPr txBox="1"/>
            <p:nvPr/>
          </p:nvSpPr>
          <p:spPr>
            <a:xfrm>
              <a:off x="326916" y="1093495"/>
              <a:ext cx="5141865" cy="400067"/>
            </a:xfrm>
            <a:prstGeom prst="rect">
              <a:avLst/>
            </a:prstGeom>
            <a:noFill/>
          </p:spPr>
          <p:txBody>
            <a:bodyPr>
              <a:spAutoFit/>
            </a:bodyPr>
            <a:lstStyle/>
            <a:p>
              <a:pPr eaLnBrk="1" fontAlgn="auto" hangingPunct="1">
                <a:spcBef>
                  <a:spcPts val="0"/>
                </a:spcBef>
                <a:spcAft>
                  <a:spcPts val="0"/>
                </a:spcAft>
                <a:defRPr/>
              </a:pPr>
              <a:r>
                <a:rPr lang="en-US" altLang="zh-CN" sz="2000" dirty="0">
                  <a:solidFill>
                    <a:schemeClr val="tx1">
                      <a:lumMod val="50000"/>
                      <a:lumOff val="50000"/>
                    </a:schemeClr>
                  </a:solidFill>
                  <a:latin typeface="Century Gothic" panose="020B0502020202020204" pitchFamily="34" charset="0"/>
                  <a:ea typeface="微软雅黑" panose="020B0503020204020204" pitchFamily="34" charset="-122"/>
                </a:rPr>
                <a:t>YOUR TITLE HERE</a:t>
              </a:r>
              <a:endParaRPr lang="zh-CN" altLang="en-US" sz="2000" dirty="0">
                <a:solidFill>
                  <a:schemeClr val="tx1">
                    <a:lumMod val="50000"/>
                    <a:lumOff val="50000"/>
                  </a:schemeClr>
                </a:solidFill>
                <a:latin typeface="Century Gothic" panose="020B0502020202020204" pitchFamily="34" charset="0"/>
                <a:ea typeface="微软雅黑" panose="020B0503020204020204" pitchFamily="34" charset="-122"/>
              </a:endParaRPr>
            </a:p>
          </p:txBody>
        </p:sp>
        <p:sp>
          <p:nvSpPr>
            <p:cNvPr id="11" name="文本框 10"/>
            <p:cNvSpPr txBox="1"/>
            <p:nvPr/>
          </p:nvSpPr>
          <p:spPr>
            <a:xfrm>
              <a:off x="277329" y="2317510"/>
              <a:ext cx="5427948" cy="584225"/>
            </a:xfrm>
            <a:prstGeom prst="rect">
              <a:avLst/>
            </a:prstGeom>
            <a:noFill/>
          </p:spPr>
          <p:txBody>
            <a:bodyPr>
              <a:spAutoFit/>
            </a:bodyPr>
            <a:lstStyle/>
            <a:p>
              <a:pPr eaLnBrk="1" fontAlgn="auto" hangingPunct="1">
                <a:spcBef>
                  <a:spcPts val="0"/>
                </a:spcBef>
                <a:spcAft>
                  <a:spcPts val="0"/>
                </a:spcAft>
                <a:defRPr/>
              </a:pPr>
              <a:r>
                <a:rPr lang="zh-CN" altLang="en-US" sz="1600" dirty="0">
                  <a:solidFill>
                    <a:schemeClr val="tx1">
                      <a:lumMod val="50000"/>
                      <a:lumOff val="50000"/>
                    </a:schemeClr>
                  </a:solidFill>
                  <a:latin typeface="微软雅黑 Light" panose="020B0502040204020203" pitchFamily="34" charset="-122"/>
                  <a:ea typeface="微软雅黑 Light" panose="020B0502040204020203" pitchFamily="34" charset="-122"/>
                </a:rPr>
                <a:t>在这里输入一些描述文字，可以是对这部分内容的简要说明</a:t>
              </a:r>
            </a:p>
          </p:txBody>
        </p:sp>
      </p:grpSp>
      <p:sp>
        <p:nvSpPr>
          <p:cNvPr id="12" name="椭圆 11"/>
          <p:cNvSpPr/>
          <p:nvPr/>
        </p:nvSpPr>
        <p:spPr>
          <a:xfrm>
            <a:off x="4465048" y="1982012"/>
            <a:ext cx="150146" cy="15176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椭圆 12"/>
          <p:cNvSpPr/>
          <p:nvPr/>
        </p:nvSpPr>
        <p:spPr>
          <a:xfrm>
            <a:off x="4540121" y="3469285"/>
            <a:ext cx="109520" cy="1095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椭圆 13"/>
          <p:cNvSpPr/>
          <p:nvPr/>
        </p:nvSpPr>
        <p:spPr>
          <a:xfrm>
            <a:off x="4887785" y="3186711"/>
            <a:ext cx="68718" cy="6871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1047877">
            <a:off x="3938458" y="3917512"/>
            <a:ext cx="174659" cy="17465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椭圆 15"/>
          <p:cNvSpPr/>
          <p:nvPr/>
        </p:nvSpPr>
        <p:spPr>
          <a:xfrm rot="11047877">
            <a:off x="3496905" y="1895638"/>
            <a:ext cx="172747" cy="1727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椭圆 18"/>
          <p:cNvSpPr/>
          <p:nvPr/>
        </p:nvSpPr>
        <p:spPr>
          <a:xfrm>
            <a:off x="11174653" y="2715643"/>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椭圆 19"/>
          <p:cNvSpPr/>
          <p:nvPr/>
        </p:nvSpPr>
        <p:spPr>
          <a:xfrm>
            <a:off x="11381028" y="2868043"/>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椭圆 20"/>
          <p:cNvSpPr/>
          <p:nvPr/>
        </p:nvSpPr>
        <p:spPr>
          <a:xfrm>
            <a:off x="3520661" y="3524645"/>
            <a:ext cx="154989" cy="15498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282142781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childTnLst>
                                </p:cTn>
                              </p:par>
                              <p:par>
                                <p:cTn id="33" presetID="22" presetClass="entr" presetSubtype="8" fill="hold" nodeType="withEffect">
                                  <p:stCondLst>
                                    <p:cond delay="50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9" grpId="0" animBg="1"/>
      <p:bldP spid="20" grpId="0" animBg="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66"/>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
        <p:nvSpPr>
          <p:cNvPr id="34" name="Oval 8">
            <a:extLst>
              <a:ext uri="{FF2B5EF4-FFF2-40B4-BE49-F238E27FC236}">
                <a16:creationId xmlns:a16="http://schemas.microsoft.com/office/drawing/2014/main" id="{D2B3B102-B5A7-491C-8B5E-1416468BF3E4}"/>
              </a:ext>
            </a:extLst>
          </p:cNvPr>
          <p:cNvSpPr>
            <a:spLocks noChangeArrowheads="1"/>
          </p:cNvSpPr>
          <p:nvPr/>
        </p:nvSpPr>
        <p:spPr bwMode="auto">
          <a:xfrm>
            <a:off x="1384641" y="1968889"/>
            <a:ext cx="1632506" cy="1635326"/>
          </a:xfrm>
          <a:prstGeom prst="ellipse">
            <a:avLst/>
          </a:prstGeom>
          <a:solidFill>
            <a:schemeClr val="bg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prstClr val="white"/>
              </a:solidFill>
              <a:latin typeface="微软雅黑" pitchFamily="34" charset="-122"/>
              <a:ea typeface="微软雅黑" pitchFamily="34" charset="-122"/>
            </a:endParaRPr>
          </a:p>
        </p:txBody>
      </p:sp>
      <p:sp>
        <p:nvSpPr>
          <p:cNvPr id="35" name="Oval 9">
            <a:extLst>
              <a:ext uri="{FF2B5EF4-FFF2-40B4-BE49-F238E27FC236}">
                <a16:creationId xmlns:a16="http://schemas.microsoft.com/office/drawing/2014/main" id="{2BFF30CA-91F0-45B6-8F25-94A3706EE2DC}"/>
              </a:ext>
            </a:extLst>
          </p:cNvPr>
          <p:cNvSpPr>
            <a:spLocks noChangeArrowheads="1"/>
          </p:cNvSpPr>
          <p:nvPr/>
        </p:nvSpPr>
        <p:spPr bwMode="auto">
          <a:xfrm>
            <a:off x="3308965" y="1970301"/>
            <a:ext cx="1632506" cy="1632504"/>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prstClr val="white"/>
              </a:solidFill>
              <a:latin typeface="微软雅黑" pitchFamily="34" charset="-122"/>
              <a:ea typeface="微软雅黑" pitchFamily="34" charset="-122"/>
            </a:endParaRPr>
          </a:p>
        </p:txBody>
      </p:sp>
      <p:sp>
        <p:nvSpPr>
          <p:cNvPr id="36" name="Oval 10">
            <a:extLst>
              <a:ext uri="{FF2B5EF4-FFF2-40B4-BE49-F238E27FC236}">
                <a16:creationId xmlns:a16="http://schemas.microsoft.com/office/drawing/2014/main" id="{8C162F89-5B1A-4597-BE06-789158474655}"/>
              </a:ext>
            </a:extLst>
          </p:cNvPr>
          <p:cNvSpPr>
            <a:spLocks noChangeArrowheads="1"/>
          </p:cNvSpPr>
          <p:nvPr/>
        </p:nvSpPr>
        <p:spPr bwMode="auto">
          <a:xfrm>
            <a:off x="5218775" y="1969361"/>
            <a:ext cx="1632506" cy="1634384"/>
          </a:xfrm>
          <a:prstGeom prst="ellipse">
            <a:avLst/>
          </a:prstGeom>
          <a:solidFill>
            <a:schemeClr val="bg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schemeClr val="tx1">
                  <a:lumMod val="65000"/>
                  <a:lumOff val="35000"/>
                </a:schemeClr>
              </a:solidFill>
              <a:latin typeface="微软雅黑" pitchFamily="34" charset="-122"/>
              <a:ea typeface="微软雅黑" pitchFamily="34" charset="-122"/>
            </a:endParaRPr>
          </a:p>
        </p:txBody>
      </p:sp>
      <p:sp>
        <p:nvSpPr>
          <p:cNvPr id="37" name="Oval 9">
            <a:extLst>
              <a:ext uri="{FF2B5EF4-FFF2-40B4-BE49-F238E27FC236}">
                <a16:creationId xmlns:a16="http://schemas.microsoft.com/office/drawing/2014/main" id="{CCC551FF-3844-4E49-8035-F92618A6BC8A}"/>
              </a:ext>
            </a:extLst>
          </p:cNvPr>
          <p:cNvSpPr>
            <a:spLocks noChangeArrowheads="1"/>
          </p:cNvSpPr>
          <p:nvPr/>
        </p:nvSpPr>
        <p:spPr bwMode="auto">
          <a:xfrm>
            <a:off x="7143099" y="1970301"/>
            <a:ext cx="1632506" cy="1632504"/>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prstClr val="white"/>
              </a:solidFill>
              <a:latin typeface="微软雅黑" pitchFamily="34" charset="-122"/>
              <a:ea typeface="微软雅黑" pitchFamily="34" charset="-122"/>
            </a:endParaRPr>
          </a:p>
        </p:txBody>
      </p:sp>
      <p:sp>
        <p:nvSpPr>
          <p:cNvPr id="38" name="Oval 8">
            <a:extLst>
              <a:ext uri="{FF2B5EF4-FFF2-40B4-BE49-F238E27FC236}">
                <a16:creationId xmlns:a16="http://schemas.microsoft.com/office/drawing/2014/main" id="{3156E91D-083B-40B7-BFBE-11BFB709EE0E}"/>
              </a:ext>
            </a:extLst>
          </p:cNvPr>
          <p:cNvSpPr>
            <a:spLocks noChangeArrowheads="1"/>
          </p:cNvSpPr>
          <p:nvPr/>
        </p:nvSpPr>
        <p:spPr bwMode="auto">
          <a:xfrm>
            <a:off x="9081937" y="1968889"/>
            <a:ext cx="1632506" cy="1635326"/>
          </a:xfrm>
          <a:prstGeom prst="ellipse">
            <a:avLst/>
          </a:prstGeom>
          <a:solidFill>
            <a:schemeClr val="bg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prstClr val="white"/>
              </a:solidFill>
              <a:latin typeface="微软雅黑" pitchFamily="34" charset="-122"/>
              <a:ea typeface="微软雅黑" pitchFamily="34" charset="-122"/>
            </a:endParaRPr>
          </a:p>
        </p:txBody>
      </p:sp>
      <p:sp>
        <p:nvSpPr>
          <p:cNvPr id="39" name="TextBox 11">
            <a:extLst>
              <a:ext uri="{FF2B5EF4-FFF2-40B4-BE49-F238E27FC236}">
                <a16:creationId xmlns:a16="http://schemas.microsoft.com/office/drawing/2014/main" id="{CEF0A100-006F-4725-BD63-607180A2030A}"/>
              </a:ext>
            </a:extLst>
          </p:cNvPr>
          <p:cNvSpPr txBox="1"/>
          <p:nvPr/>
        </p:nvSpPr>
        <p:spPr>
          <a:xfrm>
            <a:off x="1535226" y="3842997"/>
            <a:ext cx="1331336" cy="369332"/>
          </a:xfrm>
          <a:prstGeom prst="rect">
            <a:avLst/>
          </a:prstGeom>
          <a:noFill/>
        </p:spPr>
        <p:txBody>
          <a:bodyPr wrap="square" rtlCol="0">
            <a:spAutoFit/>
          </a:bodyPr>
          <a:lstStyle/>
          <a:p>
            <a:r>
              <a:rPr lang="zh-CN" altLang="en-US" b="1" dirty="0">
                <a:solidFill>
                  <a:schemeClr val="tx1">
                    <a:lumMod val="50000"/>
                    <a:lumOff val="50000"/>
                  </a:schemeClr>
                </a:solidFill>
                <a:latin typeface="微软雅黑" pitchFamily="34" charset="-122"/>
                <a:ea typeface="微软雅黑" pitchFamily="34" charset="-122"/>
              </a:rPr>
              <a:t>加入标题</a:t>
            </a:r>
          </a:p>
        </p:txBody>
      </p:sp>
      <p:sp>
        <p:nvSpPr>
          <p:cNvPr id="40" name="TextBox 12">
            <a:extLst>
              <a:ext uri="{FF2B5EF4-FFF2-40B4-BE49-F238E27FC236}">
                <a16:creationId xmlns:a16="http://schemas.microsoft.com/office/drawing/2014/main" id="{92512698-FFDB-49DF-9F7A-387A0E74C880}"/>
              </a:ext>
            </a:extLst>
          </p:cNvPr>
          <p:cNvSpPr txBox="1"/>
          <p:nvPr/>
        </p:nvSpPr>
        <p:spPr>
          <a:xfrm>
            <a:off x="3513978" y="3842997"/>
            <a:ext cx="1331336" cy="369332"/>
          </a:xfrm>
          <a:prstGeom prst="rect">
            <a:avLst/>
          </a:prstGeom>
          <a:noFill/>
        </p:spPr>
        <p:txBody>
          <a:bodyPr wrap="square" rtlCol="0">
            <a:spAutoFit/>
          </a:bodyPr>
          <a:lstStyle/>
          <a:p>
            <a:r>
              <a:rPr lang="zh-CN" altLang="en-US" b="1" dirty="0">
                <a:solidFill>
                  <a:schemeClr val="tx1">
                    <a:lumMod val="50000"/>
                    <a:lumOff val="50000"/>
                  </a:schemeClr>
                </a:solidFill>
                <a:latin typeface="微软雅黑" pitchFamily="34" charset="-122"/>
                <a:ea typeface="微软雅黑" pitchFamily="34" charset="-122"/>
              </a:rPr>
              <a:t>加入标题</a:t>
            </a:r>
          </a:p>
        </p:txBody>
      </p:sp>
      <p:sp>
        <p:nvSpPr>
          <p:cNvPr id="41" name="TextBox 13">
            <a:extLst>
              <a:ext uri="{FF2B5EF4-FFF2-40B4-BE49-F238E27FC236}">
                <a16:creationId xmlns:a16="http://schemas.microsoft.com/office/drawing/2014/main" id="{C60F355A-8EA2-404C-A94D-CF72A50E6C53}"/>
              </a:ext>
            </a:extLst>
          </p:cNvPr>
          <p:cNvSpPr txBox="1"/>
          <p:nvPr/>
        </p:nvSpPr>
        <p:spPr>
          <a:xfrm>
            <a:off x="5478216" y="3842997"/>
            <a:ext cx="1331336" cy="369332"/>
          </a:xfrm>
          <a:prstGeom prst="rect">
            <a:avLst/>
          </a:prstGeom>
          <a:noFill/>
        </p:spPr>
        <p:txBody>
          <a:bodyPr wrap="square" rtlCol="0">
            <a:spAutoFit/>
          </a:bodyPr>
          <a:lstStyle/>
          <a:p>
            <a:r>
              <a:rPr lang="zh-CN" altLang="en-US" b="1" dirty="0">
                <a:solidFill>
                  <a:schemeClr val="tx1">
                    <a:lumMod val="50000"/>
                    <a:lumOff val="50000"/>
                  </a:schemeClr>
                </a:solidFill>
                <a:latin typeface="微软雅黑" pitchFamily="34" charset="-122"/>
                <a:ea typeface="微软雅黑" pitchFamily="34" charset="-122"/>
              </a:rPr>
              <a:t>加入标题</a:t>
            </a:r>
          </a:p>
        </p:txBody>
      </p:sp>
      <p:sp>
        <p:nvSpPr>
          <p:cNvPr id="42" name="TextBox 14">
            <a:extLst>
              <a:ext uri="{FF2B5EF4-FFF2-40B4-BE49-F238E27FC236}">
                <a16:creationId xmlns:a16="http://schemas.microsoft.com/office/drawing/2014/main" id="{35D3476E-5CE7-48F3-91C5-FD249F34DC2A}"/>
              </a:ext>
            </a:extLst>
          </p:cNvPr>
          <p:cNvSpPr txBox="1"/>
          <p:nvPr/>
        </p:nvSpPr>
        <p:spPr>
          <a:xfrm>
            <a:off x="7456968" y="3842997"/>
            <a:ext cx="1331336" cy="369332"/>
          </a:xfrm>
          <a:prstGeom prst="rect">
            <a:avLst/>
          </a:prstGeom>
          <a:noFill/>
        </p:spPr>
        <p:txBody>
          <a:bodyPr wrap="square" rtlCol="0">
            <a:spAutoFit/>
          </a:bodyPr>
          <a:lstStyle/>
          <a:p>
            <a:r>
              <a:rPr lang="zh-CN" altLang="en-US" b="1" dirty="0">
                <a:solidFill>
                  <a:schemeClr val="tx1">
                    <a:lumMod val="50000"/>
                    <a:lumOff val="50000"/>
                  </a:schemeClr>
                </a:solidFill>
                <a:latin typeface="微软雅黑" pitchFamily="34" charset="-122"/>
                <a:ea typeface="微软雅黑" pitchFamily="34" charset="-122"/>
              </a:rPr>
              <a:t>加入标题</a:t>
            </a:r>
          </a:p>
        </p:txBody>
      </p:sp>
      <p:sp>
        <p:nvSpPr>
          <p:cNvPr id="43" name="TextBox 15">
            <a:extLst>
              <a:ext uri="{FF2B5EF4-FFF2-40B4-BE49-F238E27FC236}">
                <a16:creationId xmlns:a16="http://schemas.microsoft.com/office/drawing/2014/main" id="{9940D1BB-2BD0-4B9C-AA23-9CEEE5A5CB7D}"/>
              </a:ext>
            </a:extLst>
          </p:cNvPr>
          <p:cNvSpPr txBox="1"/>
          <p:nvPr/>
        </p:nvSpPr>
        <p:spPr>
          <a:xfrm>
            <a:off x="9450232" y="3842997"/>
            <a:ext cx="1331336" cy="369332"/>
          </a:xfrm>
          <a:prstGeom prst="rect">
            <a:avLst/>
          </a:prstGeom>
          <a:noFill/>
        </p:spPr>
        <p:txBody>
          <a:bodyPr wrap="square" rtlCol="0">
            <a:spAutoFit/>
          </a:bodyPr>
          <a:lstStyle/>
          <a:p>
            <a:r>
              <a:rPr lang="zh-CN" altLang="en-US" b="1" dirty="0">
                <a:solidFill>
                  <a:schemeClr val="tx1">
                    <a:lumMod val="50000"/>
                    <a:lumOff val="50000"/>
                  </a:schemeClr>
                </a:solidFill>
                <a:latin typeface="微软雅黑" pitchFamily="34" charset="-122"/>
                <a:ea typeface="微软雅黑" pitchFamily="34" charset="-122"/>
              </a:rPr>
              <a:t>加入标题</a:t>
            </a:r>
          </a:p>
        </p:txBody>
      </p:sp>
      <p:sp>
        <p:nvSpPr>
          <p:cNvPr id="44" name="矩形 43">
            <a:extLst>
              <a:ext uri="{FF2B5EF4-FFF2-40B4-BE49-F238E27FC236}">
                <a16:creationId xmlns:a16="http://schemas.microsoft.com/office/drawing/2014/main" id="{40C01259-02CC-4494-BFED-586220953FEB}"/>
              </a:ext>
            </a:extLst>
          </p:cNvPr>
          <p:cNvSpPr/>
          <p:nvPr/>
        </p:nvSpPr>
        <p:spPr>
          <a:xfrm>
            <a:off x="1197217" y="4249314"/>
            <a:ext cx="1808212" cy="1385398"/>
          </a:xfrm>
          <a:prstGeom prst="rect">
            <a:avLst/>
          </a:prstGeom>
        </p:spPr>
        <p:txBody>
          <a:bodyPr wrap="square" lIns="91840" tIns="45920" rIns="91840" bIns="45920">
            <a:spAutoFit/>
          </a:bodyPr>
          <a:lstStyle/>
          <a:p>
            <a:pPr algn="ctr">
              <a:lnSpc>
                <a:spcPct val="150000"/>
              </a:lnSpc>
            </a:pPr>
            <a:r>
              <a:rPr lang="zh-CN" altLang="en-US" sz="14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p>
        </p:txBody>
      </p:sp>
      <p:sp>
        <p:nvSpPr>
          <p:cNvPr id="45" name="矩形 44">
            <a:extLst>
              <a:ext uri="{FF2B5EF4-FFF2-40B4-BE49-F238E27FC236}">
                <a16:creationId xmlns:a16="http://schemas.microsoft.com/office/drawing/2014/main" id="{D8DCE06D-0334-43C9-8540-746F433125F1}"/>
              </a:ext>
            </a:extLst>
          </p:cNvPr>
          <p:cNvSpPr/>
          <p:nvPr/>
        </p:nvSpPr>
        <p:spPr>
          <a:xfrm>
            <a:off x="3168396" y="4249314"/>
            <a:ext cx="1808212" cy="1347311"/>
          </a:xfrm>
          <a:prstGeom prst="rect">
            <a:avLst/>
          </a:prstGeom>
        </p:spPr>
        <p:txBody>
          <a:bodyPr wrap="square" lIns="91840" tIns="45920" rIns="91840" bIns="45920">
            <a:spAutoFit/>
          </a:bodyPr>
          <a:lstStyle/>
          <a:p>
            <a:pPr algn="ctr">
              <a:lnSpc>
                <a:spcPct val="150000"/>
              </a:lnSpc>
            </a:pPr>
            <a:r>
              <a:rPr lang="zh-CN" altLang="en-US" sz="14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p>
        </p:txBody>
      </p:sp>
      <p:sp>
        <p:nvSpPr>
          <p:cNvPr id="46" name="矩形 45">
            <a:extLst>
              <a:ext uri="{FF2B5EF4-FFF2-40B4-BE49-F238E27FC236}">
                <a16:creationId xmlns:a16="http://schemas.microsoft.com/office/drawing/2014/main" id="{4E54A056-8A12-410B-B6C3-7F9F5F9BC624}"/>
              </a:ext>
            </a:extLst>
          </p:cNvPr>
          <p:cNvSpPr/>
          <p:nvPr/>
        </p:nvSpPr>
        <p:spPr>
          <a:xfrm>
            <a:off x="5125061" y="4249314"/>
            <a:ext cx="1808212" cy="1347311"/>
          </a:xfrm>
          <a:prstGeom prst="rect">
            <a:avLst/>
          </a:prstGeom>
        </p:spPr>
        <p:txBody>
          <a:bodyPr wrap="square" lIns="91840" tIns="45920" rIns="91840" bIns="45920">
            <a:spAutoFit/>
          </a:bodyPr>
          <a:lstStyle/>
          <a:p>
            <a:pPr algn="ctr">
              <a:lnSpc>
                <a:spcPct val="150000"/>
              </a:lnSpc>
            </a:pPr>
            <a:r>
              <a:rPr lang="zh-CN" altLang="en-US" sz="14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p>
        </p:txBody>
      </p:sp>
      <p:sp>
        <p:nvSpPr>
          <p:cNvPr id="47" name="矩形 46">
            <a:extLst>
              <a:ext uri="{FF2B5EF4-FFF2-40B4-BE49-F238E27FC236}">
                <a16:creationId xmlns:a16="http://schemas.microsoft.com/office/drawing/2014/main" id="{8096ADE4-49D2-4E21-998F-69EE604785E7}"/>
              </a:ext>
            </a:extLst>
          </p:cNvPr>
          <p:cNvSpPr/>
          <p:nvPr/>
        </p:nvSpPr>
        <p:spPr>
          <a:xfrm>
            <a:off x="7096240" y="4249314"/>
            <a:ext cx="1808212" cy="1385398"/>
          </a:xfrm>
          <a:prstGeom prst="rect">
            <a:avLst/>
          </a:prstGeom>
        </p:spPr>
        <p:txBody>
          <a:bodyPr wrap="square" lIns="91840" tIns="45920" rIns="91840" bIns="45920">
            <a:spAutoFit/>
          </a:bodyPr>
          <a:lstStyle/>
          <a:p>
            <a:pPr algn="ctr">
              <a:lnSpc>
                <a:spcPct val="150000"/>
              </a:lnSpc>
            </a:pPr>
            <a:r>
              <a:rPr lang="zh-CN" altLang="en-US" sz="14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p>
        </p:txBody>
      </p:sp>
      <p:sp>
        <p:nvSpPr>
          <p:cNvPr id="48" name="矩形 47">
            <a:extLst>
              <a:ext uri="{FF2B5EF4-FFF2-40B4-BE49-F238E27FC236}">
                <a16:creationId xmlns:a16="http://schemas.microsoft.com/office/drawing/2014/main" id="{9A26C284-D070-4BF0-9F65-6DE321F2EE6C}"/>
              </a:ext>
            </a:extLst>
          </p:cNvPr>
          <p:cNvSpPr/>
          <p:nvPr/>
        </p:nvSpPr>
        <p:spPr>
          <a:xfrm>
            <a:off x="9081934" y="4249314"/>
            <a:ext cx="1806680" cy="1385398"/>
          </a:xfrm>
          <a:prstGeom prst="rect">
            <a:avLst/>
          </a:prstGeom>
        </p:spPr>
        <p:txBody>
          <a:bodyPr wrap="square" lIns="91840" tIns="45920" rIns="91840" bIns="45920">
            <a:spAutoFit/>
          </a:bodyPr>
          <a:lstStyle/>
          <a:p>
            <a:pPr algn="ctr">
              <a:lnSpc>
                <a:spcPct val="150000"/>
              </a:lnSpc>
            </a:pPr>
            <a:r>
              <a:rPr lang="zh-CN" altLang="en-US" sz="14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endParaRPr lang="zh-CN" altLang="en-US" sz="1400" dirty="0">
              <a:solidFill>
                <a:schemeClr val="tx1">
                  <a:lumMod val="50000"/>
                  <a:lumOff val="50000"/>
                </a:schemeClr>
              </a:solidFill>
              <a:latin typeface="微软雅黑" pitchFamily="34" charset="-122"/>
              <a:ea typeface="微软雅黑" pitchFamily="34" charset="-122"/>
            </a:endParaRPr>
          </a:p>
        </p:txBody>
      </p:sp>
      <p:grpSp>
        <p:nvGrpSpPr>
          <p:cNvPr id="49" name="组合 48">
            <a:extLst>
              <a:ext uri="{FF2B5EF4-FFF2-40B4-BE49-F238E27FC236}">
                <a16:creationId xmlns:a16="http://schemas.microsoft.com/office/drawing/2014/main" id="{80AFFA1E-C6A5-4485-BE26-D7DBC5DBAD45}"/>
              </a:ext>
            </a:extLst>
          </p:cNvPr>
          <p:cNvGrpSpPr/>
          <p:nvPr/>
        </p:nvGrpSpPr>
        <p:grpSpPr>
          <a:xfrm>
            <a:off x="5580746" y="2343453"/>
            <a:ext cx="908562" cy="874542"/>
            <a:chOff x="8905876" y="3073401"/>
            <a:chExt cx="720725" cy="693738"/>
          </a:xfrm>
          <a:solidFill>
            <a:schemeClr val="bg1"/>
          </a:solidFill>
        </p:grpSpPr>
        <p:sp>
          <p:nvSpPr>
            <p:cNvPr id="50" name="Oval 585">
              <a:extLst>
                <a:ext uri="{FF2B5EF4-FFF2-40B4-BE49-F238E27FC236}">
                  <a16:creationId xmlns:a16="http://schemas.microsoft.com/office/drawing/2014/main" id="{E7733715-F659-4552-921D-C8969C91EF56}"/>
                </a:ext>
              </a:extLst>
            </p:cNvPr>
            <p:cNvSpPr>
              <a:spLocks noChangeArrowheads="1"/>
            </p:cNvSpPr>
            <p:nvPr/>
          </p:nvSpPr>
          <p:spPr bwMode="auto">
            <a:xfrm>
              <a:off x="9037638" y="3092451"/>
              <a:ext cx="101600"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586">
              <a:extLst>
                <a:ext uri="{FF2B5EF4-FFF2-40B4-BE49-F238E27FC236}">
                  <a16:creationId xmlns:a16="http://schemas.microsoft.com/office/drawing/2014/main" id="{915EA3C8-736E-4E58-A5E5-0FD271FB37A3}"/>
                </a:ext>
              </a:extLst>
            </p:cNvPr>
            <p:cNvSpPr>
              <a:spLocks noChangeArrowheads="1"/>
            </p:cNvSpPr>
            <p:nvPr/>
          </p:nvSpPr>
          <p:spPr bwMode="auto">
            <a:xfrm>
              <a:off x="9437688" y="3092451"/>
              <a:ext cx="98425"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87">
              <a:extLst>
                <a:ext uri="{FF2B5EF4-FFF2-40B4-BE49-F238E27FC236}">
                  <a16:creationId xmlns:a16="http://schemas.microsoft.com/office/drawing/2014/main" id="{453C4BCC-5CE2-450F-9375-69045AB605A0}"/>
                </a:ext>
              </a:extLst>
            </p:cNvPr>
            <p:cNvSpPr>
              <a:spLocks noEditPoints="1"/>
            </p:cNvSpPr>
            <p:nvPr/>
          </p:nvSpPr>
          <p:spPr bwMode="auto">
            <a:xfrm>
              <a:off x="8905876" y="3227388"/>
              <a:ext cx="261938" cy="501650"/>
            </a:xfrm>
            <a:custGeom>
              <a:avLst/>
              <a:gdLst>
                <a:gd name="T0" fmla="*/ 65 w 70"/>
                <a:gd name="T1" fmla="*/ 79 h 134"/>
                <a:gd name="T2" fmla="*/ 60 w 70"/>
                <a:gd name="T3" fmla="*/ 79 h 134"/>
                <a:gd name="T4" fmla="*/ 66 w 70"/>
                <a:gd name="T5" fmla="*/ 7 h 134"/>
                <a:gd name="T6" fmla="*/ 68 w 70"/>
                <a:gd name="T7" fmla="*/ 2 h 134"/>
                <a:gd name="T8" fmla="*/ 67 w 70"/>
                <a:gd name="T9" fmla="*/ 1 h 134"/>
                <a:gd name="T10" fmla="*/ 66 w 70"/>
                <a:gd name="T11" fmla="*/ 1 h 134"/>
                <a:gd name="T12" fmla="*/ 60 w 70"/>
                <a:gd name="T13" fmla="*/ 1 h 134"/>
                <a:gd name="T14" fmla="*/ 60 w 70"/>
                <a:gd name="T15" fmla="*/ 1 h 134"/>
                <a:gd name="T16" fmla="*/ 65 w 70"/>
                <a:gd name="T17" fmla="*/ 6 h 134"/>
                <a:gd name="T18" fmla="*/ 58 w 70"/>
                <a:gd name="T19" fmla="*/ 9 h 134"/>
                <a:gd name="T20" fmla="*/ 62 w 70"/>
                <a:gd name="T21" fmla="*/ 14 h 134"/>
                <a:gd name="T22" fmla="*/ 53 w 70"/>
                <a:gd name="T23" fmla="*/ 33 h 134"/>
                <a:gd name="T24" fmla="*/ 52 w 70"/>
                <a:gd name="T25" fmla="*/ 6 h 134"/>
                <a:gd name="T26" fmla="*/ 53 w 70"/>
                <a:gd name="T27" fmla="*/ 5 h 134"/>
                <a:gd name="T28" fmla="*/ 51 w 70"/>
                <a:gd name="T29" fmla="*/ 0 h 134"/>
                <a:gd name="T30" fmla="*/ 46 w 70"/>
                <a:gd name="T31" fmla="*/ 0 h 134"/>
                <a:gd name="T32" fmla="*/ 44 w 70"/>
                <a:gd name="T33" fmla="*/ 5 h 134"/>
                <a:gd name="T34" fmla="*/ 45 w 70"/>
                <a:gd name="T35" fmla="*/ 6 h 134"/>
                <a:gd name="T36" fmla="*/ 44 w 70"/>
                <a:gd name="T37" fmla="*/ 33 h 134"/>
                <a:gd name="T38" fmla="*/ 35 w 70"/>
                <a:gd name="T39" fmla="*/ 14 h 134"/>
                <a:gd name="T40" fmla="*/ 39 w 70"/>
                <a:gd name="T41" fmla="*/ 9 h 134"/>
                <a:gd name="T42" fmla="*/ 32 w 70"/>
                <a:gd name="T43" fmla="*/ 6 h 134"/>
                <a:gd name="T44" fmla="*/ 37 w 70"/>
                <a:gd name="T45" fmla="*/ 1 h 134"/>
                <a:gd name="T46" fmla="*/ 37 w 70"/>
                <a:gd name="T47" fmla="*/ 1 h 134"/>
                <a:gd name="T48" fmla="*/ 31 w 70"/>
                <a:gd name="T49" fmla="*/ 1 h 134"/>
                <a:gd name="T50" fmla="*/ 30 w 70"/>
                <a:gd name="T51" fmla="*/ 1 h 134"/>
                <a:gd name="T52" fmla="*/ 25 w 70"/>
                <a:gd name="T53" fmla="*/ 4 h 134"/>
                <a:gd name="T54" fmla="*/ 2 w 70"/>
                <a:gd name="T55" fmla="*/ 28 h 134"/>
                <a:gd name="T56" fmla="*/ 2 w 70"/>
                <a:gd name="T57" fmla="*/ 28 h 134"/>
                <a:gd name="T58" fmla="*/ 2 w 70"/>
                <a:gd name="T59" fmla="*/ 28 h 134"/>
                <a:gd name="T60" fmla="*/ 1 w 70"/>
                <a:gd name="T61" fmla="*/ 38 h 134"/>
                <a:gd name="T62" fmla="*/ 1 w 70"/>
                <a:gd name="T63" fmla="*/ 38 h 134"/>
                <a:gd name="T64" fmla="*/ 1 w 70"/>
                <a:gd name="T65" fmla="*/ 38 h 134"/>
                <a:gd name="T66" fmla="*/ 1 w 70"/>
                <a:gd name="T67" fmla="*/ 38 h 134"/>
                <a:gd name="T68" fmla="*/ 2 w 70"/>
                <a:gd name="T69" fmla="*/ 38 h 134"/>
                <a:gd name="T70" fmla="*/ 2 w 70"/>
                <a:gd name="T71" fmla="*/ 39 h 134"/>
                <a:gd name="T72" fmla="*/ 3 w 70"/>
                <a:gd name="T73" fmla="*/ 41 h 134"/>
                <a:gd name="T74" fmla="*/ 5 w 70"/>
                <a:gd name="T75" fmla="*/ 45 h 134"/>
                <a:gd name="T76" fmla="*/ 9 w 70"/>
                <a:gd name="T77" fmla="*/ 52 h 134"/>
                <a:gd name="T78" fmla="*/ 16 w 70"/>
                <a:gd name="T79" fmla="*/ 67 h 134"/>
                <a:gd name="T80" fmla="*/ 26 w 70"/>
                <a:gd name="T81" fmla="*/ 61 h 134"/>
                <a:gd name="T82" fmla="*/ 26 w 70"/>
                <a:gd name="T83" fmla="*/ 71 h 134"/>
                <a:gd name="T84" fmla="*/ 26 w 70"/>
                <a:gd name="T85" fmla="*/ 71 h 134"/>
                <a:gd name="T86" fmla="*/ 28 w 70"/>
                <a:gd name="T87" fmla="*/ 71 h 134"/>
                <a:gd name="T88" fmla="*/ 29 w 70"/>
                <a:gd name="T89" fmla="*/ 134 h 134"/>
                <a:gd name="T90" fmla="*/ 47 w 70"/>
                <a:gd name="T91" fmla="*/ 134 h 134"/>
                <a:gd name="T92" fmla="*/ 48 w 70"/>
                <a:gd name="T93" fmla="*/ 71 h 134"/>
                <a:gd name="T94" fmla="*/ 49 w 70"/>
                <a:gd name="T95" fmla="*/ 71 h 134"/>
                <a:gd name="T96" fmla="*/ 51 w 70"/>
                <a:gd name="T97" fmla="*/ 134 h 134"/>
                <a:gd name="T98" fmla="*/ 69 w 70"/>
                <a:gd name="T99" fmla="*/ 134 h 134"/>
                <a:gd name="T100" fmla="*/ 70 w 70"/>
                <a:gd name="T101" fmla="*/ 79 h 134"/>
                <a:gd name="T102" fmla="*/ 65 w 70"/>
                <a:gd name="T103" fmla="*/ 79 h 134"/>
                <a:gd name="T104" fmla="*/ 26 w 70"/>
                <a:gd name="T105" fmla="*/ 47 h 134"/>
                <a:gd name="T106" fmla="*/ 24 w 70"/>
                <a:gd name="T107" fmla="*/ 44 h 134"/>
                <a:gd name="T108" fmla="*/ 20 w 70"/>
                <a:gd name="T109" fmla="*/ 37 h 134"/>
                <a:gd name="T110" fmla="*/ 19 w 70"/>
                <a:gd name="T111" fmla="*/ 35 h 134"/>
                <a:gd name="T112" fmla="*/ 27 w 70"/>
                <a:gd name="T113" fmla="*/ 25 h 134"/>
                <a:gd name="T114" fmla="*/ 26 w 70"/>
                <a:gd name="T115" fmla="*/ 4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 h="134">
                  <a:moveTo>
                    <a:pt x="65" y="79"/>
                  </a:moveTo>
                  <a:cubicBezTo>
                    <a:pt x="60" y="79"/>
                    <a:pt x="60" y="79"/>
                    <a:pt x="60" y="79"/>
                  </a:cubicBezTo>
                  <a:cubicBezTo>
                    <a:pt x="66" y="7"/>
                    <a:pt x="66" y="7"/>
                    <a:pt x="66" y="7"/>
                  </a:cubicBezTo>
                  <a:cubicBezTo>
                    <a:pt x="66" y="5"/>
                    <a:pt x="67" y="3"/>
                    <a:pt x="68" y="2"/>
                  </a:cubicBezTo>
                  <a:cubicBezTo>
                    <a:pt x="67" y="1"/>
                    <a:pt x="67" y="1"/>
                    <a:pt x="67" y="1"/>
                  </a:cubicBezTo>
                  <a:cubicBezTo>
                    <a:pt x="66" y="1"/>
                    <a:pt x="66" y="1"/>
                    <a:pt x="66" y="1"/>
                  </a:cubicBezTo>
                  <a:cubicBezTo>
                    <a:pt x="64" y="1"/>
                    <a:pt x="62" y="1"/>
                    <a:pt x="60" y="1"/>
                  </a:cubicBezTo>
                  <a:cubicBezTo>
                    <a:pt x="60" y="1"/>
                    <a:pt x="60" y="1"/>
                    <a:pt x="60" y="1"/>
                  </a:cubicBezTo>
                  <a:cubicBezTo>
                    <a:pt x="65" y="6"/>
                    <a:pt x="65" y="6"/>
                    <a:pt x="65" y="6"/>
                  </a:cubicBezTo>
                  <a:cubicBezTo>
                    <a:pt x="58" y="9"/>
                    <a:pt x="58" y="9"/>
                    <a:pt x="58" y="9"/>
                  </a:cubicBezTo>
                  <a:cubicBezTo>
                    <a:pt x="62" y="14"/>
                    <a:pt x="62" y="14"/>
                    <a:pt x="62" y="14"/>
                  </a:cubicBezTo>
                  <a:cubicBezTo>
                    <a:pt x="53" y="33"/>
                    <a:pt x="53" y="33"/>
                    <a:pt x="53" y="33"/>
                  </a:cubicBezTo>
                  <a:cubicBezTo>
                    <a:pt x="52" y="6"/>
                    <a:pt x="52" y="6"/>
                    <a:pt x="52" y="6"/>
                  </a:cubicBezTo>
                  <a:cubicBezTo>
                    <a:pt x="53" y="5"/>
                    <a:pt x="53" y="5"/>
                    <a:pt x="53" y="5"/>
                  </a:cubicBezTo>
                  <a:cubicBezTo>
                    <a:pt x="51" y="0"/>
                    <a:pt x="51" y="0"/>
                    <a:pt x="51" y="0"/>
                  </a:cubicBezTo>
                  <a:cubicBezTo>
                    <a:pt x="46" y="0"/>
                    <a:pt x="46" y="0"/>
                    <a:pt x="46" y="0"/>
                  </a:cubicBezTo>
                  <a:cubicBezTo>
                    <a:pt x="44" y="5"/>
                    <a:pt x="44" y="5"/>
                    <a:pt x="44" y="5"/>
                  </a:cubicBezTo>
                  <a:cubicBezTo>
                    <a:pt x="45" y="6"/>
                    <a:pt x="45" y="6"/>
                    <a:pt x="45" y="6"/>
                  </a:cubicBezTo>
                  <a:cubicBezTo>
                    <a:pt x="44" y="33"/>
                    <a:pt x="44" y="33"/>
                    <a:pt x="44" y="33"/>
                  </a:cubicBezTo>
                  <a:cubicBezTo>
                    <a:pt x="35" y="14"/>
                    <a:pt x="35" y="14"/>
                    <a:pt x="35" y="14"/>
                  </a:cubicBezTo>
                  <a:cubicBezTo>
                    <a:pt x="39" y="9"/>
                    <a:pt x="39" y="9"/>
                    <a:pt x="39" y="9"/>
                  </a:cubicBezTo>
                  <a:cubicBezTo>
                    <a:pt x="32" y="6"/>
                    <a:pt x="32" y="6"/>
                    <a:pt x="32" y="6"/>
                  </a:cubicBezTo>
                  <a:cubicBezTo>
                    <a:pt x="37" y="1"/>
                    <a:pt x="37" y="1"/>
                    <a:pt x="37" y="1"/>
                  </a:cubicBezTo>
                  <a:cubicBezTo>
                    <a:pt x="37" y="1"/>
                    <a:pt x="37" y="1"/>
                    <a:pt x="37" y="1"/>
                  </a:cubicBezTo>
                  <a:cubicBezTo>
                    <a:pt x="35" y="1"/>
                    <a:pt x="33" y="1"/>
                    <a:pt x="31" y="1"/>
                  </a:cubicBezTo>
                  <a:cubicBezTo>
                    <a:pt x="31" y="1"/>
                    <a:pt x="31" y="1"/>
                    <a:pt x="30" y="1"/>
                  </a:cubicBezTo>
                  <a:cubicBezTo>
                    <a:pt x="28" y="1"/>
                    <a:pt x="26" y="2"/>
                    <a:pt x="25" y="4"/>
                  </a:cubicBezTo>
                  <a:cubicBezTo>
                    <a:pt x="2" y="28"/>
                    <a:pt x="2" y="28"/>
                    <a:pt x="2" y="28"/>
                  </a:cubicBezTo>
                  <a:cubicBezTo>
                    <a:pt x="2" y="28"/>
                    <a:pt x="2" y="28"/>
                    <a:pt x="2" y="28"/>
                  </a:cubicBezTo>
                  <a:cubicBezTo>
                    <a:pt x="2" y="28"/>
                    <a:pt x="2" y="28"/>
                    <a:pt x="2" y="28"/>
                  </a:cubicBezTo>
                  <a:cubicBezTo>
                    <a:pt x="0" y="47"/>
                    <a:pt x="2" y="33"/>
                    <a:pt x="1" y="38"/>
                  </a:cubicBezTo>
                  <a:cubicBezTo>
                    <a:pt x="1" y="38"/>
                    <a:pt x="1" y="38"/>
                    <a:pt x="1" y="38"/>
                  </a:cubicBezTo>
                  <a:cubicBezTo>
                    <a:pt x="1" y="38"/>
                    <a:pt x="1" y="38"/>
                    <a:pt x="1" y="38"/>
                  </a:cubicBezTo>
                  <a:cubicBezTo>
                    <a:pt x="1" y="38"/>
                    <a:pt x="1" y="38"/>
                    <a:pt x="1" y="38"/>
                  </a:cubicBezTo>
                  <a:cubicBezTo>
                    <a:pt x="2" y="38"/>
                    <a:pt x="2" y="38"/>
                    <a:pt x="2" y="38"/>
                  </a:cubicBezTo>
                  <a:cubicBezTo>
                    <a:pt x="2" y="39"/>
                    <a:pt x="2" y="39"/>
                    <a:pt x="2" y="39"/>
                  </a:cubicBezTo>
                  <a:cubicBezTo>
                    <a:pt x="3" y="41"/>
                    <a:pt x="3" y="41"/>
                    <a:pt x="3" y="41"/>
                  </a:cubicBezTo>
                  <a:cubicBezTo>
                    <a:pt x="5" y="45"/>
                    <a:pt x="5" y="45"/>
                    <a:pt x="5" y="45"/>
                  </a:cubicBezTo>
                  <a:cubicBezTo>
                    <a:pt x="9" y="52"/>
                    <a:pt x="9" y="52"/>
                    <a:pt x="9" y="52"/>
                  </a:cubicBezTo>
                  <a:cubicBezTo>
                    <a:pt x="16" y="67"/>
                    <a:pt x="16" y="67"/>
                    <a:pt x="16" y="67"/>
                  </a:cubicBezTo>
                  <a:cubicBezTo>
                    <a:pt x="19" y="65"/>
                    <a:pt x="23" y="63"/>
                    <a:pt x="26" y="61"/>
                  </a:cubicBezTo>
                  <a:cubicBezTo>
                    <a:pt x="26" y="64"/>
                    <a:pt x="26" y="68"/>
                    <a:pt x="26" y="71"/>
                  </a:cubicBezTo>
                  <a:cubicBezTo>
                    <a:pt x="26" y="71"/>
                    <a:pt x="26" y="71"/>
                    <a:pt x="26" y="71"/>
                  </a:cubicBezTo>
                  <a:cubicBezTo>
                    <a:pt x="26" y="71"/>
                    <a:pt x="27" y="71"/>
                    <a:pt x="28" y="71"/>
                  </a:cubicBezTo>
                  <a:cubicBezTo>
                    <a:pt x="29" y="134"/>
                    <a:pt x="29" y="134"/>
                    <a:pt x="29" y="134"/>
                  </a:cubicBezTo>
                  <a:cubicBezTo>
                    <a:pt x="47" y="134"/>
                    <a:pt x="47" y="134"/>
                    <a:pt x="47" y="134"/>
                  </a:cubicBezTo>
                  <a:cubicBezTo>
                    <a:pt x="48" y="116"/>
                    <a:pt x="48" y="84"/>
                    <a:pt x="48" y="71"/>
                  </a:cubicBezTo>
                  <a:cubicBezTo>
                    <a:pt x="48" y="71"/>
                    <a:pt x="49" y="71"/>
                    <a:pt x="49" y="71"/>
                  </a:cubicBezTo>
                  <a:cubicBezTo>
                    <a:pt x="51" y="134"/>
                    <a:pt x="51" y="134"/>
                    <a:pt x="51" y="134"/>
                  </a:cubicBezTo>
                  <a:cubicBezTo>
                    <a:pt x="69" y="134"/>
                    <a:pt x="69" y="134"/>
                    <a:pt x="69" y="134"/>
                  </a:cubicBezTo>
                  <a:cubicBezTo>
                    <a:pt x="70" y="119"/>
                    <a:pt x="70" y="95"/>
                    <a:pt x="70" y="79"/>
                  </a:cubicBezTo>
                  <a:cubicBezTo>
                    <a:pt x="68" y="79"/>
                    <a:pt x="66" y="79"/>
                    <a:pt x="65" y="79"/>
                  </a:cubicBezTo>
                  <a:close/>
                  <a:moveTo>
                    <a:pt x="26" y="47"/>
                  </a:moveTo>
                  <a:cubicBezTo>
                    <a:pt x="24" y="44"/>
                    <a:pt x="24" y="44"/>
                    <a:pt x="24" y="44"/>
                  </a:cubicBezTo>
                  <a:cubicBezTo>
                    <a:pt x="20" y="37"/>
                    <a:pt x="20" y="37"/>
                    <a:pt x="20" y="37"/>
                  </a:cubicBezTo>
                  <a:cubicBezTo>
                    <a:pt x="19" y="35"/>
                    <a:pt x="19" y="35"/>
                    <a:pt x="19" y="35"/>
                  </a:cubicBezTo>
                  <a:cubicBezTo>
                    <a:pt x="27" y="25"/>
                    <a:pt x="27" y="25"/>
                    <a:pt x="27" y="25"/>
                  </a:cubicBezTo>
                  <a:cubicBezTo>
                    <a:pt x="27" y="32"/>
                    <a:pt x="26" y="40"/>
                    <a:pt x="2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88">
              <a:extLst>
                <a:ext uri="{FF2B5EF4-FFF2-40B4-BE49-F238E27FC236}">
                  <a16:creationId xmlns:a16="http://schemas.microsoft.com/office/drawing/2014/main" id="{03A446CE-9998-4FDC-826A-607D0A1F1253}"/>
                </a:ext>
              </a:extLst>
            </p:cNvPr>
            <p:cNvSpPr>
              <a:spLocks/>
            </p:cNvSpPr>
            <p:nvPr/>
          </p:nvSpPr>
          <p:spPr bwMode="auto">
            <a:xfrm>
              <a:off x="9401176" y="3227388"/>
              <a:ext cx="225425" cy="501650"/>
            </a:xfrm>
            <a:custGeom>
              <a:avLst/>
              <a:gdLst>
                <a:gd name="T0" fmla="*/ 60 w 60"/>
                <a:gd name="T1" fmla="*/ 39 h 134"/>
                <a:gd name="T2" fmla="*/ 60 w 60"/>
                <a:gd name="T3" fmla="*/ 39 h 134"/>
                <a:gd name="T4" fmla="*/ 60 w 60"/>
                <a:gd name="T5" fmla="*/ 39 h 134"/>
                <a:gd name="T6" fmla="*/ 60 w 60"/>
                <a:gd name="T7" fmla="*/ 39 h 134"/>
                <a:gd name="T8" fmla="*/ 60 w 60"/>
                <a:gd name="T9" fmla="*/ 38 h 134"/>
                <a:gd name="T10" fmla="*/ 48 w 60"/>
                <a:gd name="T11" fmla="*/ 7 h 134"/>
                <a:gd name="T12" fmla="*/ 41 w 60"/>
                <a:gd name="T13" fmla="*/ 1 h 134"/>
                <a:gd name="T14" fmla="*/ 41 w 60"/>
                <a:gd name="T15" fmla="*/ 1 h 134"/>
                <a:gd name="T16" fmla="*/ 34 w 60"/>
                <a:gd name="T17" fmla="*/ 1 h 134"/>
                <a:gd name="T18" fmla="*/ 34 w 60"/>
                <a:gd name="T19" fmla="*/ 1 h 134"/>
                <a:gd name="T20" fmla="*/ 40 w 60"/>
                <a:gd name="T21" fmla="*/ 6 h 134"/>
                <a:gd name="T22" fmla="*/ 33 w 60"/>
                <a:gd name="T23" fmla="*/ 9 h 134"/>
                <a:gd name="T24" fmla="*/ 36 w 60"/>
                <a:gd name="T25" fmla="*/ 14 h 134"/>
                <a:gd name="T26" fmla="*/ 28 w 60"/>
                <a:gd name="T27" fmla="*/ 33 h 134"/>
                <a:gd name="T28" fmla="*/ 26 w 60"/>
                <a:gd name="T29" fmla="*/ 6 h 134"/>
                <a:gd name="T30" fmla="*/ 27 w 60"/>
                <a:gd name="T31" fmla="*/ 5 h 134"/>
                <a:gd name="T32" fmla="*/ 26 w 60"/>
                <a:gd name="T33" fmla="*/ 0 h 134"/>
                <a:gd name="T34" fmla="*/ 20 w 60"/>
                <a:gd name="T35" fmla="*/ 0 h 134"/>
                <a:gd name="T36" fmla="*/ 19 w 60"/>
                <a:gd name="T37" fmla="*/ 5 h 134"/>
                <a:gd name="T38" fmla="*/ 20 w 60"/>
                <a:gd name="T39" fmla="*/ 6 h 134"/>
                <a:gd name="T40" fmla="*/ 19 w 60"/>
                <a:gd name="T41" fmla="*/ 33 h 134"/>
                <a:gd name="T42" fmla="*/ 10 w 60"/>
                <a:gd name="T43" fmla="*/ 14 h 134"/>
                <a:gd name="T44" fmla="*/ 13 w 60"/>
                <a:gd name="T45" fmla="*/ 9 h 134"/>
                <a:gd name="T46" fmla="*/ 6 w 60"/>
                <a:gd name="T47" fmla="*/ 6 h 134"/>
                <a:gd name="T48" fmla="*/ 12 w 60"/>
                <a:gd name="T49" fmla="*/ 1 h 134"/>
                <a:gd name="T50" fmla="*/ 12 w 60"/>
                <a:gd name="T51" fmla="*/ 1 h 134"/>
                <a:gd name="T52" fmla="*/ 6 w 60"/>
                <a:gd name="T53" fmla="*/ 1 h 134"/>
                <a:gd name="T54" fmla="*/ 5 w 60"/>
                <a:gd name="T55" fmla="*/ 1 h 134"/>
                <a:gd name="T56" fmla="*/ 0 w 60"/>
                <a:gd name="T57" fmla="*/ 3 h 134"/>
                <a:gd name="T58" fmla="*/ 1 w 60"/>
                <a:gd name="T59" fmla="*/ 7 h 134"/>
                <a:gd name="T60" fmla="*/ 7 w 60"/>
                <a:gd name="T61" fmla="*/ 79 h 134"/>
                <a:gd name="T62" fmla="*/ 2 w 60"/>
                <a:gd name="T63" fmla="*/ 79 h 134"/>
                <a:gd name="T64" fmla="*/ 4 w 60"/>
                <a:gd name="T65" fmla="*/ 134 h 134"/>
                <a:gd name="T66" fmla="*/ 22 w 60"/>
                <a:gd name="T67" fmla="*/ 134 h 134"/>
                <a:gd name="T68" fmla="*/ 22 w 60"/>
                <a:gd name="T69" fmla="*/ 71 h 134"/>
                <a:gd name="T70" fmla="*/ 24 w 60"/>
                <a:gd name="T71" fmla="*/ 71 h 134"/>
                <a:gd name="T72" fmla="*/ 26 w 60"/>
                <a:gd name="T73" fmla="*/ 134 h 134"/>
                <a:gd name="T74" fmla="*/ 44 w 60"/>
                <a:gd name="T75" fmla="*/ 134 h 134"/>
                <a:gd name="T76" fmla="*/ 44 w 60"/>
                <a:gd name="T77" fmla="*/ 73 h 134"/>
                <a:gd name="T78" fmla="*/ 47 w 60"/>
                <a:gd name="T79" fmla="*/ 75 h 134"/>
                <a:gd name="T80" fmla="*/ 54 w 60"/>
                <a:gd name="T81" fmla="*/ 59 h 134"/>
                <a:gd name="T82" fmla="*/ 57 w 60"/>
                <a:gd name="T83" fmla="*/ 52 h 134"/>
                <a:gd name="T84" fmla="*/ 59 w 60"/>
                <a:gd name="T85" fmla="*/ 48 h 134"/>
                <a:gd name="T86" fmla="*/ 59 w 60"/>
                <a:gd name="T87" fmla="*/ 46 h 134"/>
                <a:gd name="T88" fmla="*/ 60 w 60"/>
                <a:gd name="T89" fmla="*/ 46 h 134"/>
                <a:gd name="T90" fmla="*/ 60 w 60"/>
                <a:gd name="T91" fmla="*/ 45 h 134"/>
                <a:gd name="T92" fmla="*/ 60 w 60"/>
                <a:gd name="T93" fmla="*/ 45 h 134"/>
                <a:gd name="T94" fmla="*/ 60 w 60"/>
                <a:gd name="T95" fmla="*/ 3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 h="134">
                  <a:moveTo>
                    <a:pt x="60" y="39"/>
                  </a:moveTo>
                  <a:cubicBezTo>
                    <a:pt x="60" y="39"/>
                    <a:pt x="60" y="39"/>
                    <a:pt x="60" y="39"/>
                  </a:cubicBezTo>
                  <a:cubicBezTo>
                    <a:pt x="60" y="39"/>
                    <a:pt x="60" y="39"/>
                    <a:pt x="60" y="39"/>
                  </a:cubicBezTo>
                  <a:cubicBezTo>
                    <a:pt x="60" y="39"/>
                    <a:pt x="60" y="39"/>
                    <a:pt x="60" y="39"/>
                  </a:cubicBezTo>
                  <a:cubicBezTo>
                    <a:pt x="60" y="38"/>
                    <a:pt x="60" y="38"/>
                    <a:pt x="60" y="38"/>
                  </a:cubicBezTo>
                  <a:cubicBezTo>
                    <a:pt x="48" y="7"/>
                    <a:pt x="48" y="7"/>
                    <a:pt x="48" y="7"/>
                  </a:cubicBezTo>
                  <a:cubicBezTo>
                    <a:pt x="47" y="4"/>
                    <a:pt x="44" y="2"/>
                    <a:pt x="41" y="1"/>
                  </a:cubicBezTo>
                  <a:cubicBezTo>
                    <a:pt x="41" y="1"/>
                    <a:pt x="41" y="1"/>
                    <a:pt x="41" y="1"/>
                  </a:cubicBezTo>
                  <a:cubicBezTo>
                    <a:pt x="39" y="1"/>
                    <a:pt x="36" y="1"/>
                    <a:pt x="34" y="1"/>
                  </a:cubicBezTo>
                  <a:cubicBezTo>
                    <a:pt x="34" y="1"/>
                    <a:pt x="34" y="1"/>
                    <a:pt x="34" y="1"/>
                  </a:cubicBezTo>
                  <a:cubicBezTo>
                    <a:pt x="40" y="6"/>
                    <a:pt x="40" y="6"/>
                    <a:pt x="40" y="6"/>
                  </a:cubicBezTo>
                  <a:cubicBezTo>
                    <a:pt x="33" y="9"/>
                    <a:pt x="33" y="9"/>
                    <a:pt x="33" y="9"/>
                  </a:cubicBezTo>
                  <a:cubicBezTo>
                    <a:pt x="36" y="14"/>
                    <a:pt x="36" y="14"/>
                    <a:pt x="36" y="14"/>
                  </a:cubicBezTo>
                  <a:cubicBezTo>
                    <a:pt x="28" y="33"/>
                    <a:pt x="28" y="33"/>
                    <a:pt x="28" y="33"/>
                  </a:cubicBezTo>
                  <a:cubicBezTo>
                    <a:pt x="26" y="6"/>
                    <a:pt x="26" y="6"/>
                    <a:pt x="26" y="6"/>
                  </a:cubicBezTo>
                  <a:cubicBezTo>
                    <a:pt x="27" y="5"/>
                    <a:pt x="27" y="5"/>
                    <a:pt x="27" y="5"/>
                  </a:cubicBezTo>
                  <a:cubicBezTo>
                    <a:pt x="26" y="0"/>
                    <a:pt x="26" y="0"/>
                    <a:pt x="26" y="0"/>
                  </a:cubicBezTo>
                  <a:cubicBezTo>
                    <a:pt x="20" y="0"/>
                    <a:pt x="20" y="0"/>
                    <a:pt x="20" y="0"/>
                  </a:cubicBezTo>
                  <a:cubicBezTo>
                    <a:pt x="19" y="5"/>
                    <a:pt x="19" y="5"/>
                    <a:pt x="19" y="5"/>
                  </a:cubicBezTo>
                  <a:cubicBezTo>
                    <a:pt x="20" y="6"/>
                    <a:pt x="20" y="6"/>
                    <a:pt x="20" y="6"/>
                  </a:cubicBezTo>
                  <a:cubicBezTo>
                    <a:pt x="19" y="33"/>
                    <a:pt x="19" y="33"/>
                    <a:pt x="19" y="33"/>
                  </a:cubicBezTo>
                  <a:cubicBezTo>
                    <a:pt x="10" y="14"/>
                    <a:pt x="10" y="14"/>
                    <a:pt x="10" y="14"/>
                  </a:cubicBezTo>
                  <a:cubicBezTo>
                    <a:pt x="13" y="9"/>
                    <a:pt x="13" y="9"/>
                    <a:pt x="13" y="9"/>
                  </a:cubicBezTo>
                  <a:cubicBezTo>
                    <a:pt x="6" y="6"/>
                    <a:pt x="6" y="6"/>
                    <a:pt x="6" y="6"/>
                  </a:cubicBezTo>
                  <a:cubicBezTo>
                    <a:pt x="12" y="1"/>
                    <a:pt x="12" y="1"/>
                    <a:pt x="12" y="1"/>
                  </a:cubicBezTo>
                  <a:cubicBezTo>
                    <a:pt x="12" y="1"/>
                    <a:pt x="12" y="1"/>
                    <a:pt x="12" y="1"/>
                  </a:cubicBezTo>
                  <a:cubicBezTo>
                    <a:pt x="10" y="1"/>
                    <a:pt x="8" y="1"/>
                    <a:pt x="6" y="1"/>
                  </a:cubicBezTo>
                  <a:cubicBezTo>
                    <a:pt x="5" y="1"/>
                    <a:pt x="5" y="1"/>
                    <a:pt x="5" y="1"/>
                  </a:cubicBezTo>
                  <a:cubicBezTo>
                    <a:pt x="3" y="1"/>
                    <a:pt x="2" y="2"/>
                    <a:pt x="0" y="3"/>
                  </a:cubicBezTo>
                  <a:cubicBezTo>
                    <a:pt x="0" y="5"/>
                    <a:pt x="1" y="6"/>
                    <a:pt x="1" y="7"/>
                  </a:cubicBezTo>
                  <a:cubicBezTo>
                    <a:pt x="7" y="79"/>
                    <a:pt x="7" y="79"/>
                    <a:pt x="7" y="79"/>
                  </a:cubicBezTo>
                  <a:cubicBezTo>
                    <a:pt x="2" y="79"/>
                    <a:pt x="2" y="79"/>
                    <a:pt x="2" y="79"/>
                  </a:cubicBezTo>
                  <a:cubicBezTo>
                    <a:pt x="4" y="134"/>
                    <a:pt x="4" y="134"/>
                    <a:pt x="4" y="134"/>
                  </a:cubicBezTo>
                  <a:cubicBezTo>
                    <a:pt x="22" y="134"/>
                    <a:pt x="22" y="134"/>
                    <a:pt x="22" y="134"/>
                  </a:cubicBezTo>
                  <a:cubicBezTo>
                    <a:pt x="23" y="116"/>
                    <a:pt x="22" y="84"/>
                    <a:pt x="22" y="71"/>
                  </a:cubicBezTo>
                  <a:cubicBezTo>
                    <a:pt x="23" y="71"/>
                    <a:pt x="23" y="71"/>
                    <a:pt x="24" y="71"/>
                  </a:cubicBezTo>
                  <a:cubicBezTo>
                    <a:pt x="26" y="134"/>
                    <a:pt x="26" y="134"/>
                    <a:pt x="26" y="134"/>
                  </a:cubicBezTo>
                  <a:cubicBezTo>
                    <a:pt x="44" y="134"/>
                    <a:pt x="44" y="134"/>
                    <a:pt x="44" y="134"/>
                  </a:cubicBezTo>
                  <a:cubicBezTo>
                    <a:pt x="45" y="117"/>
                    <a:pt x="44" y="87"/>
                    <a:pt x="44" y="73"/>
                  </a:cubicBezTo>
                  <a:cubicBezTo>
                    <a:pt x="45" y="74"/>
                    <a:pt x="46" y="74"/>
                    <a:pt x="47" y="75"/>
                  </a:cubicBezTo>
                  <a:cubicBezTo>
                    <a:pt x="54" y="59"/>
                    <a:pt x="54" y="59"/>
                    <a:pt x="54" y="59"/>
                  </a:cubicBezTo>
                  <a:cubicBezTo>
                    <a:pt x="57" y="52"/>
                    <a:pt x="57" y="52"/>
                    <a:pt x="57" y="52"/>
                  </a:cubicBezTo>
                  <a:cubicBezTo>
                    <a:pt x="59" y="48"/>
                    <a:pt x="59" y="48"/>
                    <a:pt x="59" y="48"/>
                  </a:cubicBezTo>
                  <a:cubicBezTo>
                    <a:pt x="59" y="46"/>
                    <a:pt x="59" y="46"/>
                    <a:pt x="59" y="46"/>
                  </a:cubicBezTo>
                  <a:cubicBezTo>
                    <a:pt x="60" y="46"/>
                    <a:pt x="60" y="46"/>
                    <a:pt x="60" y="46"/>
                  </a:cubicBezTo>
                  <a:cubicBezTo>
                    <a:pt x="60" y="45"/>
                    <a:pt x="60" y="45"/>
                    <a:pt x="60" y="45"/>
                  </a:cubicBezTo>
                  <a:cubicBezTo>
                    <a:pt x="60" y="45"/>
                    <a:pt x="60" y="45"/>
                    <a:pt x="60" y="45"/>
                  </a:cubicBezTo>
                  <a:cubicBezTo>
                    <a:pt x="60" y="43"/>
                    <a:pt x="59" y="52"/>
                    <a:pt x="6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589">
              <a:extLst>
                <a:ext uri="{FF2B5EF4-FFF2-40B4-BE49-F238E27FC236}">
                  <a16:creationId xmlns:a16="http://schemas.microsoft.com/office/drawing/2014/main" id="{31563431-E216-44F6-93D8-90D5BB89E936}"/>
                </a:ext>
              </a:extLst>
            </p:cNvPr>
            <p:cNvSpPr>
              <a:spLocks noChangeArrowheads="1"/>
            </p:cNvSpPr>
            <p:nvPr/>
          </p:nvSpPr>
          <p:spPr bwMode="auto">
            <a:xfrm>
              <a:off x="9224963" y="3073401"/>
              <a:ext cx="107950" cy="134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90">
              <a:extLst>
                <a:ext uri="{FF2B5EF4-FFF2-40B4-BE49-F238E27FC236}">
                  <a16:creationId xmlns:a16="http://schemas.microsoft.com/office/drawing/2014/main" id="{AE79BAF2-3F38-4A3E-A83D-0714A45691B4}"/>
                </a:ext>
              </a:extLst>
            </p:cNvPr>
            <p:cNvSpPr>
              <a:spLocks/>
            </p:cNvSpPr>
            <p:nvPr/>
          </p:nvSpPr>
          <p:spPr bwMode="auto">
            <a:xfrm>
              <a:off x="9150351" y="3219451"/>
              <a:ext cx="258763" cy="547688"/>
            </a:xfrm>
            <a:custGeom>
              <a:avLst/>
              <a:gdLst>
                <a:gd name="T0" fmla="*/ 54 w 69"/>
                <a:gd name="T1" fmla="*/ 1 h 146"/>
                <a:gd name="T2" fmla="*/ 54 w 69"/>
                <a:gd name="T3" fmla="*/ 1 h 146"/>
                <a:gd name="T4" fmla="*/ 47 w 69"/>
                <a:gd name="T5" fmla="*/ 0 h 146"/>
                <a:gd name="T6" fmla="*/ 46 w 69"/>
                <a:gd name="T7" fmla="*/ 1 h 146"/>
                <a:gd name="T8" fmla="*/ 53 w 69"/>
                <a:gd name="T9" fmla="*/ 6 h 146"/>
                <a:gd name="T10" fmla="*/ 45 w 69"/>
                <a:gd name="T11" fmla="*/ 9 h 146"/>
                <a:gd name="T12" fmla="*/ 49 w 69"/>
                <a:gd name="T13" fmla="*/ 15 h 146"/>
                <a:gd name="T14" fmla="*/ 39 w 69"/>
                <a:gd name="T15" fmla="*/ 36 h 146"/>
                <a:gd name="T16" fmla="*/ 38 w 69"/>
                <a:gd name="T17" fmla="*/ 7 h 146"/>
                <a:gd name="T18" fmla="*/ 39 w 69"/>
                <a:gd name="T19" fmla="*/ 6 h 146"/>
                <a:gd name="T20" fmla="*/ 37 w 69"/>
                <a:gd name="T21" fmla="*/ 0 h 146"/>
                <a:gd name="T22" fmla="*/ 32 w 69"/>
                <a:gd name="T23" fmla="*/ 0 h 146"/>
                <a:gd name="T24" fmla="*/ 30 w 69"/>
                <a:gd name="T25" fmla="*/ 6 h 146"/>
                <a:gd name="T26" fmla="*/ 31 w 69"/>
                <a:gd name="T27" fmla="*/ 7 h 146"/>
                <a:gd name="T28" fmla="*/ 30 w 69"/>
                <a:gd name="T29" fmla="*/ 36 h 146"/>
                <a:gd name="T30" fmla="*/ 20 w 69"/>
                <a:gd name="T31" fmla="*/ 15 h 146"/>
                <a:gd name="T32" fmla="*/ 24 w 69"/>
                <a:gd name="T33" fmla="*/ 9 h 146"/>
                <a:gd name="T34" fmla="*/ 16 w 69"/>
                <a:gd name="T35" fmla="*/ 6 h 146"/>
                <a:gd name="T36" fmla="*/ 22 w 69"/>
                <a:gd name="T37" fmla="*/ 1 h 146"/>
                <a:gd name="T38" fmla="*/ 22 w 69"/>
                <a:gd name="T39" fmla="*/ 0 h 146"/>
                <a:gd name="T40" fmla="*/ 15 w 69"/>
                <a:gd name="T41" fmla="*/ 1 h 146"/>
                <a:gd name="T42" fmla="*/ 15 w 69"/>
                <a:gd name="T43" fmla="*/ 1 h 146"/>
                <a:gd name="T44" fmla="*/ 7 w 69"/>
                <a:gd name="T45" fmla="*/ 9 h 146"/>
                <a:gd name="T46" fmla="*/ 0 w 69"/>
                <a:gd name="T47" fmla="*/ 76 h 146"/>
                <a:gd name="T48" fmla="*/ 10 w 69"/>
                <a:gd name="T49" fmla="*/ 77 h 146"/>
                <a:gd name="T50" fmla="*/ 10 w 69"/>
                <a:gd name="T51" fmla="*/ 77 h 146"/>
                <a:gd name="T52" fmla="*/ 11 w 69"/>
                <a:gd name="T53" fmla="*/ 77 h 146"/>
                <a:gd name="T54" fmla="*/ 12 w 69"/>
                <a:gd name="T55" fmla="*/ 77 h 146"/>
                <a:gd name="T56" fmla="*/ 14 w 69"/>
                <a:gd name="T57" fmla="*/ 146 h 146"/>
                <a:gd name="T58" fmla="*/ 33 w 69"/>
                <a:gd name="T59" fmla="*/ 146 h 146"/>
                <a:gd name="T60" fmla="*/ 33 w 69"/>
                <a:gd name="T61" fmla="*/ 77 h 146"/>
                <a:gd name="T62" fmla="*/ 35 w 69"/>
                <a:gd name="T63" fmla="*/ 77 h 146"/>
                <a:gd name="T64" fmla="*/ 38 w 69"/>
                <a:gd name="T65" fmla="*/ 146 h 146"/>
                <a:gd name="T66" fmla="*/ 57 w 69"/>
                <a:gd name="T67" fmla="*/ 146 h 146"/>
                <a:gd name="T68" fmla="*/ 57 w 69"/>
                <a:gd name="T69" fmla="*/ 77 h 146"/>
                <a:gd name="T70" fmla="*/ 59 w 69"/>
                <a:gd name="T71" fmla="*/ 77 h 146"/>
                <a:gd name="T72" fmla="*/ 59 w 69"/>
                <a:gd name="T73" fmla="*/ 77 h 146"/>
                <a:gd name="T74" fmla="*/ 59 w 69"/>
                <a:gd name="T75" fmla="*/ 77 h 146"/>
                <a:gd name="T76" fmla="*/ 69 w 69"/>
                <a:gd name="T77" fmla="*/ 76 h 146"/>
                <a:gd name="T78" fmla="*/ 62 w 69"/>
                <a:gd name="T79" fmla="*/ 9 h 146"/>
                <a:gd name="T80" fmla="*/ 54 w 69"/>
                <a:gd name="T81" fmla="*/ 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 h="146">
                  <a:moveTo>
                    <a:pt x="54" y="1"/>
                  </a:moveTo>
                  <a:cubicBezTo>
                    <a:pt x="54" y="1"/>
                    <a:pt x="54" y="1"/>
                    <a:pt x="54" y="1"/>
                  </a:cubicBezTo>
                  <a:cubicBezTo>
                    <a:pt x="51" y="1"/>
                    <a:pt x="49" y="1"/>
                    <a:pt x="47" y="0"/>
                  </a:cubicBezTo>
                  <a:cubicBezTo>
                    <a:pt x="46" y="1"/>
                    <a:pt x="46" y="1"/>
                    <a:pt x="46" y="1"/>
                  </a:cubicBezTo>
                  <a:cubicBezTo>
                    <a:pt x="53" y="6"/>
                    <a:pt x="53" y="6"/>
                    <a:pt x="53" y="6"/>
                  </a:cubicBezTo>
                  <a:cubicBezTo>
                    <a:pt x="45" y="9"/>
                    <a:pt x="45" y="9"/>
                    <a:pt x="45" y="9"/>
                  </a:cubicBezTo>
                  <a:cubicBezTo>
                    <a:pt x="49" y="15"/>
                    <a:pt x="49" y="15"/>
                    <a:pt x="49" y="15"/>
                  </a:cubicBezTo>
                  <a:cubicBezTo>
                    <a:pt x="39" y="36"/>
                    <a:pt x="39" y="36"/>
                    <a:pt x="39" y="36"/>
                  </a:cubicBezTo>
                  <a:cubicBezTo>
                    <a:pt x="38" y="7"/>
                    <a:pt x="38" y="7"/>
                    <a:pt x="38" y="7"/>
                  </a:cubicBezTo>
                  <a:cubicBezTo>
                    <a:pt x="39" y="6"/>
                    <a:pt x="39" y="6"/>
                    <a:pt x="39" y="6"/>
                  </a:cubicBezTo>
                  <a:cubicBezTo>
                    <a:pt x="37" y="0"/>
                    <a:pt x="37" y="0"/>
                    <a:pt x="37" y="0"/>
                  </a:cubicBezTo>
                  <a:cubicBezTo>
                    <a:pt x="32" y="0"/>
                    <a:pt x="32" y="0"/>
                    <a:pt x="32" y="0"/>
                  </a:cubicBezTo>
                  <a:cubicBezTo>
                    <a:pt x="30" y="6"/>
                    <a:pt x="30" y="6"/>
                    <a:pt x="30" y="6"/>
                  </a:cubicBezTo>
                  <a:cubicBezTo>
                    <a:pt x="31" y="7"/>
                    <a:pt x="31" y="7"/>
                    <a:pt x="31" y="7"/>
                  </a:cubicBezTo>
                  <a:cubicBezTo>
                    <a:pt x="30" y="36"/>
                    <a:pt x="30" y="36"/>
                    <a:pt x="30" y="36"/>
                  </a:cubicBezTo>
                  <a:cubicBezTo>
                    <a:pt x="20" y="15"/>
                    <a:pt x="20" y="15"/>
                    <a:pt x="20" y="15"/>
                  </a:cubicBezTo>
                  <a:cubicBezTo>
                    <a:pt x="24" y="9"/>
                    <a:pt x="24" y="9"/>
                    <a:pt x="24" y="9"/>
                  </a:cubicBezTo>
                  <a:cubicBezTo>
                    <a:pt x="16" y="6"/>
                    <a:pt x="16" y="6"/>
                    <a:pt x="16" y="6"/>
                  </a:cubicBezTo>
                  <a:cubicBezTo>
                    <a:pt x="22" y="1"/>
                    <a:pt x="22" y="1"/>
                    <a:pt x="22" y="1"/>
                  </a:cubicBezTo>
                  <a:cubicBezTo>
                    <a:pt x="22" y="0"/>
                    <a:pt x="22" y="0"/>
                    <a:pt x="22" y="0"/>
                  </a:cubicBezTo>
                  <a:cubicBezTo>
                    <a:pt x="20" y="1"/>
                    <a:pt x="18" y="1"/>
                    <a:pt x="15" y="1"/>
                  </a:cubicBezTo>
                  <a:cubicBezTo>
                    <a:pt x="15" y="1"/>
                    <a:pt x="15" y="1"/>
                    <a:pt x="15" y="1"/>
                  </a:cubicBezTo>
                  <a:cubicBezTo>
                    <a:pt x="11" y="1"/>
                    <a:pt x="7" y="4"/>
                    <a:pt x="7" y="9"/>
                  </a:cubicBezTo>
                  <a:cubicBezTo>
                    <a:pt x="0" y="76"/>
                    <a:pt x="0" y="76"/>
                    <a:pt x="0" y="76"/>
                  </a:cubicBezTo>
                  <a:cubicBezTo>
                    <a:pt x="3" y="77"/>
                    <a:pt x="7" y="77"/>
                    <a:pt x="10" y="77"/>
                  </a:cubicBezTo>
                  <a:cubicBezTo>
                    <a:pt x="10" y="77"/>
                    <a:pt x="10" y="77"/>
                    <a:pt x="10" y="77"/>
                  </a:cubicBezTo>
                  <a:cubicBezTo>
                    <a:pt x="10" y="77"/>
                    <a:pt x="10" y="77"/>
                    <a:pt x="11" y="77"/>
                  </a:cubicBezTo>
                  <a:cubicBezTo>
                    <a:pt x="11" y="77"/>
                    <a:pt x="11" y="77"/>
                    <a:pt x="12" y="77"/>
                  </a:cubicBezTo>
                  <a:cubicBezTo>
                    <a:pt x="14" y="146"/>
                    <a:pt x="14" y="146"/>
                    <a:pt x="14" y="146"/>
                  </a:cubicBezTo>
                  <a:cubicBezTo>
                    <a:pt x="33" y="146"/>
                    <a:pt x="33" y="146"/>
                    <a:pt x="33" y="146"/>
                  </a:cubicBezTo>
                  <a:cubicBezTo>
                    <a:pt x="34" y="126"/>
                    <a:pt x="34" y="91"/>
                    <a:pt x="33" y="77"/>
                  </a:cubicBezTo>
                  <a:cubicBezTo>
                    <a:pt x="34" y="77"/>
                    <a:pt x="35" y="77"/>
                    <a:pt x="35" y="77"/>
                  </a:cubicBezTo>
                  <a:cubicBezTo>
                    <a:pt x="38" y="146"/>
                    <a:pt x="38" y="146"/>
                    <a:pt x="38" y="146"/>
                  </a:cubicBezTo>
                  <a:cubicBezTo>
                    <a:pt x="57" y="146"/>
                    <a:pt x="57" y="146"/>
                    <a:pt x="57" y="146"/>
                  </a:cubicBezTo>
                  <a:cubicBezTo>
                    <a:pt x="58" y="126"/>
                    <a:pt x="57" y="91"/>
                    <a:pt x="57" y="77"/>
                  </a:cubicBezTo>
                  <a:cubicBezTo>
                    <a:pt x="58" y="77"/>
                    <a:pt x="58" y="77"/>
                    <a:pt x="59" y="77"/>
                  </a:cubicBezTo>
                  <a:cubicBezTo>
                    <a:pt x="59" y="77"/>
                    <a:pt x="59" y="77"/>
                    <a:pt x="59" y="77"/>
                  </a:cubicBezTo>
                  <a:cubicBezTo>
                    <a:pt x="59" y="77"/>
                    <a:pt x="59" y="77"/>
                    <a:pt x="59" y="77"/>
                  </a:cubicBezTo>
                  <a:cubicBezTo>
                    <a:pt x="62" y="77"/>
                    <a:pt x="66" y="77"/>
                    <a:pt x="69" y="76"/>
                  </a:cubicBezTo>
                  <a:cubicBezTo>
                    <a:pt x="62" y="9"/>
                    <a:pt x="62" y="9"/>
                    <a:pt x="62" y="9"/>
                  </a:cubicBezTo>
                  <a:cubicBezTo>
                    <a:pt x="62" y="4"/>
                    <a:pt x="58" y="1"/>
                    <a:pt x="5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9" name="组合 68">
            <a:extLst>
              <a:ext uri="{FF2B5EF4-FFF2-40B4-BE49-F238E27FC236}">
                <a16:creationId xmlns:a16="http://schemas.microsoft.com/office/drawing/2014/main" id="{BB049C45-CDD9-418B-8947-8E8752F16A64}"/>
              </a:ext>
            </a:extLst>
          </p:cNvPr>
          <p:cNvGrpSpPr/>
          <p:nvPr/>
        </p:nvGrpSpPr>
        <p:grpSpPr>
          <a:xfrm>
            <a:off x="1707588" y="2381480"/>
            <a:ext cx="986612" cy="798490"/>
            <a:chOff x="7286626" y="1281113"/>
            <a:chExt cx="782638" cy="633413"/>
          </a:xfrm>
          <a:solidFill>
            <a:schemeClr val="bg1"/>
          </a:solidFill>
        </p:grpSpPr>
        <p:sp>
          <p:nvSpPr>
            <p:cNvPr id="70" name="Freeform 754">
              <a:extLst>
                <a:ext uri="{FF2B5EF4-FFF2-40B4-BE49-F238E27FC236}">
                  <a16:creationId xmlns:a16="http://schemas.microsoft.com/office/drawing/2014/main" id="{2D9A632A-0CF5-4E9B-B113-DB297A9DEF80}"/>
                </a:ext>
              </a:extLst>
            </p:cNvPr>
            <p:cNvSpPr>
              <a:spLocks noEditPoints="1"/>
            </p:cNvSpPr>
            <p:nvPr/>
          </p:nvSpPr>
          <p:spPr bwMode="auto">
            <a:xfrm>
              <a:off x="7286626" y="1281113"/>
              <a:ext cx="782638" cy="633413"/>
            </a:xfrm>
            <a:custGeom>
              <a:avLst/>
              <a:gdLst>
                <a:gd name="T0" fmla="*/ 200 w 209"/>
                <a:gd name="T1" fmla="*/ 140 h 169"/>
                <a:gd name="T2" fmla="*/ 159 w 209"/>
                <a:gd name="T3" fmla="*/ 114 h 169"/>
                <a:gd name="T4" fmla="*/ 148 w 209"/>
                <a:gd name="T5" fmla="*/ 112 h 169"/>
                <a:gd name="T6" fmla="*/ 144 w 209"/>
                <a:gd name="T7" fmla="*/ 114 h 169"/>
                <a:gd name="T8" fmla="*/ 137 w 209"/>
                <a:gd name="T9" fmla="*/ 109 h 169"/>
                <a:gd name="T10" fmla="*/ 144 w 209"/>
                <a:gd name="T11" fmla="*/ 60 h 169"/>
                <a:gd name="T12" fmla="*/ 60 w 209"/>
                <a:gd name="T13" fmla="*/ 9 h 169"/>
                <a:gd name="T14" fmla="*/ 9 w 209"/>
                <a:gd name="T15" fmla="*/ 93 h 169"/>
                <a:gd name="T16" fmla="*/ 93 w 209"/>
                <a:gd name="T17" fmla="*/ 144 h 169"/>
                <a:gd name="T18" fmla="*/ 129 w 209"/>
                <a:gd name="T19" fmla="*/ 121 h 169"/>
                <a:gd name="T20" fmla="*/ 136 w 209"/>
                <a:gd name="T21" fmla="*/ 126 h 169"/>
                <a:gd name="T22" fmla="*/ 143 w 209"/>
                <a:gd name="T23" fmla="*/ 139 h 169"/>
                <a:gd name="T24" fmla="*/ 183 w 209"/>
                <a:gd name="T25" fmla="*/ 166 h 169"/>
                <a:gd name="T26" fmla="*/ 195 w 209"/>
                <a:gd name="T27" fmla="*/ 168 h 169"/>
                <a:gd name="T28" fmla="*/ 204 w 209"/>
                <a:gd name="T29" fmla="*/ 161 h 169"/>
                <a:gd name="T30" fmla="*/ 200 w 209"/>
                <a:gd name="T31" fmla="*/ 140 h 169"/>
                <a:gd name="T32" fmla="*/ 90 w 209"/>
                <a:gd name="T33" fmla="*/ 131 h 169"/>
                <a:gd name="T34" fmla="*/ 22 w 209"/>
                <a:gd name="T35" fmla="*/ 90 h 169"/>
                <a:gd name="T36" fmla="*/ 63 w 209"/>
                <a:gd name="T37" fmla="*/ 22 h 169"/>
                <a:gd name="T38" fmla="*/ 131 w 209"/>
                <a:gd name="T39" fmla="*/ 63 h 169"/>
                <a:gd name="T40" fmla="*/ 90 w 209"/>
                <a:gd name="T41" fmla="*/ 13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9">
                  <a:moveTo>
                    <a:pt x="200" y="140"/>
                  </a:moveTo>
                  <a:cubicBezTo>
                    <a:pt x="159" y="114"/>
                    <a:pt x="159" y="114"/>
                    <a:pt x="159" y="114"/>
                  </a:cubicBezTo>
                  <a:cubicBezTo>
                    <a:pt x="156" y="112"/>
                    <a:pt x="152" y="111"/>
                    <a:pt x="148" y="112"/>
                  </a:cubicBezTo>
                  <a:cubicBezTo>
                    <a:pt x="146" y="113"/>
                    <a:pt x="145" y="113"/>
                    <a:pt x="144" y="114"/>
                  </a:cubicBezTo>
                  <a:cubicBezTo>
                    <a:pt x="137" y="109"/>
                    <a:pt x="137" y="109"/>
                    <a:pt x="137" y="109"/>
                  </a:cubicBezTo>
                  <a:cubicBezTo>
                    <a:pt x="145" y="95"/>
                    <a:pt x="148" y="77"/>
                    <a:pt x="144" y="60"/>
                  </a:cubicBezTo>
                  <a:cubicBezTo>
                    <a:pt x="135" y="23"/>
                    <a:pt x="97" y="0"/>
                    <a:pt x="60" y="9"/>
                  </a:cubicBezTo>
                  <a:cubicBezTo>
                    <a:pt x="23" y="18"/>
                    <a:pt x="0" y="56"/>
                    <a:pt x="9" y="93"/>
                  </a:cubicBezTo>
                  <a:cubicBezTo>
                    <a:pt x="18" y="130"/>
                    <a:pt x="56" y="153"/>
                    <a:pt x="93" y="144"/>
                  </a:cubicBezTo>
                  <a:cubicBezTo>
                    <a:pt x="108" y="140"/>
                    <a:pt x="120" y="132"/>
                    <a:pt x="129" y="121"/>
                  </a:cubicBezTo>
                  <a:cubicBezTo>
                    <a:pt x="136" y="126"/>
                    <a:pt x="136" y="126"/>
                    <a:pt x="136" y="126"/>
                  </a:cubicBezTo>
                  <a:cubicBezTo>
                    <a:pt x="136" y="131"/>
                    <a:pt x="138" y="136"/>
                    <a:pt x="143" y="139"/>
                  </a:cubicBezTo>
                  <a:cubicBezTo>
                    <a:pt x="183" y="166"/>
                    <a:pt x="183" y="166"/>
                    <a:pt x="183" y="166"/>
                  </a:cubicBezTo>
                  <a:cubicBezTo>
                    <a:pt x="187" y="168"/>
                    <a:pt x="191" y="169"/>
                    <a:pt x="195" y="168"/>
                  </a:cubicBezTo>
                  <a:cubicBezTo>
                    <a:pt x="199" y="167"/>
                    <a:pt x="202" y="165"/>
                    <a:pt x="204" y="161"/>
                  </a:cubicBezTo>
                  <a:cubicBezTo>
                    <a:pt x="209" y="154"/>
                    <a:pt x="207" y="145"/>
                    <a:pt x="200" y="140"/>
                  </a:cubicBezTo>
                  <a:close/>
                  <a:moveTo>
                    <a:pt x="90" y="131"/>
                  </a:moveTo>
                  <a:cubicBezTo>
                    <a:pt x="60" y="139"/>
                    <a:pt x="29" y="120"/>
                    <a:pt x="22" y="90"/>
                  </a:cubicBezTo>
                  <a:cubicBezTo>
                    <a:pt x="14" y="59"/>
                    <a:pt x="33" y="29"/>
                    <a:pt x="63" y="22"/>
                  </a:cubicBezTo>
                  <a:cubicBezTo>
                    <a:pt x="94" y="14"/>
                    <a:pt x="124" y="33"/>
                    <a:pt x="131" y="63"/>
                  </a:cubicBezTo>
                  <a:cubicBezTo>
                    <a:pt x="139" y="93"/>
                    <a:pt x="120" y="124"/>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55">
              <a:extLst>
                <a:ext uri="{FF2B5EF4-FFF2-40B4-BE49-F238E27FC236}">
                  <a16:creationId xmlns:a16="http://schemas.microsoft.com/office/drawing/2014/main" id="{E10ED09C-625D-4295-8C84-D7F588B3EB0E}"/>
                </a:ext>
              </a:extLst>
            </p:cNvPr>
            <p:cNvSpPr>
              <a:spLocks noEditPoints="1"/>
            </p:cNvSpPr>
            <p:nvPr/>
          </p:nvSpPr>
          <p:spPr bwMode="auto">
            <a:xfrm>
              <a:off x="7432676" y="1441451"/>
              <a:ext cx="280988" cy="228600"/>
            </a:xfrm>
            <a:custGeom>
              <a:avLst/>
              <a:gdLst>
                <a:gd name="T0" fmla="*/ 123 w 177"/>
                <a:gd name="T1" fmla="*/ 116 h 144"/>
                <a:gd name="T2" fmla="*/ 54 w 177"/>
                <a:gd name="T3" fmla="*/ 116 h 144"/>
                <a:gd name="T4" fmla="*/ 42 w 177"/>
                <a:gd name="T5" fmla="*/ 144 h 144"/>
                <a:gd name="T6" fmla="*/ 0 w 177"/>
                <a:gd name="T7" fmla="*/ 144 h 144"/>
                <a:gd name="T8" fmla="*/ 64 w 177"/>
                <a:gd name="T9" fmla="*/ 0 h 144"/>
                <a:gd name="T10" fmla="*/ 113 w 177"/>
                <a:gd name="T11" fmla="*/ 0 h 144"/>
                <a:gd name="T12" fmla="*/ 177 w 177"/>
                <a:gd name="T13" fmla="*/ 144 h 144"/>
                <a:gd name="T14" fmla="*/ 134 w 177"/>
                <a:gd name="T15" fmla="*/ 144 h 144"/>
                <a:gd name="T16" fmla="*/ 123 w 177"/>
                <a:gd name="T17" fmla="*/ 116 h 144"/>
                <a:gd name="T18" fmla="*/ 87 w 177"/>
                <a:gd name="T19" fmla="*/ 31 h 144"/>
                <a:gd name="T20" fmla="*/ 66 w 177"/>
                <a:gd name="T21" fmla="*/ 88 h 144"/>
                <a:gd name="T22" fmla="*/ 111 w 177"/>
                <a:gd name="T23" fmla="*/ 88 h 144"/>
                <a:gd name="T24" fmla="*/ 87 w 177"/>
                <a:gd name="T25" fmla="*/ 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7" h="144">
                  <a:moveTo>
                    <a:pt x="123" y="116"/>
                  </a:moveTo>
                  <a:lnTo>
                    <a:pt x="54" y="116"/>
                  </a:lnTo>
                  <a:lnTo>
                    <a:pt x="42" y="144"/>
                  </a:lnTo>
                  <a:lnTo>
                    <a:pt x="0" y="144"/>
                  </a:lnTo>
                  <a:lnTo>
                    <a:pt x="64" y="0"/>
                  </a:lnTo>
                  <a:lnTo>
                    <a:pt x="113" y="0"/>
                  </a:lnTo>
                  <a:lnTo>
                    <a:pt x="177" y="144"/>
                  </a:lnTo>
                  <a:lnTo>
                    <a:pt x="134" y="144"/>
                  </a:lnTo>
                  <a:lnTo>
                    <a:pt x="123" y="116"/>
                  </a:lnTo>
                  <a:close/>
                  <a:moveTo>
                    <a:pt x="87" y="31"/>
                  </a:moveTo>
                  <a:lnTo>
                    <a:pt x="66" y="88"/>
                  </a:lnTo>
                  <a:lnTo>
                    <a:pt x="111" y="88"/>
                  </a:lnTo>
                  <a:lnTo>
                    <a:pt x="87"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2" name="组合 71">
            <a:extLst>
              <a:ext uri="{FF2B5EF4-FFF2-40B4-BE49-F238E27FC236}">
                <a16:creationId xmlns:a16="http://schemas.microsoft.com/office/drawing/2014/main" id="{4E449FEA-7B82-48C2-8A52-44F1283F0EC1}"/>
              </a:ext>
            </a:extLst>
          </p:cNvPr>
          <p:cNvGrpSpPr/>
          <p:nvPr/>
        </p:nvGrpSpPr>
        <p:grpSpPr>
          <a:xfrm>
            <a:off x="9417892" y="2310435"/>
            <a:ext cx="960594" cy="940580"/>
            <a:chOff x="10472738" y="-549275"/>
            <a:chExt cx="762000" cy="746125"/>
          </a:xfrm>
          <a:solidFill>
            <a:schemeClr val="bg1"/>
          </a:solidFill>
        </p:grpSpPr>
        <p:sp>
          <p:nvSpPr>
            <p:cNvPr id="73" name="Freeform 820">
              <a:extLst>
                <a:ext uri="{FF2B5EF4-FFF2-40B4-BE49-F238E27FC236}">
                  <a16:creationId xmlns:a16="http://schemas.microsoft.com/office/drawing/2014/main" id="{0EFFE8CF-9EC7-4B6A-B1B6-004C51FA0B75}"/>
                </a:ext>
              </a:extLst>
            </p:cNvPr>
            <p:cNvSpPr>
              <a:spLocks noEditPoints="1"/>
            </p:cNvSpPr>
            <p:nvPr/>
          </p:nvSpPr>
          <p:spPr bwMode="auto">
            <a:xfrm>
              <a:off x="10687050" y="-549275"/>
              <a:ext cx="393700" cy="495300"/>
            </a:xfrm>
            <a:custGeom>
              <a:avLst/>
              <a:gdLst>
                <a:gd name="T0" fmla="*/ 52 w 105"/>
                <a:gd name="T1" fmla="*/ 0 h 132"/>
                <a:gd name="T2" fmla="*/ 0 w 105"/>
                <a:gd name="T3" fmla="*/ 52 h 132"/>
                <a:gd name="T4" fmla="*/ 52 w 105"/>
                <a:gd name="T5" fmla="*/ 132 h 132"/>
                <a:gd name="T6" fmla="*/ 105 w 105"/>
                <a:gd name="T7" fmla="*/ 52 h 132"/>
                <a:gd name="T8" fmla="*/ 52 w 105"/>
                <a:gd name="T9" fmla="*/ 0 h 132"/>
                <a:gd name="T10" fmla="*/ 52 w 105"/>
                <a:gd name="T11" fmla="*/ 80 h 132"/>
                <a:gd name="T12" fmla="*/ 25 w 105"/>
                <a:gd name="T13" fmla="*/ 52 h 132"/>
                <a:gd name="T14" fmla="*/ 52 w 105"/>
                <a:gd name="T15" fmla="*/ 25 h 132"/>
                <a:gd name="T16" fmla="*/ 80 w 105"/>
                <a:gd name="T17" fmla="*/ 52 h 132"/>
                <a:gd name="T18" fmla="*/ 52 w 105"/>
                <a:gd name="T19" fmla="*/ 8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32">
                  <a:moveTo>
                    <a:pt x="52" y="0"/>
                  </a:moveTo>
                  <a:cubicBezTo>
                    <a:pt x="24" y="0"/>
                    <a:pt x="0" y="23"/>
                    <a:pt x="0" y="52"/>
                  </a:cubicBezTo>
                  <a:cubicBezTo>
                    <a:pt x="0" y="81"/>
                    <a:pt x="52" y="132"/>
                    <a:pt x="52" y="132"/>
                  </a:cubicBezTo>
                  <a:cubicBezTo>
                    <a:pt x="52" y="132"/>
                    <a:pt x="105" y="81"/>
                    <a:pt x="105" y="52"/>
                  </a:cubicBezTo>
                  <a:cubicBezTo>
                    <a:pt x="105" y="23"/>
                    <a:pt x="81" y="0"/>
                    <a:pt x="52" y="0"/>
                  </a:cubicBezTo>
                  <a:close/>
                  <a:moveTo>
                    <a:pt x="52" y="80"/>
                  </a:moveTo>
                  <a:cubicBezTo>
                    <a:pt x="37" y="80"/>
                    <a:pt x="25" y="68"/>
                    <a:pt x="25" y="52"/>
                  </a:cubicBezTo>
                  <a:cubicBezTo>
                    <a:pt x="25" y="37"/>
                    <a:pt x="37" y="25"/>
                    <a:pt x="52" y="25"/>
                  </a:cubicBezTo>
                  <a:cubicBezTo>
                    <a:pt x="68" y="25"/>
                    <a:pt x="80" y="37"/>
                    <a:pt x="80" y="52"/>
                  </a:cubicBezTo>
                  <a:cubicBezTo>
                    <a:pt x="80" y="68"/>
                    <a:pt x="68" y="80"/>
                    <a:pt x="5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821">
              <a:extLst>
                <a:ext uri="{FF2B5EF4-FFF2-40B4-BE49-F238E27FC236}">
                  <a16:creationId xmlns:a16="http://schemas.microsoft.com/office/drawing/2014/main" id="{42BCABDF-6E5B-4335-ADBF-9C0F639172BE}"/>
                </a:ext>
              </a:extLst>
            </p:cNvPr>
            <p:cNvSpPr>
              <a:spLocks noEditPoints="1"/>
            </p:cNvSpPr>
            <p:nvPr/>
          </p:nvSpPr>
          <p:spPr bwMode="auto">
            <a:xfrm>
              <a:off x="10472738" y="-69850"/>
              <a:ext cx="762000" cy="266700"/>
            </a:xfrm>
            <a:custGeom>
              <a:avLst/>
              <a:gdLst>
                <a:gd name="T0" fmla="*/ 165 w 203"/>
                <a:gd name="T1" fmla="*/ 71 h 71"/>
                <a:gd name="T2" fmla="*/ 162 w 203"/>
                <a:gd name="T3" fmla="*/ 70 h 71"/>
                <a:gd name="T4" fmla="*/ 126 w 203"/>
                <a:gd name="T5" fmla="*/ 50 h 71"/>
                <a:gd name="T6" fmla="*/ 80 w 203"/>
                <a:gd name="T7" fmla="*/ 68 h 71"/>
                <a:gd name="T8" fmla="*/ 74 w 203"/>
                <a:gd name="T9" fmla="*/ 68 h 71"/>
                <a:gd name="T10" fmla="*/ 45 w 203"/>
                <a:gd name="T11" fmla="*/ 43 h 71"/>
                <a:gd name="T12" fmla="*/ 8 w 203"/>
                <a:gd name="T13" fmla="*/ 57 h 71"/>
                <a:gd name="T14" fmla="*/ 1 w 203"/>
                <a:gd name="T15" fmla="*/ 54 h 71"/>
                <a:gd name="T16" fmla="*/ 4 w 203"/>
                <a:gd name="T17" fmla="*/ 46 h 71"/>
                <a:gd name="T18" fmla="*/ 82 w 203"/>
                <a:gd name="T19" fmla="*/ 7 h 71"/>
                <a:gd name="T20" fmla="*/ 87 w 203"/>
                <a:gd name="T21" fmla="*/ 7 h 71"/>
                <a:gd name="T22" fmla="*/ 109 w 203"/>
                <a:gd name="T23" fmla="*/ 18 h 71"/>
                <a:gd name="T24" fmla="*/ 158 w 203"/>
                <a:gd name="T25" fmla="*/ 0 h 71"/>
                <a:gd name="T26" fmla="*/ 162 w 203"/>
                <a:gd name="T27" fmla="*/ 1 h 71"/>
                <a:gd name="T28" fmla="*/ 200 w 203"/>
                <a:gd name="T29" fmla="*/ 19 h 71"/>
                <a:gd name="T30" fmla="*/ 203 w 203"/>
                <a:gd name="T31" fmla="*/ 23 h 71"/>
                <a:gd name="T32" fmla="*/ 202 w 203"/>
                <a:gd name="T33" fmla="*/ 28 h 71"/>
                <a:gd name="T34" fmla="*/ 169 w 203"/>
                <a:gd name="T35" fmla="*/ 69 h 71"/>
                <a:gd name="T36" fmla="*/ 165 w 203"/>
                <a:gd name="T37" fmla="*/ 71 h 71"/>
                <a:gd name="T38" fmla="*/ 127 w 203"/>
                <a:gd name="T39" fmla="*/ 38 h 71"/>
                <a:gd name="T40" fmla="*/ 130 w 203"/>
                <a:gd name="T41" fmla="*/ 38 h 71"/>
                <a:gd name="T42" fmla="*/ 163 w 203"/>
                <a:gd name="T43" fmla="*/ 58 h 71"/>
                <a:gd name="T44" fmla="*/ 188 w 203"/>
                <a:gd name="T45" fmla="*/ 27 h 71"/>
                <a:gd name="T46" fmla="*/ 159 w 203"/>
                <a:gd name="T47" fmla="*/ 12 h 71"/>
                <a:gd name="T48" fmla="*/ 110 w 203"/>
                <a:gd name="T49" fmla="*/ 30 h 71"/>
                <a:gd name="T50" fmla="*/ 106 w 203"/>
                <a:gd name="T51" fmla="*/ 30 h 71"/>
                <a:gd name="T52" fmla="*/ 84 w 203"/>
                <a:gd name="T53" fmla="*/ 19 h 71"/>
                <a:gd name="T54" fmla="*/ 53 w 203"/>
                <a:gd name="T55" fmla="*/ 35 h 71"/>
                <a:gd name="T56" fmla="*/ 79 w 203"/>
                <a:gd name="T57" fmla="*/ 56 h 71"/>
                <a:gd name="T58" fmla="*/ 125 w 203"/>
                <a:gd name="T59" fmla="*/ 38 h 71"/>
                <a:gd name="T60" fmla="*/ 127 w 203"/>
                <a:gd name="T61" fmla="*/ 3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3" h="71">
                  <a:moveTo>
                    <a:pt x="165" y="71"/>
                  </a:moveTo>
                  <a:cubicBezTo>
                    <a:pt x="164" y="71"/>
                    <a:pt x="163" y="71"/>
                    <a:pt x="162" y="70"/>
                  </a:cubicBezTo>
                  <a:cubicBezTo>
                    <a:pt x="126" y="50"/>
                    <a:pt x="126" y="50"/>
                    <a:pt x="126" y="50"/>
                  </a:cubicBezTo>
                  <a:cubicBezTo>
                    <a:pt x="80" y="68"/>
                    <a:pt x="80" y="68"/>
                    <a:pt x="80" y="68"/>
                  </a:cubicBezTo>
                  <a:cubicBezTo>
                    <a:pt x="78" y="69"/>
                    <a:pt x="76" y="69"/>
                    <a:pt x="74" y="68"/>
                  </a:cubicBezTo>
                  <a:cubicBezTo>
                    <a:pt x="45" y="43"/>
                    <a:pt x="45" y="43"/>
                    <a:pt x="45" y="43"/>
                  </a:cubicBezTo>
                  <a:cubicBezTo>
                    <a:pt x="8" y="57"/>
                    <a:pt x="8" y="57"/>
                    <a:pt x="8" y="57"/>
                  </a:cubicBezTo>
                  <a:cubicBezTo>
                    <a:pt x="5" y="58"/>
                    <a:pt x="2" y="57"/>
                    <a:pt x="1" y="54"/>
                  </a:cubicBezTo>
                  <a:cubicBezTo>
                    <a:pt x="0" y="51"/>
                    <a:pt x="1" y="48"/>
                    <a:pt x="4" y="46"/>
                  </a:cubicBezTo>
                  <a:cubicBezTo>
                    <a:pt x="82" y="7"/>
                    <a:pt x="82" y="7"/>
                    <a:pt x="82" y="7"/>
                  </a:cubicBezTo>
                  <a:cubicBezTo>
                    <a:pt x="83" y="6"/>
                    <a:pt x="85" y="6"/>
                    <a:pt x="87" y="7"/>
                  </a:cubicBezTo>
                  <a:cubicBezTo>
                    <a:pt x="109" y="18"/>
                    <a:pt x="109" y="18"/>
                    <a:pt x="109" y="18"/>
                  </a:cubicBezTo>
                  <a:cubicBezTo>
                    <a:pt x="158" y="0"/>
                    <a:pt x="158" y="0"/>
                    <a:pt x="158" y="0"/>
                  </a:cubicBezTo>
                  <a:cubicBezTo>
                    <a:pt x="159" y="0"/>
                    <a:pt x="161" y="0"/>
                    <a:pt x="162" y="1"/>
                  </a:cubicBezTo>
                  <a:cubicBezTo>
                    <a:pt x="200" y="19"/>
                    <a:pt x="200" y="19"/>
                    <a:pt x="200" y="19"/>
                  </a:cubicBezTo>
                  <a:cubicBezTo>
                    <a:pt x="202" y="20"/>
                    <a:pt x="203" y="22"/>
                    <a:pt x="203" y="23"/>
                  </a:cubicBezTo>
                  <a:cubicBezTo>
                    <a:pt x="203" y="25"/>
                    <a:pt x="203" y="27"/>
                    <a:pt x="202" y="28"/>
                  </a:cubicBezTo>
                  <a:cubicBezTo>
                    <a:pt x="169" y="69"/>
                    <a:pt x="169" y="69"/>
                    <a:pt x="169" y="69"/>
                  </a:cubicBezTo>
                  <a:cubicBezTo>
                    <a:pt x="168" y="71"/>
                    <a:pt x="166" y="71"/>
                    <a:pt x="165" y="71"/>
                  </a:cubicBezTo>
                  <a:close/>
                  <a:moveTo>
                    <a:pt x="127" y="38"/>
                  </a:moveTo>
                  <a:cubicBezTo>
                    <a:pt x="128" y="38"/>
                    <a:pt x="129" y="38"/>
                    <a:pt x="130" y="38"/>
                  </a:cubicBezTo>
                  <a:cubicBezTo>
                    <a:pt x="163" y="58"/>
                    <a:pt x="163" y="58"/>
                    <a:pt x="163" y="58"/>
                  </a:cubicBezTo>
                  <a:cubicBezTo>
                    <a:pt x="188" y="27"/>
                    <a:pt x="188" y="27"/>
                    <a:pt x="188" y="27"/>
                  </a:cubicBezTo>
                  <a:cubicBezTo>
                    <a:pt x="159" y="12"/>
                    <a:pt x="159" y="12"/>
                    <a:pt x="159" y="12"/>
                  </a:cubicBezTo>
                  <a:cubicBezTo>
                    <a:pt x="110" y="30"/>
                    <a:pt x="110" y="30"/>
                    <a:pt x="110" y="30"/>
                  </a:cubicBezTo>
                  <a:cubicBezTo>
                    <a:pt x="109" y="31"/>
                    <a:pt x="107" y="31"/>
                    <a:pt x="106" y="30"/>
                  </a:cubicBezTo>
                  <a:cubicBezTo>
                    <a:pt x="84" y="19"/>
                    <a:pt x="84" y="19"/>
                    <a:pt x="84" y="19"/>
                  </a:cubicBezTo>
                  <a:cubicBezTo>
                    <a:pt x="53" y="35"/>
                    <a:pt x="53" y="35"/>
                    <a:pt x="53" y="35"/>
                  </a:cubicBezTo>
                  <a:cubicBezTo>
                    <a:pt x="79" y="56"/>
                    <a:pt x="79" y="56"/>
                    <a:pt x="79" y="56"/>
                  </a:cubicBezTo>
                  <a:cubicBezTo>
                    <a:pt x="125" y="38"/>
                    <a:pt x="125" y="38"/>
                    <a:pt x="125" y="38"/>
                  </a:cubicBezTo>
                  <a:cubicBezTo>
                    <a:pt x="125" y="38"/>
                    <a:pt x="126" y="38"/>
                    <a:pt x="12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22">
              <a:extLst>
                <a:ext uri="{FF2B5EF4-FFF2-40B4-BE49-F238E27FC236}">
                  <a16:creationId xmlns:a16="http://schemas.microsoft.com/office/drawing/2014/main" id="{1B05C14A-8E18-4E22-851C-B3E7A4D43257}"/>
                </a:ext>
              </a:extLst>
            </p:cNvPr>
            <p:cNvSpPr>
              <a:spLocks/>
            </p:cNvSpPr>
            <p:nvPr/>
          </p:nvSpPr>
          <p:spPr bwMode="auto">
            <a:xfrm>
              <a:off x="10923588" y="-73025"/>
              <a:ext cx="173038" cy="187325"/>
            </a:xfrm>
            <a:custGeom>
              <a:avLst/>
              <a:gdLst>
                <a:gd name="T0" fmla="*/ 7 w 46"/>
                <a:gd name="T1" fmla="*/ 50 h 50"/>
                <a:gd name="T2" fmla="*/ 3 w 46"/>
                <a:gd name="T3" fmla="*/ 49 h 50"/>
                <a:gd name="T4" fmla="*/ 2 w 46"/>
                <a:gd name="T5" fmla="*/ 41 h 50"/>
                <a:gd name="T6" fmla="*/ 35 w 46"/>
                <a:gd name="T7" fmla="*/ 3 h 50"/>
                <a:gd name="T8" fmla="*/ 44 w 46"/>
                <a:gd name="T9" fmla="*/ 3 h 50"/>
                <a:gd name="T10" fmla="*/ 44 w 46"/>
                <a:gd name="T11" fmla="*/ 11 h 50"/>
                <a:gd name="T12" fmla="*/ 11 w 46"/>
                <a:gd name="T13" fmla="*/ 48 h 50"/>
                <a:gd name="T14" fmla="*/ 7 w 46"/>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0">
                  <a:moveTo>
                    <a:pt x="7" y="50"/>
                  </a:moveTo>
                  <a:cubicBezTo>
                    <a:pt x="5" y="50"/>
                    <a:pt x="4" y="50"/>
                    <a:pt x="3" y="49"/>
                  </a:cubicBezTo>
                  <a:cubicBezTo>
                    <a:pt x="0" y="47"/>
                    <a:pt x="0" y="43"/>
                    <a:pt x="2" y="41"/>
                  </a:cubicBezTo>
                  <a:cubicBezTo>
                    <a:pt x="35" y="3"/>
                    <a:pt x="35" y="3"/>
                    <a:pt x="35" y="3"/>
                  </a:cubicBezTo>
                  <a:cubicBezTo>
                    <a:pt x="37" y="1"/>
                    <a:pt x="41" y="0"/>
                    <a:pt x="44" y="3"/>
                  </a:cubicBezTo>
                  <a:cubicBezTo>
                    <a:pt x="46" y="5"/>
                    <a:pt x="46" y="8"/>
                    <a:pt x="44" y="11"/>
                  </a:cubicBezTo>
                  <a:cubicBezTo>
                    <a:pt x="11" y="48"/>
                    <a:pt x="11" y="48"/>
                    <a:pt x="11" y="48"/>
                  </a:cubicBezTo>
                  <a:cubicBezTo>
                    <a:pt x="10" y="50"/>
                    <a:pt x="8" y="50"/>
                    <a:pt x="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823">
              <a:extLst>
                <a:ext uri="{FF2B5EF4-FFF2-40B4-BE49-F238E27FC236}">
                  <a16:creationId xmlns:a16="http://schemas.microsoft.com/office/drawing/2014/main" id="{D0593B86-271D-4C55-A123-321D7E985910}"/>
                </a:ext>
              </a:extLst>
            </p:cNvPr>
            <p:cNvSpPr>
              <a:spLocks/>
            </p:cNvSpPr>
            <p:nvPr/>
          </p:nvSpPr>
          <p:spPr bwMode="auto">
            <a:xfrm>
              <a:off x="10739438" y="-1587"/>
              <a:ext cx="173038" cy="179388"/>
            </a:xfrm>
            <a:custGeom>
              <a:avLst/>
              <a:gdLst>
                <a:gd name="T0" fmla="*/ 6 w 46"/>
                <a:gd name="T1" fmla="*/ 48 h 48"/>
                <a:gd name="T2" fmla="*/ 2 w 46"/>
                <a:gd name="T3" fmla="*/ 47 h 48"/>
                <a:gd name="T4" fmla="*/ 2 w 46"/>
                <a:gd name="T5" fmla="*/ 39 h 48"/>
                <a:gd name="T6" fmla="*/ 35 w 46"/>
                <a:gd name="T7" fmla="*/ 3 h 48"/>
                <a:gd name="T8" fmla="*/ 43 w 46"/>
                <a:gd name="T9" fmla="*/ 2 h 48"/>
                <a:gd name="T10" fmla="*/ 43 w 46"/>
                <a:gd name="T11" fmla="*/ 10 h 48"/>
                <a:gd name="T12" fmla="*/ 11 w 46"/>
                <a:gd name="T13" fmla="*/ 46 h 48"/>
                <a:gd name="T14" fmla="*/ 6 w 46"/>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8">
                  <a:moveTo>
                    <a:pt x="6" y="48"/>
                  </a:moveTo>
                  <a:cubicBezTo>
                    <a:pt x="5" y="48"/>
                    <a:pt x="3" y="48"/>
                    <a:pt x="2" y="47"/>
                  </a:cubicBezTo>
                  <a:cubicBezTo>
                    <a:pt x="0" y="45"/>
                    <a:pt x="0" y="41"/>
                    <a:pt x="2" y="39"/>
                  </a:cubicBezTo>
                  <a:cubicBezTo>
                    <a:pt x="35" y="3"/>
                    <a:pt x="35" y="3"/>
                    <a:pt x="35" y="3"/>
                  </a:cubicBezTo>
                  <a:cubicBezTo>
                    <a:pt x="37" y="1"/>
                    <a:pt x="40" y="0"/>
                    <a:pt x="43" y="2"/>
                  </a:cubicBezTo>
                  <a:cubicBezTo>
                    <a:pt x="45" y="5"/>
                    <a:pt x="46" y="8"/>
                    <a:pt x="43" y="10"/>
                  </a:cubicBezTo>
                  <a:cubicBezTo>
                    <a:pt x="11" y="46"/>
                    <a:pt x="11" y="46"/>
                    <a:pt x="11" y="46"/>
                  </a:cubicBezTo>
                  <a:cubicBezTo>
                    <a:pt x="9" y="48"/>
                    <a:pt x="8" y="48"/>
                    <a:pt x="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7" name="Freeform 954">
            <a:extLst>
              <a:ext uri="{FF2B5EF4-FFF2-40B4-BE49-F238E27FC236}">
                <a16:creationId xmlns:a16="http://schemas.microsoft.com/office/drawing/2014/main" id="{3D5AB5B7-4788-4217-9890-BFFBEE590DC6}"/>
              </a:ext>
            </a:extLst>
          </p:cNvPr>
          <p:cNvSpPr>
            <a:spLocks noEditPoints="1"/>
          </p:cNvSpPr>
          <p:nvPr/>
        </p:nvSpPr>
        <p:spPr bwMode="auto">
          <a:xfrm>
            <a:off x="7523418" y="2291856"/>
            <a:ext cx="871866" cy="977738"/>
          </a:xfrm>
          <a:custGeom>
            <a:avLst/>
            <a:gdLst>
              <a:gd name="T0" fmla="*/ 141 w 697"/>
              <a:gd name="T1" fmla="*/ 217 h 782"/>
              <a:gd name="T2" fmla="*/ 141 w 697"/>
              <a:gd name="T3" fmla="*/ 314 h 782"/>
              <a:gd name="T4" fmla="*/ 121 w 697"/>
              <a:gd name="T5" fmla="*/ 288 h 782"/>
              <a:gd name="T6" fmla="*/ 138 w 697"/>
              <a:gd name="T7" fmla="*/ 282 h 782"/>
              <a:gd name="T8" fmla="*/ 137 w 697"/>
              <a:gd name="T9" fmla="*/ 269 h 782"/>
              <a:gd name="T10" fmla="*/ 136 w 697"/>
              <a:gd name="T11" fmla="*/ 238 h 782"/>
              <a:gd name="T12" fmla="*/ 145 w 697"/>
              <a:gd name="T13" fmla="*/ 230 h 782"/>
              <a:gd name="T14" fmla="*/ 157 w 697"/>
              <a:gd name="T15" fmla="*/ 241 h 782"/>
              <a:gd name="T16" fmla="*/ 142 w 697"/>
              <a:gd name="T17" fmla="*/ 247 h 782"/>
              <a:gd name="T18" fmla="*/ 145 w 697"/>
              <a:gd name="T19" fmla="*/ 259 h 782"/>
              <a:gd name="T20" fmla="*/ 144 w 697"/>
              <a:gd name="T21" fmla="*/ 291 h 782"/>
              <a:gd name="T22" fmla="*/ 136 w 697"/>
              <a:gd name="T23" fmla="*/ 300 h 782"/>
              <a:gd name="T24" fmla="*/ 121 w 697"/>
              <a:gd name="T25" fmla="*/ 288 h 782"/>
              <a:gd name="T26" fmla="*/ 248 w 697"/>
              <a:gd name="T27" fmla="*/ 233 h 782"/>
              <a:gd name="T28" fmla="*/ 456 w 697"/>
              <a:gd name="T29" fmla="*/ 233 h 782"/>
              <a:gd name="T30" fmla="*/ 359 w 697"/>
              <a:gd name="T31" fmla="*/ 289 h 782"/>
              <a:gd name="T32" fmla="*/ 340 w 697"/>
              <a:gd name="T33" fmla="*/ 308 h 782"/>
              <a:gd name="T34" fmla="*/ 309 w 697"/>
              <a:gd name="T35" fmla="*/ 283 h 782"/>
              <a:gd name="T36" fmla="*/ 345 w 697"/>
              <a:gd name="T37" fmla="*/ 269 h 782"/>
              <a:gd name="T38" fmla="*/ 343 w 697"/>
              <a:gd name="T39" fmla="*/ 242 h 782"/>
              <a:gd name="T40" fmla="*/ 341 w 697"/>
              <a:gd name="T41" fmla="*/ 175 h 782"/>
              <a:gd name="T42" fmla="*/ 359 w 697"/>
              <a:gd name="T43" fmla="*/ 158 h 782"/>
              <a:gd name="T44" fmla="*/ 386 w 697"/>
              <a:gd name="T45" fmla="*/ 180 h 782"/>
              <a:gd name="T46" fmla="*/ 354 w 697"/>
              <a:gd name="T47" fmla="*/ 194 h 782"/>
              <a:gd name="T48" fmla="*/ 361 w 697"/>
              <a:gd name="T49" fmla="*/ 221 h 782"/>
              <a:gd name="T50" fmla="*/ 359 w 697"/>
              <a:gd name="T51" fmla="*/ 289 h 782"/>
              <a:gd name="T52" fmla="*/ 122 w 697"/>
              <a:gd name="T53" fmla="*/ 426 h 782"/>
              <a:gd name="T54" fmla="*/ 255 w 697"/>
              <a:gd name="T55" fmla="*/ 426 h 782"/>
              <a:gd name="T56" fmla="*/ 193 w 697"/>
              <a:gd name="T57" fmla="*/ 462 h 782"/>
              <a:gd name="T58" fmla="*/ 181 w 697"/>
              <a:gd name="T59" fmla="*/ 474 h 782"/>
              <a:gd name="T60" fmla="*/ 161 w 697"/>
              <a:gd name="T61" fmla="*/ 458 h 782"/>
              <a:gd name="T62" fmla="*/ 184 w 697"/>
              <a:gd name="T63" fmla="*/ 449 h 782"/>
              <a:gd name="T64" fmla="*/ 183 w 697"/>
              <a:gd name="T65" fmla="*/ 431 h 782"/>
              <a:gd name="T66" fmla="*/ 182 w 697"/>
              <a:gd name="T67" fmla="*/ 389 h 782"/>
              <a:gd name="T68" fmla="*/ 194 w 697"/>
              <a:gd name="T69" fmla="*/ 378 h 782"/>
              <a:gd name="T70" fmla="*/ 211 w 697"/>
              <a:gd name="T71" fmla="*/ 392 h 782"/>
              <a:gd name="T72" fmla="*/ 190 w 697"/>
              <a:gd name="T73" fmla="*/ 401 h 782"/>
              <a:gd name="T74" fmla="*/ 194 w 697"/>
              <a:gd name="T75" fmla="*/ 418 h 782"/>
              <a:gd name="T76" fmla="*/ 193 w 697"/>
              <a:gd name="T77" fmla="*/ 462 h 782"/>
              <a:gd name="T78" fmla="*/ 601 w 697"/>
              <a:gd name="T79" fmla="*/ 366 h 782"/>
              <a:gd name="T80" fmla="*/ 585 w 697"/>
              <a:gd name="T81" fmla="*/ 182 h 782"/>
              <a:gd name="T82" fmla="*/ 298 w 697"/>
              <a:gd name="T83" fmla="*/ 0 h 782"/>
              <a:gd name="T84" fmla="*/ 2 w 697"/>
              <a:gd name="T85" fmla="*/ 302 h 782"/>
              <a:gd name="T86" fmla="*/ 0 w 697"/>
              <a:gd name="T87" fmla="*/ 781 h 782"/>
              <a:gd name="T88" fmla="*/ 433 w 697"/>
              <a:gd name="T89" fmla="*/ 674 h 782"/>
              <a:gd name="T90" fmla="*/ 563 w 697"/>
              <a:gd name="T91" fmla="*/ 673 h 782"/>
              <a:gd name="T92" fmla="*/ 564 w 697"/>
              <a:gd name="T93" fmla="*/ 673 h 782"/>
              <a:gd name="T94" fmla="*/ 595 w 697"/>
              <a:gd name="T95" fmla="*/ 577 h 782"/>
              <a:gd name="T96" fmla="*/ 561 w 697"/>
              <a:gd name="T97" fmla="*/ 554 h 782"/>
              <a:gd name="T98" fmla="*/ 598 w 697"/>
              <a:gd name="T99" fmla="*/ 536 h 782"/>
              <a:gd name="T100" fmla="*/ 595 w 697"/>
              <a:gd name="T101" fmla="*/ 527 h 782"/>
              <a:gd name="T102" fmla="*/ 652 w 697"/>
              <a:gd name="T103" fmla="*/ 426 h 782"/>
              <a:gd name="T104" fmla="*/ 141 w 697"/>
              <a:gd name="T105" fmla="*/ 201 h 782"/>
              <a:gd name="T106" fmla="*/ 141 w 697"/>
              <a:gd name="T107" fmla="*/ 329 h 782"/>
              <a:gd name="T108" fmla="*/ 189 w 697"/>
              <a:gd name="T109" fmla="*/ 514 h 782"/>
              <a:gd name="T110" fmla="*/ 189 w 697"/>
              <a:gd name="T111" fmla="*/ 337 h 782"/>
              <a:gd name="T112" fmla="*/ 189 w 697"/>
              <a:gd name="T113" fmla="*/ 514 h 782"/>
              <a:gd name="T114" fmla="*/ 215 w 697"/>
              <a:gd name="T115" fmla="*/ 233 h 782"/>
              <a:gd name="T116" fmla="*/ 489 w 697"/>
              <a:gd name="T117" fmla="*/ 233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7" h="782">
                <a:moveTo>
                  <a:pt x="189" y="265"/>
                </a:moveTo>
                <a:cubicBezTo>
                  <a:pt x="189" y="238"/>
                  <a:pt x="168" y="217"/>
                  <a:pt x="141" y="217"/>
                </a:cubicBezTo>
                <a:cubicBezTo>
                  <a:pt x="115" y="217"/>
                  <a:pt x="93" y="238"/>
                  <a:pt x="93" y="265"/>
                </a:cubicBezTo>
                <a:cubicBezTo>
                  <a:pt x="93" y="292"/>
                  <a:pt x="115" y="314"/>
                  <a:pt x="141" y="314"/>
                </a:cubicBezTo>
                <a:cubicBezTo>
                  <a:pt x="168" y="314"/>
                  <a:pt x="189" y="292"/>
                  <a:pt x="189" y="265"/>
                </a:cubicBezTo>
                <a:moveTo>
                  <a:pt x="121" y="288"/>
                </a:moveTo>
                <a:cubicBezTo>
                  <a:pt x="124" y="278"/>
                  <a:pt x="124" y="278"/>
                  <a:pt x="124" y="278"/>
                </a:cubicBezTo>
                <a:cubicBezTo>
                  <a:pt x="127" y="280"/>
                  <a:pt x="132" y="282"/>
                  <a:pt x="138" y="282"/>
                </a:cubicBezTo>
                <a:cubicBezTo>
                  <a:pt x="143" y="282"/>
                  <a:pt x="146" y="280"/>
                  <a:pt x="146" y="277"/>
                </a:cubicBezTo>
                <a:cubicBezTo>
                  <a:pt x="146" y="273"/>
                  <a:pt x="144" y="271"/>
                  <a:pt x="137" y="269"/>
                </a:cubicBezTo>
                <a:cubicBezTo>
                  <a:pt x="128" y="266"/>
                  <a:pt x="122" y="262"/>
                  <a:pt x="122" y="254"/>
                </a:cubicBezTo>
                <a:cubicBezTo>
                  <a:pt x="122" y="246"/>
                  <a:pt x="127" y="240"/>
                  <a:pt x="136" y="238"/>
                </a:cubicBezTo>
                <a:cubicBezTo>
                  <a:pt x="136" y="230"/>
                  <a:pt x="136" y="230"/>
                  <a:pt x="136" y="230"/>
                </a:cubicBezTo>
                <a:cubicBezTo>
                  <a:pt x="145" y="230"/>
                  <a:pt x="145" y="230"/>
                  <a:pt x="145" y="230"/>
                </a:cubicBezTo>
                <a:cubicBezTo>
                  <a:pt x="145" y="238"/>
                  <a:pt x="145" y="238"/>
                  <a:pt x="145" y="238"/>
                </a:cubicBezTo>
                <a:cubicBezTo>
                  <a:pt x="150" y="238"/>
                  <a:pt x="154" y="239"/>
                  <a:pt x="157" y="241"/>
                </a:cubicBezTo>
                <a:cubicBezTo>
                  <a:pt x="155" y="250"/>
                  <a:pt x="155" y="250"/>
                  <a:pt x="155" y="250"/>
                </a:cubicBezTo>
                <a:cubicBezTo>
                  <a:pt x="152" y="249"/>
                  <a:pt x="148" y="247"/>
                  <a:pt x="142" y="247"/>
                </a:cubicBezTo>
                <a:cubicBezTo>
                  <a:pt x="137" y="247"/>
                  <a:pt x="135" y="250"/>
                  <a:pt x="135" y="252"/>
                </a:cubicBezTo>
                <a:cubicBezTo>
                  <a:pt x="135" y="255"/>
                  <a:pt x="138" y="257"/>
                  <a:pt x="145" y="259"/>
                </a:cubicBezTo>
                <a:cubicBezTo>
                  <a:pt x="155" y="263"/>
                  <a:pt x="159" y="268"/>
                  <a:pt x="159" y="275"/>
                </a:cubicBezTo>
                <a:cubicBezTo>
                  <a:pt x="159" y="283"/>
                  <a:pt x="154" y="290"/>
                  <a:pt x="144" y="291"/>
                </a:cubicBezTo>
                <a:cubicBezTo>
                  <a:pt x="144" y="300"/>
                  <a:pt x="144" y="300"/>
                  <a:pt x="144" y="300"/>
                </a:cubicBezTo>
                <a:cubicBezTo>
                  <a:pt x="136" y="300"/>
                  <a:pt x="136" y="300"/>
                  <a:pt x="136" y="300"/>
                </a:cubicBezTo>
                <a:cubicBezTo>
                  <a:pt x="136" y="292"/>
                  <a:pt x="136" y="292"/>
                  <a:pt x="136" y="292"/>
                </a:cubicBezTo>
                <a:cubicBezTo>
                  <a:pt x="130" y="292"/>
                  <a:pt x="125" y="290"/>
                  <a:pt x="121" y="288"/>
                </a:cubicBezTo>
                <a:moveTo>
                  <a:pt x="352" y="128"/>
                </a:moveTo>
                <a:cubicBezTo>
                  <a:pt x="295" y="128"/>
                  <a:pt x="248" y="175"/>
                  <a:pt x="248" y="233"/>
                </a:cubicBezTo>
                <a:cubicBezTo>
                  <a:pt x="248" y="291"/>
                  <a:pt x="295" y="338"/>
                  <a:pt x="352" y="338"/>
                </a:cubicBezTo>
                <a:cubicBezTo>
                  <a:pt x="410" y="338"/>
                  <a:pt x="456" y="291"/>
                  <a:pt x="456" y="233"/>
                </a:cubicBezTo>
                <a:cubicBezTo>
                  <a:pt x="456" y="175"/>
                  <a:pt x="410" y="128"/>
                  <a:pt x="352" y="128"/>
                </a:cubicBezTo>
                <a:moveTo>
                  <a:pt x="359" y="289"/>
                </a:moveTo>
                <a:cubicBezTo>
                  <a:pt x="359" y="308"/>
                  <a:pt x="359" y="308"/>
                  <a:pt x="359" y="308"/>
                </a:cubicBezTo>
                <a:cubicBezTo>
                  <a:pt x="340" y="308"/>
                  <a:pt x="340" y="308"/>
                  <a:pt x="340" y="308"/>
                </a:cubicBezTo>
                <a:cubicBezTo>
                  <a:pt x="340" y="291"/>
                  <a:pt x="340" y="291"/>
                  <a:pt x="340" y="291"/>
                </a:cubicBezTo>
                <a:cubicBezTo>
                  <a:pt x="328" y="290"/>
                  <a:pt x="316" y="287"/>
                  <a:pt x="309" y="283"/>
                </a:cubicBezTo>
                <a:cubicBezTo>
                  <a:pt x="314" y="261"/>
                  <a:pt x="314" y="261"/>
                  <a:pt x="314" y="261"/>
                </a:cubicBezTo>
                <a:cubicBezTo>
                  <a:pt x="322" y="266"/>
                  <a:pt x="333" y="269"/>
                  <a:pt x="345" y="269"/>
                </a:cubicBezTo>
                <a:cubicBezTo>
                  <a:pt x="356" y="269"/>
                  <a:pt x="363" y="265"/>
                  <a:pt x="363" y="258"/>
                </a:cubicBezTo>
                <a:cubicBezTo>
                  <a:pt x="363" y="251"/>
                  <a:pt x="357" y="246"/>
                  <a:pt x="343" y="242"/>
                </a:cubicBezTo>
                <a:cubicBezTo>
                  <a:pt x="324" y="235"/>
                  <a:pt x="310" y="226"/>
                  <a:pt x="310" y="208"/>
                </a:cubicBezTo>
                <a:cubicBezTo>
                  <a:pt x="310" y="192"/>
                  <a:pt x="322" y="179"/>
                  <a:pt x="341" y="175"/>
                </a:cubicBezTo>
                <a:cubicBezTo>
                  <a:pt x="341" y="158"/>
                  <a:pt x="341" y="158"/>
                  <a:pt x="341" y="158"/>
                </a:cubicBezTo>
                <a:cubicBezTo>
                  <a:pt x="359" y="158"/>
                  <a:pt x="359" y="158"/>
                  <a:pt x="359" y="158"/>
                </a:cubicBezTo>
                <a:cubicBezTo>
                  <a:pt x="359" y="174"/>
                  <a:pt x="359" y="174"/>
                  <a:pt x="359" y="174"/>
                </a:cubicBezTo>
                <a:cubicBezTo>
                  <a:pt x="372" y="174"/>
                  <a:pt x="380" y="177"/>
                  <a:pt x="386" y="180"/>
                </a:cubicBezTo>
                <a:cubicBezTo>
                  <a:pt x="381" y="201"/>
                  <a:pt x="381" y="201"/>
                  <a:pt x="381" y="201"/>
                </a:cubicBezTo>
                <a:cubicBezTo>
                  <a:pt x="376" y="199"/>
                  <a:pt x="368" y="194"/>
                  <a:pt x="354" y="194"/>
                </a:cubicBezTo>
                <a:cubicBezTo>
                  <a:pt x="342" y="194"/>
                  <a:pt x="338" y="200"/>
                  <a:pt x="338" y="205"/>
                </a:cubicBezTo>
                <a:cubicBezTo>
                  <a:pt x="338" y="211"/>
                  <a:pt x="345" y="215"/>
                  <a:pt x="361" y="221"/>
                </a:cubicBezTo>
                <a:cubicBezTo>
                  <a:pt x="383" y="228"/>
                  <a:pt x="391" y="239"/>
                  <a:pt x="391" y="255"/>
                </a:cubicBezTo>
                <a:cubicBezTo>
                  <a:pt x="391" y="272"/>
                  <a:pt x="380" y="286"/>
                  <a:pt x="359" y="289"/>
                </a:cubicBezTo>
                <a:moveTo>
                  <a:pt x="189" y="358"/>
                </a:moveTo>
                <a:cubicBezTo>
                  <a:pt x="152" y="358"/>
                  <a:pt x="122" y="389"/>
                  <a:pt x="122" y="426"/>
                </a:cubicBezTo>
                <a:cubicBezTo>
                  <a:pt x="122" y="463"/>
                  <a:pt x="152" y="493"/>
                  <a:pt x="189" y="493"/>
                </a:cubicBezTo>
                <a:cubicBezTo>
                  <a:pt x="226" y="493"/>
                  <a:pt x="255" y="463"/>
                  <a:pt x="255" y="426"/>
                </a:cubicBezTo>
                <a:cubicBezTo>
                  <a:pt x="255" y="389"/>
                  <a:pt x="226" y="358"/>
                  <a:pt x="189" y="358"/>
                </a:cubicBezTo>
                <a:moveTo>
                  <a:pt x="193" y="462"/>
                </a:moveTo>
                <a:cubicBezTo>
                  <a:pt x="193" y="474"/>
                  <a:pt x="193" y="474"/>
                  <a:pt x="193" y="474"/>
                </a:cubicBezTo>
                <a:cubicBezTo>
                  <a:pt x="181" y="474"/>
                  <a:pt x="181" y="474"/>
                  <a:pt x="181" y="474"/>
                </a:cubicBezTo>
                <a:cubicBezTo>
                  <a:pt x="181" y="463"/>
                  <a:pt x="181" y="463"/>
                  <a:pt x="181" y="463"/>
                </a:cubicBezTo>
                <a:cubicBezTo>
                  <a:pt x="173" y="462"/>
                  <a:pt x="166" y="460"/>
                  <a:pt x="161" y="458"/>
                </a:cubicBezTo>
                <a:cubicBezTo>
                  <a:pt x="165" y="444"/>
                  <a:pt x="165" y="444"/>
                  <a:pt x="165" y="444"/>
                </a:cubicBezTo>
                <a:cubicBezTo>
                  <a:pt x="170" y="446"/>
                  <a:pt x="177" y="449"/>
                  <a:pt x="184" y="449"/>
                </a:cubicBezTo>
                <a:cubicBezTo>
                  <a:pt x="191" y="449"/>
                  <a:pt x="196" y="446"/>
                  <a:pt x="196" y="442"/>
                </a:cubicBezTo>
                <a:cubicBezTo>
                  <a:pt x="196" y="437"/>
                  <a:pt x="192" y="434"/>
                  <a:pt x="183" y="431"/>
                </a:cubicBezTo>
                <a:cubicBezTo>
                  <a:pt x="171" y="427"/>
                  <a:pt x="162" y="421"/>
                  <a:pt x="162" y="410"/>
                </a:cubicBezTo>
                <a:cubicBezTo>
                  <a:pt x="162" y="399"/>
                  <a:pt x="169" y="391"/>
                  <a:pt x="182" y="389"/>
                </a:cubicBezTo>
                <a:cubicBezTo>
                  <a:pt x="182" y="378"/>
                  <a:pt x="182" y="378"/>
                  <a:pt x="182" y="378"/>
                </a:cubicBezTo>
                <a:cubicBezTo>
                  <a:pt x="194" y="378"/>
                  <a:pt x="194" y="378"/>
                  <a:pt x="194" y="378"/>
                </a:cubicBezTo>
                <a:cubicBezTo>
                  <a:pt x="194" y="388"/>
                  <a:pt x="194" y="388"/>
                  <a:pt x="194" y="388"/>
                </a:cubicBezTo>
                <a:cubicBezTo>
                  <a:pt x="201" y="388"/>
                  <a:pt x="207" y="390"/>
                  <a:pt x="211" y="392"/>
                </a:cubicBezTo>
                <a:cubicBezTo>
                  <a:pt x="207" y="405"/>
                  <a:pt x="207" y="405"/>
                  <a:pt x="207" y="405"/>
                </a:cubicBezTo>
                <a:cubicBezTo>
                  <a:pt x="204" y="404"/>
                  <a:pt x="199" y="401"/>
                  <a:pt x="190" y="401"/>
                </a:cubicBezTo>
                <a:cubicBezTo>
                  <a:pt x="183" y="401"/>
                  <a:pt x="180" y="404"/>
                  <a:pt x="180" y="408"/>
                </a:cubicBezTo>
                <a:cubicBezTo>
                  <a:pt x="180" y="412"/>
                  <a:pt x="184" y="414"/>
                  <a:pt x="194" y="418"/>
                </a:cubicBezTo>
                <a:cubicBezTo>
                  <a:pt x="208" y="423"/>
                  <a:pt x="214" y="429"/>
                  <a:pt x="214" y="440"/>
                </a:cubicBezTo>
                <a:cubicBezTo>
                  <a:pt x="214" y="451"/>
                  <a:pt x="207" y="459"/>
                  <a:pt x="193" y="462"/>
                </a:cubicBezTo>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3" y="673"/>
                  <a:pt x="563"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8" name="组合 77">
            <a:extLst>
              <a:ext uri="{FF2B5EF4-FFF2-40B4-BE49-F238E27FC236}">
                <a16:creationId xmlns:a16="http://schemas.microsoft.com/office/drawing/2014/main" id="{B87E8391-B14A-4B97-BFD3-33C28CB3D27C}"/>
              </a:ext>
            </a:extLst>
          </p:cNvPr>
          <p:cNvGrpSpPr/>
          <p:nvPr/>
        </p:nvGrpSpPr>
        <p:grpSpPr>
          <a:xfrm>
            <a:off x="3783801" y="2249753"/>
            <a:ext cx="682834" cy="1061944"/>
            <a:chOff x="4278313" y="6613525"/>
            <a:chExt cx="503238" cy="782638"/>
          </a:xfrm>
          <a:solidFill>
            <a:schemeClr val="bg1"/>
          </a:solidFill>
        </p:grpSpPr>
        <p:sp>
          <p:nvSpPr>
            <p:cNvPr id="79" name="Freeform 913">
              <a:extLst>
                <a:ext uri="{FF2B5EF4-FFF2-40B4-BE49-F238E27FC236}">
                  <a16:creationId xmlns:a16="http://schemas.microsoft.com/office/drawing/2014/main" id="{4A279308-51ED-4CE1-A0A2-1A0D632BEB2C}"/>
                </a:ext>
              </a:extLst>
            </p:cNvPr>
            <p:cNvSpPr>
              <a:spLocks noEditPoints="1"/>
            </p:cNvSpPr>
            <p:nvPr/>
          </p:nvSpPr>
          <p:spPr bwMode="auto">
            <a:xfrm>
              <a:off x="4278313" y="6613525"/>
              <a:ext cx="503238" cy="782638"/>
            </a:xfrm>
            <a:custGeom>
              <a:avLst/>
              <a:gdLst>
                <a:gd name="T0" fmla="*/ 67 w 134"/>
                <a:gd name="T1" fmla="*/ 0 h 209"/>
                <a:gd name="T2" fmla="*/ 0 w 134"/>
                <a:gd name="T3" fmla="*/ 74 h 209"/>
                <a:gd name="T4" fmla="*/ 31 w 134"/>
                <a:gd name="T5" fmla="*/ 163 h 209"/>
                <a:gd name="T6" fmla="*/ 51 w 134"/>
                <a:gd name="T7" fmla="*/ 169 h 209"/>
                <a:gd name="T8" fmla="*/ 31 w 134"/>
                <a:gd name="T9" fmla="*/ 175 h 209"/>
                <a:gd name="T10" fmla="*/ 34 w 134"/>
                <a:gd name="T11" fmla="*/ 180 h 209"/>
                <a:gd name="T12" fmla="*/ 31 w 134"/>
                <a:gd name="T13" fmla="*/ 185 h 209"/>
                <a:gd name="T14" fmla="*/ 34 w 134"/>
                <a:gd name="T15" fmla="*/ 190 h 209"/>
                <a:gd name="T16" fmla="*/ 47 w 134"/>
                <a:gd name="T17" fmla="*/ 203 h 209"/>
                <a:gd name="T18" fmla="*/ 78 w 134"/>
                <a:gd name="T19" fmla="*/ 209 h 209"/>
                <a:gd name="T20" fmla="*/ 102 w 134"/>
                <a:gd name="T21" fmla="*/ 190 h 209"/>
                <a:gd name="T22" fmla="*/ 100 w 134"/>
                <a:gd name="T23" fmla="*/ 185 h 209"/>
                <a:gd name="T24" fmla="*/ 102 w 134"/>
                <a:gd name="T25" fmla="*/ 180 h 209"/>
                <a:gd name="T26" fmla="*/ 100 w 134"/>
                <a:gd name="T27" fmla="*/ 175 h 209"/>
                <a:gd name="T28" fmla="*/ 102 w 134"/>
                <a:gd name="T29" fmla="*/ 169 h 209"/>
                <a:gd name="T30" fmla="*/ 84 w 134"/>
                <a:gd name="T31" fmla="*/ 163 h 209"/>
                <a:gd name="T32" fmla="*/ 107 w 134"/>
                <a:gd name="T33" fmla="*/ 134 h 209"/>
                <a:gd name="T34" fmla="*/ 134 w 134"/>
                <a:gd name="T35" fmla="*/ 68 h 209"/>
                <a:gd name="T36" fmla="*/ 68 w 134"/>
                <a:gd name="T37" fmla="*/ 118 h 209"/>
                <a:gd name="T38" fmla="*/ 66 w 134"/>
                <a:gd name="T39" fmla="*/ 152 h 209"/>
                <a:gd name="T40" fmla="*/ 66 w 134"/>
                <a:gd name="T41" fmla="*/ 169 h 209"/>
                <a:gd name="T42" fmla="*/ 69 w 134"/>
                <a:gd name="T43" fmla="*/ 163 h 209"/>
                <a:gd name="T44" fmla="*/ 66 w 134"/>
                <a:gd name="T45" fmla="*/ 169 h 209"/>
                <a:gd name="T46" fmla="*/ 122 w 134"/>
                <a:gd name="T47" fmla="*/ 78 h 209"/>
                <a:gd name="T48" fmla="*/ 98 w 134"/>
                <a:gd name="T49" fmla="*/ 126 h 209"/>
                <a:gd name="T50" fmla="*/ 85 w 134"/>
                <a:gd name="T51" fmla="*/ 152 h 209"/>
                <a:gd name="T52" fmla="*/ 85 w 134"/>
                <a:gd name="T53" fmla="*/ 118 h 209"/>
                <a:gd name="T54" fmla="*/ 86 w 134"/>
                <a:gd name="T55" fmla="*/ 118 h 209"/>
                <a:gd name="T56" fmla="*/ 89 w 134"/>
                <a:gd name="T57" fmla="*/ 66 h 209"/>
                <a:gd name="T58" fmla="*/ 76 w 134"/>
                <a:gd name="T59" fmla="*/ 59 h 209"/>
                <a:gd name="T60" fmla="*/ 81 w 134"/>
                <a:gd name="T61" fmla="*/ 63 h 209"/>
                <a:gd name="T62" fmla="*/ 78 w 134"/>
                <a:gd name="T63" fmla="*/ 71 h 209"/>
                <a:gd name="T64" fmla="*/ 70 w 134"/>
                <a:gd name="T65" fmla="*/ 65 h 209"/>
                <a:gd name="T66" fmla="*/ 69 w 134"/>
                <a:gd name="T67" fmla="*/ 59 h 209"/>
                <a:gd name="T68" fmla="*/ 63 w 134"/>
                <a:gd name="T69" fmla="*/ 64 h 209"/>
                <a:gd name="T70" fmla="*/ 63 w 134"/>
                <a:gd name="T71" fmla="*/ 87 h 209"/>
                <a:gd name="T72" fmla="*/ 58 w 134"/>
                <a:gd name="T73" fmla="*/ 66 h 209"/>
                <a:gd name="T74" fmla="*/ 57 w 134"/>
                <a:gd name="T75" fmla="*/ 59 h 209"/>
                <a:gd name="T76" fmla="*/ 51 w 134"/>
                <a:gd name="T77" fmla="*/ 60 h 209"/>
                <a:gd name="T78" fmla="*/ 41 w 134"/>
                <a:gd name="T79" fmla="*/ 117 h 209"/>
                <a:gd name="T80" fmla="*/ 48 w 134"/>
                <a:gd name="T81" fmla="*/ 118 h 209"/>
                <a:gd name="T82" fmla="*/ 49 w 134"/>
                <a:gd name="T83" fmla="*/ 118 h 209"/>
                <a:gd name="T84" fmla="*/ 43 w 134"/>
                <a:gd name="T85" fmla="*/ 152 h 209"/>
                <a:gd name="T86" fmla="*/ 12 w 134"/>
                <a:gd name="T87" fmla="*/ 78 h 209"/>
                <a:gd name="T88" fmla="*/ 11 w 134"/>
                <a:gd name="T89" fmla="*/ 70 h 209"/>
                <a:gd name="T90" fmla="*/ 67 w 134"/>
                <a:gd name="T91" fmla="*/ 12 h 209"/>
                <a:gd name="T92" fmla="*/ 122 w 134"/>
                <a:gd name="T93" fmla="*/ 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209">
                  <a:moveTo>
                    <a:pt x="134" y="68"/>
                  </a:moveTo>
                  <a:cubicBezTo>
                    <a:pt x="134" y="30"/>
                    <a:pt x="104" y="0"/>
                    <a:pt x="67" y="0"/>
                  </a:cubicBezTo>
                  <a:cubicBezTo>
                    <a:pt x="30" y="0"/>
                    <a:pt x="0" y="30"/>
                    <a:pt x="0" y="68"/>
                  </a:cubicBezTo>
                  <a:cubicBezTo>
                    <a:pt x="0" y="70"/>
                    <a:pt x="0" y="72"/>
                    <a:pt x="0" y="74"/>
                  </a:cubicBezTo>
                  <a:cubicBezTo>
                    <a:pt x="0" y="75"/>
                    <a:pt x="1" y="101"/>
                    <a:pt x="27" y="134"/>
                  </a:cubicBezTo>
                  <a:cubicBezTo>
                    <a:pt x="34" y="143"/>
                    <a:pt x="31" y="163"/>
                    <a:pt x="31" y="163"/>
                  </a:cubicBezTo>
                  <a:cubicBezTo>
                    <a:pt x="37" y="163"/>
                    <a:pt x="44" y="163"/>
                    <a:pt x="51" y="163"/>
                  </a:cubicBezTo>
                  <a:cubicBezTo>
                    <a:pt x="51" y="169"/>
                    <a:pt x="51" y="169"/>
                    <a:pt x="51" y="169"/>
                  </a:cubicBezTo>
                  <a:cubicBezTo>
                    <a:pt x="31" y="169"/>
                    <a:pt x="31" y="169"/>
                    <a:pt x="31" y="169"/>
                  </a:cubicBezTo>
                  <a:cubicBezTo>
                    <a:pt x="31" y="175"/>
                    <a:pt x="31" y="175"/>
                    <a:pt x="31" y="175"/>
                  </a:cubicBezTo>
                  <a:cubicBezTo>
                    <a:pt x="34" y="175"/>
                    <a:pt x="34" y="175"/>
                    <a:pt x="34" y="175"/>
                  </a:cubicBezTo>
                  <a:cubicBezTo>
                    <a:pt x="34" y="180"/>
                    <a:pt x="34" y="180"/>
                    <a:pt x="34" y="180"/>
                  </a:cubicBezTo>
                  <a:cubicBezTo>
                    <a:pt x="31" y="180"/>
                    <a:pt x="31" y="180"/>
                    <a:pt x="31" y="180"/>
                  </a:cubicBezTo>
                  <a:cubicBezTo>
                    <a:pt x="31" y="185"/>
                    <a:pt x="31" y="185"/>
                    <a:pt x="31" y="185"/>
                  </a:cubicBezTo>
                  <a:cubicBezTo>
                    <a:pt x="34" y="185"/>
                    <a:pt x="34" y="185"/>
                    <a:pt x="34" y="185"/>
                  </a:cubicBezTo>
                  <a:cubicBezTo>
                    <a:pt x="34" y="190"/>
                    <a:pt x="34" y="190"/>
                    <a:pt x="34" y="190"/>
                  </a:cubicBezTo>
                  <a:cubicBezTo>
                    <a:pt x="32" y="190"/>
                    <a:pt x="32" y="190"/>
                    <a:pt x="32" y="190"/>
                  </a:cubicBezTo>
                  <a:cubicBezTo>
                    <a:pt x="32" y="197"/>
                    <a:pt x="38" y="203"/>
                    <a:pt x="47" y="203"/>
                  </a:cubicBezTo>
                  <a:cubicBezTo>
                    <a:pt x="48" y="207"/>
                    <a:pt x="52" y="209"/>
                    <a:pt x="56" y="209"/>
                  </a:cubicBezTo>
                  <a:cubicBezTo>
                    <a:pt x="78" y="209"/>
                    <a:pt x="78" y="209"/>
                    <a:pt x="78" y="209"/>
                  </a:cubicBezTo>
                  <a:cubicBezTo>
                    <a:pt x="82" y="209"/>
                    <a:pt x="86" y="207"/>
                    <a:pt x="87" y="203"/>
                  </a:cubicBezTo>
                  <a:cubicBezTo>
                    <a:pt x="95" y="203"/>
                    <a:pt x="102" y="197"/>
                    <a:pt x="102" y="190"/>
                  </a:cubicBezTo>
                  <a:cubicBezTo>
                    <a:pt x="100" y="190"/>
                    <a:pt x="100" y="190"/>
                    <a:pt x="100" y="190"/>
                  </a:cubicBezTo>
                  <a:cubicBezTo>
                    <a:pt x="100" y="185"/>
                    <a:pt x="100" y="185"/>
                    <a:pt x="100" y="185"/>
                  </a:cubicBezTo>
                  <a:cubicBezTo>
                    <a:pt x="102" y="185"/>
                    <a:pt x="102" y="185"/>
                    <a:pt x="102" y="185"/>
                  </a:cubicBezTo>
                  <a:cubicBezTo>
                    <a:pt x="102" y="180"/>
                    <a:pt x="102" y="180"/>
                    <a:pt x="102" y="180"/>
                  </a:cubicBezTo>
                  <a:cubicBezTo>
                    <a:pt x="100" y="180"/>
                    <a:pt x="100" y="180"/>
                    <a:pt x="100" y="180"/>
                  </a:cubicBezTo>
                  <a:cubicBezTo>
                    <a:pt x="100" y="175"/>
                    <a:pt x="100" y="175"/>
                    <a:pt x="100" y="175"/>
                  </a:cubicBezTo>
                  <a:cubicBezTo>
                    <a:pt x="102" y="175"/>
                    <a:pt x="102" y="175"/>
                    <a:pt x="102" y="175"/>
                  </a:cubicBezTo>
                  <a:cubicBezTo>
                    <a:pt x="102" y="169"/>
                    <a:pt x="102" y="169"/>
                    <a:pt x="102" y="169"/>
                  </a:cubicBezTo>
                  <a:cubicBezTo>
                    <a:pt x="84" y="169"/>
                    <a:pt x="84" y="169"/>
                    <a:pt x="84" y="169"/>
                  </a:cubicBezTo>
                  <a:cubicBezTo>
                    <a:pt x="84" y="167"/>
                    <a:pt x="84" y="165"/>
                    <a:pt x="84" y="163"/>
                  </a:cubicBezTo>
                  <a:cubicBezTo>
                    <a:pt x="91" y="163"/>
                    <a:pt x="97" y="163"/>
                    <a:pt x="103" y="163"/>
                  </a:cubicBezTo>
                  <a:cubicBezTo>
                    <a:pt x="103" y="163"/>
                    <a:pt x="100" y="143"/>
                    <a:pt x="107" y="134"/>
                  </a:cubicBezTo>
                  <a:cubicBezTo>
                    <a:pt x="133" y="101"/>
                    <a:pt x="134" y="75"/>
                    <a:pt x="134" y="74"/>
                  </a:cubicBezTo>
                  <a:cubicBezTo>
                    <a:pt x="134" y="72"/>
                    <a:pt x="134" y="70"/>
                    <a:pt x="134" y="68"/>
                  </a:cubicBezTo>
                  <a:close/>
                  <a:moveTo>
                    <a:pt x="66" y="118"/>
                  </a:moveTo>
                  <a:cubicBezTo>
                    <a:pt x="67" y="118"/>
                    <a:pt x="67" y="118"/>
                    <a:pt x="68" y="118"/>
                  </a:cubicBezTo>
                  <a:cubicBezTo>
                    <a:pt x="69" y="152"/>
                    <a:pt x="69" y="152"/>
                    <a:pt x="69" y="152"/>
                  </a:cubicBezTo>
                  <a:cubicBezTo>
                    <a:pt x="66" y="152"/>
                    <a:pt x="66" y="152"/>
                    <a:pt x="66" y="152"/>
                  </a:cubicBezTo>
                  <a:cubicBezTo>
                    <a:pt x="66" y="139"/>
                    <a:pt x="66" y="125"/>
                    <a:pt x="66" y="118"/>
                  </a:cubicBezTo>
                  <a:close/>
                  <a:moveTo>
                    <a:pt x="66" y="169"/>
                  </a:moveTo>
                  <a:cubicBezTo>
                    <a:pt x="66" y="167"/>
                    <a:pt x="66" y="165"/>
                    <a:pt x="66" y="163"/>
                  </a:cubicBezTo>
                  <a:cubicBezTo>
                    <a:pt x="67" y="163"/>
                    <a:pt x="68" y="163"/>
                    <a:pt x="69" y="163"/>
                  </a:cubicBezTo>
                  <a:cubicBezTo>
                    <a:pt x="69" y="169"/>
                    <a:pt x="69" y="169"/>
                    <a:pt x="69" y="169"/>
                  </a:cubicBezTo>
                  <a:lnTo>
                    <a:pt x="66" y="169"/>
                  </a:lnTo>
                  <a:close/>
                  <a:moveTo>
                    <a:pt x="122" y="70"/>
                  </a:moveTo>
                  <a:cubicBezTo>
                    <a:pt x="122" y="78"/>
                    <a:pt x="122" y="78"/>
                    <a:pt x="122" y="78"/>
                  </a:cubicBezTo>
                  <a:cubicBezTo>
                    <a:pt x="122" y="78"/>
                    <a:pt x="122" y="78"/>
                    <a:pt x="122" y="78"/>
                  </a:cubicBezTo>
                  <a:cubicBezTo>
                    <a:pt x="120" y="86"/>
                    <a:pt x="116" y="104"/>
                    <a:pt x="98" y="126"/>
                  </a:cubicBezTo>
                  <a:cubicBezTo>
                    <a:pt x="93" y="134"/>
                    <a:pt x="91" y="143"/>
                    <a:pt x="91" y="152"/>
                  </a:cubicBezTo>
                  <a:cubicBezTo>
                    <a:pt x="85" y="152"/>
                    <a:pt x="85" y="152"/>
                    <a:pt x="85" y="152"/>
                  </a:cubicBezTo>
                  <a:cubicBezTo>
                    <a:pt x="85" y="139"/>
                    <a:pt x="84" y="125"/>
                    <a:pt x="84" y="118"/>
                  </a:cubicBezTo>
                  <a:cubicBezTo>
                    <a:pt x="85" y="118"/>
                    <a:pt x="85" y="118"/>
                    <a:pt x="85" y="118"/>
                  </a:cubicBezTo>
                  <a:cubicBezTo>
                    <a:pt x="85" y="118"/>
                    <a:pt x="86" y="118"/>
                    <a:pt x="86" y="118"/>
                  </a:cubicBezTo>
                  <a:cubicBezTo>
                    <a:pt x="86" y="118"/>
                    <a:pt x="86" y="118"/>
                    <a:pt x="86" y="118"/>
                  </a:cubicBezTo>
                  <a:cubicBezTo>
                    <a:pt x="88" y="118"/>
                    <a:pt x="91" y="118"/>
                    <a:pt x="93" y="117"/>
                  </a:cubicBezTo>
                  <a:cubicBezTo>
                    <a:pt x="89" y="66"/>
                    <a:pt x="89" y="66"/>
                    <a:pt x="89" y="66"/>
                  </a:cubicBezTo>
                  <a:cubicBezTo>
                    <a:pt x="89" y="62"/>
                    <a:pt x="86" y="60"/>
                    <a:pt x="82" y="60"/>
                  </a:cubicBezTo>
                  <a:cubicBezTo>
                    <a:pt x="82" y="60"/>
                    <a:pt x="78" y="59"/>
                    <a:pt x="76" y="59"/>
                  </a:cubicBezTo>
                  <a:cubicBezTo>
                    <a:pt x="76" y="59"/>
                    <a:pt x="76" y="59"/>
                    <a:pt x="76" y="59"/>
                  </a:cubicBezTo>
                  <a:cubicBezTo>
                    <a:pt x="81" y="63"/>
                    <a:pt x="81" y="63"/>
                    <a:pt x="81" y="63"/>
                  </a:cubicBezTo>
                  <a:cubicBezTo>
                    <a:pt x="75" y="66"/>
                    <a:pt x="75" y="66"/>
                    <a:pt x="75" y="66"/>
                  </a:cubicBezTo>
                  <a:cubicBezTo>
                    <a:pt x="78" y="71"/>
                    <a:pt x="78" y="71"/>
                    <a:pt x="78" y="71"/>
                  </a:cubicBezTo>
                  <a:cubicBezTo>
                    <a:pt x="71" y="86"/>
                    <a:pt x="71" y="86"/>
                    <a:pt x="71" y="86"/>
                  </a:cubicBezTo>
                  <a:cubicBezTo>
                    <a:pt x="70" y="65"/>
                    <a:pt x="70" y="65"/>
                    <a:pt x="70" y="65"/>
                  </a:cubicBezTo>
                  <a:cubicBezTo>
                    <a:pt x="71" y="64"/>
                    <a:pt x="71" y="64"/>
                    <a:pt x="71" y="64"/>
                  </a:cubicBezTo>
                  <a:cubicBezTo>
                    <a:pt x="69" y="59"/>
                    <a:pt x="69" y="59"/>
                    <a:pt x="69" y="59"/>
                  </a:cubicBezTo>
                  <a:cubicBezTo>
                    <a:pt x="65" y="59"/>
                    <a:pt x="65" y="59"/>
                    <a:pt x="65" y="59"/>
                  </a:cubicBezTo>
                  <a:cubicBezTo>
                    <a:pt x="63" y="64"/>
                    <a:pt x="63" y="64"/>
                    <a:pt x="63" y="64"/>
                  </a:cubicBezTo>
                  <a:cubicBezTo>
                    <a:pt x="64" y="65"/>
                    <a:pt x="64" y="65"/>
                    <a:pt x="64" y="65"/>
                  </a:cubicBezTo>
                  <a:cubicBezTo>
                    <a:pt x="63" y="87"/>
                    <a:pt x="63" y="87"/>
                    <a:pt x="63" y="87"/>
                  </a:cubicBezTo>
                  <a:cubicBezTo>
                    <a:pt x="56" y="71"/>
                    <a:pt x="56" y="71"/>
                    <a:pt x="56" y="71"/>
                  </a:cubicBezTo>
                  <a:cubicBezTo>
                    <a:pt x="58" y="66"/>
                    <a:pt x="58" y="66"/>
                    <a:pt x="58" y="66"/>
                  </a:cubicBezTo>
                  <a:cubicBezTo>
                    <a:pt x="53" y="63"/>
                    <a:pt x="53" y="63"/>
                    <a:pt x="53" y="63"/>
                  </a:cubicBezTo>
                  <a:cubicBezTo>
                    <a:pt x="57" y="59"/>
                    <a:pt x="57" y="59"/>
                    <a:pt x="57" y="59"/>
                  </a:cubicBezTo>
                  <a:cubicBezTo>
                    <a:pt x="57" y="59"/>
                    <a:pt x="57" y="59"/>
                    <a:pt x="57" y="59"/>
                  </a:cubicBezTo>
                  <a:cubicBezTo>
                    <a:pt x="56" y="59"/>
                    <a:pt x="51" y="60"/>
                    <a:pt x="51" y="60"/>
                  </a:cubicBezTo>
                  <a:cubicBezTo>
                    <a:pt x="48" y="60"/>
                    <a:pt x="45" y="62"/>
                    <a:pt x="45" y="66"/>
                  </a:cubicBezTo>
                  <a:cubicBezTo>
                    <a:pt x="41" y="117"/>
                    <a:pt x="41" y="117"/>
                    <a:pt x="41" y="117"/>
                  </a:cubicBezTo>
                  <a:cubicBezTo>
                    <a:pt x="43" y="118"/>
                    <a:pt x="45" y="118"/>
                    <a:pt x="48" y="118"/>
                  </a:cubicBezTo>
                  <a:cubicBezTo>
                    <a:pt x="48" y="118"/>
                    <a:pt x="48" y="118"/>
                    <a:pt x="48" y="118"/>
                  </a:cubicBezTo>
                  <a:cubicBezTo>
                    <a:pt x="48" y="118"/>
                    <a:pt x="48" y="118"/>
                    <a:pt x="48" y="118"/>
                  </a:cubicBezTo>
                  <a:cubicBezTo>
                    <a:pt x="49" y="118"/>
                    <a:pt x="49" y="118"/>
                    <a:pt x="49" y="118"/>
                  </a:cubicBezTo>
                  <a:cubicBezTo>
                    <a:pt x="50" y="152"/>
                    <a:pt x="50" y="152"/>
                    <a:pt x="50" y="152"/>
                  </a:cubicBezTo>
                  <a:cubicBezTo>
                    <a:pt x="43" y="152"/>
                    <a:pt x="43" y="152"/>
                    <a:pt x="43" y="152"/>
                  </a:cubicBezTo>
                  <a:cubicBezTo>
                    <a:pt x="43" y="143"/>
                    <a:pt x="41" y="134"/>
                    <a:pt x="36" y="127"/>
                  </a:cubicBezTo>
                  <a:cubicBezTo>
                    <a:pt x="18" y="104"/>
                    <a:pt x="13" y="86"/>
                    <a:pt x="12" y="78"/>
                  </a:cubicBezTo>
                  <a:cubicBezTo>
                    <a:pt x="12" y="78"/>
                    <a:pt x="12" y="78"/>
                    <a:pt x="12" y="78"/>
                  </a:cubicBezTo>
                  <a:cubicBezTo>
                    <a:pt x="11" y="70"/>
                    <a:pt x="11" y="70"/>
                    <a:pt x="11" y="70"/>
                  </a:cubicBezTo>
                  <a:cubicBezTo>
                    <a:pt x="11" y="69"/>
                    <a:pt x="11" y="69"/>
                    <a:pt x="11" y="68"/>
                  </a:cubicBezTo>
                  <a:cubicBezTo>
                    <a:pt x="11" y="37"/>
                    <a:pt x="36" y="12"/>
                    <a:pt x="67" y="12"/>
                  </a:cubicBezTo>
                  <a:cubicBezTo>
                    <a:pt x="98" y="12"/>
                    <a:pt x="123" y="37"/>
                    <a:pt x="123" y="68"/>
                  </a:cubicBezTo>
                  <a:cubicBezTo>
                    <a:pt x="123" y="69"/>
                    <a:pt x="122" y="69"/>
                    <a:pt x="122"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Oval 914">
              <a:extLst>
                <a:ext uri="{FF2B5EF4-FFF2-40B4-BE49-F238E27FC236}">
                  <a16:creationId xmlns:a16="http://schemas.microsoft.com/office/drawing/2014/main" id="{7C302EEF-A9D9-4FB1-A8C4-EDA718CCE5F7}"/>
                </a:ext>
              </a:extLst>
            </p:cNvPr>
            <p:cNvSpPr>
              <a:spLocks noChangeArrowheads="1"/>
            </p:cNvSpPr>
            <p:nvPr/>
          </p:nvSpPr>
          <p:spPr bwMode="auto">
            <a:xfrm>
              <a:off x="4487863" y="6721475"/>
              <a:ext cx="82550"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fade">
                                      <p:cBhvr>
                                        <p:cTn id="11" dur="500"/>
                                        <p:tgtEl>
                                          <p:spTgt spid="69"/>
                                        </p:tgtEl>
                                      </p:cBhvr>
                                    </p:animEffect>
                                    <p:anim calcmode="lin" valueType="num">
                                      <p:cBhvr>
                                        <p:cTn id="12" dur="500" fill="hold"/>
                                        <p:tgtEl>
                                          <p:spTgt spid="69"/>
                                        </p:tgtEl>
                                        <p:attrNameLst>
                                          <p:attrName>ppt_w</p:attrName>
                                        </p:attrNameLst>
                                      </p:cBhvr>
                                      <p:tavLst>
                                        <p:tav tm="0" fmla="#ppt_w*sin(2.5*pi*$)">
                                          <p:val>
                                            <p:fltVal val="0"/>
                                          </p:val>
                                        </p:tav>
                                        <p:tav tm="100000">
                                          <p:val>
                                            <p:fltVal val="1"/>
                                          </p:val>
                                        </p:tav>
                                      </p:tavLst>
                                    </p:anim>
                                    <p:anim calcmode="lin" valueType="num">
                                      <p:cBhvr>
                                        <p:cTn id="13" dur="500" fill="hold"/>
                                        <p:tgtEl>
                                          <p:spTgt spid="69"/>
                                        </p:tgtEl>
                                        <p:attrNameLst>
                                          <p:attrName>ppt_h</p:attrName>
                                        </p:attrNameLst>
                                      </p:cBhvr>
                                      <p:tavLst>
                                        <p:tav tm="0">
                                          <p:val>
                                            <p:strVal val="#ppt_h"/>
                                          </p:val>
                                        </p:tav>
                                        <p:tav tm="100000">
                                          <p:val>
                                            <p:strVal val="#ppt_h"/>
                                          </p:val>
                                        </p:tav>
                                      </p:tavLst>
                                    </p:anim>
                                  </p:childTnLst>
                                </p:cTn>
                              </p:par>
                              <p:par>
                                <p:cTn id="14" presetID="49" presetClass="entr" presetSubtype="0" decel="10000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ppt_w</p:attrName>
                                        </p:attrNameLst>
                                      </p:cBhvr>
                                      <p:tavLst>
                                        <p:tav tm="0">
                                          <p:val>
                                            <p:fltVal val="0"/>
                                          </p:val>
                                        </p:tav>
                                        <p:tav tm="100000">
                                          <p:val>
                                            <p:strVal val="#ppt_w"/>
                                          </p:val>
                                        </p:tav>
                                      </p:tavLst>
                                    </p:anim>
                                    <p:anim calcmode="lin" valueType="num">
                                      <p:cBhvr>
                                        <p:cTn id="17" dur="500" fill="hold"/>
                                        <p:tgtEl>
                                          <p:spTgt spid="34"/>
                                        </p:tgtEl>
                                        <p:attrNameLst>
                                          <p:attrName>ppt_h</p:attrName>
                                        </p:attrNameLst>
                                      </p:cBhvr>
                                      <p:tavLst>
                                        <p:tav tm="0">
                                          <p:val>
                                            <p:fltVal val="0"/>
                                          </p:val>
                                        </p:tav>
                                        <p:tav tm="100000">
                                          <p:val>
                                            <p:strVal val="#ppt_h"/>
                                          </p:val>
                                        </p:tav>
                                      </p:tavLst>
                                    </p:anim>
                                    <p:anim calcmode="lin" valueType="num">
                                      <p:cBhvr>
                                        <p:cTn id="18" dur="500" fill="hold"/>
                                        <p:tgtEl>
                                          <p:spTgt spid="34"/>
                                        </p:tgtEl>
                                        <p:attrNameLst>
                                          <p:attrName>style.rotation</p:attrName>
                                        </p:attrNameLst>
                                      </p:cBhvr>
                                      <p:tavLst>
                                        <p:tav tm="0">
                                          <p:val>
                                            <p:fltVal val="360"/>
                                          </p:val>
                                        </p:tav>
                                        <p:tav tm="100000">
                                          <p:val>
                                            <p:fltVal val="0"/>
                                          </p:val>
                                        </p:tav>
                                      </p:tavLst>
                                    </p:anim>
                                    <p:animEffect transition="in" filter="fade">
                                      <p:cBhvr>
                                        <p:cTn id="19" dur="500"/>
                                        <p:tgtEl>
                                          <p:spTgt spid="34"/>
                                        </p:tgtEl>
                                      </p:cBhvr>
                                    </p:animEffect>
                                  </p:childTnLst>
                                </p:cTn>
                              </p:par>
                              <p:par>
                                <p:cTn id="20" presetID="45" presetClass="entr" presetSubtype="0" fill="hold" nodeType="withEffect">
                                  <p:stCondLst>
                                    <p:cond delay="200"/>
                                  </p:stCondLst>
                                  <p:childTnLst>
                                    <p:set>
                                      <p:cBhvr>
                                        <p:cTn id="21" dur="1" fill="hold">
                                          <p:stCondLst>
                                            <p:cond delay="0"/>
                                          </p:stCondLst>
                                        </p:cTn>
                                        <p:tgtEl>
                                          <p:spTgt spid="78"/>
                                        </p:tgtEl>
                                        <p:attrNameLst>
                                          <p:attrName>style.visibility</p:attrName>
                                        </p:attrNameLst>
                                      </p:cBhvr>
                                      <p:to>
                                        <p:strVal val="visible"/>
                                      </p:to>
                                    </p:set>
                                    <p:animEffect transition="in" filter="fade">
                                      <p:cBhvr>
                                        <p:cTn id="22" dur="500"/>
                                        <p:tgtEl>
                                          <p:spTgt spid="78"/>
                                        </p:tgtEl>
                                      </p:cBhvr>
                                    </p:animEffect>
                                    <p:anim calcmode="lin" valueType="num">
                                      <p:cBhvr>
                                        <p:cTn id="23" dur="500" fill="hold"/>
                                        <p:tgtEl>
                                          <p:spTgt spid="78"/>
                                        </p:tgtEl>
                                        <p:attrNameLst>
                                          <p:attrName>ppt_w</p:attrName>
                                        </p:attrNameLst>
                                      </p:cBhvr>
                                      <p:tavLst>
                                        <p:tav tm="0" fmla="#ppt_w*sin(2.5*pi*$)">
                                          <p:val>
                                            <p:fltVal val="0"/>
                                          </p:val>
                                        </p:tav>
                                        <p:tav tm="100000">
                                          <p:val>
                                            <p:fltVal val="1"/>
                                          </p:val>
                                        </p:tav>
                                      </p:tavLst>
                                    </p:anim>
                                    <p:anim calcmode="lin" valueType="num">
                                      <p:cBhvr>
                                        <p:cTn id="24" dur="500" fill="hold"/>
                                        <p:tgtEl>
                                          <p:spTgt spid="78"/>
                                        </p:tgtEl>
                                        <p:attrNameLst>
                                          <p:attrName>ppt_h</p:attrName>
                                        </p:attrNameLst>
                                      </p:cBhvr>
                                      <p:tavLst>
                                        <p:tav tm="0">
                                          <p:val>
                                            <p:strVal val="#ppt_h"/>
                                          </p:val>
                                        </p:tav>
                                        <p:tav tm="100000">
                                          <p:val>
                                            <p:strVal val="#ppt_h"/>
                                          </p:val>
                                        </p:tav>
                                      </p:tavLst>
                                    </p:anim>
                                  </p:childTnLst>
                                </p:cTn>
                              </p:par>
                              <p:par>
                                <p:cTn id="25" presetID="49" presetClass="entr" presetSubtype="0" decel="100000" fill="hold" grpId="0" nodeType="withEffect">
                                  <p:stCondLst>
                                    <p:cond delay="20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 calcmode="lin" valueType="num">
                                      <p:cBhvr>
                                        <p:cTn id="29" dur="500" fill="hold"/>
                                        <p:tgtEl>
                                          <p:spTgt spid="35"/>
                                        </p:tgtEl>
                                        <p:attrNameLst>
                                          <p:attrName>style.rotation</p:attrName>
                                        </p:attrNameLst>
                                      </p:cBhvr>
                                      <p:tavLst>
                                        <p:tav tm="0">
                                          <p:val>
                                            <p:fltVal val="360"/>
                                          </p:val>
                                        </p:tav>
                                        <p:tav tm="100000">
                                          <p:val>
                                            <p:fltVal val="0"/>
                                          </p:val>
                                        </p:tav>
                                      </p:tavLst>
                                    </p:anim>
                                    <p:animEffect transition="in" filter="fade">
                                      <p:cBhvr>
                                        <p:cTn id="30" dur="500"/>
                                        <p:tgtEl>
                                          <p:spTgt spid="35"/>
                                        </p:tgtEl>
                                      </p:cBhvr>
                                    </p:animEffect>
                                  </p:childTnLst>
                                </p:cTn>
                              </p:par>
                              <p:par>
                                <p:cTn id="31" presetID="45" presetClass="entr" presetSubtype="0" fill="hold" nodeType="withEffect">
                                  <p:stCondLst>
                                    <p:cond delay="40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anim calcmode="lin" valueType="num">
                                      <p:cBhvr>
                                        <p:cTn id="34" dur="500" fill="hold"/>
                                        <p:tgtEl>
                                          <p:spTgt spid="49"/>
                                        </p:tgtEl>
                                        <p:attrNameLst>
                                          <p:attrName>ppt_w</p:attrName>
                                        </p:attrNameLst>
                                      </p:cBhvr>
                                      <p:tavLst>
                                        <p:tav tm="0" fmla="#ppt_w*sin(2.5*pi*$)">
                                          <p:val>
                                            <p:fltVal val="0"/>
                                          </p:val>
                                        </p:tav>
                                        <p:tav tm="100000">
                                          <p:val>
                                            <p:fltVal val="1"/>
                                          </p:val>
                                        </p:tav>
                                      </p:tavLst>
                                    </p:anim>
                                    <p:anim calcmode="lin" valueType="num">
                                      <p:cBhvr>
                                        <p:cTn id="35" dur="500" fill="hold"/>
                                        <p:tgtEl>
                                          <p:spTgt spid="49"/>
                                        </p:tgtEl>
                                        <p:attrNameLst>
                                          <p:attrName>ppt_h</p:attrName>
                                        </p:attrNameLst>
                                      </p:cBhvr>
                                      <p:tavLst>
                                        <p:tav tm="0">
                                          <p:val>
                                            <p:strVal val="#ppt_h"/>
                                          </p:val>
                                        </p:tav>
                                        <p:tav tm="100000">
                                          <p:val>
                                            <p:strVal val="#ppt_h"/>
                                          </p:val>
                                        </p:tav>
                                      </p:tavLst>
                                    </p:anim>
                                  </p:childTnLst>
                                </p:cTn>
                              </p:par>
                              <p:par>
                                <p:cTn id="36" presetID="49" presetClass="entr" presetSubtype="0" decel="100000" fill="hold" grpId="0" nodeType="withEffect">
                                  <p:stCondLst>
                                    <p:cond delay="40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 calcmode="lin" valueType="num">
                                      <p:cBhvr>
                                        <p:cTn id="40" dur="500" fill="hold"/>
                                        <p:tgtEl>
                                          <p:spTgt spid="36"/>
                                        </p:tgtEl>
                                        <p:attrNameLst>
                                          <p:attrName>style.rotation</p:attrName>
                                        </p:attrNameLst>
                                      </p:cBhvr>
                                      <p:tavLst>
                                        <p:tav tm="0">
                                          <p:val>
                                            <p:fltVal val="360"/>
                                          </p:val>
                                        </p:tav>
                                        <p:tav tm="100000">
                                          <p:val>
                                            <p:fltVal val="0"/>
                                          </p:val>
                                        </p:tav>
                                      </p:tavLst>
                                    </p:anim>
                                    <p:animEffect transition="in" filter="fade">
                                      <p:cBhvr>
                                        <p:cTn id="41" dur="500"/>
                                        <p:tgtEl>
                                          <p:spTgt spid="36"/>
                                        </p:tgtEl>
                                      </p:cBhvr>
                                    </p:animEffect>
                                  </p:childTnLst>
                                </p:cTn>
                              </p:par>
                              <p:par>
                                <p:cTn id="42" presetID="45" presetClass="entr" presetSubtype="0" fill="hold" grpId="0" nodeType="withEffect">
                                  <p:stCondLst>
                                    <p:cond delay="600"/>
                                  </p:stCondLst>
                                  <p:childTnLst>
                                    <p:set>
                                      <p:cBhvr>
                                        <p:cTn id="43" dur="1" fill="hold">
                                          <p:stCondLst>
                                            <p:cond delay="0"/>
                                          </p:stCondLst>
                                        </p:cTn>
                                        <p:tgtEl>
                                          <p:spTgt spid="77"/>
                                        </p:tgtEl>
                                        <p:attrNameLst>
                                          <p:attrName>style.visibility</p:attrName>
                                        </p:attrNameLst>
                                      </p:cBhvr>
                                      <p:to>
                                        <p:strVal val="visible"/>
                                      </p:to>
                                    </p:set>
                                    <p:animEffect transition="in" filter="fade">
                                      <p:cBhvr>
                                        <p:cTn id="44" dur="500"/>
                                        <p:tgtEl>
                                          <p:spTgt spid="77"/>
                                        </p:tgtEl>
                                      </p:cBhvr>
                                    </p:animEffect>
                                    <p:anim calcmode="lin" valueType="num">
                                      <p:cBhvr>
                                        <p:cTn id="45" dur="500" fill="hold"/>
                                        <p:tgtEl>
                                          <p:spTgt spid="77"/>
                                        </p:tgtEl>
                                        <p:attrNameLst>
                                          <p:attrName>ppt_w</p:attrName>
                                        </p:attrNameLst>
                                      </p:cBhvr>
                                      <p:tavLst>
                                        <p:tav tm="0" fmla="#ppt_w*sin(2.5*pi*$)">
                                          <p:val>
                                            <p:fltVal val="0"/>
                                          </p:val>
                                        </p:tav>
                                        <p:tav tm="100000">
                                          <p:val>
                                            <p:fltVal val="1"/>
                                          </p:val>
                                        </p:tav>
                                      </p:tavLst>
                                    </p:anim>
                                    <p:anim calcmode="lin" valueType="num">
                                      <p:cBhvr>
                                        <p:cTn id="46" dur="500" fill="hold"/>
                                        <p:tgtEl>
                                          <p:spTgt spid="77"/>
                                        </p:tgtEl>
                                        <p:attrNameLst>
                                          <p:attrName>ppt_h</p:attrName>
                                        </p:attrNameLst>
                                      </p:cBhvr>
                                      <p:tavLst>
                                        <p:tav tm="0">
                                          <p:val>
                                            <p:strVal val="#ppt_h"/>
                                          </p:val>
                                        </p:tav>
                                        <p:tav tm="100000">
                                          <p:val>
                                            <p:strVal val="#ppt_h"/>
                                          </p:val>
                                        </p:tav>
                                      </p:tavLst>
                                    </p:anim>
                                  </p:childTnLst>
                                </p:cTn>
                              </p:par>
                              <p:par>
                                <p:cTn id="47" presetID="49" presetClass="entr" presetSubtype="0" decel="100000" fill="hold" grpId="0" nodeType="withEffect">
                                  <p:stCondLst>
                                    <p:cond delay="600"/>
                                  </p:stCondLst>
                                  <p:childTnLst>
                                    <p:set>
                                      <p:cBhvr>
                                        <p:cTn id="48" dur="1" fill="hold">
                                          <p:stCondLst>
                                            <p:cond delay="0"/>
                                          </p:stCondLst>
                                        </p:cTn>
                                        <p:tgtEl>
                                          <p:spTgt spid="37"/>
                                        </p:tgtEl>
                                        <p:attrNameLst>
                                          <p:attrName>style.visibility</p:attrName>
                                        </p:attrNameLst>
                                      </p:cBhvr>
                                      <p:to>
                                        <p:strVal val="visible"/>
                                      </p:to>
                                    </p:set>
                                    <p:anim calcmode="lin" valueType="num">
                                      <p:cBhvr>
                                        <p:cTn id="49" dur="500" fill="hold"/>
                                        <p:tgtEl>
                                          <p:spTgt spid="37"/>
                                        </p:tgtEl>
                                        <p:attrNameLst>
                                          <p:attrName>ppt_w</p:attrName>
                                        </p:attrNameLst>
                                      </p:cBhvr>
                                      <p:tavLst>
                                        <p:tav tm="0">
                                          <p:val>
                                            <p:fltVal val="0"/>
                                          </p:val>
                                        </p:tav>
                                        <p:tav tm="100000">
                                          <p:val>
                                            <p:strVal val="#ppt_w"/>
                                          </p:val>
                                        </p:tav>
                                      </p:tavLst>
                                    </p:anim>
                                    <p:anim calcmode="lin" valueType="num">
                                      <p:cBhvr>
                                        <p:cTn id="50" dur="500" fill="hold"/>
                                        <p:tgtEl>
                                          <p:spTgt spid="37"/>
                                        </p:tgtEl>
                                        <p:attrNameLst>
                                          <p:attrName>ppt_h</p:attrName>
                                        </p:attrNameLst>
                                      </p:cBhvr>
                                      <p:tavLst>
                                        <p:tav tm="0">
                                          <p:val>
                                            <p:fltVal val="0"/>
                                          </p:val>
                                        </p:tav>
                                        <p:tav tm="100000">
                                          <p:val>
                                            <p:strVal val="#ppt_h"/>
                                          </p:val>
                                        </p:tav>
                                      </p:tavLst>
                                    </p:anim>
                                    <p:anim calcmode="lin" valueType="num">
                                      <p:cBhvr>
                                        <p:cTn id="51" dur="500" fill="hold"/>
                                        <p:tgtEl>
                                          <p:spTgt spid="37"/>
                                        </p:tgtEl>
                                        <p:attrNameLst>
                                          <p:attrName>style.rotation</p:attrName>
                                        </p:attrNameLst>
                                      </p:cBhvr>
                                      <p:tavLst>
                                        <p:tav tm="0">
                                          <p:val>
                                            <p:fltVal val="360"/>
                                          </p:val>
                                        </p:tav>
                                        <p:tav tm="100000">
                                          <p:val>
                                            <p:fltVal val="0"/>
                                          </p:val>
                                        </p:tav>
                                      </p:tavLst>
                                    </p:anim>
                                    <p:animEffect transition="in" filter="fade">
                                      <p:cBhvr>
                                        <p:cTn id="52" dur="500"/>
                                        <p:tgtEl>
                                          <p:spTgt spid="37"/>
                                        </p:tgtEl>
                                      </p:cBhvr>
                                    </p:animEffect>
                                  </p:childTnLst>
                                </p:cTn>
                              </p:par>
                              <p:par>
                                <p:cTn id="53" presetID="45" presetClass="entr" presetSubtype="0" fill="hold" nodeType="withEffect">
                                  <p:stCondLst>
                                    <p:cond delay="800"/>
                                  </p:stCondLst>
                                  <p:childTnLst>
                                    <p:set>
                                      <p:cBhvr>
                                        <p:cTn id="54" dur="1" fill="hold">
                                          <p:stCondLst>
                                            <p:cond delay="0"/>
                                          </p:stCondLst>
                                        </p:cTn>
                                        <p:tgtEl>
                                          <p:spTgt spid="72"/>
                                        </p:tgtEl>
                                        <p:attrNameLst>
                                          <p:attrName>style.visibility</p:attrName>
                                        </p:attrNameLst>
                                      </p:cBhvr>
                                      <p:to>
                                        <p:strVal val="visible"/>
                                      </p:to>
                                    </p:set>
                                    <p:animEffect transition="in" filter="fade">
                                      <p:cBhvr>
                                        <p:cTn id="55" dur="500"/>
                                        <p:tgtEl>
                                          <p:spTgt spid="72"/>
                                        </p:tgtEl>
                                      </p:cBhvr>
                                    </p:animEffect>
                                    <p:anim calcmode="lin" valueType="num">
                                      <p:cBhvr>
                                        <p:cTn id="56" dur="500" fill="hold"/>
                                        <p:tgtEl>
                                          <p:spTgt spid="72"/>
                                        </p:tgtEl>
                                        <p:attrNameLst>
                                          <p:attrName>ppt_w</p:attrName>
                                        </p:attrNameLst>
                                      </p:cBhvr>
                                      <p:tavLst>
                                        <p:tav tm="0" fmla="#ppt_w*sin(2.5*pi*$)">
                                          <p:val>
                                            <p:fltVal val="0"/>
                                          </p:val>
                                        </p:tav>
                                        <p:tav tm="100000">
                                          <p:val>
                                            <p:fltVal val="1"/>
                                          </p:val>
                                        </p:tav>
                                      </p:tavLst>
                                    </p:anim>
                                    <p:anim calcmode="lin" valueType="num">
                                      <p:cBhvr>
                                        <p:cTn id="57" dur="500" fill="hold"/>
                                        <p:tgtEl>
                                          <p:spTgt spid="72"/>
                                        </p:tgtEl>
                                        <p:attrNameLst>
                                          <p:attrName>ppt_h</p:attrName>
                                        </p:attrNameLst>
                                      </p:cBhvr>
                                      <p:tavLst>
                                        <p:tav tm="0">
                                          <p:val>
                                            <p:strVal val="#ppt_h"/>
                                          </p:val>
                                        </p:tav>
                                        <p:tav tm="100000">
                                          <p:val>
                                            <p:strVal val="#ppt_h"/>
                                          </p:val>
                                        </p:tav>
                                      </p:tavLst>
                                    </p:anim>
                                  </p:childTnLst>
                                </p:cTn>
                              </p:par>
                              <p:par>
                                <p:cTn id="58" presetID="49" presetClass="entr" presetSubtype="0" decel="100000" fill="hold" grpId="0" nodeType="withEffect">
                                  <p:stCondLst>
                                    <p:cond delay="800"/>
                                  </p:stCondLst>
                                  <p:childTnLst>
                                    <p:set>
                                      <p:cBhvr>
                                        <p:cTn id="59" dur="1" fill="hold">
                                          <p:stCondLst>
                                            <p:cond delay="0"/>
                                          </p:stCondLst>
                                        </p:cTn>
                                        <p:tgtEl>
                                          <p:spTgt spid="38"/>
                                        </p:tgtEl>
                                        <p:attrNameLst>
                                          <p:attrName>style.visibility</p:attrName>
                                        </p:attrNameLst>
                                      </p:cBhvr>
                                      <p:to>
                                        <p:strVal val="visible"/>
                                      </p:to>
                                    </p:set>
                                    <p:anim calcmode="lin" valueType="num">
                                      <p:cBhvr>
                                        <p:cTn id="60" dur="500" fill="hold"/>
                                        <p:tgtEl>
                                          <p:spTgt spid="38"/>
                                        </p:tgtEl>
                                        <p:attrNameLst>
                                          <p:attrName>ppt_w</p:attrName>
                                        </p:attrNameLst>
                                      </p:cBhvr>
                                      <p:tavLst>
                                        <p:tav tm="0">
                                          <p:val>
                                            <p:fltVal val="0"/>
                                          </p:val>
                                        </p:tav>
                                        <p:tav tm="100000">
                                          <p:val>
                                            <p:strVal val="#ppt_w"/>
                                          </p:val>
                                        </p:tav>
                                      </p:tavLst>
                                    </p:anim>
                                    <p:anim calcmode="lin" valueType="num">
                                      <p:cBhvr>
                                        <p:cTn id="61" dur="500" fill="hold"/>
                                        <p:tgtEl>
                                          <p:spTgt spid="38"/>
                                        </p:tgtEl>
                                        <p:attrNameLst>
                                          <p:attrName>ppt_h</p:attrName>
                                        </p:attrNameLst>
                                      </p:cBhvr>
                                      <p:tavLst>
                                        <p:tav tm="0">
                                          <p:val>
                                            <p:fltVal val="0"/>
                                          </p:val>
                                        </p:tav>
                                        <p:tav tm="100000">
                                          <p:val>
                                            <p:strVal val="#ppt_h"/>
                                          </p:val>
                                        </p:tav>
                                      </p:tavLst>
                                    </p:anim>
                                    <p:anim calcmode="lin" valueType="num">
                                      <p:cBhvr>
                                        <p:cTn id="62" dur="500" fill="hold"/>
                                        <p:tgtEl>
                                          <p:spTgt spid="38"/>
                                        </p:tgtEl>
                                        <p:attrNameLst>
                                          <p:attrName>style.rotation</p:attrName>
                                        </p:attrNameLst>
                                      </p:cBhvr>
                                      <p:tavLst>
                                        <p:tav tm="0">
                                          <p:val>
                                            <p:fltVal val="360"/>
                                          </p:val>
                                        </p:tav>
                                        <p:tav tm="100000">
                                          <p:val>
                                            <p:fltVal val="0"/>
                                          </p:val>
                                        </p:tav>
                                      </p:tavLst>
                                    </p:anim>
                                    <p:animEffect transition="in" filter="fade">
                                      <p:cBhvr>
                                        <p:cTn id="63" dur="500"/>
                                        <p:tgtEl>
                                          <p:spTgt spid="38"/>
                                        </p:tgtEl>
                                      </p:cBhvr>
                                    </p:animEffect>
                                  </p:childTnLst>
                                </p:cTn>
                              </p:par>
                            </p:childTnLst>
                          </p:cTn>
                        </p:par>
                        <p:par>
                          <p:cTn id="64" fill="hold">
                            <p:stCondLst>
                              <p:cond delay="1800"/>
                            </p:stCondLst>
                            <p:childTnLst>
                              <p:par>
                                <p:cTn id="65" presetID="47" presetClass="entr" presetSubtype="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1000"/>
                                        <p:tgtEl>
                                          <p:spTgt spid="39"/>
                                        </p:tgtEl>
                                      </p:cBhvr>
                                    </p:animEffect>
                                    <p:anim calcmode="lin" valueType="num">
                                      <p:cBhvr>
                                        <p:cTn id="68" dur="1000" fill="hold"/>
                                        <p:tgtEl>
                                          <p:spTgt spid="39"/>
                                        </p:tgtEl>
                                        <p:attrNameLst>
                                          <p:attrName>ppt_x</p:attrName>
                                        </p:attrNameLst>
                                      </p:cBhvr>
                                      <p:tavLst>
                                        <p:tav tm="0">
                                          <p:val>
                                            <p:strVal val="#ppt_x"/>
                                          </p:val>
                                        </p:tav>
                                        <p:tav tm="100000">
                                          <p:val>
                                            <p:strVal val="#ppt_x"/>
                                          </p:val>
                                        </p:tav>
                                      </p:tavLst>
                                    </p:anim>
                                    <p:anim calcmode="lin" valueType="num">
                                      <p:cBhvr>
                                        <p:cTn id="69" dur="1000" fill="hold"/>
                                        <p:tgtEl>
                                          <p:spTgt spid="39"/>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1000"/>
                                        <p:tgtEl>
                                          <p:spTgt spid="40"/>
                                        </p:tgtEl>
                                      </p:cBhvr>
                                    </p:animEffect>
                                    <p:anim calcmode="lin" valueType="num">
                                      <p:cBhvr>
                                        <p:cTn id="73" dur="1000" fill="hold"/>
                                        <p:tgtEl>
                                          <p:spTgt spid="40"/>
                                        </p:tgtEl>
                                        <p:attrNameLst>
                                          <p:attrName>ppt_x</p:attrName>
                                        </p:attrNameLst>
                                      </p:cBhvr>
                                      <p:tavLst>
                                        <p:tav tm="0">
                                          <p:val>
                                            <p:strVal val="#ppt_x"/>
                                          </p:val>
                                        </p:tav>
                                        <p:tav tm="100000">
                                          <p:val>
                                            <p:strVal val="#ppt_x"/>
                                          </p:val>
                                        </p:tav>
                                      </p:tavLst>
                                    </p:anim>
                                    <p:anim calcmode="lin" valueType="num">
                                      <p:cBhvr>
                                        <p:cTn id="74" dur="1000" fill="hold"/>
                                        <p:tgtEl>
                                          <p:spTgt spid="40"/>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1000"/>
                                        <p:tgtEl>
                                          <p:spTgt spid="41"/>
                                        </p:tgtEl>
                                      </p:cBhvr>
                                    </p:animEffect>
                                    <p:anim calcmode="lin" valueType="num">
                                      <p:cBhvr>
                                        <p:cTn id="78" dur="1000" fill="hold"/>
                                        <p:tgtEl>
                                          <p:spTgt spid="41"/>
                                        </p:tgtEl>
                                        <p:attrNameLst>
                                          <p:attrName>ppt_x</p:attrName>
                                        </p:attrNameLst>
                                      </p:cBhvr>
                                      <p:tavLst>
                                        <p:tav tm="0">
                                          <p:val>
                                            <p:strVal val="#ppt_x"/>
                                          </p:val>
                                        </p:tav>
                                        <p:tav tm="100000">
                                          <p:val>
                                            <p:strVal val="#ppt_x"/>
                                          </p:val>
                                        </p:tav>
                                      </p:tavLst>
                                    </p:anim>
                                    <p:anim calcmode="lin" valueType="num">
                                      <p:cBhvr>
                                        <p:cTn id="79" dur="1000" fill="hold"/>
                                        <p:tgtEl>
                                          <p:spTgt spid="41"/>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fade">
                                      <p:cBhvr>
                                        <p:cTn id="82" dur="1000"/>
                                        <p:tgtEl>
                                          <p:spTgt spid="42"/>
                                        </p:tgtEl>
                                      </p:cBhvr>
                                    </p:animEffect>
                                    <p:anim calcmode="lin" valueType="num">
                                      <p:cBhvr>
                                        <p:cTn id="83" dur="1000" fill="hold"/>
                                        <p:tgtEl>
                                          <p:spTgt spid="42"/>
                                        </p:tgtEl>
                                        <p:attrNameLst>
                                          <p:attrName>ppt_x</p:attrName>
                                        </p:attrNameLst>
                                      </p:cBhvr>
                                      <p:tavLst>
                                        <p:tav tm="0">
                                          <p:val>
                                            <p:strVal val="#ppt_x"/>
                                          </p:val>
                                        </p:tav>
                                        <p:tav tm="100000">
                                          <p:val>
                                            <p:strVal val="#ppt_x"/>
                                          </p:val>
                                        </p:tav>
                                      </p:tavLst>
                                    </p:anim>
                                    <p:anim calcmode="lin" valueType="num">
                                      <p:cBhvr>
                                        <p:cTn id="84" dur="1000" fill="hold"/>
                                        <p:tgtEl>
                                          <p:spTgt spid="42"/>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1000"/>
                                        <p:tgtEl>
                                          <p:spTgt spid="43"/>
                                        </p:tgtEl>
                                      </p:cBhvr>
                                    </p:animEffect>
                                    <p:anim calcmode="lin" valueType="num">
                                      <p:cBhvr>
                                        <p:cTn id="88" dur="1000" fill="hold"/>
                                        <p:tgtEl>
                                          <p:spTgt spid="43"/>
                                        </p:tgtEl>
                                        <p:attrNameLst>
                                          <p:attrName>ppt_x</p:attrName>
                                        </p:attrNameLst>
                                      </p:cBhvr>
                                      <p:tavLst>
                                        <p:tav tm="0">
                                          <p:val>
                                            <p:strVal val="#ppt_x"/>
                                          </p:val>
                                        </p:tav>
                                        <p:tav tm="100000">
                                          <p:val>
                                            <p:strVal val="#ppt_x"/>
                                          </p:val>
                                        </p:tav>
                                      </p:tavLst>
                                    </p:anim>
                                    <p:anim calcmode="lin" valueType="num">
                                      <p:cBhvr>
                                        <p:cTn id="89" dur="1000" fill="hold"/>
                                        <p:tgtEl>
                                          <p:spTgt spid="43"/>
                                        </p:tgtEl>
                                        <p:attrNameLst>
                                          <p:attrName>ppt_y</p:attrName>
                                        </p:attrNameLst>
                                      </p:cBhvr>
                                      <p:tavLst>
                                        <p:tav tm="0">
                                          <p:val>
                                            <p:strVal val="#ppt_y-.1"/>
                                          </p:val>
                                        </p:tav>
                                        <p:tav tm="100000">
                                          <p:val>
                                            <p:strVal val="#ppt_y"/>
                                          </p:val>
                                        </p:tav>
                                      </p:tavLst>
                                    </p:anim>
                                  </p:childTnLst>
                                </p:cTn>
                              </p:par>
                            </p:childTnLst>
                          </p:cTn>
                        </p:par>
                        <p:par>
                          <p:cTn id="90" fill="hold">
                            <p:stCondLst>
                              <p:cond delay="2800"/>
                            </p:stCondLst>
                            <p:childTnLst>
                              <p:par>
                                <p:cTn id="91" presetID="14" presetClass="entr" presetSubtype="10" fill="hold" grpId="0" nodeType="after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randombar(horizontal)">
                                      <p:cBhvr>
                                        <p:cTn id="93" dur="500"/>
                                        <p:tgtEl>
                                          <p:spTgt spid="44"/>
                                        </p:tgtEl>
                                      </p:cBhvr>
                                    </p:animEffect>
                                  </p:childTnLst>
                                </p:cTn>
                              </p:par>
                            </p:childTnLst>
                          </p:cTn>
                        </p:par>
                        <p:par>
                          <p:cTn id="94" fill="hold">
                            <p:stCondLst>
                              <p:cond delay="3300"/>
                            </p:stCondLst>
                            <p:childTnLst>
                              <p:par>
                                <p:cTn id="95" presetID="14" presetClass="entr" presetSubtype="10" fill="hold" grpId="0" nodeType="afterEffect">
                                  <p:stCondLst>
                                    <p:cond delay="0"/>
                                  </p:stCondLst>
                                  <p:childTnLst>
                                    <p:set>
                                      <p:cBhvr>
                                        <p:cTn id="96" dur="1" fill="hold">
                                          <p:stCondLst>
                                            <p:cond delay="0"/>
                                          </p:stCondLst>
                                        </p:cTn>
                                        <p:tgtEl>
                                          <p:spTgt spid="45"/>
                                        </p:tgtEl>
                                        <p:attrNameLst>
                                          <p:attrName>style.visibility</p:attrName>
                                        </p:attrNameLst>
                                      </p:cBhvr>
                                      <p:to>
                                        <p:strVal val="visible"/>
                                      </p:to>
                                    </p:set>
                                    <p:animEffect transition="in" filter="randombar(horizontal)">
                                      <p:cBhvr>
                                        <p:cTn id="97" dur="500"/>
                                        <p:tgtEl>
                                          <p:spTgt spid="45"/>
                                        </p:tgtEl>
                                      </p:cBhvr>
                                    </p:animEffect>
                                  </p:childTnLst>
                                </p:cTn>
                              </p:par>
                            </p:childTnLst>
                          </p:cTn>
                        </p:par>
                        <p:par>
                          <p:cTn id="98" fill="hold">
                            <p:stCondLst>
                              <p:cond delay="3800"/>
                            </p:stCondLst>
                            <p:childTnLst>
                              <p:par>
                                <p:cTn id="99" presetID="14" presetClass="entr" presetSubtype="10" fill="hold" grpId="0" nodeType="after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randombar(horizontal)">
                                      <p:cBhvr>
                                        <p:cTn id="101" dur="500"/>
                                        <p:tgtEl>
                                          <p:spTgt spid="46"/>
                                        </p:tgtEl>
                                      </p:cBhvr>
                                    </p:animEffect>
                                  </p:childTnLst>
                                </p:cTn>
                              </p:par>
                            </p:childTnLst>
                          </p:cTn>
                        </p:par>
                        <p:par>
                          <p:cTn id="102" fill="hold">
                            <p:stCondLst>
                              <p:cond delay="4300"/>
                            </p:stCondLst>
                            <p:childTnLst>
                              <p:par>
                                <p:cTn id="103" presetID="14" presetClass="entr" presetSubtype="10" fill="hold" grpId="0" nodeType="after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randombar(horizontal)">
                                      <p:cBhvr>
                                        <p:cTn id="105" dur="500"/>
                                        <p:tgtEl>
                                          <p:spTgt spid="47"/>
                                        </p:tgtEl>
                                      </p:cBhvr>
                                    </p:animEffect>
                                  </p:childTnLst>
                                </p:cTn>
                              </p:par>
                            </p:childTnLst>
                          </p:cTn>
                        </p:par>
                        <p:par>
                          <p:cTn id="106" fill="hold">
                            <p:stCondLst>
                              <p:cond delay="4800"/>
                            </p:stCondLst>
                            <p:childTnLst>
                              <p:par>
                                <p:cTn id="107" presetID="14" presetClass="entr" presetSubtype="10" fill="hold" grpId="0" nodeType="after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randombar(horizontal)">
                                      <p:cBhvr>
                                        <p:cTn id="10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34" grpId="0" animBg="1"/>
      <p:bldP spid="35" grpId="0" animBg="1"/>
      <p:bldP spid="36" grpId="0" animBg="1"/>
      <p:bldP spid="37" grpId="0" animBg="1"/>
      <p:bldP spid="38" grpId="0" animBg="1"/>
      <p:bldP spid="39" grpId="0"/>
      <p:bldP spid="40" grpId="0"/>
      <p:bldP spid="41" grpId="0"/>
      <p:bldP spid="42" grpId="0"/>
      <p:bldP spid="43" grpId="0"/>
      <p:bldP spid="44" grpId="0"/>
      <p:bldP spid="45" grpId="0"/>
      <p:bldP spid="46" grpId="0"/>
      <p:bldP spid="47" grpId="0"/>
      <p:bldP spid="48" grpId="0"/>
      <p:bldP spid="7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TextBox 130"/>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
        <p:nvSpPr>
          <p:cNvPr id="47" name="圆角矩形 6">
            <a:extLst>
              <a:ext uri="{FF2B5EF4-FFF2-40B4-BE49-F238E27FC236}">
                <a16:creationId xmlns:a16="http://schemas.microsoft.com/office/drawing/2014/main" id="{0D8831F8-F238-4DBE-AC57-0D1791EBA88E}"/>
              </a:ext>
            </a:extLst>
          </p:cNvPr>
          <p:cNvSpPr/>
          <p:nvPr/>
        </p:nvSpPr>
        <p:spPr>
          <a:xfrm rot="20640000">
            <a:off x="4147584" y="3294103"/>
            <a:ext cx="2049769" cy="53226"/>
          </a:xfrm>
          <a:prstGeom prst="roundRect">
            <a:avLst>
              <a:gd name="adj" fmla="val 50000"/>
            </a:avLst>
          </a:prstGeom>
          <a:solidFill>
            <a:schemeClr val="tx2"/>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zh-CN" altLang="en-US" sz="2133"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圆角矩形 7">
            <a:extLst>
              <a:ext uri="{FF2B5EF4-FFF2-40B4-BE49-F238E27FC236}">
                <a16:creationId xmlns:a16="http://schemas.microsoft.com/office/drawing/2014/main" id="{0A83FAF2-41C6-407B-A030-CC93261A4548}"/>
              </a:ext>
            </a:extLst>
          </p:cNvPr>
          <p:cNvSpPr/>
          <p:nvPr/>
        </p:nvSpPr>
        <p:spPr>
          <a:xfrm rot="900000">
            <a:off x="4151652" y="3835021"/>
            <a:ext cx="2023795" cy="45719"/>
          </a:xfrm>
          <a:prstGeom prst="roundRect">
            <a:avLst>
              <a:gd name="adj" fmla="val 50000"/>
            </a:avLst>
          </a:prstGeom>
          <a:solidFill>
            <a:schemeClr val="tx2"/>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zh-CN" altLang="en-US" sz="2133"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圆角矩形 8">
            <a:extLst>
              <a:ext uri="{FF2B5EF4-FFF2-40B4-BE49-F238E27FC236}">
                <a16:creationId xmlns:a16="http://schemas.microsoft.com/office/drawing/2014/main" id="{DE5E6983-ADF3-4EA5-AF95-3F02D75A028A}"/>
              </a:ext>
            </a:extLst>
          </p:cNvPr>
          <p:cNvSpPr/>
          <p:nvPr/>
        </p:nvSpPr>
        <p:spPr>
          <a:xfrm rot="19320000">
            <a:off x="3963643" y="2577366"/>
            <a:ext cx="2352000" cy="45719"/>
          </a:xfrm>
          <a:prstGeom prst="roundRect">
            <a:avLst>
              <a:gd name="adj" fmla="val 50000"/>
            </a:avLst>
          </a:prstGeom>
          <a:solidFill>
            <a:schemeClr val="tx2"/>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zh-CN" altLang="en-US" sz="2133"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圆角矩形 9">
            <a:extLst>
              <a:ext uri="{FF2B5EF4-FFF2-40B4-BE49-F238E27FC236}">
                <a16:creationId xmlns:a16="http://schemas.microsoft.com/office/drawing/2014/main" id="{522C8FD7-2BA3-49D8-86E7-66AE5E91B58D}"/>
              </a:ext>
            </a:extLst>
          </p:cNvPr>
          <p:cNvSpPr/>
          <p:nvPr/>
        </p:nvSpPr>
        <p:spPr>
          <a:xfrm rot="2400000" flipV="1">
            <a:off x="4000139" y="4385460"/>
            <a:ext cx="2352000" cy="45719"/>
          </a:xfrm>
          <a:prstGeom prst="roundRect">
            <a:avLst>
              <a:gd name="adj" fmla="val 50000"/>
            </a:avLst>
          </a:prstGeom>
          <a:solidFill>
            <a:schemeClr val="tx2"/>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zh-CN" altLang="en-US" sz="2133"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1" name="组合 50">
            <a:extLst>
              <a:ext uri="{FF2B5EF4-FFF2-40B4-BE49-F238E27FC236}">
                <a16:creationId xmlns:a16="http://schemas.microsoft.com/office/drawing/2014/main" id="{F741D417-3D0C-4F93-B2B7-3D067BDEA277}"/>
              </a:ext>
            </a:extLst>
          </p:cNvPr>
          <p:cNvGrpSpPr>
            <a:grpSpLocks/>
          </p:cNvGrpSpPr>
          <p:nvPr/>
        </p:nvGrpSpPr>
        <p:grpSpPr bwMode="auto">
          <a:xfrm>
            <a:off x="3460054" y="2622237"/>
            <a:ext cx="1934633" cy="1864784"/>
            <a:chOff x="3440653" y="2680764"/>
            <a:chExt cx="2329340" cy="2245772"/>
          </a:xfrm>
          <a:solidFill>
            <a:srgbClr val="0BA5BF"/>
          </a:solidFill>
        </p:grpSpPr>
        <p:sp>
          <p:nvSpPr>
            <p:cNvPr id="52" name="Oval 2">
              <a:extLst>
                <a:ext uri="{FF2B5EF4-FFF2-40B4-BE49-F238E27FC236}">
                  <a16:creationId xmlns:a16="http://schemas.microsoft.com/office/drawing/2014/main" id="{CA98B81D-58A1-481E-ADF8-965FD4F3CAF0}"/>
                </a:ext>
              </a:extLst>
            </p:cNvPr>
            <p:cNvSpPr>
              <a:spLocks noChangeAspect="1" noChangeArrowheads="1"/>
            </p:cNvSpPr>
            <p:nvPr/>
          </p:nvSpPr>
          <p:spPr bwMode="auto">
            <a:xfrm>
              <a:off x="3440653" y="2680764"/>
              <a:ext cx="2245771" cy="224577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p3d/>
            </a:bodyPr>
            <a:lstStyle/>
            <a:p>
              <a:pPr algn="ctr" eaLnBrk="0" fontAlgn="ctr" hangingPunct="0">
                <a:buClr>
                  <a:srgbClr val="FF0000"/>
                </a:buClr>
                <a:buSzPct val="70000"/>
                <a:defRPr/>
              </a:pPr>
              <a:endParaRPr lang="fr-FR" altLang="zh-CN" sz="2133"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Text Box 29">
              <a:extLst>
                <a:ext uri="{FF2B5EF4-FFF2-40B4-BE49-F238E27FC236}">
                  <a16:creationId xmlns:a16="http://schemas.microsoft.com/office/drawing/2014/main" id="{8EDA85F2-B7D7-4E96-AB02-68D75A6BDF78}"/>
                </a:ext>
              </a:extLst>
            </p:cNvPr>
            <p:cNvSpPr txBox="1">
              <a:spLocks noChangeArrowheads="1"/>
            </p:cNvSpPr>
            <p:nvPr/>
          </p:nvSpPr>
          <p:spPr bwMode="gray">
            <a:xfrm>
              <a:off x="3464942" y="3511184"/>
              <a:ext cx="2305051" cy="506488"/>
            </a:xfrm>
            <a:prstGeom prst="rect">
              <a:avLst/>
            </a:prstGeom>
            <a:no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a:defRPr/>
              </a:pPr>
              <a:r>
                <a:rPr kumimoji="1" lang="zh-CN" altLang="en-US" sz="2133" dirty="0">
                  <a:latin typeface="微软雅黑" panose="020B0503020204020204" pitchFamily="34" charset="-122"/>
                  <a:ea typeface="微软雅黑" panose="020B0503020204020204" pitchFamily="34" charset="-122"/>
                  <a:sym typeface="微软雅黑" panose="020B0503020204020204" pitchFamily="34" charset="-122"/>
                </a:rPr>
                <a:t>添加标题</a:t>
              </a:r>
            </a:p>
          </p:txBody>
        </p:sp>
      </p:grpSp>
      <p:sp>
        <p:nvSpPr>
          <p:cNvPr id="54" name="圆角矩形 13">
            <a:extLst>
              <a:ext uri="{FF2B5EF4-FFF2-40B4-BE49-F238E27FC236}">
                <a16:creationId xmlns:a16="http://schemas.microsoft.com/office/drawing/2014/main" id="{EA96E723-CEE7-4182-BCC5-49CD012B6369}"/>
              </a:ext>
            </a:extLst>
          </p:cNvPr>
          <p:cNvSpPr/>
          <p:nvPr/>
        </p:nvSpPr>
        <p:spPr bwMode="auto">
          <a:xfrm>
            <a:off x="6144495" y="3756795"/>
            <a:ext cx="4915207" cy="719587"/>
          </a:xfrm>
          <a:prstGeom prst="roundRect">
            <a:avLst>
              <a:gd name="adj" fmla="val 7848"/>
            </a:avLst>
          </a:prstGeom>
          <a:noFill/>
          <a:ln w="9525">
            <a:solidFill>
              <a:schemeClr val="accent1"/>
            </a:solidFill>
          </a:ln>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n"/>
              <a:tabLst>
                <a:tab pos="182029" algn="l"/>
              </a:tabLst>
              <a:defRPr/>
            </a:pPr>
            <a:endParaRPr lang="zh-CN" altLang="en-US" sz="1867"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矩形 87">
            <a:extLst>
              <a:ext uri="{FF2B5EF4-FFF2-40B4-BE49-F238E27FC236}">
                <a16:creationId xmlns:a16="http://schemas.microsoft.com/office/drawing/2014/main" id="{FD137297-1FA0-4859-B7EF-E0841064509A}"/>
              </a:ext>
            </a:extLst>
          </p:cNvPr>
          <p:cNvSpPr>
            <a:spLocks noChangeArrowheads="1"/>
          </p:cNvSpPr>
          <p:nvPr/>
        </p:nvSpPr>
        <p:spPr bwMode="auto">
          <a:xfrm>
            <a:off x="6326630" y="3893878"/>
            <a:ext cx="4277783" cy="46166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200" spc="100" dirty="0">
                <a:solidFill>
                  <a:schemeClr val="tx2">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此处添加详细文本描述，建议与标题相关并符合整体语言风格，语言描述尽量简洁生动。</a:t>
            </a:r>
            <a:endParaRPr lang="zh-CN" altLang="en-US" sz="1867" dirty="0">
              <a:solidFill>
                <a:schemeClr val="tx2">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圆角矩形 15">
            <a:extLst>
              <a:ext uri="{FF2B5EF4-FFF2-40B4-BE49-F238E27FC236}">
                <a16:creationId xmlns:a16="http://schemas.microsoft.com/office/drawing/2014/main" id="{84ACACD0-B23C-4818-A7F9-3DA577763195}"/>
              </a:ext>
            </a:extLst>
          </p:cNvPr>
          <p:cNvSpPr/>
          <p:nvPr/>
        </p:nvSpPr>
        <p:spPr bwMode="auto">
          <a:xfrm>
            <a:off x="6144495" y="4841588"/>
            <a:ext cx="4915207" cy="705577"/>
          </a:xfrm>
          <a:prstGeom prst="roundRect">
            <a:avLst>
              <a:gd name="adj" fmla="val 7848"/>
            </a:avLst>
          </a:prstGeom>
          <a:noFill/>
          <a:ln w="9525">
            <a:solidFill>
              <a:schemeClr val="accent1"/>
            </a:solidFill>
          </a:ln>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n"/>
              <a:tabLst>
                <a:tab pos="182029" algn="l"/>
              </a:tabLst>
              <a:defRPr/>
            </a:pPr>
            <a:endParaRPr lang="zh-CN" altLang="en-US" sz="1867"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矩形 87">
            <a:extLst>
              <a:ext uri="{FF2B5EF4-FFF2-40B4-BE49-F238E27FC236}">
                <a16:creationId xmlns:a16="http://schemas.microsoft.com/office/drawing/2014/main" id="{40F736DE-8D8A-46C0-8270-9D947D5DB5D0}"/>
              </a:ext>
            </a:extLst>
          </p:cNvPr>
          <p:cNvSpPr>
            <a:spLocks noChangeArrowheads="1"/>
          </p:cNvSpPr>
          <p:nvPr/>
        </p:nvSpPr>
        <p:spPr bwMode="auto">
          <a:xfrm>
            <a:off x="6225030" y="5000347"/>
            <a:ext cx="4483100" cy="46166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200" spc="100" dirty="0">
                <a:solidFill>
                  <a:schemeClr val="tx2">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此处添加详细文本描述，建议与标题相关并符合整体语言风格，语言描述尽量简洁生动。</a:t>
            </a:r>
            <a:endParaRPr lang="zh-CN" altLang="en-US" sz="1867" dirty="0">
              <a:solidFill>
                <a:schemeClr val="tx2">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圆角矩形 17">
            <a:extLst>
              <a:ext uri="{FF2B5EF4-FFF2-40B4-BE49-F238E27FC236}">
                <a16:creationId xmlns:a16="http://schemas.microsoft.com/office/drawing/2014/main" id="{9A581E87-29E3-484B-A35E-15CB7E625A5E}"/>
              </a:ext>
            </a:extLst>
          </p:cNvPr>
          <p:cNvSpPr/>
          <p:nvPr/>
        </p:nvSpPr>
        <p:spPr bwMode="auto">
          <a:xfrm>
            <a:off x="6144494" y="2624963"/>
            <a:ext cx="4915207" cy="749529"/>
          </a:xfrm>
          <a:prstGeom prst="roundRect">
            <a:avLst>
              <a:gd name="adj" fmla="val 7848"/>
            </a:avLst>
          </a:prstGeom>
          <a:noFill/>
          <a:ln w="9525">
            <a:solidFill>
              <a:schemeClr val="accent1"/>
            </a:solidFill>
          </a:ln>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n"/>
              <a:tabLst>
                <a:tab pos="182029" algn="l"/>
              </a:tabLst>
              <a:defRPr/>
            </a:pPr>
            <a:endParaRPr lang="zh-CN" altLang="en-US" sz="1867"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矩形 87">
            <a:extLst>
              <a:ext uri="{FF2B5EF4-FFF2-40B4-BE49-F238E27FC236}">
                <a16:creationId xmlns:a16="http://schemas.microsoft.com/office/drawing/2014/main" id="{F2EAC889-140C-4FC4-82A6-E4DEB6E6BD92}"/>
              </a:ext>
            </a:extLst>
          </p:cNvPr>
          <p:cNvSpPr>
            <a:spLocks noChangeArrowheads="1"/>
          </p:cNvSpPr>
          <p:nvPr/>
        </p:nvSpPr>
        <p:spPr bwMode="auto">
          <a:xfrm>
            <a:off x="6396480" y="2837366"/>
            <a:ext cx="4197349" cy="46166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200" spc="100" dirty="0">
                <a:solidFill>
                  <a:schemeClr val="tx2">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此处添加详细文本描述，建议与标题相关并符合整体语言风格，语言描述尽量简洁生动。</a:t>
            </a:r>
            <a:endParaRPr lang="zh-CN" altLang="en-US" sz="1867" dirty="0">
              <a:solidFill>
                <a:schemeClr val="tx2">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AutoShape 3">
            <a:extLst>
              <a:ext uri="{FF2B5EF4-FFF2-40B4-BE49-F238E27FC236}">
                <a16:creationId xmlns:a16="http://schemas.microsoft.com/office/drawing/2014/main" id="{5CF32AEF-31F9-4F63-973C-C69DAA2927FE}"/>
              </a:ext>
            </a:extLst>
          </p:cNvPr>
          <p:cNvSpPr>
            <a:spLocks noChangeAspect="1" noChangeArrowheads="1"/>
          </p:cNvSpPr>
          <p:nvPr/>
        </p:nvSpPr>
        <p:spPr bwMode="auto">
          <a:xfrm>
            <a:off x="6040123" y="2966464"/>
            <a:ext cx="186762" cy="186762"/>
          </a:xfrm>
          <a:prstGeom prst="ellipse">
            <a:avLst/>
          </a:prstGeom>
          <a:solidFill>
            <a:schemeClr val="tx2"/>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zh-CN" altLang="zh-CN" sz="2133"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AutoShape 3">
            <a:extLst>
              <a:ext uri="{FF2B5EF4-FFF2-40B4-BE49-F238E27FC236}">
                <a16:creationId xmlns:a16="http://schemas.microsoft.com/office/drawing/2014/main" id="{3575A41C-3EE2-476C-A085-B0BFA6A39F3B}"/>
              </a:ext>
            </a:extLst>
          </p:cNvPr>
          <p:cNvSpPr>
            <a:spLocks noChangeAspect="1" noChangeArrowheads="1"/>
          </p:cNvSpPr>
          <p:nvPr/>
        </p:nvSpPr>
        <p:spPr bwMode="auto">
          <a:xfrm>
            <a:off x="6040123" y="4006849"/>
            <a:ext cx="186762" cy="186762"/>
          </a:xfrm>
          <a:prstGeom prst="ellipse">
            <a:avLst/>
          </a:prstGeom>
          <a:solidFill>
            <a:schemeClr val="tx2"/>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zh-CN" altLang="zh-CN" sz="2133"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圆角矩形 21">
            <a:extLst>
              <a:ext uri="{FF2B5EF4-FFF2-40B4-BE49-F238E27FC236}">
                <a16:creationId xmlns:a16="http://schemas.microsoft.com/office/drawing/2014/main" id="{76FE3934-0D98-436E-978F-2C1A171AE4F5}"/>
              </a:ext>
            </a:extLst>
          </p:cNvPr>
          <p:cNvSpPr/>
          <p:nvPr/>
        </p:nvSpPr>
        <p:spPr bwMode="auto">
          <a:xfrm>
            <a:off x="6144495" y="1533318"/>
            <a:ext cx="4915207" cy="725592"/>
          </a:xfrm>
          <a:prstGeom prst="roundRect">
            <a:avLst>
              <a:gd name="adj" fmla="val 7848"/>
            </a:avLst>
          </a:prstGeom>
          <a:noFill/>
          <a:ln w="9525">
            <a:solidFill>
              <a:schemeClr val="accent1"/>
            </a:solidFill>
          </a:ln>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n"/>
              <a:tabLst>
                <a:tab pos="182029" algn="l"/>
              </a:tabLst>
              <a:defRPr/>
            </a:pPr>
            <a:endParaRPr lang="zh-CN" altLang="en-US" sz="1867"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87">
            <a:extLst>
              <a:ext uri="{FF2B5EF4-FFF2-40B4-BE49-F238E27FC236}">
                <a16:creationId xmlns:a16="http://schemas.microsoft.com/office/drawing/2014/main" id="{720A3291-9244-4FB6-93C2-EFCDA56D69FD}"/>
              </a:ext>
            </a:extLst>
          </p:cNvPr>
          <p:cNvSpPr>
            <a:spLocks noChangeArrowheads="1"/>
          </p:cNvSpPr>
          <p:nvPr/>
        </p:nvSpPr>
        <p:spPr bwMode="auto">
          <a:xfrm>
            <a:off x="6402275" y="1723107"/>
            <a:ext cx="4561416" cy="46166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200" spc="100" dirty="0">
                <a:solidFill>
                  <a:schemeClr val="tx2">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此处添加详细文本描述，建议与标题相关并符合整体语言风格，语言描述尽量简洁生动。</a:t>
            </a:r>
            <a:endParaRPr lang="zh-CN" altLang="en-US" sz="1867" dirty="0">
              <a:solidFill>
                <a:schemeClr val="tx2">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AutoShape 3">
            <a:extLst>
              <a:ext uri="{FF2B5EF4-FFF2-40B4-BE49-F238E27FC236}">
                <a16:creationId xmlns:a16="http://schemas.microsoft.com/office/drawing/2014/main" id="{389776A9-4B64-427D-8354-BECA28D52CB3}"/>
              </a:ext>
            </a:extLst>
          </p:cNvPr>
          <p:cNvSpPr>
            <a:spLocks noChangeAspect="1" noChangeArrowheads="1"/>
          </p:cNvSpPr>
          <p:nvPr/>
        </p:nvSpPr>
        <p:spPr bwMode="auto">
          <a:xfrm>
            <a:off x="6040123" y="1783658"/>
            <a:ext cx="186762" cy="186762"/>
          </a:xfrm>
          <a:prstGeom prst="ellipse">
            <a:avLst/>
          </a:prstGeom>
          <a:solidFill>
            <a:schemeClr val="tx2"/>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zh-CN" altLang="zh-CN" sz="2133"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AutoShape 3">
            <a:extLst>
              <a:ext uri="{FF2B5EF4-FFF2-40B4-BE49-F238E27FC236}">
                <a16:creationId xmlns:a16="http://schemas.microsoft.com/office/drawing/2014/main" id="{3F24B3DB-5396-4F40-92CC-D2E1E55D6DAE}"/>
              </a:ext>
            </a:extLst>
          </p:cNvPr>
          <p:cNvSpPr>
            <a:spLocks noChangeAspect="1" noChangeArrowheads="1"/>
          </p:cNvSpPr>
          <p:nvPr/>
        </p:nvSpPr>
        <p:spPr bwMode="auto">
          <a:xfrm>
            <a:off x="6040123" y="5097192"/>
            <a:ext cx="186762" cy="186762"/>
          </a:xfrm>
          <a:prstGeom prst="ellipse">
            <a:avLst/>
          </a:prstGeom>
          <a:solidFill>
            <a:schemeClr val="tx2"/>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zh-CN" altLang="zh-CN" sz="2133"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AutoShape 593">
            <a:extLst>
              <a:ext uri="{FF2B5EF4-FFF2-40B4-BE49-F238E27FC236}">
                <a16:creationId xmlns:a16="http://schemas.microsoft.com/office/drawing/2014/main" id="{A50834E6-7AF3-44D8-9ACC-5DF4EE5C087D}"/>
              </a:ext>
            </a:extLst>
          </p:cNvPr>
          <p:cNvSpPr>
            <a:spLocks noChangeArrowheads="1"/>
          </p:cNvSpPr>
          <p:nvPr/>
        </p:nvSpPr>
        <p:spPr bwMode="auto">
          <a:xfrm rot="10800000" flipH="1" flipV="1">
            <a:off x="2754859" y="3285869"/>
            <a:ext cx="589367" cy="471493"/>
          </a:xfrm>
          <a:prstGeom prst="rightArrow">
            <a:avLst>
              <a:gd name="adj1" fmla="val 60857"/>
              <a:gd name="adj2" fmla="val 5690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p3d/>
          </a:bodyPr>
          <a:lstStyle/>
          <a:p>
            <a:pPr algn="ctr" eaLnBrk="0" fontAlgn="ctr" hangingPunct="0">
              <a:buClr>
                <a:srgbClr val="FF0000"/>
              </a:buClr>
              <a:buSzPct val="70000"/>
              <a:defRPr/>
            </a:pPr>
            <a:endParaRPr lang="zh-CN" altLang="en-US" sz="2133"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7" name="组合 57">
            <a:extLst>
              <a:ext uri="{FF2B5EF4-FFF2-40B4-BE49-F238E27FC236}">
                <a16:creationId xmlns:a16="http://schemas.microsoft.com/office/drawing/2014/main" id="{5ADBEB89-3A47-4E1C-80F4-26140153B7FC}"/>
              </a:ext>
            </a:extLst>
          </p:cNvPr>
          <p:cNvGrpSpPr>
            <a:grpSpLocks/>
          </p:cNvGrpSpPr>
          <p:nvPr/>
        </p:nvGrpSpPr>
        <p:grpSpPr bwMode="auto">
          <a:xfrm>
            <a:off x="840230" y="2795803"/>
            <a:ext cx="1890183" cy="1517651"/>
            <a:chOff x="995344" y="2329499"/>
            <a:chExt cx="1904726" cy="1529714"/>
          </a:xfrm>
          <a:solidFill>
            <a:srgbClr val="0BA5BF"/>
          </a:solidFill>
        </p:grpSpPr>
        <p:sp>
          <p:nvSpPr>
            <p:cNvPr id="68" name="Oval 2">
              <a:extLst>
                <a:ext uri="{FF2B5EF4-FFF2-40B4-BE49-F238E27FC236}">
                  <a16:creationId xmlns:a16="http://schemas.microsoft.com/office/drawing/2014/main" id="{2170E422-829C-478A-A9E5-E93905892B0E}"/>
                </a:ext>
              </a:extLst>
            </p:cNvPr>
            <p:cNvSpPr>
              <a:spLocks noChangeAspect="1" noChangeArrowheads="1"/>
            </p:cNvSpPr>
            <p:nvPr/>
          </p:nvSpPr>
          <p:spPr bwMode="auto">
            <a:xfrm>
              <a:off x="1214411" y="2329499"/>
              <a:ext cx="1528794" cy="152971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p3d/>
            </a:bodyPr>
            <a:lstStyle/>
            <a:p>
              <a:pPr algn="ctr" eaLnBrk="0" fontAlgn="ctr" hangingPunct="0">
                <a:buClr>
                  <a:srgbClr val="FF0000"/>
                </a:buClr>
                <a:buSzPct val="70000"/>
                <a:defRPr/>
              </a:pPr>
              <a:endParaRPr lang="fr-FR" altLang="zh-CN" sz="2133"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TextBox 147">
              <a:extLst>
                <a:ext uri="{FF2B5EF4-FFF2-40B4-BE49-F238E27FC236}">
                  <a16:creationId xmlns:a16="http://schemas.microsoft.com/office/drawing/2014/main" id="{666C5911-8E32-4208-B8D0-9DE0C5881DC5}"/>
                </a:ext>
              </a:extLst>
            </p:cNvPr>
            <p:cNvSpPr txBox="1">
              <a:spLocks noChangeArrowheads="1"/>
            </p:cNvSpPr>
            <p:nvPr/>
          </p:nvSpPr>
          <p:spPr bwMode="auto">
            <a:xfrm>
              <a:off x="995344" y="2850483"/>
              <a:ext cx="1904726" cy="423907"/>
            </a:xfrm>
            <a:prstGeom prst="rect">
              <a:avLst/>
            </a:prstGeom>
            <a:noFill/>
            <a:ln w="9525">
              <a:noFill/>
              <a:miter lim="800000"/>
              <a:headEnd/>
              <a:tailEnd/>
            </a:ln>
          </p:spPr>
          <p:txBody>
            <a:bodyPr anchor="ctr">
              <a:spAutoFit/>
            </a:bodyPr>
            <a:lstStyle/>
            <a:p>
              <a:pPr algn="ctr" fontAlgn="ctr">
                <a:buClr>
                  <a:srgbClr val="FF0000"/>
                </a:buClr>
                <a:buSzPct val="70000"/>
                <a:defRPr/>
              </a:pPr>
              <a:r>
                <a:rPr kumimoji="1" lang="zh-CN" altLang="en-US" sz="2133"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1"/>
                                        </p:tgtEl>
                                        <p:attrNameLst>
                                          <p:attrName>style.visibility</p:attrName>
                                        </p:attrNameLst>
                                      </p:cBhvr>
                                      <p:to>
                                        <p:strVal val="visible"/>
                                      </p:to>
                                    </p:set>
                                    <p:animEffect transition="in" filter="fade">
                                      <p:cBhvr>
                                        <p:cTn id="7" dur="500"/>
                                        <p:tgtEl>
                                          <p:spTgt spid="131"/>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0-#ppt_w/2"/>
                                          </p:val>
                                        </p:tav>
                                        <p:tav tm="100000">
                                          <p:val>
                                            <p:strVal val="#ppt_x"/>
                                          </p:val>
                                        </p:tav>
                                      </p:tavLst>
                                    </p:anim>
                                    <p:anim calcmode="lin" valueType="num">
                                      <p:cBhvr additive="base">
                                        <p:cTn id="12" dur="500" fill="hold"/>
                                        <p:tgtEl>
                                          <p:spTgt spid="6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66"/>
                                        </p:tgtEl>
                                        <p:attrNameLst>
                                          <p:attrName>style.visibility</p:attrName>
                                        </p:attrNameLst>
                                      </p:cBhvr>
                                      <p:to>
                                        <p:strVal val="visible"/>
                                      </p:to>
                                    </p:set>
                                    <p:anim calcmode="lin" valueType="num">
                                      <p:cBhvr additive="base">
                                        <p:cTn id="16" dur="500"/>
                                        <p:tgtEl>
                                          <p:spTgt spid="66"/>
                                        </p:tgtEl>
                                        <p:attrNameLst>
                                          <p:attrName>ppt_x</p:attrName>
                                        </p:attrNameLst>
                                      </p:cBhvr>
                                      <p:tavLst>
                                        <p:tav tm="0">
                                          <p:val>
                                            <p:strVal val="#ppt_x-#ppt_w*1.125000"/>
                                          </p:val>
                                        </p:tav>
                                        <p:tav tm="100000">
                                          <p:val>
                                            <p:strVal val="#ppt_x"/>
                                          </p:val>
                                        </p:tav>
                                      </p:tavLst>
                                    </p:anim>
                                    <p:animEffect transition="in" filter="wipe(right)">
                                      <p:cBhvr>
                                        <p:cTn id="17" dur="500"/>
                                        <p:tgtEl>
                                          <p:spTgt spid="66"/>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500"/>
                                        <p:tgtEl>
                                          <p:spTgt spid="51"/>
                                        </p:tgtEl>
                                        <p:attrNameLst>
                                          <p:attrName>ppt_x</p:attrName>
                                        </p:attrNameLst>
                                      </p:cBhvr>
                                      <p:tavLst>
                                        <p:tav tm="0">
                                          <p:val>
                                            <p:strVal val="#ppt_x-#ppt_w*1.125000"/>
                                          </p:val>
                                        </p:tav>
                                        <p:tav tm="100000">
                                          <p:val>
                                            <p:strVal val="#ppt_x"/>
                                          </p:val>
                                        </p:tav>
                                      </p:tavLst>
                                    </p:anim>
                                    <p:animEffect transition="in" filter="wipe(right)">
                                      <p:cBhvr>
                                        <p:cTn id="22" dur="500"/>
                                        <p:tgtEl>
                                          <p:spTgt spid="51"/>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500"/>
                                        <p:tgtEl>
                                          <p:spTgt spid="4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500"/>
                                        <p:tgtEl>
                                          <p:spTgt spid="4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500"/>
                                        <p:tgtEl>
                                          <p:spTgt spid="50"/>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500"/>
                                        <p:tgtEl>
                                          <p:spTgt spid="64"/>
                                        </p:tgtEl>
                                      </p:cBhvr>
                                    </p:animEffect>
                                  </p:childTnLst>
                                </p:cTn>
                              </p:par>
                              <p:par>
                                <p:cTn id="40" presetID="2" presetClass="entr" presetSubtype="2" fill="hold" grpId="0" nodeType="withEffect">
                                  <p:stCondLst>
                                    <p:cond delay="0"/>
                                  </p:stCondLst>
                                  <p:childTnLst>
                                    <p:set>
                                      <p:cBhvr>
                                        <p:cTn id="41" dur="1" fill="hold">
                                          <p:stCondLst>
                                            <p:cond delay="0"/>
                                          </p:stCondLst>
                                        </p:cTn>
                                        <p:tgtEl>
                                          <p:spTgt spid="62"/>
                                        </p:tgtEl>
                                        <p:attrNameLst>
                                          <p:attrName>style.visibility</p:attrName>
                                        </p:attrNameLst>
                                      </p:cBhvr>
                                      <p:to>
                                        <p:strVal val="visible"/>
                                      </p:to>
                                    </p:set>
                                    <p:anim calcmode="lin" valueType="num">
                                      <p:cBhvr additive="base">
                                        <p:cTn id="42" dur="500" fill="hold"/>
                                        <p:tgtEl>
                                          <p:spTgt spid="62"/>
                                        </p:tgtEl>
                                        <p:attrNameLst>
                                          <p:attrName>ppt_x</p:attrName>
                                        </p:attrNameLst>
                                      </p:cBhvr>
                                      <p:tavLst>
                                        <p:tav tm="0">
                                          <p:val>
                                            <p:strVal val="1+#ppt_w/2"/>
                                          </p:val>
                                        </p:tav>
                                        <p:tav tm="100000">
                                          <p:val>
                                            <p:strVal val="#ppt_x"/>
                                          </p:val>
                                        </p:tav>
                                      </p:tavLst>
                                    </p:anim>
                                    <p:anim calcmode="lin" valueType="num">
                                      <p:cBhvr additive="base">
                                        <p:cTn id="43" dur="500" fill="hold"/>
                                        <p:tgtEl>
                                          <p:spTgt spid="62"/>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12" presetClass="entr" presetSubtype="4" fill="hold" grpId="0" nodeType="after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slide(fromBottom)">
                                      <p:cBhvr>
                                        <p:cTn id="47" dur="500"/>
                                        <p:tgtEl>
                                          <p:spTgt spid="63"/>
                                        </p:tgtEl>
                                      </p:cBhvr>
                                    </p:animEffect>
                                  </p:childTnLst>
                                </p:cTn>
                              </p:par>
                            </p:childTnLst>
                          </p:cTn>
                        </p:par>
                        <p:par>
                          <p:cTn id="48" fill="hold">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par>
                                <p:cTn id="52" presetID="2" presetClass="entr" presetSubtype="2" fill="hold" grpId="0" nodeType="withEffect">
                                  <p:stCondLst>
                                    <p:cond delay="0"/>
                                  </p:stCondLst>
                                  <p:childTnLst>
                                    <p:set>
                                      <p:cBhvr>
                                        <p:cTn id="53" dur="1" fill="hold">
                                          <p:stCondLst>
                                            <p:cond delay="0"/>
                                          </p:stCondLst>
                                        </p:cTn>
                                        <p:tgtEl>
                                          <p:spTgt spid="58"/>
                                        </p:tgtEl>
                                        <p:attrNameLst>
                                          <p:attrName>style.visibility</p:attrName>
                                        </p:attrNameLst>
                                      </p:cBhvr>
                                      <p:to>
                                        <p:strVal val="visible"/>
                                      </p:to>
                                    </p:set>
                                    <p:anim calcmode="lin" valueType="num">
                                      <p:cBhvr additive="base">
                                        <p:cTn id="54" dur="500" fill="hold"/>
                                        <p:tgtEl>
                                          <p:spTgt spid="58"/>
                                        </p:tgtEl>
                                        <p:attrNameLst>
                                          <p:attrName>ppt_x</p:attrName>
                                        </p:attrNameLst>
                                      </p:cBhvr>
                                      <p:tavLst>
                                        <p:tav tm="0">
                                          <p:val>
                                            <p:strVal val="1+#ppt_w/2"/>
                                          </p:val>
                                        </p:tav>
                                        <p:tav tm="100000">
                                          <p:val>
                                            <p:strVal val="#ppt_x"/>
                                          </p:val>
                                        </p:tav>
                                      </p:tavLst>
                                    </p:anim>
                                    <p:anim calcmode="lin" valueType="num">
                                      <p:cBhvr additive="base">
                                        <p:cTn id="55" dur="500" fill="hold"/>
                                        <p:tgtEl>
                                          <p:spTgt spid="58"/>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12" presetClass="entr" presetSubtype="4"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slide(fromBottom)">
                                      <p:cBhvr>
                                        <p:cTn id="59" dur="500"/>
                                        <p:tgtEl>
                                          <p:spTgt spid="5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fade">
                                      <p:cBhvr>
                                        <p:cTn id="63" dur="500"/>
                                        <p:tgtEl>
                                          <p:spTgt spid="61"/>
                                        </p:tgtEl>
                                      </p:cBhvr>
                                    </p:animEffect>
                                  </p:childTnLst>
                                </p:cTn>
                              </p:par>
                              <p:par>
                                <p:cTn id="64" presetID="2" presetClass="entr" presetSubtype="2" fill="hold" grpId="0" nodeType="withEffect">
                                  <p:stCondLst>
                                    <p:cond delay="0"/>
                                  </p:stCondLst>
                                  <p:childTnLst>
                                    <p:set>
                                      <p:cBhvr>
                                        <p:cTn id="65" dur="1" fill="hold">
                                          <p:stCondLst>
                                            <p:cond delay="0"/>
                                          </p:stCondLst>
                                        </p:cTn>
                                        <p:tgtEl>
                                          <p:spTgt spid="54"/>
                                        </p:tgtEl>
                                        <p:attrNameLst>
                                          <p:attrName>style.visibility</p:attrName>
                                        </p:attrNameLst>
                                      </p:cBhvr>
                                      <p:to>
                                        <p:strVal val="visible"/>
                                      </p:to>
                                    </p:set>
                                    <p:anim calcmode="lin" valueType="num">
                                      <p:cBhvr additive="base">
                                        <p:cTn id="66" dur="500" fill="hold"/>
                                        <p:tgtEl>
                                          <p:spTgt spid="54"/>
                                        </p:tgtEl>
                                        <p:attrNameLst>
                                          <p:attrName>ppt_x</p:attrName>
                                        </p:attrNameLst>
                                      </p:cBhvr>
                                      <p:tavLst>
                                        <p:tav tm="0">
                                          <p:val>
                                            <p:strVal val="1+#ppt_w/2"/>
                                          </p:val>
                                        </p:tav>
                                        <p:tav tm="100000">
                                          <p:val>
                                            <p:strVal val="#ppt_x"/>
                                          </p:val>
                                        </p:tav>
                                      </p:tavLst>
                                    </p:anim>
                                    <p:anim calcmode="lin" valueType="num">
                                      <p:cBhvr additive="base">
                                        <p:cTn id="67" dur="500" fill="hold"/>
                                        <p:tgtEl>
                                          <p:spTgt spid="54"/>
                                        </p:tgtEl>
                                        <p:attrNameLst>
                                          <p:attrName>ppt_y</p:attrName>
                                        </p:attrNameLst>
                                      </p:cBhvr>
                                      <p:tavLst>
                                        <p:tav tm="0">
                                          <p:val>
                                            <p:strVal val="#ppt_y"/>
                                          </p:val>
                                        </p:tav>
                                        <p:tav tm="100000">
                                          <p:val>
                                            <p:strVal val="#ppt_y"/>
                                          </p:val>
                                        </p:tav>
                                      </p:tavLst>
                                    </p:anim>
                                  </p:childTnLst>
                                </p:cTn>
                              </p:par>
                            </p:childTnLst>
                          </p:cTn>
                        </p:par>
                        <p:par>
                          <p:cTn id="68" fill="hold">
                            <p:stCondLst>
                              <p:cond delay="5000"/>
                            </p:stCondLst>
                            <p:childTnLst>
                              <p:par>
                                <p:cTn id="69" presetID="12" presetClass="entr" presetSubtype="4" fill="hold" grpId="0" nodeType="after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slide(fromBottom)">
                                      <p:cBhvr>
                                        <p:cTn id="71" dur="500"/>
                                        <p:tgtEl>
                                          <p:spTgt spid="55"/>
                                        </p:tgtEl>
                                      </p:cBhvr>
                                    </p:animEffect>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fade">
                                      <p:cBhvr>
                                        <p:cTn id="75" dur="500"/>
                                        <p:tgtEl>
                                          <p:spTgt spid="65"/>
                                        </p:tgtEl>
                                      </p:cBhvr>
                                    </p:animEffect>
                                  </p:childTnLst>
                                </p:cTn>
                              </p:par>
                              <p:par>
                                <p:cTn id="76" presetID="2" presetClass="entr" presetSubtype="2" fill="hold" grpId="0" nodeType="withEffect">
                                  <p:stCondLst>
                                    <p:cond delay="0"/>
                                  </p:stCondLst>
                                  <p:childTnLst>
                                    <p:set>
                                      <p:cBhvr>
                                        <p:cTn id="77" dur="1" fill="hold">
                                          <p:stCondLst>
                                            <p:cond delay="0"/>
                                          </p:stCondLst>
                                        </p:cTn>
                                        <p:tgtEl>
                                          <p:spTgt spid="56"/>
                                        </p:tgtEl>
                                        <p:attrNameLst>
                                          <p:attrName>style.visibility</p:attrName>
                                        </p:attrNameLst>
                                      </p:cBhvr>
                                      <p:to>
                                        <p:strVal val="visible"/>
                                      </p:to>
                                    </p:set>
                                    <p:anim calcmode="lin" valueType="num">
                                      <p:cBhvr additive="base">
                                        <p:cTn id="78" dur="500" fill="hold"/>
                                        <p:tgtEl>
                                          <p:spTgt spid="56"/>
                                        </p:tgtEl>
                                        <p:attrNameLst>
                                          <p:attrName>ppt_x</p:attrName>
                                        </p:attrNameLst>
                                      </p:cBhvr>
                                      <p:tavLst>
                                        <p:tav tm="0">
                                          <p:val>
                                            <p:strVal val="1+#ppt_w/2"/>
                                          </p:val>
                                        </p:tav>
                                        <p:tav tm="100000">
                                          <p:val>
                                            <p:strVal val="#ppt_x"/>
                                          </p:val>
                                        </p:tav>
                                      </p:tavLst>
                                    </p:anim>
                                    <p:anim calcmode="lin" valueType="num">
                                      <p:cBhvr additive="base">
                                        <p:cTn id="79" dur="500" fill="hold"/>
                                        <p:tgtEl>
                                          <p:spTgt spid="56"/>
                                        </p:tgtEl>
                                        <p:attrNameLst>
                                          <p:attrName>ppt_y</p:attrName>
                                        </p:attrNameLst>
                                      </p:cBhvr>
                                      <p:tavLst>
                                        <p:tav tm="0">
                                          <p:val>
                                            <p:strVal val="#ppt_y"/>
                                          </p:val>
                                        </p:tav>
                                        <p:tav tm="100000">
                                          <p:val>
                                            <p:strVal val="#ppt_y"/>
                                          </p:val>
                                        </p:tav>
                                      </p:tavLst>
                                    </p:anim>
                                  </p:childTnLst>
                                </p:cTn>
                              </p:par>
                            </p:childTnLst>
                          </p:cTn>
                        </p:par>
                        <p:par>
                          <p:cTn id="80" fill="hold">
                            <p:stCondLst>
                              <p:cond delay="6000"/>
                            </p:stCondLst>
                            <p:childTnLst>
                              <p:par>
                                <p:cTn id="81" presetID="12" presetClass="entr" presetSubtype="4" fill="hold" grpId="0" nodeType="afterEffect">
                                  <p:stCondLst>
                                    <p:cond delay="0"/>
                                  </p:stCondLst>
                                  <p:childTnLst>
                                    <p:set>
                                      <p:cBhvr>
                                        <p:cTn id="82" dur="1" fill="hold">
                                          <p:stCondLst>
                                            <p:cond delay="0"/>
                                          </p:stCondLst>
                                        </p:cTn>
                                        <p:tgtEl>
                                          <p:spTgt spid="57"/>
                                        </p:tgtEl>
                                        <p:attrNameLst>
                                          <p:attrName>style.visibility</p:attrName>
                                        </p:attrNameLst>
                                      </p:cBhvr>
                                      <p:to>
                                        <p:strVal val="visible"/>
                                      </p:to>
                                    </p:set>
                                    <p:animEffect transition="in" filter="slide(fromBottom)">
                                      <p:cBhvr>
                                        <p:cTn id="8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p:bldP spid="47" grpId="0" animBg="1"/>
      <p:bldP spid="48" grpId="0" animBg="1"/>
      <p:bldP spid="49" grpId="0" animBg="1"/>
      <p:bldP spid="50" grpId="0" animBg="1"/>
      <p:bldP spid="54" grpId="0" animBg="1"/>
      <p:bldP spid="55" grpId="0"/>
      <p:bldP spid="56" grpId="0" animBg="1"/>
      <p:bldP spid="57" grpId="0"/>
      <p:bldP spid="58" grpId="0" animBg="1"/>
      <p:bldP spid="59" grpId="0"/>
      <p:bldP spid="60" grpId="0" animBg="1"/>
      <p:bldP spid="61" grpId="0" animBg="1"/>
      <p:bldP spid="62" grpId="0" animBg="1"/>
      <p:bldP spid="63" grpId="0"/>
      <p:bldP spid="64" grpId="0" animBg="1"/>
      <p:bldP spid="65" grpId="0" animBg="1"/>
      <p:bldP spid="6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926509" y="2595468"/>
            <a:ext cx="2879945" cy="1092595"/>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46" name="TextBox 45"/>
          <p:cNvSpPr txBox="1"/>
          <p:nvPr/>
        </p:nvSpPr>
        <p:spPr>
          <a:xfrm>
            <a:off x="990994" y="4694668"/>
            <a:ext cx="2879945" cy="1092595"/>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47" name="TextBox 46"/>
          <p:cNvSpPr txBox="1"/>
          <p:nvPr/>
        </p:nvSpPr>
        <p:spPr>
          <a:xfrm>
            <a:off x="7824415" y="2461122"/>
            <a:ext cx="2879945" cy="1092595"/>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48" name="TextBox 47"/>
          <p:cNvSpPr txBox="1"/>
          <p:nvPr/>
        </p:nvSpPr>
        <p:spPr>
          <a:xfrm>
            <a:off x="8472640" y="4750758"/>
            <a:ext cx="2879945" cy="1092595"/>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grpSp>
        <p:nvGrpSpPr>
          <p:cNvPr id="2" name="组合 1"/>
          <p:cNvGrpSpPr/>
          <p:nvPr/>
        </p:nvGrpSpPr>
        <p:grpSpPr>
          <a:xfrm>
            <a:off x="2135561" y="1892830"/>
            <a:ext cx="6117029" cy="4052696"/>
            <a:chOff x="1601282" y="1419622"/>
            <a:chExt cx="4588367" cy="3039523"/>
          </a:xfrm>
        </p:grpSpPr>
        <p:sp>
          <p:nvSpPr>
            <p:cNvPr id="8" name="Freeform 8"/>
            <p:cNvSpPr/>
            <p:nvPr/>
          </p:nvSpPr>
          <p:spPr bwMode="auto">
            <a:xfrm>
              <a:off x="4046001" y="3444802"/>
              <a:ext cx="750487" cy="686954"/>
            </a:xfrm>
            <a:custGeom>
              <a:avLst/>
              <a:gdLst>
                <a:gd name="T0" fmla="*/ 442 w 756"/>
                <a:gd name="T1" fmla="*/ 692 h 692"/>
                <a:gd name="T2" fmla="*/ 0 w 756"/>
                <a:gd name="T3" fmla="*/ 378 h 692"/>
                <a:gd name="T4" fmla="*/ 314 w 756"/>
                <a:gd name="T5" fmla="*/ 0 h 692"/>
                <a:gd name="T6" fmla="*/ 756 w 756"/>
                <a:gd name="T7" fmla="*/ 125 h 692"/>
                <a:gd name="T8" fmla="*/ 442 w 756"/>
                <a:gd name="T9" fmla="*/ 692 h 692"/>
              </a:gdLst>
              <a:ahLst/>
              <a:cxnLst>
                <a:cxn ang="0">
                  <a:pos x="T0" y="T1"/>
                </a:cxn>
                <a:cxn ang="0">
                  <a:pos x="T2" y="T3"/>
                </a:cxn>
                <a:cxn ang="0">
                  <a:pos x="T4" y="T5"/>
                </a:cxn>
                <a:cxn ang="0">
                  <a:pos x="T6" y="T7"/>
                </a:cxn>
                <a:cxn ang="0">
                  <a:pos x="T8" y="T9"/>
                </a:cxn>
              </a:cxnLst>
              <a:rect l="0" t="0" r="r" b="b"/>
              <a:pathLst>
                <a:path w="756" h="692">
                  <a:moveTo>
                    <a:pt x="442" y="692"/>
                  </a:moveTo>
                  <a:lnTo>
                    <a:pt x="0" y="378"/>
                  </a:lnTo>
                  <a:lnTo>
                    <a:pt x="314" y="0"/>
                  </a:lnTo>
                  <a:lnTo>
                    <a:pt x="756" y="125"/>
                  </a:lnTo>
                  <a:lnTo>
                    <a:pt x="442" y="692"/>
                  </a:lnTo>
                  <a:close/>
                </a:path>
              </a:pathLst>
            </a:cu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9" name="Freeform 9"/>
            <p:cNvSpPr/>
            <p:nvPr/>
          </p:nvSpPr>
          <p:spPr bwMode="auto">
            <a:xfrm>
              <a:off x="4357711" y="3193647"/>
              <a:ext cx="750487" cy="375244"/>
            </a:xfrm>
            <a:custGeom>
              <a:avLst/>
              <a:gdLst>
                <a:gd name="T0" fmla="*/ 317 w 756"/>
                <a:gd name="T1" fmla="*/ 0 h 378"/>
                <a:gd name="T2" fmla="*/ 756 w 756"/>
                <a:gd name="T3" fmla="*/ 189 h 378"/>
                <a:gd name="T4" fmla="*/ 442 w 756"/>
                <a:gd name="T5" fmla="*/ 378 h 378"/>
                <a:gd name="T6" fmla="*/ 0 w 756"/>
                <a:gd name="T7" fmla="*/ 253 h 378"/>
                <a:gd name="T8" fmla="*/ 317 w 756"/>
                <a:gd name="T9" fmla="*/ 0 h 378"/>
              </a:gdLst>
              <a:ahLst/>
              <a:cxnLst>
                <a:cxn ang="0">
                  <a:pos x="T0" y="T1"/>
                </a:cxn>
                <a:cxn ang="0">
                  <a:pos x="T2" y="T3"/>
                </a:cxn>
                <a:cxn ang="0">
                  <a:pos x="T4" y="T5"/>
                </a:cxn>
                <a:cxn ang="0">
                  <a:pos x="T6" y="T7"/>
                </a:cxn>
                <a:cxn ang="0">
                  <a:pos x="T8" y="T9"/>
                </a:cxn>
              </a:cxnLst>
              <a:rect l="0" t="0" r="r" b="b"/>
              <a:pathLst>
                <a:path w="756" h="378">
                  <a:moveTo>
                    <a:pt x="317" y="0"/>
                  </a:moveTo>
                  <a:lnTo>
                    <a:pt x="756" y="189"/>
                  </a:lnTo>
                  <a:lnTo>
                    <a:pt x="442" y="378"/>
                  </a:lnTo>
                  <a:lnTo>
                    <a:pt x="0" y="253"/>
                  </a:lnTo>
                  <a:lnTo>
                    <a:pt x="317"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cs typeface="+mn-ea"/>
              </a:endParaRPr>
            </a:p>
          </p:txBody>
        </p:sp>
        <p:sp>
          <p:nvSpPr>
            <p:cNvPr id="10" name="Freeform 10"/>
            <p:cNvSpPr/>
            <p:nvPr/>
          </p:nvSpPr>
          <p:spPr bwMode="auto">
            <a:xfrm>
              <a:off x="4672399" y="2818403"/>
              <a:ext cx="750487" cy="562865"/>
            </a:xfrm>
            <a:custGeom>
              <a:avLst/>
              <a:gdLst>
                <a:gd name="T0" fmla="*/ 314 w 756"/>
                <a:gd name="T1" fmla="*/ 0 h 567"/>
                <a:gd name="T2" fmla="*/ 0 w 756"/>
                <a:gd name="T3" fmla="*/ 378 h 567"/>
                <a:gd name="T4" fmla="*/ 439 w 756"/>
                <a:gd name="T5" fmla="*/ 567 h 567"/>
                <a:gd name="T6" fmla="*/ 756 w 756"/>
                <a:gd name="T7" fmla="*/ 64 h 567"/>
                <a:gd name="T8" fmla="*/ 314 w 756"/>
                <a:gd name="T9" fmla="*/ 0 h 567"/>
              </a:gdLst>
              <a:ahLst/>
              <a:cxnLst>
                <a:cxn ang="0">
                  <a:pos x="T0" y="T1"/>
                </a:cxn>
                <a:cxn ang="0">
                  <a:pos x="T2" y="T3"/>
                </a:cxn>
                <a:cxn ang="0">
                  <a:pos x="T4" y="T5"/>
                </a:cxn>
                <a:cxn ang="0">
                  <a:pos x="T6" y="T7"/>
                </a:cxn>
                <a:cxn ang="0">
                  <a:pos x="T8" y="T9"/>
                </a:cxn>
              </a:cxnLst>
              <a:rect l="0" t="0" r="r" b="b"/>
              <a:pathLst>
                <a:path w="756" h="567">
                  <a:moveTo>
                    <a:pt x="314" y="0"/>
                  </a:moveTo>
                  <a:lnTo>
                    <a:pt x="0" y="378"/>
                  </a:lnTo>
                  <a:lnTo>
                    <a:pt x="439" y="567"/>
                  </a:lnTo>
                  <a:lnTo>
                    <a:pt x="756" y="64"/>
                  </a:lnTo>
                  <a:lnTo>
                    <a:pt x="314" y="0"/>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endParaRPr>
            </a:p>
          </p:txBody>
        </p:sp>
        <p:sp>
          <p:nvSpPr>
            <p:cNvPr id="11" name="Freeform 11"/>
            <p:cNvSpPr/>
            <p:nvPr/>
          </p:nvSpPr>
          <p:spPr bwMode="auto">
            <a:xfrm>
              <a:off x="4984110" y="2694315"/>
              <a:ext cx="750487" cy="187622"/>
            </a:xfrm>
            <a:custGeom>
              <a:avLst/>
              <a:gdLst>
                <a:gd name="T0" fmla="*/ 314 w 756"/>
                <a:gd name="T1" fmla="*/ 0 h 189"/>
                <a:gd name="T2" fmla="*/ 756 w 756"/>
                <a:gd name="T3" fmla="*/ 64 h 189"/>
                <a:gd name="T4" fmla="*/ 442 w 756"/>
                <a:gd name="T5" fmla="*/ 189 h 189"/>
                <a:gd name="T6" fmla="*/ 0 w 756"/>
                <a:gd name="T7" fmla="*/ 125 h 189"/>
                <a:gd name="T8" fmla="*/ 314 w 756"/>
                <a:gd name="T9" fmla="*/ 0 h 189"/>
              </a:gdLst>
              <a:ahLst/>
              <a:cxnLst>
                <a:cxn ang="0">
                  <a:pos x="T0" y="T1"/>
                </a:cxn>
                <a:cxn ang="0">
                  <a:pos x="T2" y="T3"/>
                </a:cxn>
                <a:cxn ang="0">
                  <a:pos x="T4" y="T5"/>
                </a:cxn>
                <a:cxn ang="0">
                  <a:pos x="T6" y="T7"/>
                </a:cxn>
                <a:cxn ang="0">
                  <a:pos x="T8" y="T9"/>
                </a:cxn>
              </a:cxnLst>
              <a:rect l="0" t="0" r="r" b="b"/>
              <a:pathLst>
                <a:path w="756" h="189">
                  <a:moveTo>
                    <a:pt x="314" y="0"/>
                  </a:moveTo>
                  <a:lnTo>
                    <a:pt x="756" y="64"/>
                  </a:lnTo>
                  <a:lnTo>
                    <a:pt x="442" y="189"/>
                  </a:lnTo>
                  <a:lnTo>
                    <a:pt x="0" y="125"/>
                  </a:lnTo>
                  <a:lnTo>
                    <a:pt x="314"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cs typeface="+mn-ea"/>
              </a:endParaRPr>
            </a:p>
          </p:txBody>
        </p:sp>
        <p:sp>
          <p:nvSpPr>
            <p:cNvPr id="12" name="Freeform 12"/>
            <p:cNvSpPr/>
            <p:nvPr/>
          </p:nvSpPr>
          <p:spPr bwMode="auto">
            <a:xfrm>
              <a:off x="4545333" y="2256530"/>
              <a:ext cx="750487" cy="561873"/>
            </a:xfrm>
            <a:custGeom>
              <a:avLst/>
              <a:gdLst>
                <a:gd name="T0" fmla="*/ 317 w 756"/>
                <a:gd name="T1" fmla="*/ 0 h 566"/>
                <a:gd name="T2" fmla="*/ 0 w 756"/>
                <a:gd name="T3" fmla="*/ 377 h 566"/>
                <a:gd name="T4" fmla="*/ 442 w 756"/>
                <a:gd name="T5" fmla="*/ 566 h 566"/>
                <a:gd name="T6" fmla="*/ 756 w 756"/>
                <a:gd name="T7" fmla="*/ 441 h 566"/>
                <a:gd name="T8" fmla="*/ 317 w 756"/>
                <a:gd name="T9" fmla="*/ 0 h 566"/>
              </a:gdLst>
              <a:ahLst/>
              <a:cxnLst>
                <a:cxn ang="0">
                  <a:pos x="T0" y="T1"/>
                </a:cxn>
                <a:cxn ang="0">
                  <a:pos x="T2" y="T3"/>
                </a:cxn>
                <a:cxn ang="0">
                  <a:pos x="T4" y="T5"/>
                </a:cxn>
                <a:cxn ang="0">
                  <a:pos x="T6" y="T7"/>
                </a:cxn>
                <a:cxn ang="0">
                  <a:pos x="T8" y="T9"/>
                </a:cxn>
              </a:cxnLst>
              <a:rect l="0" t="0" r="r" b="b"/>
              <a:pathLst>
                <a:path w="756" h="566">
                  <a:moveTo>
                    <a:pt x="317" y="0"/>
                  </a:moveTo>
                  <a:lnTo>
                    <a:pt x="0" y="377"/>
                  </a:lnTo>
                  <a:lnTo>
                    <a:pt x="442" y="566"/>
                  </a:lnTo>
                  <a:lnTo>
                    <a:pt x="756" y="441"/>
                  </a:lnTo>
                  <a:lnTo>
                    <a:pt x="317" y="0"/>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endParaRPr>
            </a:p>
          </p:txBody>
        </p:sp>
        <p:sp>
          <p:nvSpPr>
            <p:cNvPr id="13" name="Freeform 13"/>
            <p:cNvSpPr/>
            <p:nvPr/>
          </p:nvSpPr>
          <p:spPr bwMode="auto">
            <a:xfrm>
              <a:off x="4233622" y="2630782"/>
              <a:ext cx="750487" cy="562865"/>
            </a:xfrm>
            <a:custGeom>
              <a:avLst/>
              <a:gdLst>
                <a:gd name="T0" fmla="*/ 0 w 756"/>
                <a:gd name="T1" fmla="*/ 378 h 567"/>
                <a:gd name="T2" fmla="*/ 442 w 756"/>
                <a:gd name="T3" fmla="*/ 567 h 567"/>
                <a:gd name="T4" fmla="*/ 756 w 756"/>
                <a:gd name="T5" fmla="*/ 189 h 567"/>
                <a:gd name="T6" fmla="*/ 314 w 756"/>
                <a:gd name="T7" fmla="*/ 0 h 567"/>
                <a:gd name="T8" fmla="*/ 0 w 756"/>
                <a:gd name="T9" fmla="*/ 378 h 567"/>
              </a:gdLst>
              <a:ahLst/>
              <a:cxnLst>
                <a:cxn ang="0">
                  <a:pos x="T0" y="T1"/>
                </a:cxn>
                <a:cxn ang="0">
                  <a:pos x="T2" y="T3"/>
                </a:cxn>
                <a:cxn ang="0">
                  <a:pos x="T4" y="T5"/>
                </a:cxn>
                <a:cxn ang="0">
                  <a:pos x="T6" y="T7"/>
                </a:cxn>
                <a:cxn ang="0">
                  <a:pos x="T8" y="T9"/>
                </a:cxn>
              </a:cxnLst>
              <a:rect l="0" t="0" r="r" b="b"/>
              <a:pathLst>
                <a:path w="756" h="567">
                  <a:moveTo>
                    <a:pt x="0" y="378"/>
                  </a:moveTo>
                  <a:lnTo>
                    <a:pt x="442" y="567"/>
                  </a:lnTo>
                  <a:lnTo>
                    <a:pt x="756" y="189"/>
                  </a:lnTo>
                  <a:lnTo>
                    <a:pt x="314" y="0"/>
                  </a:lnTo>
                  <a:lnTo>
                    <a:pt x="0" y="378"/>
                  </a:lnTo>
                  <a:close/>
                </a:path>
              </a:pathLst>
            </a:cu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14" name="Freeform 14"/>
            <p:cNvSpPr/>
            <p:nvPr/>
          </p:nvSpPr>
          <p:spPr bwMode="auto">
            <a:xfrm>
              <a:off x="3921912" y="3006026"/>
              <a:ext cx="750487" cy="438777"/>
            </a:xfrm>
            <a:custGeom>
              <a:avLst/>
              <a:gdLst>
                <a:gd name="T0" fmla="*/ 0 w 756"/>
                <a:gd name="T1" fmla="*/ 253 h 442"/>
                <a:gd name="T2" fmla="*/ 439 w 756"/>
                <a:gd name="T3" fmla="*/ 442 h 442"/>
                <a:gd name="T4" fmla="*/ 756 w 756"/>
                <a:gd name="T5" fmla="*/ 189 h 442"/>
                <a:gd name="T6" fmla="*/ 314 w 756"/>
                <a:gd name="T7" fmla="*/ 0 h 442"/>
                <a:gd name="T8" fmla="*/ 0 w 756"/>
                <a:gd name="T9" fmla="*/ 253 h 442"/>
              </a:gdLst>
              <a:ahLst/>
              <a:cxnLst>
                <a:cxn ang="0">
                  <a:pos x="T0" y="T1"/>
                </a:cxn>
                <a:cxn ang="0">
                  <a:pos x="T2" y="T3"/>
                </a:cxn>
                <a:cxn ang="0">
                  <a:pos x="T4" y="T5"/>
                </a:cxn>
                <a:cxn ang="0">
                  <a:pos x="T6" y="T7"/>
                </a:cxn>
                <a:cxn ang="0">
                  <a:pos x="T8" y="T9"/>
                </a:cxn>
              </a:cxnLst>
              <a:rect l="0" t="0" r="r" b="b"/>
              <a:pathLst>
                <a:path w="756" h="442">
                  <a:moveTo>
                    <a:pt x="0" y="253"/>
                  </a:moveTo>
                  <a:lnTo>
                    <a:pt x="439" y="442"/>
                  </a:lnTo>
                  <a:lnTo>
                    <a:pt x="756" y="189"/>
                  </a:lnTo>
                  <a:lnTo>
                    <a:pt x="314" y="0"/>
                  </a:lnTo>
                  <a:lnTo>
                    <a:pt x="0" y="253"/>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endParaRPr>
            </a:p>
          </p:txBody>
        </p:sp>
        <p:sp>
          <p:nvSpPr>
            <p:cNvPr id="15" name="Freeform 15"/>
            <p:cNvSpPr/>
            <p:nvPr/>
          </p:nvSpPr>
          <p:spPr bwMode="auto">
            <a:xfrm>
              <a:off x="3607224" y="3257181"/>
              <a:ext cx="750487" cy="562865"/>
            </a:xfrm>
            <a:custGeom>
              <a:avLst/>
              <a:gdLst>
                <a:gd name="T0" fmla="*/ 0 w 756"/>
                <a:gd name="T1" fmla="*/ 503 h 567"/>
                <a:gd name="T2" fmla="*/ 442 w 756"/>
                <a:gd name="T3" fmla="*/ 567 h 567"/>
                <a:gd name="T4" fmla="*/ 756 w 756"/>
                <a:gd name="T5" fmla="*/ 189 h 567"/>
                <a:gd name="T6" fmla="*/ 317 w 756"/>
                <a:gd name="T7" fmla="*/ 0 h 567"/>
                <a:gd name="T8" fmla="*/ 0 w 756"/>
                <a:gd name="T9" fmla="*/ 503 h 567"/>
              </a:gdLst>
              <a:ahLst/>
              <a:cxnLst>
                <a:cxn ang="0">
                  <a:pos x="T0" y="T1"/>
                </a:cxn>
                <a:cxn ang="0">
                  <a:pos x="T2" y="T3"/>
                </a:cxn>
                <a:cxn ang="0">
                  <a:pos x="T4" y="T5"/>
                </a:cxn>
                <a:cxn ang="0">
                  <a:pos x="T6" y="T7"/>
                </a:cxn>
                <a:cxn ang="0">
                  <a:pos x="T8" y="T9"/>
                </a:cxn>
              </a:cxnLst>
              <a:rect l="0" t="0" r="r" b="b"/>
              <a:pathLst>
                <a:path w="756" h="567">
                  <a:moveTo>
                    <a:pt x="0" y="503"/>
                  </a:moveTo>
                  <a:lnTo>
                    <a:pt x="442" y="567"/>
                  </a:lnTo>
                  <a:lnTo>
                    <a:pt x="756" y="189"/>
                  </a:lnTo>
                  <a:lnTo>
                    <a:pt x="317" y="0"/>
                  </a:lnTo>
                  <a:lnTo>
                    <a:pt x="0" y="503"/>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cs typeface="+mn-ea"/>
              </a:endParaRPr>
            </a:p>
          </p:txBody>
        </p:sp>
        <p:sp>
          <p:nvSpPr>
            <p:cNvPr id="16" name="Freeform 16"/>
            <p:cNvSpPr/>
            <p:nvPr/>
          </p:nvSpPr>
          <p:spPr bwMode="auto">
            <a:xfrm>
              <a:off x="3171425" y="2881936"/>
              <a:ext cx="750487" cy="874576"/>
            </a:xfrm>
            <a:custGeom>
              <a:avLst/>
              <a:gdLst>
                <a:gd name="T0" fmla="*/ 0 w 756"/>
                <a:gd name="T1" fmla="*/ 503 h 881"/>
                <a:gd name="T2" fmla="*/ 439 w 756"/>
                <a:gd name="T3" fmla="*/ 881 h 881"/>
                <a:gd name="T4" fmla="*/ 756 w 756"/>
                <a:gd name="T5" fmla="*/ 378 h 881"/>
                <a:gd name="T6" fmla="*/ 314 w 756"/>
                <a:gd name="T7" fmla="*/ 0 h 881"/>
                <a:gd name="T8" fmla="*/ 0 w 756"/>
                <a:gd name="T9" fmla="*/ 503 h 881"/>
              </a:gdLst>
              <a:ahLst/>
              <a:cxnLst>
                <a:cxn ang="0">
                  <a:pos x="T0" y="T1"/>
                </a:cxn>
                <a:cxn ang="0">
                  <a:pos x="T2" y="T3"/>
                </a:cxn>
                <a:cxn ang="0">
                  <a:pos x="T4" y="T5"/>
                </a:cxn>
                <a:cxn ang="0">
                  <a:pos x="T6" y="T7"/>
                </a:cxn>
                <a:cxn ang="0">
                  <a:pos x="T8" y="T9"/>
                </a:cxn>
              </a:cxnLst>
              <a:rect l="0" t="0" r="r" b="b"/>
              <a:pathLst>
                <a:path w="756" h="881">
                  <a:moveTo>
                    <a:pt x="0" y="503"/>
                  </a:moveTo>
                  <a:lnTo>
                    <a:pt x="439" y="881"/>
                  </a:lnTo>
                  <a:lnTo>
                    <a:pt x="756" y="378"/>
                  </a:lnTo>
                  <a:lnTo>
                    <a:pt x="314" y="0"/>
                  </a:lnTo>
                  <a:lnTo>
                    <a:pt x="0" y="503"/>
                  </a:lnTo>
                  <a:close/>
                </a:path>
              </a:pathLst>
            </a:cu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17" name="Freeform 17"/>
            <p:cNvSpPr/>
            <p:nvPr/>
          </p:nvSpPr>
          <p:spPr bwMode="auto">
            <a:xfrm>
              <a:off x="3483135" y="2694315"/>
              <a:ext cx="750487" cy="562865"/>
            </a:xfrm>
            <a:custGeom>
              <a:avLst/>
              <a:gdLst>
                <a:gd name="T0" fmla="*/ 314 w 756"/>
                <a:gd name="T1" fmla="*/ 0 h 567"/>
                <a:gd name="T2" fmla="*/ 0 w 756"/>
                <a:gd name="T3" fmla="*/ 189 h 567"/>
                <a:gd name="T4" fmla="*/ 442 w 756"/>
                <a:gd name="T5" fmla="*/ 567 h 567"/>
                <a:gd name="T6" fmla="*/ 756 w 756"/>
                <a:gd name="T7" fmla="*/ 314 h 567"/>
                <a:gd name="T8" fmla="*/ 314 w 756"/>
                <a:gd name="T9" fmla="*/ 0 h 567"/>
              </a:gdLst>
              <a:ahLst/>
              <a:cxnLst>
                <a:cxn ang="0">
                  <a:pos x="T0" y="T1"/>
                </a:cxn>
                <a:cxn ang="0">
                  <a:pos x="T2" y="T3"/>
                </a:cxn>
                <a:cxn ang="0">
                  <a:pos x="T4" y="T5"/>
                </a:cxn>
                <a:cxn ang="0">
                  <a:pos x="T6" y="T7"/>
                </a:cxn>
                <a:cxn ang="0">
                  <a:pos x="T8" y="T9"/>
                </a:cxn>
              </a:cxnLst>
              <a:rect l="0" t="0" r="r" b="b"/>
              <a:pathLst>
                <a:path w="756" h="567">
                  <a:moveTo>
                    <a:pt x="314" y="0"/>
                  </a:moveTo>
                  <a:lnTo>
                    <a:pt x="0" y="189"/>
                  </a:lnTo>
                  <a:lnTo>
                    <a:pt x="442" y="567"/>
                  </a:lnTo>
                  <a:lnTo>
                    <a:pt x="756" y="314"/>
                  </a:lnTo>
                  <a:lnTo>
                    <a:pt x="314" y="0"/>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endParaRPr>
            </a:p>
          </p:txBody>
        </p:sp>
        <p:sp>
          <p:nvSpPr>
            <p:cNvPr id="18" name="Freeform 18"/>
            <p:cNvSpPr/>
            <p:nvPr/>
          </p:nvSpPr>
          <p:spPr bwMode="auto">
            <a:xfrm>
              <a:off x="3794846" y="2256530"/>
              <a:ext cx="750487" cy="749495"/>
            </a:xfrm>
            <a:custGeom>
              <a:avLst/>
              <a:gdLst>
                <a:gd name="T0" fmla="*/ 317 w 756"/>
                <a:gd name="T1" fmla="*/ 0 h 755"/>
                <a:gd name="T2" fmla="*/ 0 w 756"/>
                <a:gd name="T3" fmla="*/ 441 h 755"/>
                <a:gd name="T4" fmla="*/ 442 w 756"/>
                <a:gd name="T5" fmla="*/ 755 h 755"/>
                <a:gd name="T6" fmla="*/ 756 w 756"/>
                <a:gd name="T7" fmla="*/ 377 h 755"/>
                <a:gd name="T8" fmla="*/ 317 w 756"/>
                <a:gd name="T9" fmla="*/ 0 h 755"/>
              </a:gdLst>
              <a:ahLst/>
              <a:cxnLst>
                <a:cxn ang="0">
                  <a:pos x="T0" y="T1"/>
                </a:cxn>
                <a:cxn ang="0">
                  <a:pos x="T2" y="T3"/>
                </a:cxn>
                <a:cxn ang="0">
                  <a:pos x="T4" y="T5"/>
                </a:cxn>
                <a:cxn ang="0">
                  <a:pos x="T6" y="T7"/>
                </a:cxn>
                <a:cxn ang="0">
                  <a:pos x="T8" y="T9"/>
                </a:cxn>
              </a:cxnLst>
              <a:rect l="0" t="0" r="r" b="b"/>
              <a:pathLst>
                <a:path w="756" h="755">
                  <a:moveTo>
                    <a:pt x="317" y="0"/>
                  </a:moveTo>
                  <a:lnTo>
                    <a:pt x="0" y="441"/>
                  </a:lnTo>
                  <a:lnTo>
                    <a:pt x="442" y="755"/>
                  </a:lnTo>
                  <a:lnTo>
                    <a:pt x="756" y="377"/>
                  </a:lnTo>
                  <a:lnTo>
                    <a:pt x="317" y="0"/>
                  </a:lnTo>
                  <a:close/>
                </a:path>
              </a:pathLst>
            </a:cu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19" name="Freeform 19"/>
            <p:cNvSpPr/>
            <p:nvPr/>
          </p:nvSpPr>
          <p:spPr bwMode="auto">
            <a:xfrm>
              <a:off x="4109534" y="2068909"/>
              <a:ext cx="750487" cy="561873"/>
            </a:xfrm>
            <a:custGeom>
              <a:avLst/>
              <a:gdLst>
                <a:gd name="T0" fmla="*/ 314 w 756"/>
                <a:gd name="T1" fmla="*/ 0 h 566"/>
                <a:gd name="T2" fmla="*/ 0 w 756"/>
                <a:gd name="T3" fmla="*/ 189 h 566"/>
                <a:gd name="T4" fmla="*/ 439 w 756"/>
                <a:gd name="T5" fmla="*/ 566 h 566"/>
                <a:gd name="T6" fmla="*/ 756 w 756"/>
                <a:gd name="T7" fmla="*/ 189 h 566"/>
                <a:gd name="T8" fmla="*/ 314 w 756"/>
                <a:gd name="T9" fmla="*/ 0 h 566"/>
              </a:gdLst>
              <a:ahLst/>
              <a:cxnLst>
                <a:cxn ang="0">
                  <a:pos x="T0" y="T1"/>
                </a:cxn>
                <a:cxn ang="0">
                  <a:pos x="T2" y="T3"/>
                </a:cxn>
                <a:cxn ang="0">
                  <a:pos x="T4" y="T5"/>
                </a:cxn>
                <a:cxn ang="0">
                  <a:pos x="T6" y="T7"/>
                </a:cxn>
                <a:cxn ang="0">
                  <a:pos x="T8" y="T9"/>
                </a:cxn>
              </a:cxnLst>
              <a:rect l="0" t="0" r="r" b="b"/>
              <a:pathLst>
                <a:path w="756" h="566">
                  <a:moveTo>
                    <a:pt x="314" y="0"/>
                  </a:moveTo>
                  <a:lnTo>
                    <a:pt x="0" y="189"/>
                  </a:lnTo>
                  <a:lnTo>
                    <a:pt x="439" y="566"/>
                  </a:lnTo>
                  <a:lnTo>
                    <a:pt x="756" y="189"/>
                  </a:lnTo>
                  <a:lnTo>
                    <a:pt x="314"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cs typeface="+mn-ea"/>
              </a:endParaRPr>
            </a:p>
          </p:txBody>
        </p:sp>
        <p:sp>
          <p:nvSpPr>
            <p:cNvPr id="20" name="Freeform 20"/>
            <p:cNvSpPr/>
            <p:nvPr/>
          </p:nvSpPr>
          <p:spPr bwMode="auto">
            <a:xfrm>
              <a:off x="3670757" y="1881287"/>
              <a:ext cx="750487" cy="375244"/>
            </a:xfrm>
            <a:custGeom>
              <a:avLst/>
              <a:gdLst>
                <a:gd name="T0" fmla="*/ 314 w 756"/>
                <a:gd name="T1" fmla="*/ 0 h 378"/>
                <a:gd name="T2" fmla="*/ 0 w 756"/>
                <a:gd name="T3" fmla="*/ 252 h 378"/>
                <a:gd name="T4" fmla="*/ 442 w 756"/>
                <a:gd name="T5" fmla="*/ 378 h 378"/>
                <a:gd name="T6" fmla="*/ 756 w 756"/>
                <a:gd name="T7" fmla="*/ 189 h 378"/>
                <a:gd name="T8" fmla="*/ 314 w 756"/>
                <a:gd name="T9" fmla="*/ 0 h 378"/>
              </a:gdLst>
              <a:ahLst/>
              <a:cxnLst>
                <a:cxn ang="0">
                  <a:pos x="T0" y="T1"/>
                </a:cxn>
                <a:cxn ang="0">
                  <a:pos x="T2" y="T3"/>
                </a:cxn>
                <a:cxn ang="0">
                  <a:pos x="T4" y="T5"/>
                </a:cxn>
                <a:cxn ang="0">
                  <a:pos x="T6" y="T7"/>
                </a:cxn>
                <a:cxn ang="0">
                  <a:pos x="T8" y="T9"/>
                </a:cxn>
              </a:cxnLst>
              <a:rect l="0" t="0" r="r" b="b"/>
              <a:pathLst>
                <a:path w="756" h="378">
                  <a:moveTo>
                    <a:pt x="314" y="0"/>
                  </a:moveTo>
                  <a:lnTo>
                    <a:pt x="0" y="252"/>
                  </a:lnTo>
                  <a:lnTo>
                    <a:pt x="442" y="378"/>
                  </a:lnTo>
                  <a:lnTo>
                    <a:pt x="756" y="189"/>
                  </a:lnTo>
                  <a:lnTo>
                    <a:pt x="314"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cs typeface="+mn-ea"/>
              </a:endParaRPr>
            </a:p>
          </p:txBody>
        </p:sp>
        <p:sp>
          <p:nvSpPr>
            <p:cNvPr id="21" name="Freeform 21"/>
            <p:cNvSpPr/>
            <p:nvPr/>
          </p:nvSpPr>
          <p:spPr bwMode="auto">
            <a:xfrm>
              <a:off x="3359047" y="2131450"/>
              <a:ext cx="750487" cy="562865"/>
            </a:xfrm>
            <a:custGeom>
              <a:avLst/>
              <a:gdLst>
                <a:gd name="T0" fmla="*/ 0 w 756"/>
                <a:gd name="T1" fmla="*/ 442 h 567"/>
                <a:gd name="T2" fmla="*/ 439 w 756"/>
                <a:gd name="T3" fmla="*/ 567 h 567"/>
                <a:gd name="T4" fmla="*/ 756 w 756"/>
                <a:gd name="T5" fmla="*/ 126 h 567"/>
                <a:gd name="T6" fmla="*/ 314 w 756"/>
                <a:gd name="T7" fmla="*/ 0 h 567"/>
                <a:gd name="T8" fmla="*/ 0 w 756"/>
                <a:gd name="T9" fmla="*/ 442 h 567"/>
              </a:gdLst>
              <a:ahLst/>
              <a:cxnLst>
                <a:cxn ang="0">
                  <a:pos x="T0" y="T1"/>
                </a:cxn>
                <a:cxn ang="0">
                  <a:pos x="T2" y="T3"/>
                </a:cxn>
                <a:cxn ang="0">
                  <a:pos x="T4" y="T5"/>
                </a:cxn>
                <a:cxn ang="0">
                  <a:pos x="T6" y="T7"/>
                </a:cxn>
                <a:cxn ang="0">
                  <a:pos x="T8" y="T9"/>
                </a:cxn>
              </a:cxnLst>
              <a:rect l="0" t="0" r="r" b="b"/>
              <a:pathLst>
                <a:path w="756" h="567">
                  <a:moveTo>
                    <a:pt x="0" y="442"/>
                  </a:moveTo>
                  <a:lnTo>
                    <a:pt x="439" y="567"/>
                  </a:lnTo>
                  <a:lnTo>
                    <a:pt x="756" y="126"/>
                  </a:lnTo>
                  <a:lnTo>
                    <a:pt x="314" y="0"/>
                  </a:lnTo>
                  <a:lnTo>
                    <a:pt x="0" y="442"/>
                  </a:lnTo>
                  <a:close/>
                </a:path>
              </a:pathLst>
            </a:cu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22" name="Freeform 22"/>
            <p:cNvSpPr/>
            <p:nvPr/>
          </p:nvSpPr>
          <p:spPr bwMode="auto">
            <a:xfrm>
              <a:off x="3044359" y="2570226"/>
              <a:ext cx="750487" cy="311710"/>
            </a:xfrm>
            <a:custGeom>
              <a:avLst/>
              <a:gdLst>
                <a:gd name="T0" fmla="*/ 0 w 756"/>
                <a:gd name="T1" fmla="*/ 314 h 314"/>
                <a:gd name="T2" fmla="*/ 442 w 756"/>
                <a:gd name="T3" fmla="*/ 314 h 314"/>
                <a:gd name="T4" fmla="*/ 756 w 756"/>
                <a:gd name="T5" fmla="*/ 125 h 314"/>
                <a:gd name="T6" fmla="*/ 317 w 756"/>
                <a:gd name="T7" fmla="*/ 0 h 314"/>
                <a:gd name="T8" fmla="*/ 0 w 756"/>
                <a:gd name="T9" fmla="*/ 314 h 314"/>
              </a:gdLst>
              <a:ahLst/>
              <a:cxnLst>
                <a:cxn ang="0">
                  <a:pos x="T0" y="T1"/>
                </a:cxn>
                <a:cxn ang="0">
                  <a:pos x="T2" y="T3"/>
                </a:cxn>
                <a:cxn ang="0">
                  <a:pos x="T4" y="T5"/>
                </a:cxn>
                <a:cxn ang="0">
                  <a:pos x="T6" y="T7"/>
                </a:cxn>
                <a:cxn ang="0">
                  <a:pos x="T8" y="T9"/>
                </a:cxn>
              </a:cxnLst>
              <a:rect l="0" t="0" r="r" b="b"/>
              <a:pathLst>
                <a:path w="756" h="314">
                  <a:moveTo>
                    <a:pt x="0" y="314"/>
                  </a:moveTo>
                  <a:lnTo>
                    <a:pt x="442" y="314"/>
                  </a:lnTo>
                  <a:lnTo>
                    <a:pt x="756" y="125"/>
                  </a:lnTo>
                  <a:lnTo>
                    <a:pt x="317" y="0"/>
                  </a:lnTo>
                  <a:lnTo>
                    <a:pt x="0" y="314"/>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cs typeface="+mn-ea"/>
              </a:endParaRPr>
            </a:p>
          </p:txBody>
        </p:sp>
        <p:sp>
          <p:nvSpPr>
            <p:cNvPr id="23" name="Freeform 23"/>
            <p:cNvSpPr/>
            <p:nvPr/>
          </p:nvSpPr>
          <p:spPr bwMode="auto">
            <a:xfrm>
              <a:off x="2732648" y="2881937"/>
              <a:ext cx="750487" cy="499333"/>
            </a:xfrm>
            <a:custGeom>
              <a:avLst/>
              <a:gdLst>
                <a:gd name="T0" fmla="*/ 0 w 756"/>
                <a:gd name="T1" fmla="*/ 378 h 503"/>
                <a:gd name="T2" fmla="*/ 442 w 756"/>
                <a:gd name="T3" fmla="*/ 503 h 503"/>
                <a:gd name="T4" fmla="*/ 756 w 756"/>
                <a:gd name="T5" fmla="*/ 0 h 503"/>
                <a:gd name="T6" fmla="*/ 314 w 756"/>
                <a:gd name="T7" fmla="*/ 0 h 503"/>
                <a:gd name="T8" fmla="*/ 0 w 756"/>
                <a:gd name="T9" fmla="*/ 378 h 503"/>
              </a:gdLst>
              <a:ahLst/>
              <a:cxnLst>
                <a:cxn ang="0">
                  <a:pos x="T0" y="T1"/>
                </a:cxn>
                <a:cxn ang="0">
                  <a:pos x="T2" y="T3"/>
                </a:cxn>
                <a:cxn ang="0">
                  <a:pos x="T4" y="T5"/>
                </a:cxn>
                <a:cxn ang="0">
                  <a:pos x="T6" y="T7"/>
                </a:cxn>
                <a:cxn ang="0">
                  <a:pos x="T8" y="T9"/>
                </a:cxn>
              </a:cxnLst>
              <a:rect l="0" t="0" r="r" b="b"/>
              <a:pathLst>
                <a:path w="756" h="503">
                  <a:moveTo>
                    <a:pt x="0" y="378"/>
                  </a:moveTo>
                  <a:lnTo>
                    <a:pt x="442" y="503"/>
                  </a:lnTo>
                  <a:lnTo>
                    <a:pt x="756" y="0"/>
                  </a:lnTo>
                  <a:lnTo>
                    <a:pt x="314" y="0"/>
                  </a:lnTo>
                  <a:lnTo>
                    <a:pt x="0" y="378"/>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endParaRPr>
            </a:p>
          </p:txBody>
        </p:sp>
        <p:sp>
          <p:nvSpPr>
            <p:cNvPr id="28" name="Freeform 28"/>
            <p:cNvSpPr/>
            <p:nvPr/>
          </p:nvSpPr>
          <p:spPr bwMode="auto">
            <a:xfrm>
              <a:off x="2722721" y="3128128"/>
              <a:ext cx="1770991" cy="895423"/>
            </a:xfrm>
            <a:custGeom>
              <a:avLst/>
              <a:gdLst>
                <a:gd name="T0" fmla="*/ 751 w 755"/>
                <a:gd name="T1" fmla="*/ 382 h 382"/>
                <a:gd name="T2" fmla="*/ 748 w 755"/>
                <a:gd name="T3" fmla="*/ 381 h 382"/>
                <a:gd name="T4" fmla="*/ 563 w 755"/>
                <a:gd name="T5" fmla="*/ 248 h 382"/>
                <a:gd name="T6" fmla="*/ 377 w 755"/>
                <a:gd name="T7" fmla="*/ 222 h 382"/>
                <a:gd name="T8" fmla="*/ 375 w 755"/>
                <a:gd name="T9" fmla="*/ 221 h 382"/>
                <a:gd name="T10" fmla="*/ 189 w 755"/>
                <a:gd name="T11" fmla="*/ 61 h 382"/>
                <a:gd name="T12" fmla="*/ 3 w 755"/>
                <a:gd name="T13" fmla="*/ 8 h 382"/>
                <a:gd name="T14" fmla="*/ 0 w 755"/>
                <a:gd name="T15" fmla="*/ 3 h 382"/>
                <a:gd name="T16" fmla="*/ 5 w 755"/>
                <a:gd name="T17" fmla="*/ 0 h 382"/>
                <a:gd name="T18" fmla="*/ 192 w 755"/>
                <a:gd name="T19" fmla="*/ 54 h 382"/>
                <a:gd name="T20" fmla="*/ 193 w 755"/>
                <a:gd name="T21" fmla="*/ 55 h 382"/>
                <a:gd name="T22" fmla="*/ 379 w 755"/>
                <a:gd name="T23" fmla="*/ 214 h 382"/>
                <a:gd name="T24" fmla="*/ 565 w 755"/>
                <a:gd name="T25" fmla="*/ 240 h 382"/>
                <a:gd name="T26" fmla="*/ 566 w 755"/>
                <a:gd name="T27" fmla="*/ 241 h 382"/>
                <a:gd name="T28" fmla="*/ 753 w 755"/>
                <a:gd name="T29" fmla="*/ 374 h 382"/>
                <a:gd name="T30" fmla="*/ 754 w 755"/>
                <a:gd name="T31" fmla="*/ 380 h 382"/>
                <a:gd name="T32" fmla="*/ 751 w 755"/>
                <a:gd name="T33"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5" h="382">
                  <a:moveTo>
                    <a:pt x="751" y="382"/>
                  </a:moveTo>
                  <a:cubicBezTo>
                    <a:pt x="750" y="382"/>
                    <a:pt x="749" y="381"/>
                    <a:pt x="748" y="381"/>
                  </a:cubicBezTo>
                  <a:cubicBezTo>
                    <a:pt x="563" y="248"/>
                    <a:pt x="563" y="248"/>
                    <a:pt x="563" y="248"/>
                  </a:cubicBezTo>
                  <a:cubicBezTo>
                    <a:pt x="377" y="222"/>
                    <a:pt x="377" y="222"/>
                    <a:pt x="377" y="222"/>
                  </a:cubicBezTo>
                  <a:cubicBezTo>
                    <a:pt x="376" y="221"/>
                    <a:pt x="375" y="221"/>
                    <a:pt x="375" y="221"/>
                  </a:cubicBezTo>
                  <a:cubicBezTo>
                    <a:pt x="189" y="61"/>
                    <a:pt x="189" y="61"/>
                    <a:pt x="189" y="61"/>
                  </a:cubicBezTo>
                  <a:cubicBezTo>
                    <a:pt x="3" y="8"/>
                    <a:pt x="3" y="8"/>
                    <a:pt x="3" y="8"/>
                  </a:cubicBezTo>
                  <a:cubicBezTo>
                    <a:pt x="1" y="8"/>
                    <a:pt x="0" y="5"/>
                    <a:pt x="0" y="3"/>
                  </a:cubicBezTo>
                  <a:cubicBezTo>
                    <a:pt x="1" y="1"/>
                    <a:pt x="3" y="0"/>
                    <a:pt x="5" y="0"/>
                  </a:cubicBezTo>
                  <a:cubicBezTo>
                    <a:pt x="192" y="54"/>
                    <a:pt x="192" y="54"/>
                    <a:pt x="192" y="54"/>
                  </a:cubicBezTo>
                  <a:cubicBezTo>
                    <a:pt x="192" y="54"/>
                    <a:pt x="193" y="54"/>
                    <a:pt x="193" y="55"/>
                  </a:cubicBezTo>
                  <a:cubicBezTo>
                    <a:pt x="379" y="214"/>
                    <a:pt x="379" y="214"/>
                    <a:pt x="379" y="214"/>
                  </a:cubicBezTo>
                  <a:cubicBezTo>
                    <a:pt x="565" y="240"/>
                    <a:pt x="565" y="240"/>
                    <a:pt x="565" y="240"/>
                  </a:cubicBezTo>
                  <a:cubicBezTo>
                    <a:pt x="565" y="240"/>
                    <a:pt x="566" y="241"/>
                    <a:pt x="566" y="241"/>
                  </a:cubicBezTo>
                  <a:cubicBezTo>
                    <a:pt x="753" y="374"/>
                    <a:pt x="753" y="374"/>
                    <a:pt x="753" y="374"/>
                  </a:cubicBezTo>
                  <a:cubicBezTo>
                    <a:pt x="755" y="376"/>
                    <a:pt x="755" y="378"/>
                    <a:pt x="754" y="380"/>
                  </a:cubicBezTo>
                  <a:cubicBezTo>
                    <a:pt x="753" y="381"/>
                    <a:pt x="752" y="382"/>
                    <a:pt x="751" y="382"/>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29" name="Freeform 29"/>
            <p:cNvSpPr/>
            <p:nvPr/>
          </p:nvSpPr>
          <p:spPr bwMode="auto">
            <a:xfrm>
              <a:off x="3035425" y="2752884"/>
              <a:ext cx="1772976" cy="708793"/>
            </a:xfrm>
            <a:custGeom>
              <a:avLst/>
              <a:gdLst>
                <a:gd name="T0" fmla="*/ 751 w 756"/>
                <a:gd name="T1" fmla="*/ 302 h 302"/>
                <a:gd name="T2" fmla="*/ 750 w 756"/>
                <a:gd name="T3" fmla="*/ 301 h 302"/>
                <a:gd name="T4" fmla="*/ 563 w 756"/>
                <a:gd name="T5" fmla="*/ 248 h 302"/>
                <a:gd name="T6" fmla="*/ 563 w 756"/>
                <a:gd name="T7" fmla="*/ 248 h 302"/>
                <a:gd name="T8" fmla="*/ 376 w 756"/>
                <a:gd name="T9" fmla="*/ 168 h 302"/>
                <a:gd name="T10" fmla="*/ 375 w 756"/>
                <a:gd name="T11" fmla="*/ 167 h 302"/>
                <a:gd name="T12" fmla="*/ 190 w 756"/>
                <a:gd name="T13" fmla="*/ 8 h 302"/>
                <a:gd name="T14" fmla="*/ 4 w 756"/>
                <a:gd name="T15" fmla="*/ 8 h 302"/>
                <a:gd name="T16" fmla="*/ 0 w 756"/>
                <a:gd name="T17" fmla="*/ 4 h 302"/>
                <a:gd name="T18" fmla="*/ 4 w 756"/>
                <a:gd name="T19" fmla="*/ 0 h 302"/>
                <a:gd name="T20" fmla="*/ 191 w 756"/>
                <a:gd name="T21" fmla="*/ 0 h 302"/>
                <a:gd name="T22" fmla="*/ 194 w 756"/>
                <a:gd name="T23" fmla="*/ 1 h 302"/>
                <a:gd name="T24" fmla="*/ 380 w 756"/>
                <a:gd name="T25" fmla="*/ 161 h 302"/>
                <a:gd name="T26" fmla="*/ 566 w 756"/>
                <a:gd name="T27" fmla="*/ 240 h 302"/>
                <a:gd name="T28" fmla="*/ 752 w 756"/>
                <a:gd name="T29" fmla="*/ 294 h 302"/>
                <a:gd name="T30" fmla="*/ 755 w 756"/>
                <a:gd name="T31" fmla="*/ 299 h 302"/>
                <a:gd name="T32" fmla="*/ 751 w 756"/>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6" h="302">
                  <a:moveTo>
                    <a:pt x="751" y="302"/>
                  </a:moveTo>
                  <a:cubicBezTo>
                    <a:pt x="751" y="302"/>
                    <a:pt x="750" y="302"/>
                    <a:pt x="750" y="301"/>
                  </a:cubicBezTo>
                  <a:cubicBezTo>
                    <a:pt x="563" y="248"/>
                    <a:pt x="563" y="248"/>
                    <a:pt x="563" y="248"/>
                  </a:cubicBezTo>
                  <a:cubicBezTo>
                    <a:pt x="563" y="248"/>
                    <a:pt x="563" y="248"/>
                    <a:pt x="563" y="248"/>
                  </a:cubicBezTo>
                  <a:cubicBezTo>
                    <a:pt x="376" y="168"/>
                    <a:pt x="376" y="168"/>
                    <a:pt x="376" y="168"/>
                  </a:cubicBezTo>
                  <a:cubicBezTo>
                    <a:pt x="376" y="168"/>
                    <a:pt x="375" y="168"/>
                    <a:pt x="375" y="167"/>
                  </a:cubicBezTo>
                  <a:cubicBezTo>
                    <a:pt x="190" y="8"/>
                    <a:pt x="190" y="8"/>
                    <a:pt x="190" y="8"/>
                  </a:cubicBezTo>
                  <a:cubicBezTo>
                    <a:pt x="4" y="8"/>
                    <a:pt x="4" y="8"/>
                    <a:pt x="4" y="8"/>
                  </a:cubicBezTo>
                  <a:cubicBezTo>
                    <a:pt x="2" y="8"/>
                    <a:pt x="0" y="6"/>
                    <a:pt x="0" y="4"/>
                  </a:cubicBezTo>
                  <a:cubicBezTo>
                    <a:pt x="0" y="2"/>
                    <a:pt x="2" y="0"/>
                    <a:pt x="4" y="0"/>
                  </a:cubicBezTo>
                  <a:cubicBezTo>
                    <a:pt x="191" y="0"/>
                    <a:pt x="191" y="0"/>
                    <a:pt x="191" y="0"/>
                  </a:cubicBezTo>
                  <a:cubicBezTo>
                    <a:pt x="192" y="0"/>
                    <a:pt x="193" y="1"/>
                    <a:pt x="194" y="1"/>
                  </a:cubicBezTo>
                  <a:cubicBezTo>
                    <a:pt x="380" y="161"/>
                    <a:pt x="380" y="161"/>
                    <a:pt x="380" y="161"/>
                  </a:cubicBezTo>
                  <a:cubicBezTo>
                    <a:pt x="566" y="240"/>
                    <a:pt x="566" y="240"/>
                    <a:pt x="566" y="240"/>
                  </a:cubicBezTo>
                  <a:cubicBezTo>
                    <a:pt x="752" y="294"/>
                    <a:pt x="752" y="294"/>
                    <a:pt x="752" y="294"/>
                  </a:cubicBezTo>
                  <a:cubicBezTo>
                    <a:pt x="754" y="294"/>
                    <a:pt x="756" y="297"/>
                    <a:pt x="755" y="299"/>
                  </a:cubicBezTo>
                  <a:cubicBezTo>
                    <a:pt x="754" y="300"/>
                    <a:pt x="753" y="302"/>
                    <a:pt x="751" y="302"/>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30" name="Freeform 30"/>
            <p:cNvSpPr/>
            <p:nvPr/>
          </p:nvSpPr>
          <p:spPr bwMode="auto">
            <a:xfrm>
              <a:off x="3347136" y="2439189"/>
              <a:ext cx="1772976" cy="834868"/>
            </a:xfrm>
            <a:custGeom>
              <a:avLst/>
              <a:gdLst>
                <a:gd name="T0" fmla="*/ 751 w 756"/>
                <a:gd name="T1" fmla="*/ 356 h 356"/>
                <a:gd name="T2" fmla="*/ 750 w 756"/>
                <a:gd name="T3" fmla="*/ 355 h 356"/>
                <a:gd name="T4" fmla="*/ 377 w 756"/>
                <a:gd name="T5" fmla="*/ 195 h 356"/>
                <a:gd name="T6" fmla="*/ 376 w 756"/>
                <a:gd name="T7" fmla="*/ 195 h 356"/>
                <a:gd name="T8" fmla="*/ 190 w 756"/>
                <a:gd name="T9" fmla="*/ 62 h 356"/>
                <a:gd name="T10" fmla="*/ 4 w 756"/>
                <a:gd name="T11" fmla="*/ 9 h 356"/>
                <a:gd name="T12" fmla="*/ 1 w 756"/>
                <a:gd name="T13" fmla="*/ 4 h 356"/>
                <a:gd name="T14" fmla="*/ 6 w 756"/>
                <a:gd name="T15" fmla="*/ 1 h 356"/>
                <a:gd name="T16" fmla="*/ 193 w 756"/>
                <a:gd name="T17" fmla="*/ 54 h 356"/>
                <a:gd name="T18" fmla="*/ 194 w 756"/>
                <a:gd name="T19" fmla="*/ 55 h 356"/>
                <a:gd name="T20" fmla="*/ 380 w 756"/>
                <a:gd name="T21" fmla="*/ 188 h 356"/>
                <a:gd name="T22" fmla="*/ 753 w 756"/>
                <a:gd name="T23" fmla="*/ 348 h 356"/>
                <a:gd name="T24" fmla="*/ 755 w 756"/>
                <a:gd name="T25" fmla="*/ 353 h 356"/>
                <a:gd name="T26" fmla="*/ 751 w 756"/>
                <a:gd name="T27" fmla="*/ 35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6" h="356">
                  <a:moveTo>
                    <a:pt x="751" y="356"/>
                  </a:moveTo>
                  <a:cubicBezTo>
                    <a:pt x="751" y="356"/>
                    <a:pt x="750" y="355"/>
                    <a:pt x="750" y="355"/>
                  </a:cubicBezTo>
                  <a:cubicBezTo>
                    <a:pt x="377" y="195"/>
                    <a:pt x="377" y="195"/>
                    <a:pt x="377" y="195"/>
                  </a:cubicBezTo>
                  <a:cubicBezTo>
                    <a:pt x="376" y="195"/>
                    <a:pt x="376" y="195"/>
                    <a:pt x="376" y="195"/>
                  </a:cubicBezTo>
                  <a:cubicBezTo>
                    <a:pt x="190" y="62"/>
                    <a:pt x="190" y="62"/>
                    <a:pt x="190" y="62"/>
                  </a:cubicBezTo>
                  <a:cubicBezTo>
                    <a:pt x="4" y="9"/>
                    <a:pt x="4" y="9"/>
                    <a:pt x="4" y="9"/>
                  </a:cubicBezTo>
                  <a:cubicBezTo>
                    <a:pt x="2" y="8"/>
                    <a:pt x="0" y="6"/>
                    <a:pt x="1" y="4"/>
                  </a:cubicBezTo>
                  <a:cubicBezTo>
                    <a:pt x="2" y="2"/>
                    <a:pt x="4" y="0"/>
                    <a:pt x="6" y="1"/>
                  </a:cubicBezTo>
                  <a:cubicBezTo>
                    <a:pt x="193" y="54"/>
                    <a:pt x="193" y="54"/>
                    <a:pt x="193" y="54"/>
                  </a:cubicBezTo>
                  <a:cubicBezTo>
                    <a:pt x="193" y="55"/>
                    <a:pt x="193" y="55"/>
                    <a:pt x="194" y="55"/>
                  </a:cubicBezTo>
                  <a:cubicBezTo>
                    <a:pt x="380" y="188"/>
                    <a:pt x="380" y="188"/>
                    <a:pt x="380" y="188"/>
                  </a:cubicBezTo>
                  <a:cubicBezTo>
                    <a:pt x="753" y="348"/>
                    <a:pt x="753" y="348"/>
                    <a:pt x="753" y="348"/>
                  </a:cubicBezTo>
                  <a:cubicBezTo>
                    <a:pt x="755" y="349"/>
                    <a:pt x="756" y="351"/>
                    <a:pt x="755" y="353"/>
                  </a:cubicBezTo>
                  <a:cubicBezTo>
                    <a:pt x="754" y="355"/>
                    <a:pt x="753" y="356"/>
                    <a:pt x="751" y="356"/>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31" name="Freeform 31"/>
            <p:cNvSpPr/>
            <p:nvPr/>
          </p:nvSpPr>
          <p:spPr bwMode="auto">
            <a:xfrm>
              <a:off x="3660830" y="2002397"/>
              <a:ext cx="1770991" cy="769349"/>
            </a:xfrm>
            <a:custGeom>
              <a:avLst/>
              <a:gdLst>
                <a:gd name="T0" fmla="*/ 751 w 755"/>
                <a:gd name="T1" fmla="*/ 328 h 328"/>
                <a:gd name="T2" fmla="*/ 750 w 755"/>
                <a:gd name="T3" fmla="*/ 328 h 328"/>
                <a:gd name="T4" fmla="*/ 564 w 755"/>
                <a:gd name="T5" fmla="*/ 302 h 328"/>
                <a:gd name="T6" fmla="*/ 563 w 755"/>
                <a:gd name="T7" fmla="*/ 301 h 328"/>
                <a:gd name="T8" fmla="*/ 376 w 755"/>
                <a:gd name="T9" fmla="*/ 221 h 328"/>
                <a:gd name="T10" fmla="*/ 375 w 755"/>
                <a:gd name="T11" fmla="*/ 221 h 328"/>
                <a:gd name="T12" fmla="*/ 189 w 755"/>
                <a:gd name="T13" fmla="*/ 61 h 328"/>
                <a:gd name="T14" fmla="*/ 3 w 755"/>
                <a:gd name="T15" fmla="*/ 8 h 328"/>
                <a:gd name="T16" fmla="*/ 0 w 755"/>
                <a:gd name="T17" fmla="*/ 3 h 328"/>
                <a:gd name="T18" fmla="*/ 5 w 755"/>
                <a:gd name="T19" fmla="*/ 0 h 328"/>
                <a:gd name="T20" fmla="*/ 192 w 755"/>
                <a:gd name="T21" fmla="*/ 54 h 328"/>
                <a:gd name="T22" fmla="*/ 193 w 755"/>
                <a:gd name="T23" fmla="*/ 55 h 328"/>
                <a:gd name="T24" fmla="*/ 380 w 755"/>
                <a:gd name="T25" fmla="*/ 214 h 328"/>
                <a:gd name="T26" fmla="*/ 565 w 755"/>
                <a:gd name="T27" fmla="*/ 294 h 328"/>
                <a:gd name="T28" fmla="*/ 751 w 755"/>
                <a:gd name="T29" fmla="*/ 320 h 328"/>
                <a:gd name="T30" fmla="*/ 755 w 755"/>
                <a:gd name="T31" fmla="*/ 325 h 328"/>
                <a:gd name="T32" fmla="*/ 751 w 755"/>
                <a:gd name="T33" fmla="*/ 32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5" h="328">
                  <a:moveTo>
                    <a:pt x="751" y="328"/>
                  </a:moveTo>
                  <a:cubicBezTo>
                    <a:pt x="751" y="328"/>
                    <a:pt x="750" y="328"/>
                    <a:pt x="750" y="328"/>
                  </a:cubicBezTo>
                  <a:cubicBezTo>
                    <a:pt x="564" y="302"/>
                    <a:pt x="564" y="302"/>
                    <a:pt x="564" y="302"/>
                  </a:cubicBezTo>
                  <a:cubicBezTo>
                    <a:pt x="563" y="302"/>
                    <a:pt x="563" y="301"/>
                    <a:pt x="563" y="301"/>
                  </a:cubicBezTo>
                  <a:cubicBezTo>
                    <a:pt x="376" y="221"/>
                    <a:pt x="376" y="221"/>
                    <a:pt x="376" y="221"/>
                  </a:cubicBezTo>
                  <a:cubicBezTo>
                    <a:pt x="375" y="221"/>
                    <a:pt x="375" y="221"/>
                    <a:pt x="375" y="221"/>
                  </a:cubicBezTo>
                  <a:cubicBezTo>
                    <a:pt x="189" y="61"/>
                    <a:pt x="189" y="61"/>
                    <a:pt x="189" y="61"/>
                  </a:cubicBezTo>
                  <a:cubicBezTo>
                    <a:pt x="3" y="8"/>
                    <a:pt x="3" y="8"/>
                    <a:pt x="3" y="8"/>
                  </a:cubicBezTo>
                  <a:cubicBezTo>
                    <a:pt x="1" y="8"/>
                    <a:pt x="0" y="5"/>
                    <a:pt x="0" y="3"/>
                  </a:cubicBezTo>
                  <a:cubicBezTo>
                    <a:pt x="1" y="1"/>
                    <a:pt x="3" y="0"/>
                    <a:pt x="5" y="0"/>
                  </a:cubicBezTo>
                  <a:cubicBezTo>
                    <a:pt x="192" y="54"/>
                    <a:pt x="192" y="54"/>
                    <a:pt x="192" y="54"/>
                  </a:cubicBezTo>
                  <a:cubicBezTo>
                    <a:pt x="192" y="54"/>
                    <a:pt x="193" y="54"/>
                    <a:pt x="193" y="55"/>
                  </a:cubicBezTo>
                  <a:cubicBezTo>
                    <a:pt x="380" y="214"/>
                    <a:pt x="380" y="214"/>
                    <a:pt x="380" y="214"/>
                  </a:cubicBezTo>
                  <a:cubicBezTo>
                    <a:pt x="565" y="294"/>
                    <a:pt x="565" y="294"/>
                    <a:pt x="565" y="294"/>
                  </a:cubicBezTo>
                  <a:cubicBezTo>
                    <a:pt x="751" y="320"/>
                    <a:pt x="751" y="320"/>
                    <a:pt x="751" y="320"/>
                  </a:cubicBezTo>
                  <a:cubicBezTo>
                    <a:pt x="753" y="321"/>
                    <a:pt x="755" y="323"/>
                    <a:pt x="755" y="325"/>
                  </a:cubicBezTo>
                  <a:cubicBezTo>
                    <a:pt x="754" y="327"/>
                    <a:pt x="753" y="328"/>
                    <a:pt x="751" y="328"/>
                  </a:cubicBezTo>
                  <a:close/>
                </a:path>
              </a:pathLst>
            </a:custGeom>
            <a:solidFill>
              <a:schemeClr val="accent4">
                <a:lumMod val="40000"/>
                <a:lumOff val="60000"/>
              </a:schemeClr>
            </a:solidFill>
            <a:ln w="9525">
              <a:noFill/>
              <a:round/>
            </a:ln>
          </p:spPr>
          <p:txBody>
            <a:bodyPr vert="horz" wrap="square" lIns="91440" tIns="45720" rIns="91440" bIns="45720" numCol="1" anchor="t" anchorCtr="0" compatLnSpc="1"/>
            <a:lstStyle/>
            <a:p>
              <a:endParaRPr lang="zh-CN" altLang="en-US">
                <a:cs typeface="+mn-ea"/>
              </a:endParaRPr>
            </a:p>
          </p:txBody>
        </p:sp>
        <p:sp>
          <p:nvSpPr>
            <p:cNvPr id="32" name="Freeform 32"/>
            <p:cNvSpPr/>
            <p:nvPr/>
          </p:nvSpPr>
          <p:spPr bwMode="auto">
            <a:xfrm>
              <a:off x="3973533" y="1752235"/>
              <a:ext cx="1769998" cy="895423"/>
            </a:xfrm>
            <a:custGeom>
              <a:avLst/>
              <a:gdLst>
                <a:gd name="T0" fmla="*/ 751 w 755"/>
                <a:gd name="T1" fmla="*/ 382 h 382"/>
                <a:gd name="T2" fmla="*/ 751 w 755"/>
                <a:gd name="T3" fmla="*/ 382 h 382"/>
                <a:gd name="T4" fmla="*/ 564 w 755"/>
                <a:gd name="T5" fmla="*/ 355 h 382"/>
                <a:gd name="T6" fmla="*/ 562 w 755"/>
                <a:gd name="T7" fmla="*/ 354 h 382"/>
                <a:gd name="T8" fmla="*/ 375 w 755"/>
                <a:gd name="T9" fmla="*/ 168 h 382"/>
                <a:gd name="T10" fmla="*/ 3 w 755"/>
                <a:gd name="T11" fmla="*/ 8 h 382"/>
                <a:gd name="T12" fmla="*/ 1 w 755"/>
                <a:gd name="T13" fmla="*/ 3 h 382"/>
                <a:gd name="T14" fmla="*/ 6 w 755"/>
                <a:gd name="T15" fmla="*/ 1 h 382"/>
                <a:gd name="T16" fmla="*/ 379 w 755"/>
                <a:gd name="T17" fmla="*/ 161 h 382"/>
                <a:gd name="T18" fmla="*/ 381 w 755"/>
                <a:gd name="T19" fmla="*/ 162 h 382"/>
                <a:gd name="T20" fmla="*/ 566 w 755"/>
                <a:gd name="T21" fmla="*/ 347 h 382"/>
                <a:gd name="T22" fmla="*/ 752 w 755"/>
                <a:gd name="T23" fmla="*/ 374 h 382"/>
                <a:gd name="T24" fmla="*/ 755 w 755"/>
                <a:gd name="T25" fmla="*/ 378 h 382"/>
                <a:gd name="T26" fmla="*/ 751 w 755"/>
                <a:gd name="T27"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5" h="382">
                  <a:moveTo>
                    <a:pt x="751" y="382"/>
                  </a:moveTo>
                  <a:cubicBezTo>
                    <a:pt x="751" y="382"/>
                    <a:pt x="751" y="382"/>
                    <a:pt x="751" y="382"/>
                  </a:cubicBezTo>
                  <a:cubicBezTo>
                    <a:pt x="564" y="355"/>
                    <a:pt x="564" y="355"/>
                    <a:pt x="564" y="355"/>
                  </a:cubicBezTo>
                  <a:cubicBezTo>
                    <a:pt x="563" y="355"/>
                    <a:pt x="562" y="355"/>
                    <a:pt x="562" y="354"/>
                  </a:cubicBezTo>
                  <a:cubicBezTo>
                    <a:pt x="375" y="168"/>
                    <a:pt x="375" y="168"/>
                    <a:pt x="375" y="168"/>
                  </a:cubicBezTo>
                  <a:cubicBezTo>
                    <a:pt x="3" y="8"/>
                    <a:pt x="3" y="8"/>
                    <a:pt x="3" y="8"/>
                  </a:cubicBezTo>
                  <a:cubicBezTo>
                    <a:pt x="1" y="7"/>
                    <a:pt x="0" y="5"/>
                    <a:pt x="1" y="3"/>
                  </a:cubicBezTo>
                  <a:cubicBezTo>
                    <a:pt x="2" y="1"/>
                    <a:pt x="4" y="0"/>
                    <a:pt x="6" y="1"/>
                  </a:cubicBezTo>
                  <a:cubicBezTo>
                    <a:pt x="379" y="161"/>
                    <a:pt x="379" y="161"/>
                    <a:pt x="379" y="161"/>
                  </a:cubicBezTo>
                  <a:cubicBezTo>
                    <a:pt x="380" y="161"/>
                    <a:pt x="380" y="161"/>
                    <a:pt x="381" y="162"/>
                  </a:cubicBezTo>
                  <a:cubicBezTo>
                    <a:pt x="566" y="347"/>
                    <a:pt x="566" y="347"/>
                    <a:pt x="566" y="347"/>
                  </a:cubicBezTo>
                  <a:cubicBezTo>
                    <a:pt x="752" y="374"/>
                    <a:pt x="752" y="374"/>
                    <a:pt x="752" y="374"/>
                  </a:cubicBezTo>
                  <a:cubicBezTo>
                    <a:pt x="754" y="374"/>
                    <a:pt x="755" y="376"/>
                    <a:pt x="755" y="378"/>
                  </a:cubicBezTo>
                  <a:cubicBezTo>
                    <a:pt x="755" y="380"/>
                    <a:pt x="753" y="382"/>
                    <a:pt x="751" y="382"/>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33" name="Freeform 33"/>
            <p:cNvSpPr/>
            <p:nvPr/>
          </p:nvSpPr>
          <p:spPr bwMode="auto">
            <a:xfrm>
              <a:off x="2722721" y="1752235"/>
              <a:ext cx="1271659" cy="1394755"/>
            </a:xfrm>
            <a:custGeom>
              <a:avLst/>
              <a:gdLst>
                <a:gd name="T0" fmla="*/ 4 w 542"/>
                <a:gd name="T1" fmla="*/ 595 h 595"/>
                <a:gd name="T2" fmla="*/ 2 w 542"/>
                <a:gd name="T3" fmla="*/ 594 h 595"/>
                <a:gd name="T4" fmla="*/ 1 w 542"/>
                <a:gd name="T5" fmla="*/ 589 h 595"/>
                <a:gd name="T6" fmla="*/ 134 w 542"/>
                <a:gd name="T7" fmla="*/ 429 h 595"/>
                <a:gd name="T8" fmla="*/ 135 w 542"/>
                <a:gd name="T9" fmla="*/ 428 h 595"/>
                <a:gd name="T10" fmla="*/ 268 w 542"/>
                <a:gd name="T11" fmla="*/ 295 h 595"/>
                <a:gd name="T12" fmla="*/ 401 w 542"/>
                <a:gd name="T13" fmla="*/ 109 h 595"/>
                <a:gd name="T14" fmla="*/ 402 w 542"/>
                <a:gd name="T15" fmla="*/ 108 h 595"/>
                <a:gd name="T16" fmla="*/ 535 w 542"/>
                <a:gd name="T17" fmla="*/ 1 h 595"/>
                <a:gd name="T18" fmla="*/ 541 w 542"/>
                <a:gd name="T19" fmla="*/ 2 h 595"/>
                <a:gd name="T20" fmla="*/ 540 w 542"/>
                <a:gd name="T21" fmla="*/ 8 h 595"/>
                <a:gd name="T22" fmla="*/ 407 w 542"/>
                <a:gd name="T23" fmla="*/ 114 h 595"/>
                <a:gd name="T24" fmla="*/ 274 w 542"/>
                <a:gd name="T25" fmla="*/ 300 h 595"/>
                <a:gd name="T26" fmla="*/ 274 w 542"/>
                <a:gd name="T27" fmla="*/ 301 h 595"/>
                <a:gd name="T28" fmla="*/ 140 w 542"/>
                <a:gd name="T29" fmla="*/ 434 h 595"/>
                <a:gd name="T30" fmla="*/ 7 w 542"/>
                <a:gd name="T31" fmla="*/ 594 h 595"/>
                <a:gd name="T32" fmla="*/ 4 w 542"/>
                <a:gd name="T33" fmla="*/ 595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 h="595">
                  <a:moveTo>
                    <a:pt x="4" y="595"/>
                  </a:moveTo>
                  <a:cubicBezTo>
                    <a:pt x="3" y="595"/>
                    <a:pt x="2" y="595"/>
                    <a:pt x="2" y="594"/>
                  </a:cubicBezTo>
                  <a:cubicBezTo>
                    <a:pt x="0" y="593"/>
                    <a:pt x="0" y="590"/>
                    <a:pt x="1" y="589"/>
                  </a:cubicBezTo>
                  <a:cubicBezTo>
                    <a:pt x="134" y="429"/>
                    <a:pt x="134" y="429"/>
                    <a:pt x="134" y="429"/>
                  </a:cubicBezTo>
                  <a:cubicBezTo>
                    <a:pt x="134" y="429"/>
                    <a:pt x="134" y="429"/>
                    <a:pt x="135" y="428"/>
                  </a:cubicBezTo>
                  <a:cubicBezTo>
                    <a:pt x="268" y="295"/>
                    <a:pt x="268" y="295"/>
                    <a:pt x="268" y="295"/>
                  </a:cubicBezTo>
                  <a:cubicBezTo>
                    <a:pt x="401" y="109"/>
                    <a:pt x="401" y="109"/>
                    <a:pt x="401" y="109"/>
                  </a:cubicBezTo>
                  <a:cubicBezTo>
                    <a:pt x="401" y="109"/>
                    <a:pt x="401" y="108"/>
                    <a:pt x="402" y="108"/>
                  </a:cubicBezTo>
                  <a:cubicBezTo>
                    <a:pt x="535" y="1"/>
                    <a:pt x="535" y="1"/>
                    <a:pt x="535" y="1"/>
                  </a:cubicBezTo>
                  <a:cubicBezTo>
                    <a:pt x="537" y="0"/>
                    <a:pt x="539" y="0"/>
                    <a:pt x="541" y="2"/>
                  </a:cubicBezTo>
                  <a:cubicBezTo>
                    <a:pt x="542" y="4"/>
                    <a:pt x="542" y="6"/>
                    <a:pt x="540" y="8"/>
                  </a:cubicBezTo>
                  <a:cubicBezTo>
                    <a:pt x="407" y="114"/>
                    <a:pt x="407" y="114"/>
                    <a:pt x="407" y="114"/>
                  </a:cubicBezTo>
                  <a:cubicBezTo>
                    <a:pt x="274" y="300"/>
                    <a:pt x="274" y="300"/>
                    <a:pt x="274" y="300"/>
                  </a:cubicBezTo>
                  <a:cubicBezTo>
                    <a:pt x="274" y="300"/>
                    <a:pt x="274" y="301"/>
                    <a:pt x="274" y="301"/>
                  </a:cubicBezTo>
                  <a:cubicBezTo>
                    <a:pt x="140" y="434"/>
                    <a:pt x="140" y="434"/>
                    <a:pt x="140" y="434"/>
                  </a:cubicBezTo>
                  <a:cubicBezTo>
                    <a:pt x="7" y="594"/>
                    <a:pt x="7" y="594"/>
                    <a:pt x="7" y="594"/>
                  </a:cubicBezTo>
                  <a:cubicBezTo>
                    <a:pt x="6" y="595"/>
                    <a:pt x="5" y="595"/>
                    <a:pt x="4" y="595"/>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34" name="Freeform 34"/>
            <p:cNvSpPr/>
            <p:nvPr/>
          </p:nvSpPr>
          <p:spPr bwMode="auto">
            <a:xfrm>
              <a:off x="3159513" y="1939856"/>
              <a:ext cx="1273644" cy="1334200"/>
            </a:xfrm>
            <a:custGeom>
              <a:avLst/>
              <a:gdLst>
                <a:gd name="T0" fmla="*/ 5 w 543"/>
                <a:gd name="T1" fmla="*/ 569 h 569"/>
                <a:gd name="T2" fmla="*/ 3 w 543"/>
                <a:gd name="T3" fmla="*/ 568 h 569"/>
                <a:gd name="T4" fmla="*/ 1 w 543"/>
                <a:gd name="T5" fmla="*/ 562 h 569"/>
                <a:gd name="T6" fmla="*/ 135 w 543"/>
                <a:gd name="T7" fmla="*/ 349 h 569"/>
                <a:gd name="T8" fmla="*/ 136 w 543"/>
                <a:gd name="T9" fmla="*/ 348 h 569"/>
                <a:gd name="T10" fmla="*/ 269 w 543"/>
                <a:gd name="T11" fmla="*/ 268 h 569"/>
                <a:gd name="T12" fmla="*/ 401 w 543"/>
                <a:gd name="T13" fmla="*/ 82 h 569"/>
                <a:gd name="T14" fmla="*/ 403 w 543"/>
                <a:gd name="T15" fmla="*/ 81 h 569"/>
                <a:gd name="T16" fmla="*/ 536 w 543"/>
                <a:gd name="T17" fmla="*/ 1 h 569"/>
                <a:gd name="T18" fmla="*/ 542 w 543"/>
                <a:gd name="T19" fmla="*/ 3 h 569"/>
                <a:gd name="T20" fmla="*/ 540 w 543"/>
                <a:gd name="T21" fmla="*/ 8 h 569"/>
                <a:gd name="T22" fmla="*/ 408 w 543"/>
                <a:gd name="T23" fmla="*/ 88 h 569"/>
                <a:gd name="T24" fmla="*/ 275 w 543"/>
                <a:gd name="T25" fmla="*/ 274 h 569"/>
                <a:gd name="T26" fmla="*/ 273 w 543"/>
                <a:gd name="T27" fmla="*/ 275 h 569"/>
                <a:gd name="T28" fmla="*/ 141 w 543"/>
                <a:gd name="T29" fmla="*/ 354 h 569"/>
                <a:gd name="T30" fmla="*/ 8 w 543"/>
                <a:gd name="T31" fmla="*/ 567 h 569"/>
                <a:gd name="T32" fmla="*/ 5 w 543"/>
                <a:gd name="T33" fmla="*/ 56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3" h="569">
                  <a:moveTo>
                    <a:pt x="5" y="569"/>
                  </a:moveTo>
                  <a:cubicBezTo>
                    <a:pt x="4" y="569"/>
                    <a:pt x="3" y="568"/>
                    <a:pt x="3" y="568"/>
                  </a:cubicBezTo>
                  <a:cubicBezTo>
                    <a:pt x="1" y="567"/>
                    <a:pt x="0" y="564"/>
                    <a:pt x="1" y="562"/>
                  </a:cubicBezTo>
                  <a:cubicBezTo>
                    <a:pt x="135" y="349"/>
                    <a:pt x="135" y="349"/>
                    <a:pt x="135" y="349"/>
                  </a:cubicBezTo>
                  <a:cubicBezTo>
                    <a:pt x="135" y="349"/>
                    <a:pt x="135" y="348"/>
                    <a:pt x="136" y="348"/>
                  </a:cubicBezTo>
                  <a:cubicBezTo>
                    <a:pt x="269" y="268"/>
                    <a:pt x="269" y="268"/>
                    <a:pt x="269" y="268"/>
                  </a:cubicBezTo>
                  <a:cubicBezTo>
                    <a:pt x="401" y="82"/>
                    <a:pt x="401" y="82"/>
                    <a:pt x="401" y="82"/>
                  </a:cubicBezTo>
                  <a:cubicBezTo>
                    <a:pt x="402" y="82"/>
                    <a:pt x="402" y="81"/>
                    <a:pt x="403" y="81"/>
                  </a:cubicBezTo>
                  <a:cubicBezTo>
                    <a:pt x="536" y="1"/>
                    <a:pt x="536" y="1"/>
                    <a:pt x="536" y="1"/>
                  </a:cubicBezTo>
                  <a:cubicBezTo>
                    <a:pt x="538" y="0"/>
                    <a:pt x="540" y="1"/>
                    <a:pt x="542" y="3"/>
                  </a:cubicBezTo>
                  <a:cubicBezTo>
                    <a:pt x="543" y="4"/>
                    <a:pt x="542" y="7"/>
                    <a:pt x="540" y="8"/>
                  </a:cubicBezTo>
                  <a:cubicBezTo>
                    <a:pt x="408" y="88"/>
                    <a:pt x="408" y="88"/>
                    <a:pt x="408" y="88"/>
                  </a:cubicBezTo>
                  <a:cubicBezTo>
                    <a:pt x="275" y="274"/>
                    <a:pt x="275" y="274"/>
                    <a:pt x="275" y="274"/>
                  </a:cubicBezTo>
                  <a:cubicBezTo>
                    <a:pt x="274" y="274"/>
                    <a:pt x="274" y="274"/>
                    <a:pt x="273" y="275"/>
                  </a:cubicBezTo>
                  <a:cubicBezTo>
                    <a:pt x="141" y="354"/>
                    <a:pt x="141" y="354"/>
                    <a:pt x="141" y="354"/>
                  </a:cubicBezTo>
                  <a:cubicBezTo>
                    <a:pt x="8" y="567"/>
                    <a:pt x="8" y="567"/>
                    <a:pt x="8" y="567"/>
                  </a:cubicBezTo>
                  <a:cubicBezTo>
                    <a:pt x="7" y="568"/>
                    <a:pt x="6" y="569"/>
                    <a:pt x="5" y="569"/>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35" name="Freeform 35"/>
            <p:cNvSpPr/>
            <p:nvPr/>
          </p:nvSpPr>
          <p:spPr bwMode="auto">
            <a:xfrm>
              <a:off x="3598289" y="2127479"/>
              <a:ext cx="1270666" cy="1520829"/>
            </a:xfrm>
            <a:custGeom>
              <a:avLst/>
              <a:gdLst>
                <a:gd name="T0" fmla="*/ 4 w 542"/>
                <a:gd name="T1" fmla="*/ 649 h 649"/>
                <a:gd name="T2" fmla="*/ 2 w 542"/>
                <a:gd name="T3" fmla="*/ 648 h 649"/>
                <a:gd name="T4" fmla="*/ 1 w 542"/>
                <a:gd name="T5" fmla="*/ 642 h 649"/>
                <a:gd name="T6" fmla="*/ 134 w 542"/>
                <a:gd name="T7" fmla="*/ 429 h 649"/>
                <a:gd name="T8" fmla="*/ 135 w 542"/>
                <a:gd name="T9" fmla="*/ 428 h 649"/>
                <a:gd name="T10" fmla="*/ 268 w 542"/>
                <a:gd name="T11" fmla="*/ 322 h 649"/>
                <a:gd name="T12" fmla="*/ 535 w 542"/>
                <a:gd name="T13" fmla="*/ 2 h 649"/>
                <a:gd name="T14" fmla="*/ 540 w 542"/>
                <a:gd name="T15" fmla="*/ 2 h 649"/>
                <a:gd name="T16" fmla="*/ 541 w 542"/>
                <a:gd name="T17" fmla="*/ 7 h 649"/>
                <a:gd name="T18" fmla="*/ 274 w 542"/>
                <a:gd name="T19" fmla="*/ 327 h 649"/>
                <a:gd name="T20" fmla="*/ 274 w 542"/>
                <a:gd name="T21" fmla="*/ 328 h 649"/>
                <a:gd name="T22" fmla="*/ 141 w 542"/>
                <a:gd name="T23" fmla="*/ 434 h 649"/>
                <a:gd name="T24" fmla="*/ 8 w 542"/>
                <a:gd name="T25" fmla="*/ 647 h 649"/>
                <a:gd name="T26" fmla="*/ 4 w 542"/>
                <a:gd name="T27" fmla="*/ 649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2" h="649">
                  <a:moveTo>
                    <a:pt x="4" y="649"/>
                  </a:moveTo>
                  <a:cubicBezTo>
                    <a:pt x="4" y="649"/>
                    <a:pt x="3" y="648"/>
                    <a:pt x="2" y="648"/>
                  </a:cubicBezTo>
                  <a:cubicBezTo>
                    <a:pt x="0" y="647"/>
                    <a:pt x="0" y="644"/>
                    <a:pt x="1" y="642"/>
                  </a:cubicBezTo>
                  <a:cubicBezTo>
                    <a:pt x="134" y="429"/>
                    <a:pt x="134" y="429"/>
                    <a:pt x="134" y="429"/>
                  </a:cubicBezTo>
                  <a:cubicBezTo>
                    <a:pt x="135" y="429"/>
                    <a:pt x="135" y="428"/>
                    <a:pt x="135" y="428"/>
                  </a:cubicBezTo>
                  <a:cubicBezTo>
                    <a:pt x="268" y="322"/>
                    <a:pt x="268" y="322"/>
                    <a:pt x="268" y="322"/>
                  </a:cubicBezTo>
                  <a:cubicBezTo>
                    <a:pt x="535" y="2"/>
                    <a:pt x="535" y="2"/>
                    <a:pt x="535" y="2"/>
                  </a:cubicBezTo>
                  <a:cubicBezTo>
                    <a:pt x="536" y="0"/>
                    <a:pt x="539" y="0"/>
                    <a:pt x="540" y="2"/>
                  </a:cubicBezTo>
                  <a:cubicBezTo>
                    <a:pt x="542" y="3"/>
                    <a:pt x="542" y="5"/>
                    <a:pt x="541" y="7"/>
                  </a:cubicBezTo>
                  <a:cubicBezTo>
                    <a:pt x="274" y="327"/>
                    <a:pt x="274" y="327"/>
                    <a:pt x="274" y="327"/>
                  </a:cubicBezTo>
                  <a:cubicBezTo>
                    <a:pt x="274" y="327"/>
                    <a:pt x="274" y="328"/>
                    <a:pt x="274" y="328"/>
                  </a:cubicBezTo>
                  <a:cubicBezTo>
                    <a:pt x="141" y="434"/>
                    <a:pt x="141" y="434"/>
                    <a:pt x="141" y="434"/>
                  </a:cubicBezTo>
                  <a:cubicBezTo>
                    <a:pt x="8" y="647"/>
                    <a:pt x="8" y="647"/>
                    <a:pt x="8" y="647"/>
                  </a:cubicBezTo>
                  <a:cubicBezTo>
                    <a:pt x="7" y="648"/>
                    <a:pt x="6" y="649"/>
                    <a:pt x="4" y="649"/>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36" name="Freeform 36"/>
            <p:cNvSpPr/>
            <p:nvPr/>
          </p:nvSpPr>
          <p:spPr bwMode="auto">
            <a:xfrm>
              <a:off x="4036074" y="2565263"/>
              <a:ext cx="1271659" cy="1144593"/>
            </a:xfrm>
            <a:custGeom>
              <a:avLst/>
              <a:gdLst>
                <a:gd name="T0" fmla="*/ 4 w 542"/>
                <a:gd name="T1" fmla="*/ 488 h 488"/>
                <a:gd name="T2" fmla="*/ 2 w 542"/>
                <a:gd name="T3" fmla="*/ 487 h 488"/>
                <a:gd name="T4" fmla="*/ 1 w 542"/>
                <a:gd name="T5" fmla="*/ 482 h 488"/>
                <a:gd name="T6" fmla="*/ 134 w 542"/>
                <a:gd name="T7" fmla="*/ 322 h 488"/>
                <a:gd name="T8" fmla="*/ 135 w 542"/>
                <a:gd name="T9" fmla="*/ 321 h 488"/>
                <a:gd name="T10" fmla="*/ 268 w 542"/>
                <a:gd name="T11" fmla="*/ 215 h 488"/>
                <a:gd name="T12" fmla="*/ 401 w 542"/>
                <a:gd name="T13" fmla="*/ 55 h 488"/>
                <a:gd name="T14" fmla="*/ 403 w 542"/>
                <a:gd name="T15" fmla="*/ 54 h 488"/>
                <a:gd name="T16" fmla="*/ 536 w 542"/>
                <a:gd name="T17" fmla="*/ 1 h 488"/>
                <a:gd name="T18" fmla="*/ 541 w 542"/>
                <a:gd name="T19" fmla="*/ 3 h 488"/>
                <a:gd name="T20" fmla="*/ 539 w 542"/>
                <a:gd name="T21" fmla="*/ 8 h 488"/>
                <a:gd name="T22" fmla="*/ 407 w 542"/>
                <a:gd name="T23" fmla="*/ 61 h 488"/>
                <a:gd name="T24" fmla="*/ 274 w 542"/>
                <a:gd name="T25" fmla="*/ 220 h 488"/>
                <a:gd name="T26" fmla="*/ 273 w 542"/>
                <a:gd name="T27" fmla="*/ 221 h 488"/>
                <a:gd name="T28" fmla="*/ 140 w 542"/>
                <a:gd name="T29" fmla="*/ 327 h 488"/>
                <a:gd name="T30" fmla="*/ 7 w 542"/>
                <a:gd name="T31" fmla="*/ 487 h 488"/>
                <a:gd name="T32" fmla="*/ 4 w 542"/>
                <a:gd name="T33"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 h="488">
                  <a:moveTo>
                    <a:pt x="4" y="488"/>
                  </a:moveTo>
                  <a:cubicBezTo>
                    <a:pt x="3" y="488"/>
                    <a:pt x="2" y="488"/>
                    <a:pt x="2" y="487"/>
                  </a:cubicBezTo>
                  <a:cubicBezTo>
                    <a:pt x="0" y="486"/>
                    <a:pt x="0" y="483"/>
                    <a:pt x="1" y="482"/>
                  </a:cubicBezTo>
                  <a:cubicBezTo>
                    <a:pt x="134" y="322"/>
                    <a:pt x="134" y="322"/>
                    <a:pt x="134" y="322"/>
                  </a:cubicBezTo>
                  <a:cubicBezTo>
                    <a:pt x="135" y="321"/>
                    <a:pt x="135" y="321"/>
                    <a:pt x="135" y="321"/>
                  </a:cubicBezTo>
                  <a:cubicBezTo>
                    <a:pt x="268" y="215"/>
                    <a:pt x="268" y="215"/>
                    <a:pt x="268" y="215"/>
                  </a:cubicBezTo>
                  <a:cubicBezTo>
                    <a:pt x="401" y="55"/>
                    <a:pt x="401" y="55"/>
                    <a:pt x="401" y="55"/>
                  </a:cubicBezTo>
                  <a:cubicBezTo>
                    <a:pt x="401" y="55"/>
                    <a:pt x="402" y="54"/>
                    <a:pt x="403" y="54"/>
                  </a:cubicBezTo>
                  <a:cubicBezTo>
                    <a:pt x="536" y="1"/>
                    <a:pt x="536" y="1"/>
                    <a:pt x="536" y="1"/>
                  </a:cubicBezTo>
                  <a:cubicBezTo>
                    <a:pt x="538" y="0"/>
                    <a:pt x="540" y="1"/>
                    <a:pt x="541" y="3"/>
                  </a:cubicBezTo>
                  <a:cubicBezTo>
                    <a:pt x="542" y="5"/>
                    <a:pt x="541" y="7"/>
                    <a:pt x="539" y="8"/>
                  </a:cubicBezTo>
                  <a:cubicBezTo>
                    <a:pt x="407" y="61"/>
                    <a:pt x="407" y="61"/>
                    <a:pt x="407" y="61"/>
                  </a:cubicBezTo>
                  <a:cubicBezTo>
                    <a:pt x="274" y="220"/>
                    <a:pt x="274" y="220"/>
                    <a:pt x="274" y="220"/>
                  </a:cubicBezTo>
                  <a:cubicBezTo>
                    <a:pt x="274" y="220"/>
                    <a:pt x="273" y="221"/>
                    <a:pt x="273" y="221"/>
                  </a:cubicBezTo>
                  <a:cubicBezTo>
                    <a:pt x="140" y="327"/>
                    <a:pt x="140" y="327"/>
                    <a:pt x="140" y="327"/>
                  </a:cubicBezTo>
                  <a:cubicBezTo>
                    <a:pt x="7" y="487"/>
                    <a:pt x="7" y="487"/>
                    <a:pt x="7" y="487"/>
                  </a:cubicBezTo>
                  <a:cubicBezTo>
                    <a:pt x="6" y="488"/>
                    <a:pt x="5" y="488"/>
                    <a:pt x="4" y="488"/>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37" name="Freeform 37"/>
            <p:cNvSpPr/>
            <p:nvPr/>
          </p:nvSpPr>
          <p:spPr bwMode="auto">
            <a:xfrm>
              <a:off x="4472867" y="2626811"/>
              <a:ext cx="1273644" cy="1396740"/>
            </a:xfrm>
            <a:custGeom>
              <a:avLst/>
              <a:gdLst>
                <a:gd name="T0" fmla="*/ 5 w 543"/>
                <a:gd name="T1" fmla="*/ 596 h 596"/>
                <a:gd name="T2" fmla="*/ 3 w 543"/>
                <a:gd name="T3" fmla="*/ 595 h 596"/>
                <a:gd name="T4" fmla="*/ 1 w 543"/>
                <a:gd name="T5" fmla="*/ 590 h 596"/>
                <a:gd name="T6" fmla="*/ 135 w 543"/>
                <a:gd name="T7" fmla="*/ 350 h 596"/>
                <a:gd name="T8" fmla="*/ 136 w 543"/>
                <a:gd name="T9" fmla="*/ 348 h 596"/>
                <a:gd name="T10" fmla="*/ 269 w 543"/>
                <a:gd name="T11" fmla="*/ 269 h 596"/>
                <a:gd name="T12" fmla="*/ 401 w 543"/>
                <a:gd name="T13" fmla="*/ 56 h 596"/>
                <a:gd name="T14" fmla="*/ 403 w 543"/>
                <a:gd name="T15" fmla="*/ 55 h 596"/>
                <a:gd name="T16" fmla="*/ 537 w 543"/>
                <a:gd name="T17" fmla="*/ 1 h 596"/>
                <a:gd name="T18" fmla="*/ 542 w 543"/>
                <a:gd name="T19" fmla="*/ 3 h 596"/>
                <a:gd name="T20" fmla="*/ 540 w 543"/>
                <a:gd name="T21" fmla="*/ 9 h 596"/>
                <a:gd name="T22" fmla="*/ 407 w 543"/>
                <a:gd name="T23" fmla="*/ 61 h 596"/>
                <a:gd name="T24" fmla="*/ 275 w 543"/>
                <a:gd name="T25" fmla="*/ 274 h 596"/>
                <a:gd name="T26" fmla="*/ 273 w 543"/>
                <a:gd name="T27" fmla="*/ 275 h 596"/>
                <a:gd name="T28" fmla="*/ 141 w 543"/>
                <a:gd name="T29" fmla="*/ 354 h 596"/>
                <a:gd name="T30" fmla="*/ 8 w 543"/>
                <a:gd name="T31" fmla="*/ 594 h 596"/>
                <a:gd name="T32" fmla="*/ 5 w 543"/>
                <a:gd name="T33" fmla="*/ 596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3" h="596">
                  <a:moveTo>
                    <a:pt x="5" y="596"/>
                  </a:moveTo>
                  <a:cubicBezTo>
                    <a:pt x="4" y="596"/>
                    <a:pt x="3" y="595"/>
                    <a:pt x="3" y="595"/>
                  </a:cubicBezTo>
                  <a:cubicBezTo>
                    <a:pt x="1" y="594"/>
                    <a:pt x="0" y="592"/>
                    <a:pt x="1" y="590"/>
                  </a:cubicBezTo>
                  <a:cubicBezTo>
                    <a:pt x="135" y="350"/>
                    <a:pt x="135" y="350"/>
                    <a:pt x="135" y="350"/>
                  </a:cubicBezTo>
                  <a:cubicBezTo>
                    <a:pt x="135" y="349"/>
                    <a:pt x="135" y="349"/>
                    <a:pt x="136" y="348"/>
                  </a:cubicBezTo>
                  <a:cubicBezTo>
                    <a:pt x="269" y="269"/>
                    <a:pt x="269" y="269"/>
                    <a:pt x="269" y="269"/>
                  </a:cubicBezTo>
                  <a:cubicBezTo>
                    <a:pt x="401" y="56"/>
                    <a:pt x="401" y="56"/>
                    <a:pt x="401" y="56"/>
                  </a:cubicBezTo>
                  <a:cubicBezTo>
                    <a:pt x="402" y="55"/>
                    <a:pt x="402" y="55"/>
                    <a:pt x="403" y="55"/>
                  </a:cubicBezTo>
                  <a:cubicBezTo>
                    <a:pt x="537" y="1"/>
                    <a:pt x="537" y="1"/>
                    <a:pt x="537" y="1"/>
                  </a:cubicBezTo>
                  <a:cubicBezTo>
                    <a:pt x="539" y="0"/>
                    <a:pt x="541" y="1"/>
                    <a:pt x="542" y="3"/>
                  </a:cubicBezTo>
                  <a:cubicBezTo>
                    <a:pt x="543" y="5"/>
                    <a:pt x="542" y="8"/>
                    <a:pt x="540" y="9"/>
                  </a:cubicBezTo>
                  <a:cubicBezTo>
                    <a:pt x="407" y="61"/>
                    <a:pt x="407" y="61"/>
                    <a:pt x="407" y="61"/>
                  </a:cubicBezTo>
                  <a:cubicBezTo>
                    <a:pt x="275" y="274"/>
                    <a:pt x="275" y="274"/>
                    <a:pt x="275" y="274"/>
                  </a:cubicBezTo>
                  <a:cubicBezTo>
                    <a:pt x="274" y="274"/>
                    <a:pt x="274" y="275"/>
                    <a:pt x="273" y="275"/>
                  </a:cubicBezTo>
                  <a:cubicBezTo>
                    <a:pt x="141" y="354"/>
                    <a:pt x="141" y="354"/>
                    <a:pt x="141" y="354"/>
                  </a:cubicBezTo>
                  <a:cubicBezTo>
                    <a:pt x="8" y="594"/>
                    <a:pt x="8" y="594"/>
                    <a:pt x="8" y="594"/>
                  </a:cubicBezTo>
                  <a:cubicBezTo>
                    <a:pt x="8" y="595"/>
                    <a:pt x="6" y="596"/>
                    <a:pt x="5" y="596"/>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39" name="Freeform 39"/>
            <p:cNvSpPr>
              <a:spLocks noEditPoints="1"/>
            </p:cNvSpPr>
            <p:nvPr/>
          </p:nvSpPr>
          <p:spPr bwMode="auto">
            <a:xfrm>
              <a:off x="3605240" y="3639373"/>
              <a:ext cx="18862" cy="468558"/>
            </a:xfrm>
            <a:custGeom>
              <a:avLst/>
              <a:gdLst>
                <a:gd name="T0" fmla="*/ 19 w 19"/>
                <a:gd name="T1" fmla="*/ 472 h 472"/>
                <a:gd name="T2" fmla="*/ 0 w 19"/>
                <a:gd name="T3" fmla="*/ 472 h 472"/>
                <a:gd name="T4" fmla="*/ 0 w 19"/>
                <a:gd name="T5" fmla="*/ 453 h 472"/>
                <a:gd name="T6" fmla="*/ 19 w 19"/>
                <a:gd name="T7" fmla="*/ 453 h 472"/>
                <a:gd name="T8" fmla="*/ 19 w 19"/>
                <a:gd name="T9" fmla="*/ 472 h 472"/>
                <a:gd name="T10" fmla="*/ 19 w 19"/>
                <a:gd name="T11" fmla="*/ 416 h 472"/>
                <a:gd name="T12" fmla="*/ 0 w 19"/>
                <a:gd name="T13" fmla="*/ 416 h 472"/>
                <a:gd name="T14" fmla="*/ 0 w 19"/>
                <a:gd name="T15" fmla="*/ 397 h 472"/>
                <a:gd name="T16" fmla="*/ 19 w 19"/>
                <a:gd name="T17" fmla="*/ 397 h 472"/>
                <a:gd name="T18" fmla="*/ 19 w 19"/>
                <a:gd name="T19" fmla="*/ 416 h 472"/>
                <a:gd name="T20" fmla="*/ 19 w 19"/>
                <a:gd name="T21" fmla="*/ 359 h 472"/>
                <a:gd name="T22" fmla="*/ 0 w 19"/>
                <a:gd name="T23" fmla="*/ 359 h 472"/>
                <a:gd name="T24" fmla="*/ 0 w 19"/>
                <a:gd name="T25" fmla="*/ 340 h 472"/>
                <a:gd name="T26" fmla="*/ 19 w 19"/>
                <a:gd name="T27" fmla="*/ 340 h 472"/>
                <a:gd name="T28" fmla="*/ 19 w 19"/>
                <a:gd name="T29" fmla="*/ 359 h 472"/>
                <a:gd name="T30" fmla="*/ 19 w 19"/>
                <a:gd name="T31" fmla="*/ 302 h 472"/>
                <a:gd name="T32" fmla="*/ 0 w 19"/>
                <a:gd name="T33" fmla="*/ 302 h 472"/>
                <a:gd name="T34" fmla="*/ 0 w 19"/>
                <a:gd name="T35" fmla="*/ 283 h 472"/>
                <a:gd name="T36" fmla="*/ 19 w 19"/>
                <a:gd name="T37" fmla="*/ 283 h 472"/>
                <a:gd name="T38" fmla="*/ 19 w 19"/>
                <a:gd name="T39" fmla="*/ 302 h 472"/>
                <a:gd name="T40" fmla="*/ 19 w 19"/>
                <a:gd name="T41" fmla="*/ 246 h 472"/>
                <a:gd name="T42" fmla="*/ 0 w 19"/>
                <a:gd name="T43" fmla="*/ 246 h 472"/>
                <a:gd name="T44" fmla="*/ 0 w 19"/>
                <a:gd name="T45" fmla="*/ 227 h 472"/>
                <a:gd name="T46" fmla="*/ 19 w 19"/>
                <a:gd name="T47" fmla="*/ 227 h 472"/>
                <a:gd name="T48" fmla="*/ 19 w 19"/>
                <a:gd name="T49" fmla="*/ 246 h 472"/>
                <a:gd name="T50" fmla="*/ 19 w 19"/>
                <a:gd name="T51" fmla="*/ 189 h 472"/>
                <a:gd name="T52" fmla="*/ 0 w 19"/>
                <a:gd name="T53" fmla="*/ 189 h 472"/>
                <a:gd name="T54" fmla="*/ 0 w 19"/>
                <a:gd name="T55" fmla="*/ 170 h 472"/>
                <a:gd name="T56" fmla="*/ 19 w 19"/>
                <a:gd name="T57" fmla="*/ 170 h 472"/>
                <a:gd name="T58" fmla="*/ 19 w 19"/>
                <a:gd name="T59" fmla="*/ 189 h 472"/>
                <a:gd name="T60" fmla="*/ 19 w 19"/>
                <a:gd name="T61" fmla="*/ 132 h 472"/>
                <a:gd name="T62" fmla="*/ 0 w 19"/>
                <a:gd name="T63" fmla="*/ 132 h 472"/>
                <a:gd name="T64" fmla="*/ 0 w 19"/>
                <a:gd name="T65" fmla="*/ 113 h 472"/>
                <a:gd name="T66" fmla="*/ 19 w 19"/>
                <a:gd name="T67" fmla="*/ 113 h 472"/>
                <a:gd name="T68" fmla="*/ 19 w 19"/>
                <a:gd name="T69" fmla="*/ 132 h 472"/>
                <a:gd name="T70" fmla="*/ 19 w 19"/>
                <a:gd name="T71" fmla="*/ 76 h 472"/>
                <a:gd name="T72" fmla="*/ 0 w 19"/>
                <a:gd name="T73" fmla="*/ 76 h 472"/>
                <a:gd name="T74" fmla="*/ 0 w 19"/>
                <a:gd name="T75" fmla="*/ 57 h 472"/>
                <a:gd name="T76" fmla="*/ 19 w 19"/>
                <a:gd name="T77" fmla="*/ 57 h 472"/>
                <a:gd name="T78" fmla="*/ 19 w 19"/>
                <a:gd name="T79" fmla="*/ 76 h 472"/>
                <a:gd name="T80" fmla="*/ 19 w 19"/>
                <a:gd name="T81" fmla="*/ 19 h 472"/>
                <a:gd name="T82" fmla="*/ 0 w 19"/>
                <a:gd name="T83" fmla="*/ 19 h 472"/>
                <a:gd name="T84" fmla="*/ 0 w 19"/>
                <a:gd name="T85" fmla="*/ 0 h 472"/>
                <a:gd name="T86" fmla="*/ 19 w 19"/>
                <a:gd name="T87" fmla="*/ 0 h 472"/>
                <a:gd name="T88" fmla="*/ 19 w 19"/>
                <a:gd name="T89" fmla="*/ 19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 h="472">
                  <a:moveTo>
                    <a:pt x="19" y="472"/>
                  </a:moveTo>
                  <a:lnTo>
                    <a:pt x="0" y="472"/>
                  </a:lnTo>
                  <a:lnTo>
                    <a:pt x="0" y="453"/>
                  </a:lnTo>
                  <a:lnTo>
                    <a:pt x="19" y="453"/>
                  </a:lnTo>
                  <a:lnTo>
                    <a:pt x="19" y="472"/>
                  </a:lnTo>
                  <a:close/>
                  <a:moveTo>
                    <a:pt x="19" y="416"/>
                  </a:moveTo>
                  <a:lnTo>
                    <a:pt x="0" y="416"/>
                  </a:lnTo>
                  <a:lnTo>
                    <a:pt x="0" y="397"/>
                  </a:lnTo>
                  <a:lnTo>
                    <a:pt x="19" y="397"/>
                  </a:lnTo>
                  <a:lnTo>
                    <a:pt x="19" y="416"/>
                  </a:lnTo>
                  <a:close/>
                  <a:moveTo>
                    <a:pt x="19" y="359"/>
                  </a:moveTo>
                  <a:lnTo>
                    <a:pt x="0" y="359"/>
                  </a:lnTo>
                  <a:lnTo>
                    <a:pt x="0" y="340"/>
                  </a:lnTo>
                  <a:lnTo>
                    <a:pt x="19" y="340"/>
                  </a:lnTo>
                  <a:lnTo>
                    <a:pt x="19" y="359"/>
                  </a:lnTo>
                  <a:close/>
                  <a:moveTo>
                    <a:pt x="19" y="302"/>
                  </a:moveTo>
                  <a:lnTo>
                    <a:pt x="0" y="302"/>
                  </a:lnTo>
                  <a:lnTo>
                    <a:pt x="0" y="283"/>
                  </a:lnTo>
                  <a:lnTo>
                    <a:pt x="19" y="283"/>
                  </a:lnTo>
                  <a:lnTo>
                    <a:pt x="19" y="302"/>
                  </a:lnTo>
                  <a:close/>
                  <a:moveTo>
                    <a:pt x="19" y="246"/>
                  </a:moveTo>
                  <a:lnTo>
                    <a:pt x="0" y="246"/>
                  </a:lnTo>
                  <a:lnTo>
                    <a:pt x="0" y="227"/>
                  </a:lnTo>
                  <a:lnTo>
                    <a:pt x="19" y="227"/>
                  </a:lnTo>
                  <a:lnTo>
                    <a:pt x="19" y="246"/>
                  </a:lnTo>
                  <a:close/>
                  <a:moveTo>
                    <a:pt x="19" y="189"/>
                  </a:moveTo>
                  <a:lnTo>
                    <a:pt x="0" y="189"/>
                  </a:lnTo>
                  <a:lnTo>
                    <a:pt x="0" y="170"/>
                  </a:lnTo>
                  <a:lnTo>
                    <a:pt x="19" y="170"/>
                  </a:lnTo>
                  <a:lnTo>
                    <a:pt x="19" y="189"/>
                  </a:lnTo>
                  <a:close/>
                  <a:moveTo>
                    <a:pt x="19" y="132"/>
                  </a:moveTo>
                  <a:lnTo>
                    <a:pt x="0" y="132"/>
                  </a:lnTo>
                  <a:lnTo>
                    <a:pt x="0" y="113"/>
                  </a:lnTo>
                  <a:lnTo>
                    <a:pt x="19" y="113"/>
                  </a:lnTo>
                  <a:lnTo>
                    <a:pt x="19" y="132"/>
                  </a:lnTo>
                  <a:close/>
                  <a:moveTo>
                    <a:pt x="19" y="76"/>
                  </a:moveTo>
                  <a:lnTo>
                    <a:pt x="0" y="76"/>
                  </a:lnTo>
                  <a:lnTo>
                    <a:pt x="0" y="57"/>
                  </a:lnTo>
                  <a:lnTo>
                    <a:pt x="19" y="57"/>
                  </a:lnTo>
                  <a:lnTo>
                    <a:pt x="19" y="76"/>
                  </a:lnTo>
                  <a:close/>
                  <a:moveTo>
                    <a:pt x="19" y="19"/>
                  </a:moveTo>
                  <a:lnTo>
                    <a:pt x="0" y="19"/>
                  </a:lnTo>
                  <a:lnTo>
                    <a:pt x="0" y="0"/>
                  </a:lnTo>
                  <a:lnTo>
                    <a:pt x="19" y="0"/>
                  </a:lnTo>
                  <a:lnTo>
                    <a:pt x="19" y="19"/>
                  </a:lnTo>
                  <a:close/>
                </a:path>
              </a:pathLst>
            </a:custGeom>
            <a:solidFill>
              <a:srgbClr val="990099"/>
            </a:solidFill>
            <a:ln>
              <a:solidFill>
                <a:schemeClr val="bg1">
                  <a:lumMod val="50000"/>
                </a:schemeClr>
              </a:solidFill>
            </a:ln>
          </p:spPr>
          <p:txBody>
            <a:bodyPr vert="horz" wrap="square" lIns="91440" tIns="45720" rIns="91440" bIns="45720" numCol="1" anchor="t" anchorCtr="0" compatLnSpc="1"/>
            <a:lstStyle/>
            <a:p>
              <a:endParaRPr lang="zh-CN" altLang="en-US">
                <a:cs typeface="+mn-ea"/>
              </a:endParaRPr>
            </a:p>
          </p:txBody>
        </p:sp>
        <p:sp>
          <p:nvSpPr>
            <p:cNvPr id="40" name="Freeform 40"/>
            <p:cNvSpPr>
              <a:spLocks noEditPoints="1"/>
            </p:cNvSpPr>
            <p:nvPr/>
          </p:nvSpPr>
          <p:spPr bwMode="auto">
            <a:xfrm>
              <a:off x="3352099" y="1709549"/>
              <a:ext cx="17869" cy="748502"/>
            </a:xfrm>
            <a:custGeom>
              <a:avLst/>
              <a:gdLst>
                <a:gd name="T0" fmla="*/ 0 w 18"/>
                <a:gd name="T1" fmla="*/ 754 h 754"/>
                <a:gd name="T2" fmla="*/ 18 w 18"/>
                <a:gd name="T3" fmla="*/ 737 h 754"/>
                <a:gd name="T4" fmla="*/ 18 w 18"/>
                <a:gd name="T5" fmla="*/ 699 h 754"/>
                <a:gd name="T6" fmla="*/ 0 w 18"/>
                <a:gd name="T7" fmla="*/ 680 h 754"/>
                <a:gd name="T8" fmla="*/ 18 w 18"/>
                <a:gd name="T9" fmla="*/ 699 h 754"/>
                <a:gd name="T10" fmla="*/ 0 w 18"/>
                <a:gd name="T11" fmla="*/ 643 h 754"/>
                <a:gd name="T12" fmla="*/ 18 w 18"/>
                <a:gd name="T13" fmla="*/ 624 h 754"/>
                <a:gd name="T14" fmla="*/ 18 w 18"/>
                <a:gd name="T15" fmla="*/ 586 h 754"/>
                <a:gd name="T16" fmla="*/ 0 w 18"/>
                <a:gd name="T17" fmla="*/ 567 h 754"/>
                <a:gd name="T18" fmla="*/ 18 w 18"/>
                <a:gd name="T19" fmla="*/ 586 h 754"/>
                <a:gd name="T20" fmla="*/ 0 w 18"/>
                <a:gd name="T21" fmla="*/ 529 h 754"/>
                <a:gd name="T22" fmla="*/ 18 w 18"/>
                <a:gd name="T23" fmla="*/ 510 h 754"/>
                <a:gd name="T24" fmla="*/ 18 w 18"/>
                <a:gd name="T25" fmla="*/ 473 h 754"/>
                <a:gd name="T26" fmla="*/ 0 w 18"/>
                <a:gd name="T27" fmla="*/ 454 h 754"/>
                <a:gd name="T28" fmla="*/ 18 w 18"/>
                <a:gd name="T29" fmla="*/ 473 h 754"/>
                <a:gd name="T30" fmla="*/ 0 w 18"/>
                <a:gd name="T31" fmla="*/ 416 h 754"/>
                <a:gd name="T32" fmla="*/ 18 w 18"/>
                <a:gd name="T33" fmla="*/ 397 h 754"/>
                <a:gd name="T34" fmla="*/ 18 w 18"/>
                <a:gd name="T35" fmla="*/ 359 h 754"/>
                <a:gd name="T36" fmla="*/ 0 w 18"/>
                <a:gd name="T37" fmla="*/ 340 h 754"/>
                <a:gd name="T38" fmla="*/ 18 w 18"/>
                <a:gd name="T39" fmla="*/ 359 h 754"/>
                <a:gd name="T40" fmla="*/ 0 w 18"/>
                <a:gd name="T41" fmla="*/ 303 h 754"/>
                <a:gd name="T42" fmla="*/ 18 w 18"/>
                <a:gd name="T43" fmla="*/ 284 h 754"/>
                <a:gd name="T44" fmla="*/ 18 w 18"/>
                <a:gd name="T45" fmla="*/ 246 h 754"/>
                <a:gd name="T46" fmla="*/ 0 w 18"/>
                <a:gd name="T47" fmla="*/ 227 h 754"/>
                <a:gd name="T48" fmla="*/ 18 w 18"/>
                <a:gd name="T49" fmla="*/ 246 h 754"/>
                <a:gd name="T50" fmla="*/ 0 w 18"/>
                <a:gd name="T51" fmla="*/ 189 h 754"/>
                <a:gd name="T52" fmla="*/ 18 w 18"/>
                <a:gd name="T53" fmla="*/ 170 h 754"/>
                <a:gd name="T54" fmla="*/ 18 w 18"/>
                <a:gd name="T55" fmla="*/ 132 h 754"/>
                <a:gd name="T56" fmla="*/ 0 w 18"/>
                <a:gd name="T57" fmla="*/ 114 h 754"/>
                <a:gd name="T58" fmla="*/ 18 w 18"/>
                <a:gd name="T59" fmla="*/ 132 h 754"/>
                <a:gd name="T60" fmla="*/ 0 w 18"/>
                <a:gd name="T61" fmla="*/ 76 h 754"/>
                <a:gd name="T62" fmla="*/ 18 w 18"/>
                <a:gd name="T63" fmla="*/ 57 h 754"/>
                <a:gd name="T64" fmla="*/ 18 w 18"/>
                <a:gd name="T65" fmla="*/ 19 h 754"/>
                <a:gd name="T66" fmla="*/ 0 w 18"/>
                <a:gd name="T67" fmla="*/ 0 h 754"/>
                <a:gd name="T68" fmla="*/ 18 w 18"/>
                <a:gd name="T69" fmla="*/ 19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754">
                  <a:moveTo>
                    <a:pt x="18" y="754"/>
                  </a:moveTo>
                  <a:lnTo>
                    <a:pt x="0" y="754"/>
                  </a:lnTo>
                  <a:lnTo>
                    <a:pt x="0" y="737"/>
                  </a:lnTo>
                  <a:lnTo>
                    <a:pt x="18" y="737"/>
                  </a:lnTo>
                  <a:lnTo>
                    <a:pt x="18" y="754"/>
                  </a:lnTo>
                  <a:close/>
                  <a:moveTo>
                    <a:pt x="18" y="699"/>
                  </a:moveTo>
                  <a:lnTo>
                    <a:pt x="0" y="699"/>
                  </a:lnTo>
                  <a:lnTo>
                    <a:pt x="0" y="680"/>
                  </a:lnTo>
                  <a:lnTo>
                    <a:pt x="18" y="680"/>
                  </a:lnTo>
                  <a:lnTo>
                    <a:pt x="18" y="699"/>
                  </a:lnTo>
                  <a:close/>
                  <a:moveTo>
                    <a:pt x="18" y="643"/>
                  </a:moveTo>
                  <a:lnTo>
                    <a:pt x="0" y="643"/>
                  </a:lnTo>
                  <a:lnTo>
                    <a:pt x="0" y="624"/>
                  </a:lnTo>
                  <a:lnTo>
                    <a:pt x="18" y="624"/>
                  </a:lnTo>
                  <a:lnTo>
                    <a:pt x="18" y="643"/>
                  </a:lnTo>
                  <a:close/>
                  <a:moveTo>
                    <a:pt x="18" y="586"/>
                  </a:moveTo>
                  <a:lnTo>
                    <a:pt x="0" y="586"/>
                  </a:lnTo>
                  <a:lnTo>
                    <a:pt x="0" y="567"/>
                  </a:lnTo>
                  <a:lnTo>
                    <a:pt x="18" y="567"/>
                  </a:lnTo>
                  <a:lnTo>
                    <a:pt x="18" y="586"/>
                  </a:lnTo>
                  <a:close/>
                  <a:moveTo>
                    <a:pt x="18" y="529"/>
                  </a:moveTo>
                  <a:lnTo>
                    <a:pt x="0" y="529"/>
                  </a:lnTo>
                  <a:lnTo>
                    <a:pt x="0" y="510"/>
                  </a:lnTo>
                  <a:lnTo>
                    <a:pt x="18" y="510"/>
                  </a:lnTo>
                  <a:lnTo>
                    <a:pt x="18" y="529"/>
                  </a:lnTo>
                  <a:close/>
                  <a:moveTo>
                    <a:pt x="18" y="473"/>
                  </a:moveTo>
                  <a:lnTo>
                    <a:pt x="0" y="473"/>
                  </a:lnTo>
                  <a:lnTo>
                    <a:pt x="0" y="454"/>
                  </a:lnTo>
                  <a:lnTo>
                    <a:pt x="18" y="454"/>
                  </a:lnTo>
                  <a:lnTo>
                    <a:pt x="18" y="473"/>
                  </a:lnTo>
                  <a:close/>
                  <a:moveTo>
                    <a:pt x="18" y="416"/>
                  </a:moveTo>
                  <a:lnTo>
                    <a:pt x="0" y="416"/>
                  </a:lnTo>
                  <a:lnTo>
                    <a:pt x="0" y="397"/>
                  </a:lnTo>
                  <a:lnTo>
                    <a:pt x="18" y="397"/>
                  </a:lnTo>
                  <a:lnTo>
                    <a:pt x="18" y="416"/>
                  </a:lnTo>
                  <a:close/>
                  <a:moveTo>
                    <a:pt x="18" y="359"/>
                  </a:moveTo>
                  <a:lnTo>
                    <a:pt x="0" y="359"/>
                  </a:lnTo>
                  <a:lnTo>
                    <a:pt x="0" y="340"/>
                  </a:lnTo>
                  <a:lnTo>
                    <a:pt x="18" y="340"/>
                  </a:lnTo>
                  <a:lnTo>
                    <a:pt x="18" y="359"/>
                  </a:lnTo>
                  <a:close/>
                  <a:moveTo>
                    <a:pt x="18" y="303"/>
                  </a:moveTo>
                  <a:lnTo>
                    <a:pt x="0" y="303"/>
                  </a:lnTo>
                  <a:lnTo>
                    <a:pt x="0" y="284"/>
                  </a:lnTo>
                  <a:lnTo>
                    <a:pt x="18" y="284"/>
                  </a:lnTo>
                  <a:lnTo>
                    <a:pt x="18" y="303"/>
                  </a:lnTo>
                  <a:close/>
                  <a:moveTo>
                    <a:pt x="18" y="246"/>
                  </a:moveTo>
                  <a:lnTo>
                    <a:pt x="0" y="246"/>
                  </a:lnTo>
                  <a:lnTo>
                    <a:pt x="0" y="227"/>
                  </a:lnTo>
                  <a:lnTo>
                    <a:pt x="18" y="227"/>
                  </a:lnTo>
                  <a:lnTo>
                    <a:pt x="18" y="246"/>
                  </a:lnTo>
                  <a:close/>
                  <a:moveTo>
                    <a:pt x="18" y="189"/>
                  </a:moveTo>
                  <a:lnTo>
                    <a:pt x="0" y="189"/>
                  </a:lnTo>
                  <a:lnTo>
                    <a:pt x="0" y="170"/>
                  </a:lnTo>
                  <a:lnTo>
                    <a:pt x="18" y="170"/>
                  </a:lnTo>
                  <a:lnTo>
                    <a:pt x="18" y="189"/>
                  </a:lnTo>
                  <a:close/>
                  <a:moveTo>
                    <a:pt x="18" y="132"/>
                  </a:moveTo>
                  <a:lnTo>
                    <a:pt x="0" y="132"/>
                  </a:lnTo>
                  <a:lnTo>
                    <a:pt x="0" y="114"/>
                  </a:lnTo>
                  <a:lnTo>
                    <a:pt x="18" y="114"/>
                  </a:lnTo>
                  <a:lnTo>
                    <a:pt x="18" y="132"/>
                  </a:lnTo>
                  <a:close/>
                  <a:moveTo>
                    <a:pt x="18" y="76"/>
                  </a:moveTo>
                  <a:lnTo>
                    <a:pt x="0" y="76"/>
                  </a:lnTo>
                  <a:lnTo>
                    <a:pt x="0" y="57"/>
                  </a:lnTo>
                  <a:lnTo>
                    <a:pt x="18" y="57"/>
                  </a:lnTo>
                  <a:lnTo>
                    <a:pt x="18" y="76"/>
                  </a:lnTo>
                  <a:close/>
                  <a:moveTo>
                    <a:pt x="18" y="19"/>
                  </a:moveTo>
                  <a:lnTo>
                    <a:pt x="0" y="19"/>
                  </a:lnTo>
                  <a:lnTo>
                    <a:pt x="0" y="0"/>
                  </a:lnTo>
                  <a:lnTo>
                    <a:pt x="18" y="0"/>
                  </a:lnTo>
                  <a:lnTo>
                    <a:pt x="18" y="19"/>
                  </a:lnTo>
                  <a:close/>
                </a:path>
              </a:pathLst>
            </a:custGeom>
            <a:solidFill>
              <a:srgbClr val="990099"/>
            </a:solidFill>
            <a:ln>
              <a:solidFill>
                <a:schemeClr val="bg1">
                  <a:lumMod val="50000"/>
                </a:schemeClr>
              </a:solidFill>
            </a:ln>
          </p:spPr>
          <p:txBody>
            <a:bodyPr vert="horz" wrap="square" lIns="91440" tIns="45720" rIns="91440" bIns="45720" numCol="1" anchor="t" anchorCtr="0" compatLnSpc="1"/>
            <a:lstStyle/>
            <a:p>
              <a:endParaRPr lang="zh-CN" altLang="en-US">
                <a:cs typeface="+mn-ea"/>
              </a:endParaRPr>
            </a:p>
          </p:txBody>
        </p:sp>
        <p:sp>
          <p:nvSpPr>
            <p:cNvPr id="41" name="Freeform 41"/>
            <p:cNvSpPr>
              <a:spLocks noEditPoints="1"/>
            </p:cNvSpPr>
            <p:nvPr/>
          </p:nvSpPr>
          <p:spPr bwMode="auto">
            <a:xfrm>
              <a:off x="4841161" y="1723446"/>
              <a:ext cx="18862" cy="412966"/>
            </a:xfrm>
            <a:custGeom>
              <a:avLst/>
              <a:gdLst>
                <a:gd name="T0" fmla="*/ 19 w 19"/>
                <a:gd name="T1" fmla="*/ 416 h 416"/>
                <a:gd name="T2" fmla="*/ 0 w 19"/>
                <a:gd name="T3" fmla="*/ 416 h 416"/>
                <a:gd name="T4" fmla="*/ 0 w 19"/>
                <a:gd name="T5" fmla="*/ 397 h 416"/>
                <a:gd name="T6" fmla="*/ 19 w 19"/>
                <a:gd name="T7" fmla="*/ 397 h 416"/>
                <a:gd name="T8" fmla="*/ 19 w 19"/>
                <a:gd name="T9" fmla="*/ 416 h 416"/>
                <a:gd name="T10" fmla="*/ 19 w 19"/>
                <a:gd name="T11" fmla="*/ 359 h 416"/>
                <a:gd name="T12" fmla="*/ 0 w 19"/>
                <a:gd name="T13" fmla="*/ 359 h 416"/>
                <a:gd name="T14" fmla="*/ 0 w 19"/>
                <a:gd name="T15" fmla="*/ 340 h 416"/>
                <a:gd name="T16" fmla="*/ 19 w 19"/>
                <a:gd name="T17" fmla="*/ 340 h 416"/>
                <a:gd name="T18" fmla="*/ 19 w 19"/>
                <a:gd name="T19" fmla="*/ 359 h 416"/>
                <a:gd name="T20" fmla="*/ 19 w 19"/>
                <a:gd name="T21" fmla="*/ 303 h 416"/>
                <a:gd name="T22" fmla="*/ 0 w 19"/>
                <a:gd name="T23" fmla="*/ 303 h 416"/>
                <a:gd name="T24" fmla="*/ 0 w 19"/>
                <a:gd name="T25" fmla="*/ 284 h 416"/>
                <a:gd name="T26" fmla="*/ 19 w 19"/>
                <a:gd name="T27" fmla="*/ 284 h 416"/>
                <a:gd name="T28" fmla="*/ 19 w 19"/>
                <a:gd name="T29" fmla="*/ 303 h 416"/>
                <a:gd name="T30" fmla="*/ 19 w 19"/>
                <a:gd name="T31" fmla="*/ 246 h 416"/>
                <a:gd name="T32" fmla="*/ 0 w 19"/>
                <a:gd name="T33" fmla="*/ 246 h 416"/>
                <a:gd name="T34" fmla="*/ 0 w 19"/>
                <a:gd name="T35" fmla="*/ 227 h 416"/>
                <a:gd name="T36" fmla="*/ 19 w 19"/>
                <a:gd name="T37" fmla="*/ 227 h 416"/>
                <a:gd name="T38" fmla="*/ 19 w 19"/>
                <a:gd name="T39" fmla="*/ 246 h 416"/>
                <a:gd name="T40" fmla="*/ 19 w 19"/>
                <a:gd name="T41" fmla="*/ 189 h 416"/>
                <a:gd name="T42" fmla="*/ 0 w 19"/>
                <a:gd name="T43" fmla="*/ 189 h 416"/>
                <a:gd name="T44" fmla="*/ 0 w 19"/>
                <a:gd name="T45" fmla="*/ 170 h 416"/>
                <a:gd name="T46" fmla="*/ 19 w 19"/>
                <a:gd name="T47" fmla="*/ 170 h 416"/>
                <a:gd name="T48" fmla="*/ 19 w 19"/>
                <a:gd name="T49" fmla="*/ 189 h 416"/>
                <a:gd name="T50" fmla="*/ 19 w 19"/>
                <a:gd name="T51" fmla="*/ 133 h 416"/>
                <a:gd name="T52" fmla="*/ 0 w 19"/>
                <a:gd name="T53" fmla="*/ 133 h 416"/>
                <a:gd name="T54" fmla="*/ 0 w 19"/>
                <a:gd name="T55" fmla="*/ 114 h 416"/>
                <a:gd name="T56" fmla="*/ 19 w 19"/>
                <a:gd name="T57" fmla="*/ 114 h 416"/>
                <a:gd name="T58" fmla="*/ 19 w 19"/>
                <a:gd name="T59" fmla="*/ 133 h 416"/>
                <a:gd name="T60" fmla="*/ 19 w 19"/>
                <a:gd name="T61" fmla="*/ 76 h 416"/>
                <a:gd name="T62" fmla="*/ 0 w 19"/>
                <a:gd name="T63" fmla="*/ 76 h 416"/>
                <a:gd name="T64" fmla="*/ 0 w 19"/>
                <a:gd name="T65" fmla="*/ 57 h 416"/>
                <a:gd name="T66" fmla="*/ 19 w 19"/>
                <a:gd name="T67" fmla="*/ 57 h 416"/>
                <a:gd name="T68" fmla="*/ 19 w 19"/>
                <a:gd name="T69" fmla="*/ 76 h 416"/>
                <a:gd name="T70" fmla="*/ 19 w 19"/>
                <a:gd name="T71" fmla="*/ 19 h 416"/>
                <a:gd name="T72" fmla="*/ 0 w 19"/>
                <a:gd name="T73" fmla="*/ 19 h 416"/>
                <a:gd name="T74" fmla="*/ 0 w 19"/>
                <a:gd name="T75" fmla="*/ 0 h 416"/>
                <a:gd name="T76" fmla="*/ 19 w 19"/>
                <a:gd name="T77" fmla="*/ 0 h 416"/>
                <a:gd name="T78" fmla="*/ 19 w 19"/>
                <a:gd name="T79" fmla="*/ 1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416">
                  <a:moveTo>
                    <a:pt x="19" y="416"/>
                  </a:moveTo>
                  <a:lnTo>
                    <a:pt x="0" y="416"/>
                  </a:lnTo>
                  <a:lnTo>
                    <a:pt x="0" y="397"/>
                  </a:lnTo>
                  <a:lnTo>
                    <a:pt x="19" y="397"/>
                  </a:lnTo>
                  <a:lnTo>
                    <a:pt x="19" y="416"/>
                  </a:lnTo>
                  <a:close/>
                  <a:moveTo>
                    <a:pt x="19" y="359"/>
                  </a:moveTo>
                  <a:lnTo>
                    <a:pt x="0" y="359"/>
                  </a:lnTo>
                  <a:lnTo>
                    <a:pt x="0" y="340"/>
                  </a:lnTo>
                  <a:lnTo>
                    <a:pt x="19" y="340"/>
                  </a:lnTo>
                  <a:lnTo>
                    <a:pt x="19" y="359"/>
                  </a:lnTo>
                  <a:close/>
                  <a:moveTo>
                    <a:pt x="19" y="303"/>
                  </a:moveTo>
                  <a:lnTo>
                    <a:pt x="0" y="303"/>
                  </a:lnTo>
                  <a:lnTo>
                    <a:pt x="0" y="284"/>
                  </a:lnTo>
                  <a:lnTo>
                    <a:pt x="19" y="284"/>
                  </a:lnTo>
                  <a:lnTo>
                    <a:pt x="19" y="303"/>
                  </a:lnTo>
                  <a:close/>
                  <a:moveTo>
                    <a:pt x="19" y="246"/>
                  </a:moveTo>
                  <a:lnTo>
                    <a:pt x="0" y="246"/>
                  </a:lnTo>
                  <a:lnTo>
                    <a:pt x="0" y="227"/>
                  </a:lnTo>
                  <a:lnTo>
                    <a:pt x="19" y="227"/>
                  </a:lnTo>
                  <a:lnTo>
                    <a:pt x="19" y="246"/>
                  </a:lnTo>
                  <a:close/>
                  <a:moveTo>
                    <a:pt x="19" y="189"/>
                  </a:moveTo>
                  <a:lnTo>
                    <a:pt x="0" y="189"/>
                  </a:lnTo>
                  <a:lnTo>
                    <a:pt x="0" y="170"/>
                  </a:lnTo>
                  <a:lnTo>
                    <a:pt x="19" y="170"/>
                  </a:lnTo>
                  <a:lnTo>
                    <a:pt x="19" y="189"/>
                  </a:lnTo>
                  <a:close/>
                  <a:moveTo>
                    <a:pt x="19" y="133"/>
                  </a:moveTo>
                  <a:lnTo>
                    <a:pt x="0" y="133"/>
                  </a:lnTo>
                  <a:lnTo>
                    <a:pt x="0" y="114"/>
                  </a:lnTo>
                  <a:lnTo>
                    <a:pt x="19" y="114"/>
                  </a:lnTo>
                  <a:lnTo>
                    <a:pt x="19" y="133"/>
                  </a:lnTo>
                  <a:close/>
                  <a:moveTo>
                    <a:pt x="19" y="76"/>
                  </a:moveTo>
                  <a:lnTo>
                    <a:pt x="0" y="76"/>
                  </a:lnTo>
                  <a:lnTo>
                    <a:pt x="0" y="57"/>
                  </a:lnTo>
                  <a:lnTo>
                    <a:pt x="19" y="57"/>
                  </a:lnTo>
                  <a:lnTo>
                    <a:pt x="19" y="76"/>
                  </a:lnTo>
                  <a:close/>
                  <a:moveTo>
                    <a:pt x="19" y="19"/>
                  </a:moveTo>
                  <a:lnTo>
                    <a:pt x="0" y="19"/>
                  </a:lnTo>
                  <a:lnTo>
                    <a:pt x="0" y="0"/>
                  </a:lnTo>
                  <a:lnTo>
                    <a:pt x="19" y="0"/>
                  </a:lnTo>
                  <a:lnTo>
                    <a:pt x="19" y="19"/>
                  </a:lnTo>
                  <a:close/>
                </a:path>
              </a:pathLst>
            </a:custGeom>
            <a:solidFill>
              <a:srgbClr val="990099"/>
            </a:solidFill>
            <a:ln>
              <a:solidFill>
                <a:schemeClr val="bg1">
                  <a:lumMod val="50000"/>
                </a:schemeClr>
              </a:solidFill>
            </a:ln>
          </p:spPr>
          <p:txBody>
            <a:bodyPr vert="horz" wrap="square" lIns="91440" tIns="45720" rIns="91440" bIns="45720" numCol="1" anchor="t" anchorCtr="0" compatLnSpc="1"/>
            <a:lstStyle/>
            <a:p>
              <a:endParaRPr lang="zh-CN" altLang="en-US">
                <a:solidFill>
                  <a:srgbClr val="800080"/>
                </a:solidFill>
                <a:cs typeface="+mn-ea"/>
              </a:endParaRPr>
            </a:p>
          </p:txBody>
        </p:sp>
        <p:sp>
          <p:nvSpPr>
            <p:cNvPr id="4" name="TextBox 3"/>
            <p:cNvSpPr txBox="1"/>
            <p:nvPr/>
          </p:nvSpPr>
          <p:spPr>
            <a:xfrm>
              <a:off x="1601282" y="1631435"/>
              <a:ext cx="1061967" cy="346249"/>
            </a:xfrm>
            <a:prstGeom prst="rect">
              <a:avLst/>
            </a:prstGeom>
            <a:noFill/>
          </p:spPr>
          <p:txBody>
            <a:bodyPr wrap="none" rtlCol="0">
              <a:spAutoFit/>
            </a:bodyPr>
            <a:lstStyle/>
            <a:p>
              <a:pPr algn="ctr"/>
              <a:r>
                <a:rPr lang="zh-CN" altLang="en-US" sz="2400" b="1" dirty="0">
                  <a:solidFill>
                    <a:schemeClr val="tx1">
                      <a:lumMod val="50000"/>
                      <a:lumOff val="50000"/>
                    </a:schemeClr>
                  </a:solidFill>
                  <a:cs typeface="+mn-ea"/>
                </a:rPr>
                <a:t>添加标题</a:t>
              </a:r>
            </a:p>
          </p:txBody>
        </p:sp>
        <p:sp>
          <p:nvSpPr>
            <p:cNvPr id="5" name="TextBox 4"/>
            <p:cNvSpPr txBox="1"/>
            <p:nvPr/>
          </p:nvSpPr>
          <p:spPr>
            <a:xfrm>
              <a:off x="5127682" y="1419622"/>
              <a:ext cx="1061967" cy="346249"/>
            </a:xfrm>
            <a:prstGeom prst="rect">
              <a:avLst/>
            </a:prstGeom>
            <a:noFill/>
          </p:spPr>
          <p:txBody>
            <a:bodyPr wrap="none" rtlCol="0">
              <a:spAutoFit/>
            </a:bodyPr>
            <a:lstStyle/>
            <a:p>
              <a:pPr algn="ctr"/>
              <a:r>
                <a:rPr lang="zh-CN" altLang="en-US" sz="2400" b="1" dirty="0">
                  <a:solidFill>
                    <a:schemeClr val="tx1">
                      <a:lumMod val="50000"/>
                      <a:lumOff val="50000"/>
                    </a:schemeClr>
                  </a:solidFill>
                  <a:cs typeface="+mn-ea"/>
                </a:rPr>
                <a:t>添加标题</a:t>
              </a:r>
            </a:p>
          </p:txBody>
        </p:sp>
        <p:sp>
          <p:nvSpPr>
            <p:cNvPr id="6" name="TextBox 5"/>
            <p:cNvSpPr txBox="1"/>
            <p:nvPr/>
          </p:nvSpPr>
          <p:spPr>
            <a:xfrm>
              <a:off x="4948993" y="3721875"/>
              <a:ext cx="1061967" cy="346249"/>
            </a:xfrm>
            <a:prstGeom prst="rect">
              <a:avLst/>
            </a:prstGeom>
            <a:noFill/>
          </p:spPr>
          <p:txBody>
            <a:bodyPr wrap="none" rtlCol="0">
              <a:spAutoFit/>
            </a:bodyPr>
            <a:lstStyle/>
            <a:p>
              <a:pPr algn="ctr"/>
              <a:r>
                <a:rPr lang="zh-CN" altLang="en-US" sz="2400" b="1" dirty="0">
                  <a:solidFill>
                    <a:schemeClr val="tx1">
                      <a:lumMod val="50000"/>
                      <a:lumOff val="50000"/>
                    </a:schemeClr>
                  </a:solidFill>
                  <a:cs typeface="+mn-ea"/>
                </a:rPr>
                <a:t>添加标题</a:t>
              </a:r>
            </a:p>
          </p:txBody>
        </p:sp>
        <p:sp>
          <p:nvSpPr>
            <p:cNvPr id="7" name="TextBox 6"/>
            <p:cNvSpPr txBox="1"/>
            <p:nvPr/>
          </p:nvSpPr>
          <p:spPr>
            <a:xfrm>
              <a:off x="2749233" y="4112896"/>
              <a:ext cx="1630607" cy="346249"/>
            </a:xfrm>
            <a:prstGeom prst="rect">
              <a:avLst/>
            </a:prstGeom>
            <a:noFill/>
          </p:spPr>
          <p:txBody>
            <a:bodyPr wrap="square" rtlCol="0">
              <a:spAutoFit/>
            </a:bodyPr>
            <a:lstStyle/>
            <a:p>
              <a:pPr algn="ctr"/>
              <a:r>
                <a:rPr lang="zh-CN" altLang="en-US" sz="2400" b="1" dirty="0">
                  <a:solidFill>
                    <a:schemeClr val="tx1">
                      <a:lumMod val="50000"/>
                      <a:lumOff val="50000"/>
                    </a:schemeClr>
                  </a:solidFill>
                  <a:cs typeface="+mn-ea"/>
                </a:rPr>
                <a:t>添加标题</a:t>
              </a:r>
            </a:p>
          </p:txBody>
        </p:sp>
        <p:sp>
          <p:nvSpPr>
            <p:cNvPr id="27" name="Oval 27"/>
            <p:cNvSpPr>
              <a:spLocks noChangeArrowheads="1"/>
            </p:cNvSpPr>
            <p:nvPr/>
          </p:nvSpPr>
          <p:spPr bwMode="auto">
            <a:xfrm>
              <a:off x="3564537" y="3594701"/>
              <a:ext cx="87358" cy="87358"/>
            </a:xfrm>
            <a:prstGeom prst="ellipse">
              <a:avLst/>
            </a:pr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26" name="Oval 26"/>
            <p:cNvSpPr>
              <a:spLocks noChangeArrowheads="1"/>
            </p:cNvSpPr>
            <p:nvPr/>
          </p:nvSpPr>
          <p:spPr bwMode="auto">
            <a:xfrm>
              <a:off x="5073454" y="3226406"/>
              <a:ext cx="84380" cy="84380"/>
            </a:xfrm>
            <a:prstGeom prst="ellipse">
              <a:avLst/>
            </a:pr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24" name="Oval 24"/>
            <p:cNvSpPr>
              <a:spLocks noChangeArrowheads="1"/>
            </p:cNvSpPr>
            <p:nvPr/>
          </p:nvSpPr>
          <p:spPr bwMode="auto">
            <a:xfrm>
              <a:off x="4803438" y="2108617"/>
              <a:ext cx="86366" cy="84380"/>
            </a:xfrm>
            <a:prstGeom prst="ellipse">
              <a:avLst/>
            </a:pr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25" name="Oval 25"/>
            <p:cNvSpPr>
              <a:spLocks noChangeArrowheads="1"/>
            </p:cNvSpPr>
            <p:nvPr/>
          </p:nvSpPr>
          <p:spPr bwMode="auto">
            <a:xfrm>
              <a:off x="3316360" y="2408415"/>
              <a:ext cx="84380" cy="84380"/>
            </a:xfrm>
            <a:prstGeom prst="ellipse">
              <a:avLst/>
            </a:pr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49" name="Freeform 41"/>
            <p:cNvSpPr>
              <a:spLocks noEditPoints="1"/>
            </p:cNvSpPr>
            <p:nvPr/>
          </p:nvSpPr>
          <p:spPr bwMode="auto">
            <a:xfrm>
              <a:off x="5106213" y="3274723"/>
              <a:ext cx="18862" cy="412966"/>
            </a:xfrm>
            <a:custGeom>
              <a:avLst/>
              <a:gdLst>
                <a:gd name="T0" fmla="*/ 19 w 19"/>
                <a:gd name="T1" fmla="*/ 416 h 416"/>
                <a:gd name="T2" fmla="*/ 0 w 19"/>
                <a:gd name="T3" fmla="*/ 416 h 416"/>
                <a:gd name="T4" fmla="*/ 0 w 19"/>
                <a:gd name="T5" fmla="*/ 397 h 416"/>
                <a:gd name="T6" fmla="*/ 19 w 19"/>
                <a:gd name="T7" fmla="*/ 397 h 416"/>
                <a:gd name="T8" fmla="*/ 19 w 19"/>
                <a:gd name="T9" fmla="*/ 416 h 416"/>
                <a:gd name="T10" fmla="*/ 19 w 19"/>
                <a:gd name="T11" fmla="*/ 359 h 416"/>
                <a:gd name="T12" fmla="*/ 0 w 19"/>
                <a:gd name="T13" fmla="*/ 359 h 416"/>
                <a:gd name="T14" fmla="*/ 0 w 19"/>
                <a:gd name="T15" fmla="*/ 340 h 416"/>
                <a:gd name="T16" fmla="*/ 19 w 19"/>
                <a:gd name="T17" fmla="*/ 340 h 416"/>
                <a:gd name="T18" fmla="*/ 19 w 19"/>
                <a:gd name="T19" fmla="*/ 359 h 416"/>
                <a:gd name="T20" fmla="*/ 19 w 19"/>
                <a:gd name="T21" fmla="*/ 303 h 416"/>
                <a:gd name="T22" fmla="*/ 0 w 19"/>
                <a:gd name="T23" fmla="*/ 303 h 416"/>
                <a:gd name="T24" fmla="*/ 0 w 19"/>
                <a:gd name="T25" fmla="*/ 284 h 416"/>
                <a:gd name="T26" fmla="*/ 19 w 19"/>
                <a:gd name="T27" fmla="*/ 284 h 416"/>
                <a:gd name="T28" fmla="*/ 19 w 19"/>
                <a:gd name="T29" fmla="*/ 303 h 416"/>
                <a:gd name="T30" fmla="*/ 19 w 19"/>
                <a:gd name="T31" fmla="*/ 246 h 416"/>
                <a:gd name="T32" fmla="*/ 0 w 19"/>
                <a:gd name="T33" fmla="*/ 246 h 416"/>
                <a:gd name="T34" fmla="*/ 0 w 19"/>
                <a:gd name="T35" fmla="*/ 227 h 416"/>
                <a:gd name="T36" fmla="*/ 19 w 19"/>
                <a:gd name="T37" fmla="*/ 227 h 416"/>
                <a:gd name="T38" fmla="*/ 19 w 19"/>
                <a:gd name="T39" fmla="*/ 246 h 416"/>
                <a:gd name="T40" fmla="*/ 19 w 19"/>
                <a:gd name="T41" fmla="*/ 189 h 416"/>
                <a:gd name="T42" fmla="*/ 0 w 19"/>
                <a:gd name="T43" fmla="*/ 189 h 416"/>
                <a:gd name="T44" fmla="*/ 0 w 19"/>
                <a:gd name="T45" fmla="*/ 170 h 416"/>
                <a:gd name="T46" fmla="*/ 19 w 19"/>
                <a:gd name="T47" fmla="*/ 170 h 416"/>
                <a:gd name="T48" fmla="*/ 19 w 19"/>
                <a:gd name="T49" fmla="*/ 189 h 416"/>
                <a:gd name="T50" fmla="*/ 19 w 19"/>
                <a:gd name="T51" fmla="*/ 133 h 416"/>
                <a:gd name="T52" fmla="*/ 0 w 19"/>
                <a:gd name="T53" fmla="*/ 133 h 416"/>
                <a:gd name="T54" fmla="*/ 0 w 19"/>
                <a:gd name="T55" fmla="*/ 114 h 416"/>
                <a:gd name="T56" fmla="*/ 19 w 19"/>
                <a:gd name="T57" fmla="*/ 114 h 416"/>
                <a:gd name="T58" fmla="*/ 19 w 19"/>
                <a:gd name="T59" fmla="*/ 133 h 416"/>
                <a:gd name="T60" fmla="*/ 19 w 19"/>
                <a:gd name="T61" fmla="*/ 76 h 416"/>
                <a:gd name="T62" fmla="*/ 0 w 19"/>
                <a:gd name="T63" fmla="*/ 76 h 416"/>
                <a:gd name="T64" fmla="*/ 0 w 19"/>
                <a:gd name="T65" fmla="*/ 57 h 416"/>
                <a:gd name="T66" fmla="*/ 19 w 19"/>
                <a:gd name="T67" fmla="*/ 57 h 416"/>
                <a:gd name="T68" fmla="*/ 19 w 19"/>
                <a:gd name="T69" fmla="*/ 76 h 416"/>
                <a:gd name="T70" fmla="*/ 19 w 19"/>
                <a:gd name="T71" fmla="*/ 19 h 416"/>
                <a:gd name="T72" fmla="*/ 0 w 19"/>
                <a:gd name="T73" fmla="*/ 19 h 416"/>
                <a:gd name="T74" fmla="*/ 0 w 19"/>
                <a:gd name="T75" fmla="*/ 0 h 416"/>
                <a:gd name="T76" fmla="*/ 19 w 19"/>
                <a:gd name="T77" fmla="*/ 0 h 416"/>
                <a:gd name="T78" fmla="*/ 19 w 19"/>
                <a:gd name="T79" fmla="*/ 1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416">
                  <a:moveTo>
                    <a:pt x="19" y="416"/>
                  </a:moveTo>
                  <a:lnTo>
                    <a:pt x="0" y="416"/>
                  </a:lnTo>
                  <a:lnTo>
                    <a:pt x="0" y="397"/>
                  </a:lnTo>
                  <a:lnTo>
                    <a:pt x="19" y="397"/>
                  </a:lnTo>
                  <a:lnTo>
                    <a:pt x="19" y="416"/>
                  </a:lnTo>
                  <a:close/>
                  <a:moveTo>
                    <a:pt x="19" y="359"/>
                  </a:moveTo>
                  <a:lnTo>
                    <a:pt x="0" y="359"/>
                  </a:lnTo>
                  <a:lnTo>
                    <a:pt x="0" y="340"/>
                  </a:lnTo>
                  <a:lnTo>
                    <a:pt x="19" y="340"/>
                  </a:lnTo>
                  <a:lnTo>
                    <a:pt x="19" y="359"/>
                  </a:lnTo>
                  <a:close/>
                  <a:moveTo>
                    <a:pt x="19" y="303"/>
                  </a:moveTo>
                  <a:lnTo>
                    <a:pt x="0" y="303"/>
                  </a:lnTo>
                  <a:lnTo>
                    <a:pt x="0" y="284"/>
                  </a:lnTo>
                  <a:lnTo>
                    <a:pt x="19" y="284"/>
                  </a:lnTo>
                  <a:lnTo>
                    <a:pt x="19" y="303"/>
                  </a:lnTo>
                  <a:close/>
                  <a:moveTo>
                    <a:pt x="19" y="246"/>
                  </a:moveTo>
                  <a:lnTo>
                    <a:pt x="0" y="246"/>
                  </a:lnTo>
                  <a:lnTo>
                    <a:pt x="0" y="227"/>
                  </a:lnTo>
                  <a:lnTo>
                    <a:pt x="19" y="227"/>
                  </a:lnTo>
                  <a:lnTo>
                    <a:pt x="19" y="246"/>
                  </a:lnTo>
                  <a:close/>
                  <a:moveTo>
                    <a:pt x="19" y="189"/>
                  </a:moveTo>
                  <a:lnTo>
                    <a:pt x="0" y="189"/>
                  </a:lnTo>
                  <a:lnTo>
                    <a:pt x="0" y="170"/>
                  </a:lnTo>
                  <a:lnTo>
                    <a:pt x="19" y="170"/>
                  </a:lnTo>
                  <a:lnTo>
                    <a:pt x="19" y="189"/>
                  </a:lnTo>
                  <a:close/>
                  <a:moveTo>
                    <a:pt x="19" y="133"/>
                  </a:moveTo>
                  <a:lnTo>
                    <a:pt x="0" y="133"/>
                  </a:lnTo>
                  <a:lnTo>
                    <a:pt x="0" y="114"/>
                  </a:lnTo>
                  <a:lnTo>
                    <a:pt x="19" y="114"/>
                  </a:lnTo>
                  <a:lnTo>
                    <a:pt x="19" y="133"/>
                  </a:lnTo>
                  <a:close/>
                  <a:moveTo>
                    <a:pt x="19" y="76"/>
                  </a:moveTo>
                  <a:lnTo>
                    <a:pt x="0" y="76"/>
                  </a:lnTo>
                  <a:lnTo>
                    <a:pt x="0" y="57"/>
                  </a:lnTo>
                  <a:lnTo>
                    <a:pt x="19" y="57"/>
                  </a:lnTo>
                  <a:lnTo>
                    <a:pt x="19" y="76"/>
                  </a:lnTo>
                  <a:close/>
                  <a:moveTo>
                    <a:pt x="19" y="19"/>
                  </a:moveTo>
                  <a:lnTo>
                    <a:pt x="0" y="19"/>
                  </a:lnTo>
                  <a:lnTo>
                    <a:pt x="0" y="0"/>
                  </a:lnTo>
                  <a:lnTo>
                    <a:pt x="19" y="0"/>
                  </a:lnTo>
                  <a:lnTo>
                    <a:pt x="19" y="19"/>
                  </a:lnTo>
                  <a:close/>
                </a:path>
              </a:pathLst>
            </a:custGeom>
            <a:solidFill>
              <a:srgbClr val="990099"/>
            </a:solidFill>
            <a:ln>
              <a:solidFill>
                <a:schemeClr val="bg1">
                  <a:lumMod val="50000"/>
                </a:schemeClr>
              </a:solidFill>
            </a:ln>
          </p:spPr>
          <p:txBody>
            <a:bodyPr vert="horz" wrap="square" lIns="91440" tIns="45720" rIns="91440" bIns="45720" numCol="1" anchor="t" anchorCtr="0" compatLnSpc="1"/>
            <a:lstStyle/>
            <a:p>
              <a:endParaRPr lang="zh-CN" altLang="en-US">
                <a:solidFill>
                  <a:srgbClr val="800080"/>
                </a:solidFill>
                <a:cs typeface="+mn-ea"/>
              </a:endParaRPr>
            </a:p>
          </p:txBody>
        </p:sp>
      </p:grpSp>
      <p:sp>
        <p:nvSpPr>
          <p:cNvPr id="3" name="标题 2"/>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385520" y="2711738"/>
            <a:ext cx="2767181" cy="3280231"/>
          </a:xfrm>
          <a:prstGeom prst="rect">
            <a:avLst/>
          </a:prstGeom>
          <a:noFill/>
          <a:ln w="1905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pic>
        <p:nvPicPr>
          <p:cNvPr id="35" name="Picture 2" descr="C:\Documents and Settings\Administrator\桌面\u=4118444350,3153652266&amp;fm=21&amp;gp=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19223" y="4437671"/>
            <a:ext cx="2699615" cy="1522780"/>
          </a:xfrm>
          <a:prstGeom prst="rect">
            <a:avLst/>
          </a:prstGeom>
          <a:noFill/>
          <a:extLst>
            <a:ext uri="{909E8E84-426E-40DD-AFC4-6F175D3DCCD1}">
              <a14:hiddenFill xmlns:a14="http://schemas.microsoft.com/office/drawing/2010/main">
                <a:solidFill>
                  <a:srgbClr val="FFFFFF"/>
                </a:solidFill>
              </a14:hiddenFill>
            </a:ext>
          </a:extLst>
        </p:spPr>
      </p:pic>
      <p:sp>
        <p:nvSpPr>
          <p:cNvPr id="36" name="矩形 35"/>
          <p:cNvSpPr/>
          <p:nvPr/>
        </p:nvSpPr>
        <p:spPr>
          <a:xfrm>
            <a:off x="8102939" y="2711738"/>
            <a:ext cx="2767181" cy="3280231"/>
          </a:xfrm>
          <a:prstGeom prst="rect">
            <a:avLst/>
          </a:prstGeom>
          <a:noFill/>
          <a:ln w="190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pic>
        <p:nvPicPr>
          <p:cNvPr id="37" name="Picture 3" descr="C:\Documents and Settings\Administrator\桌面\2774-1102201202054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36102" y="4437671"/>
            <a:ext cx="2699615" cy="152278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4764507" y="2711738"/>
            <a:ext cx="2767181" cy="3280231"/>
          </a:xfrm>
          <a:prstGeom prst="rect">
            <a:avLst/>
          </a:pr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pic>
        <p:nvPicPr>
          <p:cNvPr id="39" name="Picture 5" descr="C:\Documents and Settings\Administrator\桌面\78a9e16b81e4e66a9b9d54db12_56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99423" y="4440044"/>
            <a:ext cx="2698414" cy="1518056"/>
          </a:xfrm>
          <a:prstGeom prst="rect">
            <a:avLst/>
          </a:prstGeom>
          <a:noFill/>
          <a:extLst>
            <a:ext uri="{909E8E84-426E-40DD-AFC4-6F175D3DCCD1}">
              <a14:hiddenFill xmlns:a14="http://schemas.microsoft.com/office/drawing/2010/main">
                <a:solidFill>
                  <a:srgbClr val="FFFFFF"/>
                </a:solidFill>
              </a14:hiddenFill>
            </a:ext>
          </a:extLst>
        </p:spPr>
      </p:pic>
      <p:sp>
        <p:nvSpPr>
          <p:cNvPr id="40" name="矩形 39"/>
          <p:cNvSpPr/>
          <p:nvPr/>
        </p:nvSpPr>
        <p:spPr>
          <a:xfrm>
            <a:off x="-273" y="2708920"/>
            <a:ext cx="1219148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46" name="TextBox 45"/>
          <p:cNvSpPr txBox="1"/>
          <p:nvPr/>
        </p:nvSpPr>
        <p:spPr>
          <a:xfrm>
            <a:off x="1900708" y="2835676"/>
            <a:ext cx="1708136" cy="415486"/>
          </a:xfrm>
          <a:prstGeom prst="rect">
            <a:avLst/>
          </a:prstGeom>
          <a:noFill/>
          <a:ln>
            <a:noFill/>
          </a:ln>
        </p:spPr>
        <p:txBody>
          <a:bodyPr wrap="none" lIns="121908" tIns="60954" rIns="121908" bIns="60954" rtlCol="0">
            <a:spAutoFit/>
          </a:bodyPr>
          <a:lstStyle/>
          <a:p>
            <a:r>
              <a:rPr lang="zh-CN" altLang="en-US" sz="1900" dirty="0">
                <a:solidFill>
                  <a:schemeClr val="bg1"/>
                </a:solidFill>
                <a:latin typeface="+mn-ea"/>
                <a:cs typeface="+mn-ea"/>
              </a:rPr>
              <a:t>添加文本标题</a:t>
            </a:r>
          </a:p>
        </p:txBody>
      </p:sp>
      <p:sp>
        <p:nvSpPr>
          <p:cNvPr id="47" name="TextBox 46"/>
          <p:cNvSpPr txBox="1"/>
          <p:nvPr/>
        </p:nvSpPr>
        <p:spPr>
          <a:xfrm>
            <a:off x="5274487" y="2835676"/>
            <a:ext cx="1708136" cy="415486"/>
          </a:xfrm>
          <a:prstGeom prst="rect">
            <a:avLst/>
          </a:prstGeom>
          <a:noFill/>
          <a:ln>
            <a:noFill/>
          </a:ln>
        </p:spPr>
        <p:txBody>
          <a:bodyPr wrap="none" lIns="121908" tIns="60954" rIns="121908" bIns="60954" rtlCol="0">
            <a:spAutoFit/>
          </a:bodyPr>
          <a:lstStyle/>
          <a:p>
            <a:r>
              <a:rPr lang="zh-CN" altLang="en-US" sz="1900" dirty="0">
                <a:solidFill>
                  <a:schemeClr val="bg1"/>
                </a:solidFill>
                <a:latin typeface="+mn-ea"/>
                <a:cs typeface="+mn-ea"/>
              </a:rPr>
              <a:t>添加文本标题</a:t>
            </a:r>
          </a:p>
        </p:txBody>
      </p:sp>
      <p:sp>
        <p:nvSpPr>
          <p:cNvPr id="48" name="TextBox 47"/>
          <p:cNvSpPr txBox="1"/>
          <p:nvPr/>
        </p:nvSpPr>
        <p:spPr>
          <a:xfrm>
            <a:off x="8612386" y="2835676"/>
            <a:ext cx="1708136" cy="415486"/>
          </a:xfrm>
          <a:prstGeom prst="rect">
            <a:avLst/>
          </a:prstGeom>
          <a:noFill/>
          <a:ln>
            <a:noFill/>
          </a:ln>
        </p:spPr>
        <p:txBody>
          <a:bodyPr wrap="none" lIns="121908" tIns="60954" rIns="121908" bIns="60954" rtlCol="0">
            <a:spAutoFit/>
          </a:bodyPr>
          <a:lstStyle/>
          <a:p>
            <a:r>
              <a:rPr lang="zh-CN" altLang="en-US" sz="1900" dirty="0">
                <a:solidFill>
                  <a:schemeClr val="bg1"/>
                </a:solidFill>
                <a:latin typeface="+mn-ea"/>
                <a:cs typeface="+mn-ea"/>
              </a:rPr>
              <a:t>添加文本标题</a:t>
            </a:r>
          </a:p>
        </p:txBody>
      </p:sp>
      <p:sp>
        <p:nvSpPr>
          <p:cNvPr id="49" name="TextBox 48"/>
          <p:cNvSpPr txBox="1"/>
          <p:nvPr/>
        </p:nvSpPr>
        <p:spPr>
          <a:xfrm>
            <a:off x="1649549" y="3470642"/>
            <a:ext cx="2297766" cy="861775"/>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容简要详尽。点击添加</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文字内容。</a:t>
            </a:r>
          </a:p>
        </p:txBody>
      </p:sp>
      <p:sp>
        <p:nvSpPr>
          <p:cNvPr id="50" name="TextBox 49"/>
          <p:cNvSpPr txBox="1"/>
          <p:nvPr/>
        </p:nvSpPr>
        <p:spPr>
          <a:xfrm>
            <a:off x="5024362" y="3470642"/>
            <a:ext cx="2297766" cy="861775"/>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容简要详尽。点击添加</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文字内容。</a:t>
            </a:r>
          </a:p>
        </p:txBody>
      </p:sp>
      <p:sp>
        <p:nvSpPr>
          <p:cNvPr id="56" name="TextBox 55"/>
          <p:cNvSpPr txBox="1"/>
          <p:nvPr/>
        </p:nvSpPr>
        <p:spPr>
          <a:xfrm>
            <a:off x="8357616" y="3470642"/>
            <a:ext cx="2297766" cy="861775"/>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容简要详尽。点击添加</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文字内容。</a:t>
            </a:r>
          </a:p>
        </p:txBody>
      </p:sp>
      <p:sp>
        <p:nvSpPr>
          <p:cNvPr id="57" name="TextBox 56"/>
          <p:cNvSpPr txBox="1"/>
          <p:nvPr/>
        </p:nvSpPr>
        <p:spPr>
          <a:xfrm>
            <a:off x="3152950" y="1600936"/>
            <a:ext cx="5991360" cy="1107984"/>
          </a:xfrm>
          <a:prstGeom prst="rect">
            <a:avLst/>
          </a:prstGeom>
          <a:noFill/>
          <a:ln>
            <a:noFill/>
          </a:ln>
        </p:spPr>
        <p:txBody>
          <a:bodyPr wrap="none" lIns="121908" tIns="60954" rIns="121908" bIns="60954" rtlCol="0">
            <a:spAutoFit/>
          </a:bodyPr>
          <a:lstStyle/>
          <a:p>
            <a:r>
              <a:rPr lang="zh-CN" altLang="en-US" sz="6400" dirty="0">
                <a:solidFill>
                  <a:schemeClr val="tx1">
                    <a:lumMod val="50000"/>
                    <a:lumOff val="50000"/>
                  </a:schemeClr>
                </a:solidFill>
                <a:latin typeface="+mn-ea"/>
                <a:cs typeface="+mn-ea"/>
              </a:rPr>
              <a:t>请输入相关内容</a:t>
            </a:r>
          </a:p>
        </p:txBody>
      </p:sp>
      <p:sp>
        <p:nvSpPr>
          <p:cNvPr id="58" name="TextBox 57"/>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p:tgtEl>
                                          <p:spTgt spid="34"/>
                                        </p:tgtEl>
                                        <p:attrNameLst>
                                          <p:attrName>ppt_y</p:attrName>
                                        </p:attrNameLst>
                                      </p:cBhvr>
                                      <p:tavLst>
                                        <p:tav tm="0">
                                          <p:val>
                                            <p:strVal val="#ppt_y+#ppt_h*1.125000"/>
                                          </p:val>
                                        </p:tav>
                                        <p:tav tm="100000">
                                          <p:val>
                                            <p:strVal val="#ppt_y"/>
                                          </p:val>
                                        </p:tav>
                                      </p:tavLst>
                                    </p:anim>
                                    <p:animEffect transition="in" filter="wipe(up)">
                                      <p:cBhvr>
                                        <p:cTn id="12" dur="500"/>
                                        <p:tgtEl>
                                          <p:spTgt spid="34"/>
                                        </p:tgtEl>
                                      </p:cBhvr>
                                    </p:animEffect>
                                  </p:childTnLst>
                                </p:cTn>
                              </p:par>
                              <p:par>
                                <p:cTn id="13" presetID="12" presetClass="entr" presetSubtype="4"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p:tgtEl>
                                          <p:spTgt spid="49"/>
                                        </p:tgtEl>
                                        <p:attrNameLst>
                                          <p:attrName>ppt_y</p:attrName>
                                        </p:attrNameLst>
                                      </p:cBhvr>
                                      <p:tavLst>
                                        <p:tav tm="0">
                                          <p:val>
                                            <p:strVal val="#ppt_y+#ppt_h*1.125000"/>
                                          </p:val>
                                        </p:tav>
                                        <p:tav tm="100000">
                                          <p:val>
                                            <p:strVal val="#ppt_y"/>
                                          </p:val>
                                        </p:tav>
                                      </p:tavLst>
                                    </p:anim>
                                    <p:animEffect transition="in" filter="wipe(up)">
                                      <p:cBhvr>
                                        <p:cTn id="20" dur="500"/>
                                        <p:tgtEl>
                                          <p:spTgt spid="49"/>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p:tgtEl>
                                          <p:spTgt spid="46"/>
                                        </p:tgtEl>
                                        <p:attrNameLst>
                                          <p:attrName>ppt_y</p:attrName>
                                        </p:attrNameLst>
                                      </p:cBhvr>
                                      <p:tavLst>
                                        <p:tav tm="0">
                                          <p:val>
                                            <p:strVal val="#ppt_y+#ppt_h*1.125000"/>
                                          </p:val>
                                        </p:tav>
                                        <p:tav tm="100000">
                                          <p:val>
                                            <p:strVal val="#ppt_y"/>
                                          </p:val>
                                        </p:tav>
                                      </p:tavLst>
                                    </p:anim>
                                    <p:animEffect transition="in" filter="wipe(up)">
                                      <p:cBhvr>
                                        <p:cTn id="24" dur="500"/>
                                        <p:tgtEl>
                                          <p:spTgt spid="46"/>
                                        </p:tgtEl>
                                      </p:cBhvr>
                                    </p:animEffect>
                                  </p:childTnLst>
                                </p:cTn>
                              </p:par>
                            </p:childTnLst>
                          </p:cTn>
                        </p:par>
                        <p:par>
                          <p:cTn id="25" fill="hold">
                            <p:stCondLst>
                              <p:cond delay="1000"/>
                            </p:stCondLst>
                            <p:childTnLst>
                              <p:par>
                                <p:cTn id="26" presetID="12" presetClass="entr" presetSubtype="4"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p:tgtEl>
                                          <p:spTgt spid="39"/>
                                        </p:tgtEl>
                                        <p:attrNameLst>
                                          <p:attrName>ppt_y</p:attrName>
                                        </p:attrNameLst>
                                      </p:cBhvr>
                                      <p:tavLst>
                                        <p:tav tm="0">
                                          <p:val>
                                            <p:strVal val="#ppt_y+#ppt_h*1.125000"/>
                                          </p:val>
                                        </p:tav>
                                        <p:tav tm="100000">
                                          <p:val>
                                            <p:strVal val="#ppt_y"/>
                                          </p:val>
                                        </p:tav>
                                      </p:tavLst>
                                    </p:anim>
                                    <p:animEffect transition="in" filter="wipe(up)">
                                      <p:cBhvr>
                                        <p:cTn id="29" dur="500"/>
                                        <p:tgtEl>
                                          <p:spTgt spid="39"/>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p:tgtEl>
                                          <p:spTgt spid="50"/>
                                        </p:tgtEl>
                                        <p:attrNameLst>
                                          <p:attrName>ppt_y</p:attrName>
                                        </p:attrNameLst>
                                      </p:cBhvr>
                                      <p:tavLst>
                                        <p:tav tm="0">
                                          <p:val>
                                            <p:strVal val="#ppt_y+#ppt_h*1.125000"/>
                                          </p:val>
                                        </p:tav>
                                        <p:tav tm="100000">
                                          <p:val>
                                            <p:strVal val="#ppt_y"/>
                                          </p:val>
                                        </p:tav>
                                      </p:tavLst>
                                    </p:anim>
                                    <p:animEffect transition="in" filter="wipe(up)">
                                      <p:cBhvr>
                                        <p:cTn id="33" dur="500"/>
                                        <p:tgtEl>
                                          <p:spTgt spid="50"/>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additive="base">
                                        <p:cTn id="36" dur="500"/>
                                        <p:tgtEl>
                                          <p:spTgt spid="47"/>
                                        </p:tgtEl>
                                        <p:attrNameLst>
                                          <p:attrName>ppt_y</p:attrName>
                                        </p:attrNameLst>
                                      </p:cBhvr>
                                      <p:tavLst>
                                        <p:tav tm="0">
                                          <p:val>
                                            <p:strVal val="#ppt_y+#ppt_h*1.125000"/>
                                          </p:val>
                                        </p:tav>
                                        <p:tav tm="100000">
                                          <p:val>
                                            <p:strVal val="#ppt_y"/>
                                          </p:val>
                                        </p:tav>
                                      </p:tavLst>
                                    </p:anim>
                                    <p:animEffect transition="in" filter="wipe(up)">
                                      <p:cBhvr>
                                        <p:cTn id="37" dur="500"/>
                                        <p:tgtEl>
                                          <p:spTgt spid="47"/>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p:tgtEl>
                                          <p:spTgt spid="38"/>
                                        </p:tgtEl>
                                        <p:attrNameLst>
                                          <p:attrName>ppt_y</p:attrName>
                                        </p:attrNameLst>
                                      </p:cBhvr>
                                      <p:tavLst>
                                        <p:tav tm="0">
                                          <p:val>
                                            <p:strVal val="#ppt_y+#ppt_h*1.125000"/>
                                          </p:val>
                                        </p:tav>
                                        <p:tav tm="100000">
                                          <p:val>
                                            <p:strVal val="#ppt_y"/>
                                          </p:val>
                                        </p:tav>
                                      </p:tavLst>
                                    </p:anim>
                                    <p:animEffect transition="in" filter="wipe(up)">
                                      <p:cBhvr>
                                        <p:cTn id="41" dur="500"/>
                                        <p:tgtEl>
                                          <p:spTgt spid="38"/>
                                        </p:tgtEl>
                                      </p:cBhvr>
                                    </p:animEffect>
                                  </p:childTnLst>
                                </p:cTn>
                              </p:par>
                            </p:childTnLst>
                          </p:cTn>
                        </p:par>
                        <p:par>
                          <p:cTn id="42" fill="hold">
                            <p:stCondLst>
                              <p:cond delay="1500"/>
                            </p:stCondLst>
                            <p:childTnLst>
                              <p:par>
                                <p:cTn id="43" presetID="12" presetClass="entr" presetSubtype="4"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p:tgtEl>
                                          <p:spTgt spid="36"/>
                                        </p:tgtEl>
                                        <p:attrNameLst>
                                          <p:attrName>ppt_y</p:attrName>
                                        </p:attrNameLst>
                                      </p:cBhvr>
                                      <p:tavLst>
                                        <p:tav tm="0">
                                          <p:val>
                                            <p:strVal val="#ppt_y+#ppt_h*1.125000"/>
                                          </p:val>
                                        </p:tav>
                                        <p:tav tm="100000">
                                          <p:val>
                                            <p:strVal val="#ppt_y"/>
                                          </p:val>
                                        </p:tav>
                                      </p:tavLst>
                                    </p:anim>
                                    <p:animEffect transition="in" filter="wipe(up)">
                                      <p:cBhvr>
                                        <p:cTn id="46" dur="500"/>
                                        <p:tgtEl>
                                          <p:spTgt spid="36"/>
                                        </p:tgtEl>
                                      </p:cBhvr>
                                    </p:animEffect>
                                  </p:childTnLst>
                                </p:cTn>
                              </p:par>
                              <p:par>
                                <p:cTn id="47" presetID="12" presetClass="entr" presetSubtype="4" fill="hold" nodeType="with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p:tgtEl>
                                          <p:spTgt spid="37"/>
                                        </p:tgtEl>
                                        <p:attrNameLst>
                                          <p:attrName>ppt_y</p:attrName>
                                        </p:attrNameLst>
                                      </p:cBhvr>
                                      <p:tavLst>
                                        <p:tav tm="0">
                                          <p:val>
                                            <p:strVal val="#ppt_y+#ppt_h*1.125000"/>
                                          </p:val>
                                        </p:tav>
                                        <p:tav tm="100000">
                                          <p:val>
                                            <p:strVal val="#ppt_y"/>
                                          </p:val>
                                        </p:tav>
                                      </p:tavLst>
                                    </p:anim>
                                    <p:animEffect transition="in" filter="wipe(up)">
                                      <p:cBhvr>
                                        <p:cTn id="50" dur="500"/>
                                        <p:tgtEl>
                                          <p:spTgt spid="37"/>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additive="base">
                                        <p:cTn id="53" dur="500"/>
                                        <p:tgtEl>
                                          <p:spTgt spid="56"/>
                                        </p:tgtEl>
                                        <p:attrNameLst>
                                          <p:attrName>ppt_y</p:attrName>
                                        </p:attrNameLst>
                                      </p:cBhvr>
                                      <p:tavLst>
                                        <p:tav tm="0">
                                          <p:val>
                                            <p:strVal val="#ppt_y+#ppt_h*1.125000"/>
                                          </p:val>
                                        </p:tav>
                                        <p:tav tm="100000">
                                          <p:val>
                                            <p:strVal val="#ppt_y"/>
                                          </p:val>
                                        </p:tav>
                                      </p:tavLst>
                                    </p:anim>
                                    <p:animEffect transition="in" filter="wipe(up)">
                                      <p:cBhvr>
                                        <p:cTn id="54" dur="500"/>
                                        <p:tgtEl>
                                          <p:spTgt spid="56"/>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p:tgtEl>
                                          <p:spTgt spid="48"/>
                                        </p:tgtEl>
                                        <p:attrNameLst>
                                          <p:attrName>ppt_y</p:attrName>
                                        </p:attrNameLst>
                                      </p:cBhvr>
                                      <p:tavLst>
                                        <p:tav tm="0">
                                          <p:val>
                                            <p:strVal val="#ppt_y+#ppt_h*1.125000"/>
                                          </p:val>
                                        </p:tav>
                                        <p:tav tm="100000">
                                          <p:val>
                                            <p:strVal val="#ppt_y"/>
                                          </p:val>
                                        </p:tav>
                                      </p:tavLst>
                                    </p:anim>
                                    <p:animEffect transition="in" filter="wipe(up)">
                                      <p:cBhvr>
                                        <p:cTn id="58" dur="500"/>
                                        <p:tgtEl>
                                          <p:spTgt spid="48"/>
                                        </p:tgtEl>
                                      </p:cBhvr>
                                    </p:animEffect>
                                  </p:childTnLst>
                                </p:cTn>
                              </p:par>
                            </p:childTnLst>
                          </p:cTn>
                        </p:par>
                        <p:par>
                          <p:cTn id="59" fill="hold">
                            <p:stCondLst>
                              <p:cond delay="2000"/>
                            </p:stCondLst>
                            <p:childTnLst>
                              <p:par>
                                <p:cTn id="60" presetID="12" presetClass="entr" presetSubtype="8" fill="hold" grpId="0" nodeType="after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right)">
                                      <p:cBhvr>
                                        <p:cTn id="63" dur="500"/>
                                        <p:tgtEl>
                                          <p:spTgt spid="40"/>
                                        </p:tgtEl>
                                      </p:cBhvr>
                                    </p:animEffect>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animBg="1"/>
      <p:bldP spid="38" grpId="0" animBg="1"/>
      <p:bldP spid="40" grpId="0" animBg="1"/>
      <p:bldP spid="46" grpId="0"/>
      <p:bldP spid="47" grpId="0"/>
      <p:bldP spid="48" grpId="0"/>
      <p:bldP spid="49" grpId="0"/>
      <p:bldP spid="50" grpId="0"/>
      <p:bldP spid="56" grpId="0"/>
      <p:bldP spid="57" grpId="0"/>
      <p:bldP spid="5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6"/>
          <p:cNvSpPr txBox="1"/>
          <p:nvPr/>
        </p:nvSpPr>
        <p:spPr>
          <a:xfrm>
            <a:off x="4390666" y="1602372"/>
            <a:ext cx="4745210" cy="1446550"/>
          </a:xfrm>
          <a:prstGeom prst="rect">
            <a:avLst/>
          </a:prstGeom>
          <a:noFill/>
          <a:effectLst/>
        </p:spPr>
        <p:txBody>
          <a:bodyPr wrap="none" lIns="91440" tIns="45720" rIns="91440" bIns="45720" rtlCol="0">
            <a:spAutoFit/>
          </a:bodyPr>
          <a:lstStyle/>
          <a:p>
            <a:r>
              <a:rPr lang="en-US" altLang="zh-CN" sz="8800" dirty="0">
                <a:solidFill>
                  <a:srgbClr val="57B5A5"/>
                </a:solidFill>
                <a:latin typeface="+mn-ea"/>
              </a:rPr>
              <a:t>201X</a:t>
            </a:r>
            <a:r>
              <a:rPr lang="zh-CN" altLang="en-US" sz="4800" dirty="0">
                <a:solidFill>
                  <a:srgbClr val="57B5A5"/>
                </a:solidFill>
                <a:latin typeface="+mn-ea"/>
              </a:rPr>
              <a:t>小清新</a:t>
            </a:r>
          </a:p>
        </p:txBody>
      </p:sp>
      <p:sp>
        <p:nvSpPr>
          <p:cNvPr id="3" name="TextBox 8"/>
          <p:cNvSpPr txBox="1"/>
          <p:nvPr/>
        </p:nvSpPr>
        <p:spPr>
          <a:xfrm>
            <a:off x="4399738" y="2858460"/>
            <a:ext cx="5109091" cy="830997"/>
          </a:xfrm>
          <a:prstGeom prst="rect">
            <a:avLst/>
          </a:prstGeom>
          <a:noFill/>
        </p:spPr>
        <p:txBody>
          <a:bodyPr wrap="none" lIns="91440" tIns="45720" rIns="91440" bIns="45720" rtlCol="0">
            <a:spAutoFit/>
          </a:bodyPr>
          <a:lstStyle/>
          <a:p>
            <a:r>
              <a:rPr lang="zh-CN" altLang="en-US" sz="4800" b="1" dirty="0">
                <a:solidFill>
                  <a:srgbClr val="57B5A5"/>
                </a:solidFill>
                <a:latin typeface="+mn-ea"/>
              </a:rPr>
              <a:t>寒假计划教学课件</a:t>
            </a:r>
          </a:p>
        </p:txBody>
      </p:sp>
      <p:sp>
        <p:nvSpPr>
          <p:cNvPr id="5" name="矩形 4"/>
          <p:cNvSpPr/>
          <p:nvPr/>
        </p:nvSpPr>
        <p:spPr>
          <a:xfrm>
            <a:off x="4244246" y="3681933"/>
            <a:ext cx="5420074" cy="400110"/>
          </a:xfrm>
          <a:prstGeom prst="rect">
            <a:avLst/>
          </a:prstGeom>
        </p:spPr>
        <p:txBody>
          <a:bodyPr wrap="none" lIns="91440" tIns="45720" rIns="91440" bIns="45720">
            <a:spAutoFit/>
          </a:bodyPr>
          <a:lstStyle/>
          <a:p>
            <a:r>
              <a:rPr lang="en-US" altLang="zh-CN" sz="2000" dirty="0">
                <a:solidFill>
                  <a:srgbClr val="57B5A5"/>
                </a:solidFill>
                <a:latin typeface="+mn-ea"/>
              </a:rPr>
              <a:t>[</a:t>
            </a:r>
            <a:r>
              <a:rPr lang="zh-CN" altLang="en-US" sz="2000" dirty="0">
                <a:solidFill>
                  <a:srgbClr val="57B5A5"/>
                </a:solidFill>
                <a:latin typeface="+mn-ea"/>
              </a:rPr>
              <a:t>教学课件</a:t>
            </a:r>
            <a:r>
              <a:rPr lang="en-US" altLang="zh-CN" sz="2000" dirty="0">
                <a:solidFill>
                  <a:srgbClr val="57B5A5"/>
                </a:solidFill>
                <a:latin typeface="+mn-ea"/>
              </a:rPr>
              <a:t>] </a:t>
            </a:r>
            <a:r>
              <a:rPr lang="zh-CN" altLang="en-US" sz="2000" dirty="0">
                <a:solidFill>
                  <a:srgbClr val="57B5A5"/>
                </a:solidFill>
                <a:latin typeface="+mn-ea"/>
              </a:rPr>
              <a:t> </a:t>
            </a:r>
            <a:r>
              <a:rPr lang="en-US" altLang="zh-CN" sz="2000" dirty="0">
                <a:solidFill>
                  <a:srgbClr val="57B5A5"/>
                </a:solidFill>
                <a:latin typeface="+mn-ea"/>
              </a:rPr>
              <a:t>[</a:t>
            </a:r>
            <a:r>
              <a:rPr lang="zh-CN" altLang="en-US" sz="2000" dirty="0">
                <a:solidFill>
                  <a:srgbClr val="57B5A5"/>
                </a:solidFill>
                <a:latin typeface="+mn-ea"/>
              </a:rPr>
              <a:t>新年计划</a:t>
            </a:r>
            <a:r>
              <a:rPr lang="en-US" altLang="zh-CN" sz="2000" dirty="0">
                <a:solidFill>
                  <a:srgbClr val="57B5A5"/>
                </a:solidFill>
                <a:latin typeface="+mn-ea"/>
              </a:rPr>
              <a:t>]</a:t>
            </a:r>
            <a:r>
              <a:rPr lang="zh-CN" altLang="en-US" sz="2000" dirty="0">
                <a:solidFill>
                  <a:srgbClr val="57B5A5"/>
                </a:solidFill>
                <a:latin typeface="+mn-ea"/>
              </a:rPr>
              <a:t>  </a:t>
            </a:r>
            <a:r>
              <a:rPr lang="en-US" altLang="zh-CN" sz="2000" dirty="0">
                <a:solidFill>
                  <a:srgbClr val="57B5A5"/>
                </a:solidFill>
                <a:latin typeface="+mn-ea"/>
              </a:rPr>
              <a:t>[</a:t>
            </a:r>
            <a:r>
              <a:rPr lang="zh-CN" altLang="en-US" sz="2000" dirty="0">
                <a:solidFill>
                  <a:srgbClr val="57B5A5"/>
                </a:solidFill>
                <a:latin typeface="+mn-ea"/>
              </a:rPr>
              <a:t>工作汇报</a:t>
            </a:r>
            <a:r>
              <a:rPr lang="en-US" altLang="zh-CN" sz="2000" dirty="0">
                <a:solidFill>
                  <a:srgbClr val="57B5A5"/>
                </a:solidFill>
                <a:latin typeface="+mn-ea"/>
              </a:rPr>
              <a:t>] </a:t>
            </a:r>
            <a:r>
              <a:rPr lang="zh-CN" altLang="en-US" sz="2000" dirty="0">
                <a:solidFill>
                  <a:srgbClr val="57B5A5"/>
                </a:solidFill>
                <a:latin typeface="+mn-ea"/>
              </a:rPr>
              <a:t> </a:t>
            </a:r>
            <a:r>
              <a:rPr lang="en-US" altLang="zh-CN" sz="2000" dirty="0">
                <a:solidFill>
                  <a:srgbClr val="57B5A5"/>
                </a:solidFill>
                <a:latin typeface="+mn-ea"/>
              </a:rPr>
              <a:t>[</a:t>
            </a:r>
            <a:r>
              <a:rPr lang="zh-CN" altLang="en-US" sz="2000" dirty="0">
                <a:solidFill>
                  <a:srgbClr val="57B5A5"/>
                </a:solidFill>
                <a:latin typeface="+mn-ea"/>
              </a:rPr>
              <a:t>完整框架</a:t>
            </a:r>
            <a:r>
              <a:rPr lang="en-US" altLang="zh-CN" sz="2000" dirty="0">
                <a:solidFill>
                  <a:srgbClr val="57B5A5"/>
                </a:solidFill>
                <a:latin typeface="+mn-ea"/>
              </a:rPr>
              <a:t>]</a:t>
            </a:r>
            <a:endParaRPr lang="zh-CN" altLang="en-US" sz="2000" dirty="0">
              <a:solidFill>
                <a:srgbClr val="57B5A5"/>
              </a:solidFill>
              <a:latin typeface="+mn-ea"/>
            </a:endParaRPr>
          </a:p>
        </p:txBody>
      </p:sp>
    </p:spTree>
    <p:extLst>
      <p:ext uri="{BB962C8B-B14F-4D97-AF65-F5344CB8AC3E}">
        <p14:creationId xmlns:p14="http://schemas.microsoft.com/office/powerpoint/2010/main" val="99465161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0"/>
                                        <p:tgtEl>
                                          <p:spTgt spid="2"/>
                                        </p:tgtEl>
                                      </p:cBhvr>
                                    </p:animEffect>
                                    <p:anim calcmode="lin" valueType="num">
                                      <p:cBhvr>
                                        <p:cTn id="8" dur="2500" fill="hold"/>
                                        <p:tgtEl>
                                          <p:spTgt spid="2"/>
                                        </p:tgtEl>
                                        <p:attrNameLst>
                                          <p:attrName>ppt_x</p:attrName>
                                        </p:attrNameLst>
                                      </p:cBhvr>
                                      <p:tavLst>
                                        <p:tav tm="0">
                                          <p:val>
                                            <p:strVal val="#ppt_x"/>
                                          </p:val>
                                        </p:tav>
                                        <p:tav tm="100000">
                                          <p:val>
                                            <p:strVal val="#ppt_x"/>
                                          </p:val>
                                        </p:tav>
                                      </p:tavLst>
                                    </p:anim>
                                    <p:anim calcmode="lin" valueType="num">
                                      <p:cBhvr>
                                        <p:cTn id="9" dur="2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2000"/>
                                  </p:stCondLst>
                                  <p:childTnLst>
                                    <p:set>
                                      <p:cBhvr>
                                        <p:cTn id="11" dur="1" fill="hold">
                                          <p:stCondLst>
                                            <p:cond delay="0"/>
                                          </p:stCondLst>
                                        </p:cTn>
                                        <p:tgtEl>
                                          <p:spTgt spid="3"/>
                                        </p:tgtEl>
                                        <p:attrNameLst>
                                          <p:attrName>style.visibility</p:attrName>
                                        </p:attrNameLst>
                                      </p:cBhvr>
                                      <p:to>
                                        <p:strVal val="visible"/>
                                      </p:to>
                                    </p:set>
                                    <p:anim calcmode="lin" valueType="num">
                                      <p:cBhvr>
                                        <p:cTn id="12" dur="1250" fill="hold"/>
                                        <p:tgtEl>
                                          <p:spTgt spid="3"/>
                                        </p:tgtEl>
                                        <p:attrNameLst>
                                          <p:attrName>ppt_w</p:attrName>
                                        </p:attrNameLst>
                                      </p:cBhvr>
                                      <p:tavLst>
                                        <p:tav tm="0">
                                          <p:val>
                                            <p:fltVal val="0"/>
                                          </p:val>
                                        </p:tav>
                                        <p:tav tm="100000">
                                          <p:val>
                                            <p:strVal val="#ppt_w"/>
                                          </p:val>
                                        </p:tav>
                                      </p:tavLst>
                                    </p:anim>
                                    <p:anim calcmode="lin" valueType="num">
                                      <p:cBhvr>
                                        <p:cTn id="13" dur="1250" fill="hold"/>
                                        <p:tgtEl>
                                          <p:spTgt spid="3"/>
                                        </p:tgtEl>
                                        <p:attrNameLst>
                                          <p:attrName>ppt_h</p:attrName>
                                        </p:attrNameLst>
                                      </p:cBhvr>
                                      <p:tavLst>
                                        <p:tav tm="0">
                                          <p:val>
                                            <p:fltVal val="0"/>
                                          </p:val>
                                        </p:tav>
                                        <p:tav tm="100000">
                                          <p:val>
                                            <p:strVal val="#ppt_h"/>
                                          </p:val>
                                        </p:tav>
                                      </p:tavLst>
                                    </p:anim>
                                    <p:animEffect transition="in" filter="fade">
                                      <p:cBhvr>
                                        <p:cTn id="14" dur="1250"/>
                                        <p:tgtEl>
                                          <p:spTgt spid="3"/>
                                        </p:tgtEl>
                                      </p:cBhvr>
                                    </p:animEffect>
                                  </p:childTnLst>
                                </p:cTn>
                              </p:par>
                              <p:par>
                                <p:cTn id="15" presetID="14" presetClass="entr" presetSubtype="10" fill="hold" grpId="0" nodeType="withEffect">
                                  <p:stCondLst>
                                    <p:cond delay="425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355830" y="2058175"/>
            <a:ext cx="1466769" cy="1467336"/>
            <a:chOff x="1714284" y="2039505"/>
            <a:chExt cx="2346735" cy="2347189"/>
          </a:xfrm>
        </p:grpSpPr>
        <p:sp>
          <p:nvSpPr>
            <p:cNvPr id="3" name="任意多边形 2"/>
            <p:cNvSpPr/>
            <p:nvPr/>
          </p:nvSpPr>
          <p:spPr>
            <a:xfrm rot="13500000" flipH="1">
              <a:off x="1714057"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p>
          </p:txBody>
        </p:sp>
        <p:sp>
          <p:nvSpPr>
            <p:cNvPr id="4" name="文本框 5"/>
            <p:cNvSpPr txBox="1">
              <a:spLocks noChangeArrowheads="1"/>
            </p:cNvSpPr>
            <p:nvPr/>
          </p:nvSpPr>
          <p:spPr bwMode="auto">
            <a:xfrm>
              <a:off x="1964705" y="2186816"/>
              <a:ext cx="1931733" cy="1920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7200" dirty="0">
                  <a:solidFill>
                    <a:schemeClr val="bg1"/>
                  </a:solidFill>
                  <a:latin typeface="Century Gothic" panose="020B0502020202020204" pitchFamily="34" charset="0"/>
                </a:rPr>
                <a:t>01</a:t>
              </a:r>
              <a:endParaRPr lang="zh-CN" altLang="en-US" sz="7200" dirty="0">
                <a:solidFill>
                  <a:schemeClr val="bg1"/>
                </a:solidFill>
                <a:latin typeface="Century Gothic" panose="020B0502020202020204" pitchFamily="34" charset="0"/>
              </a:endParaRPr>
            </a:p>
          </p:txBody>
        </p:sp>
      </p:grpSp>
      <p:grpSp>
        <p:nvGrpSpPr>
          <p:cNvPr id="7" name="组合 6"/>
          <p:cNvGrpSpPr/>
          <p:nvPr/>
        </p:nvGrpSpPr>
        <p:grpSpPr bwMode="auto">
          <a:xfrm>
            <a:off x="4856355" y="2085406"/>
            <a:ext cx="5506845" cy="1808162"/>
            <a:chOff x="277329" y="1093495"/>
            <a:chExt cx="5427948" cy="1808240"/>
          </a:xfrm>
        </p:grpSpPr>
        <p:cxnSp>
          <p:nvCxnSpPr>
            <p:cNvPr id="8" name="直接连接符 7"/>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77329" y="1418946"/>
              <a:ext cx="2620520" cy="646359"/>
            </a:xfrm>
            <a:prstGeom prst="rect">
              <a:avLst/>
            </a:prstGeom>
            <a:noFill/>
          </p:spPr>
          <p:txBody>
            <a:bodyPr wrap="square">
              <a:spAutoFit/>
            </a:bodyPr>
            <a:lstStyle/>
            <a:p>
              <a:pPr eaLnBrk="1" fontAlgn="auto" hangingPunct="1">
                <a:spcBef>
                  <a:spcPts val="0"/>
                </a:spcBef>
                <a:spcAft>
                  <a:spcPts val="0"/>
                </a:spcAft>
                <a:defRPr/>
              </a:pPr>
              <a:r>
                <a:rPr lang="zh-CN" altLang="en-US" sz="3600" b="1" dirty="0">
                  <a:solidFill>
                    <a:schemeClr val="tx1">
                      <a:lumMod val="50000"/>
                      <a:lumOff val="50000"/>
                    </a:schemeClr>
                  </a:solidFill>
                  <a:latin typeface="微软雅黑" panose="020B0503020204020204" pitchFamily="34" charset="-122"/>
                  <a:ea typeface="微软雅黑" panose="020B0503020204020204" pitchFamily="34" charset="-122"/>
                </a:rPr>
                <a:t>请输入标题</a:t>
              </a:r>
            </a:p>
          </p:txBody>
        </p:sp>
        <p:sp>
          <p:nvSpPr>
            <p:cNvPr id="10" name="文本框 9"/>
            <p:cNvSpPr txBox="1"/>
            <p:nvPr/>
          </p:nvSpPr>
          <p:spPr>
            <a:xfrm>
              <a:off x="326916" y="1093495"/>
              <a:ext cx="5141865" cy="400067"/>
            </a:xfrm>
            <a:prstGeom prst="rect">
              <a:avLst/>
            </a:prstGeom>
            <a:noFill/>
          </p:spPr>
          <p:txBody>
            <a:bodyPr>
              <a:spAutoFit/>
            </a:bodyPr>
            <a:lstStyle/>
            <a:p>
              <a:pPr eaLnBrk="1" fontAlgn="auto" hangingPunct="1">
                <a:spcBef>
                  <a:spcPts val="0"/>
                </a:spcBef>
                <a:spcAft>
                  <a:spcPts val="0"/>
                </a:spcAft>
                <a:defRPr/>
              </a:pPr>
              <a:r>
                <a:rPr lang="en-US" altLang="zh-CN" sz="2000" dirty="0">
                  <a:solidFill>
                    <a:schemeClr val="tx1">
                      <a:lumMod val="50000"/>
                      <a:lumOff val="50000"/>
                    </a:schemeClr>
                  </a:solidFill>
                  <a:latin typeface="Century Gothic" panose="020B0502020202020204" pitchFamily="34" charset="0"/>
                  <a:ea typeface="微软雅黑" panose="020B0503020204020204" pitchFamily="34" charset="-122"/>
                </a:rPr>
                <a:t>YOUR TITLE HERE</a:t>
              </a:r>
              <a:endParaRPr lang="zh-CN" altLang="en-US" sz="2000" dirty="0">
                <a:solidFill>
                  <a:schemeClr val="tx1">
                    <a:lumMod val="50000"/>
                    <a:lumOff val="50000"/>
                  </a:schemeClr>
                </a:solidFill>
                <a:latin typeface="Century Gothic" panose="020B0502020202020204" pitchFamily="34" charset="0"/>
                <a:ea typeface="微软雅黑" panose="020B0503020204020204" pitchFamily="34" charset="-122"/>
              </a:endParaRPr>
            </a:p>
          </p:txBody>
        </p:sp>
        <p:sp>
          <p:nvSpPr>
            <p:cNvPr id="11" name="文本框 10"/>
            <p:cNvSpPr txBox="1"/>
            <p:nvPr/>
          </p:nvSpPr>
          <p:spPr>
            <a:xfrm>
              <a:off x="277329" y="2317510"/>
              <a:ext cx="5427948" cy="584225"/>
            </a:xfrm>
            <a:prstGeom prst="rect">
              <a:avLst/>
            </a:prstGeom>
            <a:noFill/>
          </p:spPr>
          <p:txBody>
            <a:bodyPr>
              <a:spAutoFit/>
            </a:bodyPr>
            <a:lstStyle/>
            <a:p>
              <a:pPr eaLnBrk="1" fontAlgn="auto" hangingPunct="1">
                <a:spcBef>
                  <a:spcPts val="0"/>
                </a:spcBef>
                <a:spcAft>
                  <a:spcPts val="0"/>
                </a:spcAft>
                <a:defRPr/>
              </a:pPr>
              <a:r>
                <a:rPr lang="zh-CN" altLang="en-US" sz="1600" dirty="0">
                  <a:solidFill>
                    <a:schemeClr val="tx1">
                      <a:lumMod val="50000"/>
                      <a:lumOff val="50000"/>
                    </a:schemeClr>
                  </a:solidFill>
                  <a:latin typeface="微软雅黑 Light" panose="020B0502040204020203" pitchFamily="34" charset="-122"/>
                  <a:ea typeface="微软雅黑 Light" panose="020B0502040204020203" pitchFamily="34" charset="-122"/>
                </a:rPr>
                <a:t>在这里输入一些描述文字，可以是对这部分内容的简要说明</a:t>
              </a:r>
            </a:p>
          </p:txBody>
        </p:sp>
      </p:grpSp>
      <p:sp>
        <p:nvSpPr>
          <p:cNvPr id="12" name="椭圆 11"/>
          <p:cNvSpPr/>
          <p:nvPr/>
        </p:nvSpPr>
        <p:spPr>
          <a:xfrm>
            <a:off x="4465048" y="1982012"/>
            <a:ext cx="150146" cy="15176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椭圆 12"/>
          <p:cNvSpPr/>
          <p:nvPr/>
        </p:nvSpPr>
        <p:spPr>
          <a:xfrm>
            <a:off x="4540121" y="3469285"/>
            <a:ext cx="109520" cy="1095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椭圆 13"/>
          <p:cNvSpPr/>
          <p:nvPr/>
        </p:nvSpPr>
        <p:spPr>
          <a:xfrm>
            <a:off x="4887785" y="3186711"/>
            <a:ext cx="68718" cy="6871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1047877">
            <a:off x="3938458" y="3917512"/>
            <a:ext cx="174659" cy="17465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椭圆 15"/>
          <p:cNvSpPr/>
          <p:nvPr/>
        </p:nvSpPr>
        <p:spPr>
          <a:xfrm rot="11047877">
            <a:off x="3496905" y="1895638"/>
            <a:ext cx="172747" cy="1727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椭圆 18"/>
          <p:cNvSpPr/>
          <p:nvPr/>
        </p:nvSpPr>
        <p:spPr>
          <a:xfrm>
            <a:off x="11174653" y="2715643"/>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椭圆 19"/>
          <p:cNvSpPr/>
          <p:nvPr/>
        </p:nvSpPr>
        <p:spPr>
          <a:xfrm>
            <a:off x="11381028" y="2868043"/>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椭圆 20"/>
          <p:cNvSpPr/>
          <p:nvPr/>
        </p:nvSpPr>
        <p:spPr>
          <a:xfrm>
            <a:off x="3520661" y="3524645"/>
            <a:ext cx="154989" cy="15498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childTnLst>
                                </p:cTn>
                              </p:par>
                              <p:par>
                                <p:cTn id="33" presetID="22" presetClass="entr" presetSubtype="8" fill="hold" nodeType="withEffect">
                                  <p:stCondLst>
                                    <p:cond delay="50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9" grpId="0" animBg="1"/>
      <p:bldP spid="20" grpId="0" animBg="1"/>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76" name="Freeform 14">
            <a:extLst>
              <a:ext uri="{FF2B5EF4-FFF2-40B4-BE49-F238E27FC236}">
                <a16:creationId xmlns:a16="http://schemas.microsoft.com/office/drawing/2014/main" id="{E18BD089-9134-468C-A209-F7A222993303}"/>
              </a:ext>
            </a:extLst>
          </p:cNvPr>
          <p:cNvSpPr>
            <a:spLocks/>
          </p:cNvSpPr>
          <p:nvPr/>
        </p:nvSpPr>
        <p:spPr bwMode="auto">
          <a:xfrm rot="13500000">
            <a:off x="3656340" y="2801635"/>
            <a:ext cx="1226552" cy="2041811"/>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909090"/>
          </a:solidFill>
          <a:ln w="0">
            <a:noFill/>
            <a:prstDash val="solid"/>
            <a:round/>
            <a:headEnd/>
            <a:tailEnd/>
          </a:ln>
          <a:effectLst>
            <a:outerShdw algn="tl" rotWithShape="0">
              <a:srgbClr val="FFFFFF"/>
            </a:outerShdw>
          </a:effectLst>
        </p:spPr>
        <p:txBody>
          <a:bodyPr vert="horz" wrap="square" lIns="130911" tIns="65456" rIns="130911" bIns="65456" numCol="1" anchor="t" anchorCtr="0" compatLnSpc="1">
            <a:prstTxWarp prst="textNoShape">
              <a:avLst/>
            </a:prstTxWarp>
          </a:bodyPr>
          <a:lstStyle/>
          <a:p>
            <a:pPr algn="ctr" fontAlgn="base">
              <a:spcBef>
                <a:spcPct val="0"/>
              </a:spcBef>
              <a:spcAft>
                <a:spcPct val="0"/>
              </a:spcAft>
              <a:defRPr/>
            </a:pPr>
            <a:endParaRPr lang="en-US" sz="2963" kern="0">
              <a:solidFill>
                <a:schemeClr val="tx2">
                  <a:lumMod val="75000"/>
                </a:schemeClr>
              </a:solidFill>
              <a:latin typeface="微软雅黑" panose="020B0503020204020204" pitchFamily="34" charset="-122"/>
              <a:ea typeface="微软雅黑" panose="020B0503020204020204" pitchFamily="34" charset="-122"/>
              <a:sym typeface="Gill Sans" charset="0"/>
            </a:endParaRPr>
          </a:p>
        </p:txBody>
      </p:sp>
      <p:sp>
        <p:nvSpPr>
          <p:cNvPr id="77" name="Freeform 6">
            <a:extLst>
              <a:ext uri="{FF2B5EF4-FFF2-40B4-BE49-F238E27FC236}">
                <a16:creationId xmlns:a16="http://schemas.microsoft.com/office/drawing/2014/main" id="{9B5D9E21-AF05-4CCD-9998-6DE215CB9EAA}"/>
              </a:ext>
            </a:extLst>
          </p:cNvPr>
          <p:cNvSpPr>
            <a:spLocks/>
          </p:cNvSpPr>
          <p:nvPr/>
        </p:nvSpPr>
        <p:spPr bwMode="auto">
          <a:xfrm>
            <a:off x="-30493" y="2571804"/>
            <a:ext cx="12526852" cy="3283428"/>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909090"/>
          </a:solidFill>
          <a:ln w="0">
            <a:noFill/>
            <a:prstDash val="solid"/>
            <a:round/>
            <a:headEnd/>
            <a:tailEnd/>
          </a:ln>
          <a:effectLst>
            <a:outerShdw algn="tl" rotWithShape="0">
              <a:srgbClr val="FFFFFF"/>
            </a:outerShdw>
          </a:effectLst>
        </p:spPr>
        <p:txBody>
          <a:bodyPr vert="horz" wrap="square" lIns="130911" tIns="65456" rIns="130911" bIns="65456" numCol="1" anchor="t" anchorCtr="0" compatLnSpc="1">
            <a:prstTxWarp prst="textNoShape">
              <a:avLst/>
            </a:prstTxWarp>
          </a:bodyPr>
          <a:lstStyle/>
          <a:p>
            <a:pPr algn="ctr" fontAlgn="base">
              <a:spcBef>
                <a:spcPct val="0"/>
              </a:spcBef>
              <a:spcAft>
                <a:spcPct val="0"/>
              </a:spcAft>
              <a:defRPr/>
            </a:pPr>
            <a:endParaRPr lang="en-US" sz="2963" kern="0">
              <a:solidFill>
                <a:schemeClr val="tx2">
                  <a:lumMod val="75000"/>
                </a:schemeClr>
              </a:solidFill>
              <a:latin typeface="微软雅黑" panose="020B0503020204020204" pitchFamily="34" charset="-122"/>
              <a:ea typeface="微软雅黑" panose="020B0503020204020204" pitchFamily="34" charset="-122"/>
              <a:sym typeface="Gill Sans" charset="0"/>
            </a:endParaRPr>
          </a:p>
        </p:txBody>
      </p:sp>
      <p:sp>
        <p:nvSpPr>
          <p:cNvPr id="78" name="Freeform 13">
            <a:extLst>
              <a:ext uri="{FF2B5EF4-FFF2-40B4-BE49-F238E27FC236}">
                <a16:creationId xmlns:a16="http://schemas.microsoft.com/office/drawing/2014/main" id="{659E4D75-4DA4-4C64-8E63-2958A2EDF097}"/>
              </a:ext>
            </a:extLst>
          </p:cNvPr>
          <p:cNvSpPr>
            <a:spLocks/>
          </p:cNvSpPr>
          <p:nvPr/>
        </p:nvSpPr>
        <p:spPr bwMode="auto">
          <a:xfrm>
            <a:off x="7396650" y="4017082"/>
            <a:ext cx="1814807" cy="46185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headEnd/>
            <a:tailEnd/>
          </a:ln>
          <a:effectLst>
            <a:outerShdw algn="tl" rotWithShape="0">
              <a:srgbClr val="FFFFFF"/>
            </a:outerShdw>
          </a:effectLst>
        </p:spPr>
        <p:txBody>
          <a:bodyPr vert="horz" wrap="square" lIns="130911" tIns="65456" rIns="130911" bIns="65456" numCol="1" anchor="t" anchorCtr="0" compatLnSpc="1">
            <a:prstTxWarp prst="textNoShape">
              <a:avLst/>
            </a:prstTxWarp>
          </a:bodyPr>
          <a:lstStyle/>
          <a:p>
            <a:pPr algn="ctr" fontAlgn="base">
              <a:spcBef>
                <a:spcPct val="0"/>
              </a:spcBef>
              <a:spcAft>
                <a:spcPct val="0"/>
              </a:spcAft>
              <a:defRPr/>
            </a:pPr>
            <a:endParaRPr lang="en-US" sz="2963" kern="0">
              <a:solidFill>
                <a:schemeClr val="tx2">
                  <a:lumMod val="75000"/>
                </a:schemeClr>
              </a:solidFill>
              <a:latin typeface="微软雅黑" panose="020B0503020204020204" pitchFamily="34" charset="-122"/>
              <a:ea typeface="微软雅黑" panose="020B0503020204020204" pitchFamily="34" charset="-122"/>
              <a:sym typeface="Gill Sans" charset="0"/>
            </a:endParaRPr>
          </a:p>
        </p:txBody>
      </p:sp>
      <p:sp>
        <p:nvSpPr>
          <p:cNvPr id="79" name="Freeform 13">
            <a:extLst>
              <a:ext uri="{FF2B5EF4-FFF2-40B4-BE49-F238E27FC236}">
                <a16:creationId xmlns:a16="http://schemas.microsoft.com/office/drawing/2014/main" id="{1EB3B854-9D50-43B2-BE8C-36761B29A65D}"/>
              </a:ext>
            </a:extLst>
          </p:cNvPr>
          <p:cNvSpPr>
            <a:spLocks/>
          </p:cNvSpPr>
          <p:nvPr/>
        </p:nvSpPr>
        <p:spPr bwMode="auto">
          <a:xfrm rot="5910658">
            <a:off x="8188300" y="2579756"/>
            <a:ext cx="1374331" cy="464089"/>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headEnd/>
            <a:tailEnd/>
          </a:ln>
          <a:effectLst>
            <a:outerShdw algn="tl" rotWithShape="0">
              <a:srgbClr val="FFFFFF"/>
            </a:outerShdw>
          </a:effectLst>
        </p:spPr>
        <p:txBody>
          <a:bodyPr vert="horz" wrap="square" lIns="130911" tIns="65456" rIns="130911" bIns="65456" numCol="1" anchor="t" anchorCtr="0" compatLnSpc="1">
            <a:prstTxWarp prst="textNoShape">
              <a:avLst/>
            </a:prstTxWarp>
          </a:bodyPr>
          <a:lstStyle/>
          <a:p>
            <a:pPr algn="ctr" fontAlgn="base">
              <a:spcBef>
                <a:spcPct val="0"/>
              </a:spcBef>
              <a:spcAft>
                <a:spcPct val="0"/>
              </a:spcAft>
              <a:defRPr/>
            </a:pPr>
            <a:endParaRPr lang="en-US" sz="2963" kern="0">
              <a:solidFill>
                <a:schemeClr val="tx2">
                  <a:lumMod val="75000"/>
                </a:schemeClr>
              </a:solidFill>
              <a:latin typeface="微软雅黑" panose="020B0503020204020204" pitchFamily="34" charset="-122"/>
              <a:ea typeface="微软雅黑" panose="020B0503020204020204" pitchFamily="34" charset="-122"/>
              <a:sym typeface="Gill Sans" charset="0"/>
            </a:endParaRPr>
          </a:p>
        </p:txBody>
      </p:sp>
      <p:grpSp>
        <p:nvGrpSpPr>
          <p:cNvPr id="80" name="Group 15">
            <a:extLst>
              <a:ext uri="{FF2B5EF4-FFF2-40B4-BE49-F238E27FC236}">
                <a16:creationId xmlns:a16="http://schemas.microsoft.com/office/drawing/2014/main" id="{7E2BAC6B-EFAA-487B-BD79-2C51CC16613B}"/>
              </a:ext>
            </a:extLst>
          </p:cNvPr>
          <p:cNvGrpSpPr/>
          <p:nvPr/>
        </p:nvGrpSpPr>
        <p:grpSpPr>
          <a:xfrm>
            <a:off x="8896060" y="4147256"/>
            <a:ext cx="630789" cy="622969"/>
            <a:chOff x="6590322" y="2740893"/>
            <a:chExt cx="467298" cy="467298"/>
          </a:xfrm>
        </p:grpSpPr>
        <p:sp>
          <p:nvSpPr>
            <p:cNvPr id="81" name="Freeform 11">
              <a:extLst>
                <a:ext uri="{FF2B5EF4-FFF2-40B4-BE49-F238E27FC236}">
                  <a16:creationId xmlns:a16="http://schemas.microsoft.com/office/drawing/2014/main" id="{D21EE825-5C76-4ED0-8AC1-5BD2FC27016B}"/>
                </a:ext>
              </a:extLst>
            </p:cNvPr>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3"/>
            </a:solidFill>
            <a:ln w="0">
              <a:noFill/>
              <a:prstDash val="solid"/>
              <a:round/>
              <a:headEnd/>
              <a:tailEnd/>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dirty="0">
                <a:ln>
                  <a:noFill/>
                </a:ln>
                <a:solidFill>
                  <a:schemeClr val="tx2">
                    <a:lumMod val="75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82" name="Freeform 6">
              <a:extLst>
                <a:ext uri="{FF2B5EF4-FFF2-40B4-BE49-F238E27FC236}">
                  <a16:creationId xmlns:a16="http://schemas.microsoft.com/office/drawing/2014/main" id="{C55FC761-023C-46FC-98BA-7ECF057529B1}"/>
                </a:ext>
              </a:extLst>
            </p:cNvPr>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a:ln>
                  <a:noFill/>
                </a:ln>
                <a:solidFill>
                  <a:schemeClr val="tx2">
                    <a:lumMod val="75000"/>
                  </a:schemeClr>
                </a:solidFill>
                <a:effectLst/>
                <a:uLnTx/>
                <a:uFillTx/>
                <a:latin typeface="微软雅黑" panose="020B0503020204020204" pitchFamily="34" charset="-122"/>
                <a:ea typeface="微软雅黑" panose="020B0503020204020204" pitchFamily="34" charset="-122"/>
                <a:sym typeface="Gill Sans" charset="0"/>
              </a:endParaRPr>
            </a:p>
          </p:txBody>
        </p:sp>
      </p:grpSp>
      <p:grpSp>
        <p:nvGrpSpPr>
          <p:cNvPr id="83" name="Group 1">
            <a:extLst>
              <a:ext uri="{FF2B5EF4-FFF2-40B4-BE49-F238E27FC236}">
                <a16:creationId xmlns:a16="http://schemas.microsoft.com/office/drawing/2014/main" id="{C69BBBCA-928A-4A07-BFDB-78982E73B348}"/>
              </a:ext>
            </a:extLst>
          </p:cNvPr>
          <p:cNvGrpSpPr/>
          <p:nvPr/>
        </p:nvGrpSpPr>
        <p:grpSpPr>
          <a:xfrm>
            <a:off x="1439073" y="2917811"/>
            <a:ext cx="627697" cy="622969"/>
            <a:chOff x="1066082" y="1818668"/>
            <a:chExt cx="465007" cy="467298"/>
          </a:xfrm>
        </p:grpSpPr>
        <p:sp>
          <p:nvSpPr>
            <p:cNvPr id="84" name="Freeform 7">
              <a:extLst>
                <a:ext uri="{FF2B5EF4-FFF2-40B4-BE49-F238E27FC236}">
                  <a16:creationId xmlns:a16="http://schemas.microsoft.com/office/drawing/2014/main" id="{6BE8351C-3E78-4827-B987-CE490C17FBEF}"/>
                </a:ext>
              </a:extLst>
            </p:cNvPr>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noFill/>
              <a:prstDash val="solid"/>
              <a:round/>
              <a:headEnd/>
              <a:tailEnd/>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dirty="0">
                <a:ln>
                  <a:noFill/>
                </a:ln>
                <a:solidFill>
                  <a:schemeClr val="tx2">
                    <a:lumMod val="75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85" name="Freeform 7">
              <a:extLst>
                <a:ext uri="{FF2B5EF4-FFF2-40B4-BE49-F238E27FC236}">
                  <a16:creationId xmlns:a16="http://schemas.microsoft.com/office/drawing/2014/main" id="{136F5730-E157-4352-8A0A-0B55E82E0F2E}"/>
                </a:ext>
              </a:extLst>
            </p:cNvPr>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a:ln>
                  <a:noFill/>
                </a:ln>
                <a:solidFill>
                  <a:schemeClr val="tx2">
                    <a:lumMod val="75000"/>
                  </a:schemeClr>
                </a:solidFill>
                <a:effectLst/>
                <a:uLnTx/>
                <a:uFillTx/>
                <a:latin typeface="微软雅黑" panose="020B0503020204020204" pitchFamily="34" charset="-122"/>
                <a:ea typeface="微软雅黑" panose="020B0503020204020204" pitchFamily="34" charset="-122"/>
                <a:sym typeface="Gill Sans" charset="0"/>
              </a:endParaRPr>
            </a:p>
          </p:txBody>
        </p:sp>
      </p:grpSp>
      <p:grpSp>
        <p:nvGrpSpPr>
          <p:cNvPr id="86" name="Group 2">
            <a:extLst>
              <a:ext uri="{FF2B5EF4-FFF2-40B4-BE49-F238E27FC236}">
                <a16:creationId xmlns:a16="http://schemas.microsoft.com/office/drawing/2014/main" id="{6B73DD3D-5A9A-4E27-8822-4208A3DEEE80}"/>
              </a:ext>
            </a:extLst>
          </p:cNvPr>
          <p:cNvGrpSpPr/>
          <p:nvPr/>
        </p:nvGrpSpPr>
        <p:grpSpPr>
          <a:xfrm>
            <a:off x="4907981" y="2926427"/>
            <a:ext cx="627697" cy="619913"/>
            <a:chOff x="3635896" y="1825130"/>
            <a:chExt cx="465007" cy="465007"/>
          </a:xfrm>
        </p:grpSpPr>
        <p:sp>
          <p:nvSpPr>
            <p:cNvPr id="87" name="Freeform 8">
              <a:extLst>
                <a:ext uri="{FF2B5EF4-FFF2-40B4-BE49-F238E27FC236}">
                  <a16:creationId xmlns:a16="http://schemas.microsoft.com/office/drawing/2014/main" id="{C16678D7-585C-45CC-B7F7-635A7E06F18A}"/>
                </a:ext>
              </a:extLst>
            </p:cNvPr>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3"/>
            </a:solidFill>
            <a:ln w="0">
              <a:noFill/>
              <a:prstDash val="solid"/>
              <a:round/>
              <a:headEnd/>
              <a:tailEnd/>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dirty="0">
                <a:ln>
                  <a:noFill/>
                </a:ln>
                <a:solidFill>
                  <a:schemeClr val="tx2">
                    <a:lumMod val="75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88" name="Freeform 8">
              <a:extLst>
                <a:ext uri="{FF2B5EF4-FFF2-40B4-BE49-F238E27FC236}">
                  <a16:creationId xmlns:a16="http://schemas.microsoft.com/office/drawing/2014/main" id="{A0031275-CB61-4096-8478-9062F154F290}"/>
                </a:ext>
              </a:extLst>
            </p:cNvPr>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a:ln>
                  <a:noFill/>
                </a:ln>
                <a:solidFill>
                  <a:schemeClr val="tx2">
                    <a:lumMod val="75000"/>
                  </a:schemeClr>
                </a:solidFill>
                <a:effectLst/>
                <a:uLnTx/>
                <a:uFillTx/>
                <a:latin typeface="微软雅黑" panose="020B0503020204020204" pitchFamily="34" charset="-122"/>
                <a:ea typeface="微软雅黑" panose="020B0503020204020204" pitchFamily="34" charset="-122"/>
                <a:sym typeface="Gill Sans" charset="0"/>
              </a:endParaRPr>
            </a:p>
          </p:txBody>
        </p:sp>
      </p:grpSp>
      <p:grpSp>
        <p:nvGrpSpPr>
          <p:cNvPr id="89" name="Group 17">
            <a:extLst>
              <a:ext uri="{FF2B5EF4-FFF2-40B4-BE49-F238E27FC236}">
                <a16:creationId xmlns:a16="http://schemas.microsoft.com/office/drawing/2014/main" id="{064E92A3-FD4C-4917-8BEC-E9B35CEDB277}"/>
              </a:ext>
            </a:extLst>
          </p:cNvPr>
          <p:cNvGrpSpPr/>
          <p:nvPr/>
        </p:nvGrpSpPr>
        <p:grpSpPr>
          <a:xfrm>
            <a:off x="8592423" y="1809859"/>
            <a:ext cx="630789" cy="619913"/>
            <a:chOff x="6365383" y="987574"/>
            <a:chExt cx="467298" cy="465007"/>
          </a:xfrm>
        </p:grpSpPr>
        <p:sp>
          <p:nvSpPr>
            <p:cNvPr id="90" name="Freeform 10">
              <a:extLst>
                <a:ext uri="{FF2B5EF4-FFF2-40B4-BE49-F238E27FC236}">
                  <a16:creationId xmlns:a16="http://schemas.microsoft.com/office/drawing/2014/main" id="{5CE5AB45-F3A4-4AB0-BE56-AE8BB5CA34BF}"/>
                </a:ext>
              </a:extLst>
            </p:cNvPr>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2"/>
            </a:solidFill>
            <a:ln w="0">
              <a:noFill/>
              <a:prstDash val="solid"/>
              <a:round/>
              <a:headEnd/>
              <a:tailEnd/>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dirty="0">
                <a:ln>
                  <a:noFill/>
                </a:ln>
                <a:solidFill>
                  <a:schemeClr val="tx2">
                    <a:lumMod val="75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91" name="Freeform 9">
              <a:extLst>
                <a:ext uri="{FF2B5EF4-FFF2-40B4-BE49-F238E27FC236}">
                  <a16:creationId xmlns:a16="http://schemas.microsoft.com/office/drawing/2014/main" id="{FD1F6005-9E97-4795-8ED5-407B8AD01B80}"/>
                </a:ext>
              </a:extLst>
            </p:cNvPr>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a:ln>
                  <a:noFill/>
                </a:ln>
                <a:solidFill>
                  <a:schemeClr val="tx2">
                    <a:lumMod val="75000"/>
                  </a:schemeClr>
                </a:solidFill>
                <a:effectLst/>
                <a:uLnTx/>
                <a:uFillTx/>
                <a:latin typeface="微软雅黑" panose="020B0503020204020204" pitchFamily="34" charset="-122"/>
                <a:ea typeface="微软雅黑" panose="020B0503020204020204" pitchFamily="34" charset="-122"/>
                <a:sym typeface="Gill Sans" charset="0"/>
              </a:endParaRPr>
            </a:p>
          </p:txBody>
        </p:sp>
      </p:grpSp>
      <p:grpSp>
        <p:nvGrpSpPr>
          <p:cNvPr id="92" name="Group 3">
            <a:extLst>
              <a:ext uri="{FF2B5EF4-FFF2-40B4-BE49-F238E27FC236}">
                <a16:creationId xmlns:a16="http://schemas.microsoft.com/office/drawing/2014/main" id="{5CBCADAD-39B6-492A-BA1A-F78099291574}"/>
              </a:ext>
            </a:extLst>
          </p:cNvPr>
          <p:cNvGrpSpPr/>
          <p:nvPr/>
        </p:nvGrpSpPr>
        <p:grpSpPr>
          <a:xfrm>
            <a:off x="6440104" y="4613889"/>
            <a:ext cx="627697" cy="626024"/>
            <a:chOff x="4770914" y="3090921"/>
            <a:chExt cx="465007" cy="469589"/>
          </a:xfrm>
        </p:grpSpPr>
        <p:sp>
          <p:nvSpPr>
            <p:cNvPr id="93" name="Freeform 9">
              <a:extLst>
                <a:ext uri="{FF2B5EF4-FFF2-40B4-BE49-F238E27FC236}">
                  <a16:creationId xmlns:a16="http://schemas.microsoft.com/office/drawing/2014/main" id="{E12FF5F2-0933-4187-B9E8-4F41711E5AB7}"/>
                </a:ext>
              </a:extLst>
            </p:cNvPr>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noFill/>
              <a:prstDash val="solid"/>
              <a:round/>
              <a:headEnd/>
              <a:tailEnd/>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dirty="0">
                <a:ln>
                  <a:noFill/>
                </a:ln>
                <a:solidFill>
                  <a:schemeClr val="tx2">
                    <a:lumMod val="75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94" name="Freeform 10">
              <a:extLst>
                <a:ext uri="{FF2B5EF4-FFF2-40B4-BE49-F238E27FC236}">
                  <a16:creationId xmlns:a16="http://schemas.microsoft.com/office/drawing/2014/main" id="{CFF0327D-B68E-46ED-8C4C-2ACABC4BFA7F}"/>
                </a:ext>
              </a:extLst>
            </p:cNvPr>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a:ln>
                  <a:noFill/>
                </a:ln>
                <a:solidFill>
                  <a:schemeClr val="tx2">
                    <a:lumMod val="75000"/>
                  </a:schemeClr>
                </a:solidFill>
                <a:effectLst/>
                <a:uLnTx/>
                <a:uFillTx/>
                <a:latin typeface="微软雅黑" panose="020B0503020204020204" pitchFamily="34" charset="-122"/>
                <a:ea typeface="微软雅黑" panose="020B0503020204020204" pitchFamily="34" charset="-122"/>
                <a:sym typeface="Gill Sans" charset="0"/>
              </a:endParaRPr>
            </a:p>
          </p:txBody>
        </p:sp>
      </p:grpSp>
      <p:grpSp>
        <p:nvGrpSpPr>
          <p:cNvPr id="95" name="Group 18">
            <a:extLst>
              <a:ext uri="{FF2B5EF4-FFF2-40B4-BE49-F238E27FC236}">
                <a16:creationId xmlns:a16="http://schemas.microsoft.com/office/drawing/2014/main" id="{98A5CA6D-6325-45B4-BFDA-AE66922001CE}"/>
              </a:ext>
            </a:extLst>
          </p:cNvPr>
          <p:cNvGrpSpPr/>
          <p:nvPr/>
        </p:nvGrpSpPr>
        <p:grpSpPr>
          <a:xfrm>
            <a:off x="10216508" y="2277728"/>
            <a:ext cx="630789" cy="622969"/>
            <a:chOff x="7850778" y="1338532"/>
            <a:chExt cx="467298" cy="467298"/>
          </a:xfrm>
        </p:grpSpPr>
        <p:sp>
          <p:nvSpPr>
            <p:cNvPr id="96" name="Freeform 12">
              <a:extLst>
                <a:ext uri="{FF2B5EF4-FFF2-40B4-BE49-F238E27FC236}">
                  <a16:creationId xmlns:a16="http://schemas.microsoft.com/office/drawing/2014/main" id="{803757F9-4139-4432-A579-214F2D90C5B4}"/>
                </a:ext>
              </a:extLst>
            </p:cNvPr>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accent3"/>
            </a:solidFill>
            <a:ln w="0">
              <a:noFill/>
              <a:prstDash val="solid"/>
              <a:round/>
              <a:headEnd/>
              <a:tailEnd/>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dirty="0">
                <a:ln>
                  <a:noFill/>
                </a:ln>
                <a:solidFill>
                  <a:schemeClr val="tx2">
                    <a:lumMod val="75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97" name="Freeform 11">
              <a:extLst>
                <a:ext uri="{FF2B5EF4-FFF2-40B4-BE49-F238E27FC236}">
                  <a16:creationId xmlns:a16="http://schemas.microsoft.com/office/drawing/2014/main" id="{969F5C97-BAD1-430E-AAD4-092385892697}"/>
                </a:ext>
              </a:extLst>
            </p:cNvPr>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a:ln>
                  <a:noFill/>
                </a:ln>
                <a:solidFill>
                  <a:schemeClr val="tx2">
                    <a:lumMod val="75000"/>
                  </a:schemeClr>
                </a:solidFill>
                <a:effectLst/>
                <a:uLnTx/>
                <a:uFillTx/>
                <a:latin typeface="微软雅黑" panose="020B0503020204020204" pitchFamily="34" charset="-122"/>
                <a:ea typeface="微软雅黑" panose="020B0503020204020204" pitchFamily="34" charset="-122"/>
                <a:sym typeface="Gill Sans" charset="0"/>
              </a:endParaRPr>
            </a:p>
          </p:txBody>
        </p:sp>
      </p:grpSp>
      <p:sp>
        <p:nvSpPr>
          <p:cNvPr id="98" name="PA_淘宝店chenying0907 26">
            <a:extLst>
              <a:ext uri="{FF2B5EF4-FFF2-40B4-BE49-F238E27FC236}">
                <a16:creationId xmlns:a16="http://schemas.microsoft.com/office/drawing/2014/main" id="{5E3AC312-DBA4-42E8-A7AC-07C1E758FF41}"/>
              </a:ext>
            </a:extLst>
          </p:cNvPr>
          <p:cNvSpPr>
            <a:spLocks noChangeArrowheads="1"/>
          </p:cNvSpPr>
          <p:nvPr>
            <p:custDataLst>
              <p:tags r:id="rId2"/>
            </p:custDataLst>
          </p:nvPr>
        </p:nvSpPr>
        <p:spPr bwMode="auto">
          <a:xfrm>
            <a:off x="6370842" y="1745188"/>
            <a:ext cx="18245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9140"/>
            <a:r>
              <a:rPr lang="zh-CN" altLang="en-US" sz="1600" b="1" kern="0">
                <a:solidFill>
                  <a:schemeClr val="tx1">
                    <a:lumMod val="50000"/>
                    <a:lumOff val="50000"/>
                  </a:schemeClr>
                </a:solidFill>
                <a:latin typeface="微软雅黑" panose="020B0503020204020204" pitchFamily="34" charset="-122"/>
                <a:ea typeface="微软雅黑" panose="020B0503020204020204" pitchFamily="34" charset="-122"/>
                <a:cs typeface="Arial"/>
              </a:rPr>
              <a:t>点击添加标题</a:t>
            </a:r>
          </a:p>
        </p:txBody>
      </p:sp>
      <p:sp>
        <p:nvSpPr>
          <p:cNvPr id="99" name="TextBox 96">
            <a:extLst>
              <a:ext uri="{FF2B5EF4-FFF2-40B4-BE49-F238E27FC236}">
                <a16:creationId xmlns:a16="http://schemas.microsoft.com/office/drawing/2014/main" id="{DEA2AC50-11C7-4790-9D0B-2C72B7421DF5}"/>
              </a:ext>
            </a:extLst>
          </p:cNvPr>
          <p:cNvSpPr txBox="1"/>
          <p:nvPr/>
        </p:nvSpPr>
        <p:spPr>
          <a:xfrm>
            <a:off x="6005262" y="1990037"/>
            <a:ext cx="2555726" cy="701720"/>
          </a:xfrm>
          <a:prstGeom prst="rect">
            <a:avLst/>
          </a:prstGeom>
          <a:noFill/>
        </p:spPr>
        <p:txBody>
          <a:bodyPr wrap="square" lIns="91431" tIns="45715" rIns="91431" bIns="45715" rtlCol="0">
            <a:spAutoFit/>
          </a:bodyPr>
          <a:lstStyle>
            <a:defPPr>
              <a:defRPr lang="zh-CN"/>
            </a:defPPr>
            <a:lvl1pPr algn="just">
              <a:lnSpc>
                <a:spcPct val="120000"/>
              </a:lnSpc>
              <a:defRPr sz="1050">
                <a:solidFill>
                  <a:srgbClr val="7F7F7F"/>
                </a:solidFill>
                <a:latin typeface="微软雅黑"/>
                <a:cs typeface="+mn-ea"/>
              </a:defRPr>
            </a:lvl1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您的内容打在这里，或者通过复制您的文本后，在此框中选择无格式文本进行粘贴，您的内容打在这里。</a:t>
            </a:r>
            <a:endParaRPr kumimoji="0" lang="en-US" altLang="zh-CN" sz="1100" b="0" i="0" u="none" strike="noStrike" kern="0" cap="none" spc="0" normalizeH="0" baseline="0" noProof="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100" name="PA_淘宝店chenying0907 26">
            <a:extLst>
              <a:ext uri="{FF2B5EF4-FFF2-40B4-BE49-F238E27FC236}">
                <a16:creationId xmlns:a16="http://schemas.microsoft.com/office/drawing/2014/main" id="{06D5D956-091D-466D-BDA3-22F42505E8C4}"/>
              </a:ext>
            </a:extLst>
          </p:cNvPr>
          <p:cNvSpPr>
            <a:spLocks noChangeArrowheads="1"/>
          </p:cNvSpPr>
          <p:nvPr>
            <p:custDataLst>
              <p:tags r:id="rId3"/>
            </p:custDataLst>
          </p:nvPr>
        </p:nvSpPr>
        <p:spPr bwMode="auto">
          <a:xfrm>
            <a:off x="2696799" y="2560186"/>
            <a:ext cx="18245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9140"/>
            <a:r>
              <a:rPr lang="zh-CN" altLang="en-US" sz="1600" b="1" kern="0">
                <a:solidFill>
                  <a:schemeClr val="tx1">
                    <a:lumMod val="50000"/>
                    <a:lumOff val="50000"/>
                  </a:schemeClr>
                </a:solidFill>
                <a:latin typeface="微软雅黑" panose="020B0503020204020204" pitchFamily="34" charset="-122"/>
                <a:ea typeface="微软雅黑" panose="020B0503020204020204" pitchFamily="34" charset="-122"/>
                <a:cs typeface="Arial"/>
              </a:rPr>
              <a:t>点击添加标题</a:t>
            </a:r>
          </a:p>
        </p:txBody>
      </p:sp>
      <p:sp>
        <p:nvSpPr>
          <p:cNvPr id="164" name="TextBox 96">
            <a:extLst>
              <a:ext uri="{FF2B5EF4-FFF2-40B4-BE49-F238E27FC236}">
                <a16:creationId xmlns:a16="http://schemas.microsoft.com/office/drawing/2014/main" id="{6B7113A4-EB1D-44AF-B3CE-DFE7C9C485A5}"/>
              </a:ext>
            </a:extLst>
          </p:cNvPr>
          <p:cNvSpPr txBox="1"/>
          <p:nvPr/>
        </p:nvSpPr>
        <p:spPr>
          <a:xfrm>
            <a:off x="2331219" y="2805035"/>
            <a:ext cx="2555726" cy="701720"/>
          </a:xfrm>
          <a:prstGeom prst="rect">
            <a:avLst/>
          </a:prstGeom>
          <a:noFill/>
        </p:spPr>
        <p:txBody>
          <a:bodyPr wrap="square" lIns="91431" tIns="45715" rIns="91431" bIns="45715" rtlCol="0">
            <a:spAutoFit/>
          </a:bodyPr>
          <a:lstStyle>
            <a:defPPr>
              <a:defRPr lang="zh-CN"/>
            </a:defPPr>
            <a:lvl1pPr algn="just">
              <a:lnSpc>
                <a:spcPct val="120000"/>
              </a:lnSpc>
              <a:defRPr sz="1050">
                <a:solidFill>
                  <a:srgbClr val="7F7F7F"/>
                </a:solidFill>
                <a:latin typeface="微软雅黑"/>
                <a:cs typeface="+mn-ea"/>
              </a:defRPr>
            </a:lvl1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您的内容打在这里，或者通过复制您的文本后，在此框中选择无格式文本进行粘贴，您的内容打在这里。</a:t>
            </a:r>
            <a:endParaRPr kumimoji="0" lang="en-US" altLang="zh-CN" sz="1100" b="0" i="0" u="none" strike="noStrike" kern="0" cap="none" spc="0" normalizeH="0" baseline="0" noProof="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165" name="PA_淘宝店chenying0907 26">
            <a:extLst>
              <a:ext uri="{FF2B5EF4-FFF2-40B4-BE49-F238E27FC236}">
                <a16:creationId xmlns:a16="http://schemas.microsoft.com/office/drawing/2014/main" id="{0625A46D-CEAC-4FF0-AD1B-172ED76ED71F}"/>
              </a:ext>
            </a:extLst>
          </p:cNvPr>
          <p:cNvSpPr>
            <a:spLocks noChangeArrowheads="1"/>
          </p:cNvSpPr>
          <p:nvPr>
            <p:custDataLst>
              <p:tags r:id="rId4"/>
            </p:custDataLst>
          </p:nvPr>
        </p:nvSpPr>
        <p:spPr bwMode="auto">
          <a:xfrm>
            <a:off x="841116" y="3810402"/>
            <a:ext cx="18245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9140"/>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Arial"/>
              </a:rPr>
              <a:t>点击添加标题</a:t>
            </a:r>
          </a:p>
        </p:txBody>
      </p:sp>
      <p:sp>
        <p:nvSpPr>
          <p:cNvPr id="166" name="TextBox 96">
            <a:extLst>
              <a:ext uri="{FF2B5EF4-FFF2-40B4-BE49-F238E27FC236}">
                <a16:creationId xmlns:a16="http://schemas.microsoft.com/office/drawing/2014/main" id="{D1297F0A-9F40-4EF6-A1EE-25A903624303}"/>
              </a:ext>
            </a:extLst>
          </p:cNvPr>
          <p:cNvSpPr txBox="1"/>
          <p:nvPr/>
        </p:nvSpPr>
        <p:spPr>
          <a:xfrm>
            <a:off x="475536" y="4055251"/>
            <a:ext cx="2555726" cy="701720"/>
          </a:xfrm>
          <a:prstGeom prst="rect">
            <a:avLst/>
          </a:prstGeom>
          <a:noFill/>
        </p:spPr>
        <p:txBody>
          <a:bodyPr wrap="square" lIns="91431" tIns="45715" rIns="91431" bIns="45715" rtlCol="0">
            <a:spAutoFit/>
          </a:bodyPr>
          <a:lstStyle>
            <a:defPPr>
              <a:defRPr lang="zh-CN"/>
            </a:defPPr>
            <a:lvl1pPr algn="just">
              <a:lnSpc>
                <a:spcPct val="120000"/>
              </a:lnSpc>
              <a:defRPr sz="1050">
                <a:solidFill>
                  <a:srgbClr val="7F7F7F"/>
                </a:solidFill>
                <a:latin typeface="微软雅黑"/>
                <a:cs typeface="+mn-ea"/>
              </a:defRPr>
            </a:lvl1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您的内容打在这里，或者通过复制您的文本后，在此框中选择无格式文本进行粘贴，您的内容打在这里。</a:t>
            </a:r>
            <a:endParaRPr kumimoji="0" lang="en-US" altLang="zh-CN" sz="1100" b="0" i="0" u="none" strike="noStrike" kern="0" cap="none" spc="0" normalizeH="0" baseline="0" noProof="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167" name="PA_淘宝店chenying0907 26">
            <a:extLst>
              <a:ext uri="{FF2B5EF4-FFF2-40B4-BE49-F238E27FC236}">
                <a16:creationId xmlns:a16="http://schemas.microsoft.com/office/drawing/2014/main" id="{95A19705-D1BE-486B-8938-20278A269C55}"/>
              </a:ext>
            </a:extLst>
          </p:cNvPr>
          <p:cNvSpPr>
            <a:spLocks noChangeArrowheads="1"/>
          </p:cNvSpPr>
          <p:nvPr>
            <p:custDataLst>
              <p:tags r:id="rId5"/>
            </p:custDataLst>
          </p:nvPr>
        </p:nvSpPr>
        <p:spPr bwMode="auto">
          <a:xfrm>
            <a:off x="5771058" y="5479924"/>
            <a:ext cx="18245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9140"/>
            <a:r>
              <a:rPr lang="zh-CN" altLang="en-US" sz="1600" b="1" kern="0">
                <a:solidFill>
                  <a:schemeClr val="tx1">
                    <a:lumMod val="50000"/>
                    <a:lumOff val="50000"/>
                  </a:schemeClr>
                </a:solidFill>
                <a:latin typeface="微软雅黑" panose="020B0503020204020204" pitchFamily="34" charset="-122"/>
                <a:ea typeface="微软雅黑" panose="020B0503020204020204" pitchFamily="34" charset="-122"/>
                <a:cs typeface="Arial"/>
              </a:rPr>
              <a:t>点击添加标题</a:t>
            </a:r>
          </a:p>
        </p:txBody>
      </p:sp>
      <p:sp>
        <p:nvSpPr>
          <p:cNvPr id="168" name="TextBox 96">
            <a:extLst>
              <a:ext uri="{FF2B5EF4-FFF2-40B4-BE49-F238E27FC236}">
                <a16:creationId xmlns:a16="http://schemas.microsoft.com/office/drawing/2014/main" id="{F9680F72-B4B0-46B5-92E8-BB95BBB391EB}"/>
              </a:ext>
            </a:extLst>
          </p:cNvPr>
          <p:cNvSpPr txBox="1"/>
          <p:nvPr/>
        </p:nvSpPr>
        <p:spPr>
          <a:xfrm>
            <a:off x="5405478" y="5724773"/>
            <a:ext cx="2555726" cy="701720"/>
          </a:xfrm>
          <a:prstGeom prst="rect">
            <a:avLst/>
          </a:prstGeom>
          <a:noFill/>
        </p:spPr>
        <p:txBody>
          <a:bodyPr wrap="square" lIns="91431" tIns="45715" rIns="91431" bIns="45715" rtlCol="0">
            <a:spAutoFit/>
          </a:bodyPr>
          <a:lstStyle>
            <a:defPPr>
              <a:defRPr lang="zh-CN"/>
            </a:defPPr>
            <a:lvl1pPr algn="just">
              <a:lnSpc>
                <a:spcPct val="120000"/>
              </a:lnSpc>
              <a:defRPr sz="1050">
                <a:solidFill>
                  <a:srgbClr val="7F7F7F"/>
                </a:solidFill>
                <a:latin typeface="微软雅黑"/>
                <a:cs typeface="+mn-ea"/>
              </a:defRPr>
            </a:lvl1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您的内容打在这里，或者通过复制您的文本后，在此框中选择无格式文本进行粘贴，您的内容打在这里。</a:t>
            </a:r>
            <a:endParaRPr kumimoji="0" lang="en-US" altLang="zh-CN" sz="1100" b="0" i="0" u="none" strike="noStrike" kern="0" cap="none" spc="0" normalizeH="0" baseline="0" noProof="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169" name="PA_淘宝店chenying0907 26">
            <a:extLst>
              <a:ext uri="{FF2B5EF4-FFF2-40B4-BE49-F238E27FC236}">
                <a16:creationId xmlns:a16="http://schemas.microsoft.com/office/drawing/2014/main" id="{1CF2608B-DF6B-426C-9C3F-2DA24AE66027}"/>
              </a:ext>
            </a:extLst>
          </p:cNvPr>
          <p:cNvSpPr>
            <a:spLocks noChangeArrowheads="1"/>
          </p:cNvSpPr>
          <p:nvPr>
            <p:custDataLst>
              <p:tags r:id="rId6"/>
            </p:custDataLst>
          </p:nvPr>
        </p:nvSpPr>
        <p:spPr bwMode="auto">
          <a:xfrm>
            <a:off x="8327621" y="4862829"/>
            <a:ext cx="18245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9140"/>
            <a:r>
              <a:rPr lang="zh-CN" altLang="en-US" sz="1600" b="1" kern="0">
                <a:solidFill>
                  <a:schemeClr val="tx1">
                    <a:lumMod val="50000"/>
                    <a:lumOff val="50000"/>
                  </a:schemeClr>
                </a:solidFill>
                <a:latin typeface="微软雅黑" panose="020B0503020204020204" pitchFamily="34" charset="-122"/>
                <a:ea typeface="微软雅黑" panose="020B0503020204020204" pitchFamily="34" charset="-122"/>
                <a:cs typeface="Arial"/>
              </a:rPr>
              <a:t>点击添加标题</a:t>
            </a:r>
          </a:p>
        </p:txBody>
      </p:sp>
      <p:sp>
        <p:nvSpPr>
          <p:cNvPr id="170" name="TextBox 96">
            <a:extLst>
              <a:ext uri="{FF2B5EF4-FFF2-40B4-BE49-F238E27FC236}">
                <a16:creationId xmlns:a16="http://schemas.microsoft.com/office/drawing/2014/main" id="{BE12FB39-D654-46BA-ADBC-D5173A130DEC}"/>
              </a:ext>
            </a:extLst>
          </p:cNvPr>
          <p:cNvSpPr txBox="1"/>
          <p:nvPr/>
        </p:nvSpPr>
        <p:spPr>
          <a:xfrm>
            <a:off x="7962041" y="5107678"/>
            <a:ext cx="2555726" cy="701720"/>
          </a:xfrm>
          <a:prstGeom prst="rect">
            <a:avLst/>
          </a:prstGeom>
          <a:noFill/>
        </p:spPr>
        <p:txBody>
          <a:bodyPr wrap="square" lIns="91431" tIns="45715" rIns="91431" bIns="45715" rtlCol="0">
            <a:spAutoFit/>
          </a:bodyPr>
          <a:lstStyle>
            <a:defPPr>
              <a:defRPr lang="zh-CN"/>
            </a:defPPr>
            <a:lvl1pPr algn="just">
              <a:lnSpc>
                <a:spcPct val="120000"/>
              </a:lnSpc>
              <a:defRPr sz="1050">
                <a:solidFill>
                  <a:srgbClr val="7F7F7F"/>
                </a:solidFill>
                <a:latin typeface="微软雅黑"/>
                <a:cs typeface="+mn-ea"/>
              </a:defRPr>
            </a:lvl1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您的内容打在这里，或者通过复制您的文本后，在此框中选择无格式文本进行粘贴，您的内容打在这里。</a:t>
            </a:r>
            <a:endParaRPr kumimoji="0" lang="en-US" altLang="zh-CN" sz="1100" b="0" i="0" u="none" strike="noStrike" kern="0" cap="none" spc="0" normalizeH="0" baseline="0" noProof="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171" name="PA_淘宝店chenying0907 26">
            <a:extLst>
              <a:ext uri="{FF2B5EF4-FFF2-40B4-BE49-F238E27FC236}">
                <a16:creationId xmlns:a16="http://schemas.microsoft.com/office/drawing/2014/main" id="{FE3A8A21-A941-473D-81A4-C5C47E08E310}"/>
              </a:ext>
            </a:extLst>
          </p:cNvPr>
          <p:cNvSpPr>
            <a:spLocks noChangeArrowheads="1"/>
          </p:cNvSpPr>
          <p:nvPr>
            <p:custDataLst>
              <p:tags r:id="rId7"/>
            </p:custDataLst>
          </p:nvPr>
        </p:nvSpPr>
        <p:spPr bwMode="auto">
          <a:xfrm>
            <a:off x="9613699" y="2995703"/>
            <a:ext cx="18245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9140"/>
            <a:r>
              <a:rPr lang="zh-CN" altLang="en-US" sz="1600" b="1" kern="0">
                <a:solidFill>
                  <a:schemeClr val="tx1">
                    <a:lumMod val="50000"/>
                    <a:lumOff val="50000"/>
                  </a:schemeClr>
                </a:solidFill>
                <a:latin typeface="微软雅黑" panose="020B0503020204020204" pitchFamily="34" charset="-122"/>
                <a:ea typeface="微软雅黑" panose="020B0503020204020204" pitchFamily="34" charset="-122"/>
                <a:cs typeface="Arial"/>
              </a:rPr>
              <a:t>点击添加标题</a:t>
            </a:r>
          </a:p>
        </p:txBody>
      </p:sp>
      <p:sp>
        <p:nvSpPr>
          <p:cNvPr id="172" name="TextBox 96">
            <a:extLst>
              <a:ext uri="{FF2B5EF4-FFF2-40B4-BE49-F238E27FC236}">
                <a16:creationId xmlns:a16="http://schemas.microsoft.com/office/drawing/2014/main" id="{36103997-1C14-467E-8E5D-8A0D996AD845}"/>
              </a:ext>
            </a:extLst>
          </p:cNvPr>
          <p:cNvSpPr txBox="1"/>
          <p:nvPr/>
        </p:nvSpPr>
        <p:spPr>
          <a:xfrm>
            <a:off x="9248119" y="3240552"/>
            <a:ext cx="2555726" cy="701720"/>
          </a:xfrm>
          <a:prstGeom prst="rect">
            <a:avLst/>
          </a:prstGeom>
          <a:noFill/>
        </p:spPr>
        <p:txBody>
          <a:bodyPr wrap="square" lIns="91431" tIns="45715" rIns="91431" bIns="45715" rtlCol="0">
            <a:spAutoFit/>
          </a:bodyPr>
          <a:lstStyle>
            <a:defPPr>
              <a:defRPr lang="zh-CN"/>
            </a:defPPr>
            <a:lvl1pPr algn="just">
              <a:lnSpc>
                <a:spcPct val="120000"/>
              </a:lnSpc>
              <a:defRPr sz="1050">
                <a:solidFill>
                  <a:srgbClr val="7F7F7F"/>
                </a:solidFill>
                <a:latin typeface="微软雅黑"/>
                <a:cs typeface="+mn-ea"/>
              </a:defRPr>
            </a:lvl1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您的内容打在这里，或者通过复制您的文本后，在此框中选择无格式文本进行粘贴，您的内容打在这里。</a:t>
            </a:r>
            <a:endParaRPr kumimoji="0" lang="en-US" altLang="zh-CN" sz="1100" b="0" i="0" u="none" strike="noStrike" kern="0" cap="none" spc="0" normalizeH="0" baseline="0" noProof="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p:cTn id="11" dur="500" fill="hold"/>
                                        <p:tgtEl>
                                          <p:spTgt spid="83"/>
                                        </p:tgtEl>
                                        <p:attrNameLst>
                                          <p:attrName>ppt_w</p:attrName>
                                        </p:attrNameLst>
                                      </p:cBhvr>
                                      <p:tavLst>
                                        <p:tav tm="0">
                                          <p:val>
                                            <p:fltVal val="0"/>
                                          </p:val>
                                        </p:tav>
                                        <p:tav tm="100000">
                                          <p:val>
                                            <p:strVal val="#ppt_w"/>
                                          </p:val>
                                        </p:tav>
                                      </p:tavLst>
                                    </p:anim>
                                    <p:anim calcmode="lin" valueType="num">
                                      <p:cBhvr>
                                        <p:cTn id="12" dur="500" fill="hold"/>
                                        <p:tgtEl>
                                          <p:spTgt spid="83"/>
                                        </p:tgtEl>
                                        <p:attrNameLst>
                                          <p:attrName>ppt_h</p:attrName>
                                        </p:attrNameLst>
                                      </p:cBhvr>
                                      <p:tavLst>
                                        <p:tav tm="0">
                                          <p:val>
                                            <p:fltVal val="0"/>
                                          </p:val>
                                        </p:tav>
                                        <p:tav tm="100000">
                                          <p:val>
                                            <p:strVal val="#ppt_h"/>
                                          </p:val>
                                        </p:tav>
                                      </p:tavLst>
                                    </p:anim>
                                    <p:animEffect transition="in" filter="fade">
                                      <p:cBhvr>
                                        <p:cTn id="13" dur="500"/>
                                        <p:tgtEl>
                                          <p:spTgt spid="8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wipe(left)">
                                      <p:cBhvr>
                                        <p:cTn id="17" dur="500"/>
                                        <p:tgtEl>
                                          <p:spTgt spid="76"/>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86"/>
                                        </p:tgtEl>
                                        <p:attrNameLst>
                                          <p:attrName>style.visibility</p:attrName>
                                        </p:attrNameLst>
                                      </p:cBhvr>
                                      <p:to>
                                        <p:strVal val="visible"/>
                                      </p:to>
                                    </p:set>
                                    <p:anim calcmode="lin" valueType="num">
                                      <p:cBhvr>
                                        <p:cTn id="21" dur="500" fill="hold"/>
                                        <p:tgtEl>
                                          <p:spTgt spid="86"/>
                                        </p:tgtEl>
                                        <p:attrNameLst>
                                          <p:attrName>ppt_w</p:attrName>
                                        </p:attrNameLst>
                                      </p:cBhvr>
                                      <p:tavLst>
                                        <p:tav tm="0">
                                          <p:val>
                                            <p:fltVal val="0"/>
                                          </p:val>
                                        </p:tav>
                                        <p:tav tm="100000">
                                          <p:val>
                                            <p:strVal val="#ppt_w"/>
                                          </p:val>
                                        </p:tav>
                                      </p:tavLst>
                                    </p:anim>
                                    <p:anim calcmode="lin" valueType="num">
                                      <p:cBhvr>
                                        <p:cTn id="22" dur="500" fill="hold"/>
                                        <p:tgtEl>
                                          <p:spTgt spid="86"/>
                                        </p:tgtEl>
                                        <p:attrNameLst>
                                          <p:attrName>ppt_h</p:attrName>
                                        </p:attrNameLst>
                                      </p:cBhvr>
                                      <p:tavLst>
                                        <p:tav tm="0">
                                          <p:val>
                                            <p:fltVal val="0"/>
                                          </p:val>
                                        </p:tav>
                                        <p:tav tm="100000">
                                          <p:val>
                                            <p:strVal val="#ppt_h"/>
                                          </p:val>
                                        </p:tav>
                                      </p:tavLst>
                                    </p:anim>
                                    <p:animEffect transition="in" filter="fade">
                                      <p:cBhvr>
                                        <p:cTn id="23" dur="500"/>
                                        <p:tgtEl>
                                          <p:spTgt spid="8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92"/>
                                        </p:tgtEl>
                                        <p:attrNameLst>
                                          <p:attrName>style.visibility</p:attrName>
                                        </p:attrNameLst>
                                      </p:cBhvr>
                                      <p:to>
                                        <p:strVal val="visible"/>
                                      </p:to>
                                    </p:set>
                                    <p:anim calcmode="lin" valueType="num">
                                      <p:cBhvr>
                                        <p:cTn id="27" dur="500" fill="hold"/>
                                        <p:tgtEl>
                                          <p:spTgt spid="92"/>
                                        </p:tgtEl>
                                        <p:attrNameLst>
                                          <p:attrName>ppt_w</p:attrName>
                                        </p:attrNameLst>
                                      </p:cBhvr>
                                      <p:tavLst>
                                        <p:tav tm="0">
                                          <p:val>
                                            <p:fltVal val="0"/>
                                          </p:val>
                                        </p:tav>
                                        <p:tav tm="100000">
                                          <p:val>
                                            <p:strVal val="#ppt_w"/>
                                          </p:val>
                                        </p:tav>
                                      </p:tavLst>
                                    </p:anim>
                                    <p:anim calcmode="lin" valueType="num">
                                      <p:cBhvr>
                                        <p:cTn id="28" dur="500" fill="hold"/>
                                        <p:tgtEl>
                                          <p:spTgt spid="92"/>
                                        </p:tgtEl>
                                        <p:attrNameLst>
                                          <p:attrName>ppt_h</p:attrName>
                                        </p:attrNameLst>
                                      </p:cBhvr>
                                      <p:tavLst>
                                        <p:tav tm="0">
                                          <p:val>
                                            <p:fltVal val="0"/>
                                          </p:val>
                                        </p:tav>
                                        <p:tav tm="100000">
                                          <p:val>
                                            <p:strVal val="#ppt_h"/>
                                          </p:val>
                                        </p:tav>
                                      </p:tavLst>
                                    </p:anim>
                                    <p:animEffect transition="in" filter="fade">
                                      <p:cBhvr>
                                        <p:cTn id="29" dur="500"/>
                                        <p:tgtEl>
                                          <p:spTgt spid="92"/>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wipe(left)">
                                      <p:cBhvr>
                                        <p:cTn id="33" dur="500"/>
                                        <p:tgtEl>
                                          <p:spTgt spid="78"/>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p:cTn id="37" dur="500" fill="hold"/>
                                        <p:tgtEl>
                                          <p:spTgt spid="80"/>
                                        </p:tgtEl>
                                        <p:attrNameLst>
                                          <p:attrName>ppt_w</p:attrName>
                                        </p:attrNameLst>
                                      </p:cBhvr>
                                      <p:tavLst>
                                        <p:tav tm="0">
                                          <p:val>
                                            <p:fltVal val="0"/>
                                          </p:val>
                                        </p:tav>
                                        <p:tav tm="100000">
                                          <p:val>
                                            <p:strVal val="#ppt_w"/>
                                          </p:val>
                                        </p:tav>
                                      </p:tavLst>
                                    </p:anim>
                                    <p:anim calcmode="lin" valueType="num">
                                      <p:cBhvr>
                                        <p:cTn id="38" dur="500" fill="hold"/>
                                        <p:tgtEl>
                                          <p:spTgt spid="80"/>
                                        </p:tgtEl>
                                        <p:attrNameLst>
                                          <p:attrName>ppt_h</p:attrName>
                                        </p:attrNameLst>
                                      </p:cBhvr>
                                      <p:tavLst>
                                        <p:tav tm="0">
                                          <p:val>
                                            <p:fltVal val="0"/>
                                          </p:val>
                                        </p:tav>
                                        <p:tav tm="100000">
                                          <p:val>
                                            <p:strVal val="#ppt_h"/>
                                          </p:val>
                                        </p:tav>
                                      </p:tavLst>
                                    </p:anim>
                                    <p:animEffect transition="in" filter="fade">
                                      <p:cBhvr>
                                        <p:cTn id="39" dur="500"/>
                                        <p:tgtEl>
                                          <p:spTgt spid="80"/>
                                        </p:tgtEl>
                                      </p:cBhvr>
                                    </p:animEffect>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wipe(down)">
                                      <p:cBhvr>
                                        <p:cTn id="43" dur="500"/>
                                        <p:tgtEl>
                                          <p:spTgt spid="79"/>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89"/>
                                        </p:tgtEl>
                                        <p:attrNameLst>
                                          <p:attrName>style.visibility</p:attrName>
                                        </p:attrNameLst>
                                      </p:cBhvr>
                                      <p:to>
                                        <p:strVal val="visible"/>
                                      </p:to>
                                    </p:set>
                                    <p:anim calcmode="lin" valueType="num">
                                      <p:cBhvr>
                                        <p:cTn id="47" dur="500" fill="hold"/>
                                        <p:tgtEl>
                                          <p:spTgt spid="89"/>
                                        </p:tgtEl>
                                        <p:attrNameLst>
                                          <p:attrName>ppt_w</p:attrName>
                                        </p:attrNameLst>
                                      </p:cBhvr>
                                      <p:tavLst>
                                        <p:tav tm="0">
                                          <p:val>
                                            <p:fltVal val="0"/>
                                          </p:val>
                                        </p:tav>
                                        <p:tav tm="100000">
                                          <p:val>
                                            <p:strVal val="#ppt_w"/>
                                          </p:val>
                                        </p:tav>
                                      </p:tavLst>
                                    </p:anim>
                                    <p:anim calcmode="lin" valueType="num">
                                      <p:cBhvr>
                                        <p:cTn id="48" dur="500" fill="hold"/>
                                        <p:tgtEl>
                                          <p:spTgt spid="89"/>
                                        </p:tgtEl>
                                        <p:attrNameLst>
                                          <p:attrName>ppt_h</p:attrName>
                                        </p:attrNameLst>
                                      </p:cBhvr>
                                      <p:tavLst>
                                        <p:tav tm="0">
                                          <p:val>
                                            <p:fltVal val="0"/>
                                          </p:val>
                                        </p:tav>
                                        <p:tav tm="100000">
                                          <p:val>
                                            <p:strVal val="#ppt_h"/>
                                          </p:val>
                                        </p:tav>
                                      </p:tavLst>
                                    </p:anim>
                                    <p:animEffect transition="in" filter="fade">
                                      <p:cBhvr>
                                        <p:cTn id="49" dur="500"/>
                                        <p:tgtEl>
                                          <p:spTgt spid="89"/>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95"/>
                                        </p:tgtEl>
                                        <p:attrNameLst>
                                          <p:attrName>style.visibility</p:attrName>
                                        </p:attrNameLst>
                                      </p:cBhvr>
                                      <p:to>
                                        <p:strVal val="visible"/>
                                      </p:to>
                                    </p:set>
                                    <p:anim calcmode="lin" valueType="num">
                                      <p:cBhvr>
                                        <p:cTn id="53" dur="500" fill="hold"/>
                                        <p:tgtEl>
                                          <p:spTgt spid="95"/>
                                        </p:tgtEl>
                                        <p:attrNameLst>
                                          <p:attrName>ppt_w</p:attrName>
                                        </p:attrNameLst>
                                      </p:cBhvr>
                                      <p:tavLst>
                                        <p:tav tm="0">
                                          <p:val>
                                            <p:fltVal val="0"/>
                                          </p:val>
                                        </p:tav>
                                        <p:tav tm="100000">
                                          <p:val>
                                            <p:strVal val="#ppt_w"/>
                                          </p:val>
                                        </p:tav>
                                      </p:tavLst>
                                    </p:anim>
                                    <p:anim calcmode="lin" valueType="num">
                                      <p:cBhvr>
                                        <p:cTn id="54" dur="500" fill="hold"/>
                                        <p:tgtEl>
                                          <p:spTgt spid="95"/>
                                        </p:tgtEl>
                                        <p:attrNameLst>
                                          <p:attrName>ppt_h</p:attrName>
                                        </p:attrNameLst>
                                      </p:cBhvr>
                                      <p:tavLst>
                                        <p:tav tm="0">
                                          <p:val>
                                            <p:fltVal val="0"/>
                                          </p:val>
                                        </p:tav>
                                        <p:tav tm="100000">
                                          <p:val>
                                            <p:strVal val="#ppt_h"/>
                                          </p:val>
                                        </p:tav>
                                      </p:tavLst>
                                    </p:anim>
                                    <p:animEffect transition="in" filter="fade">
                                      <p:cBhvr>
                                        <p:cTn id="55" dur="500"/>
                                        <p:tgtEl>
                                          <p:spTgt spid="95"/>
                                        </p:tgtEl>
                                      </p:cBhvr>
                                    </p:animEffect>
                                  </p:childTnLst>
                                </p:cTn>
                              </p:par>
                            </p:childTnLst>
                          </p:cTn>
                        </p:par>
                        <p:par>
                          <p:cTn id="56" fill="hold">
                            <p:stCondLst>
                              <p:cond delay="5000"/>
                            </p:stCondLst>
                            <p:childTnLst>
                              <p:par>
                                <p:cTn id="57" presetID="12" presetClass="entr" presetSubtype="1" fill="hold" grpId="0" nodeType="afterEffect">
                                  <p:stCondLst>
                                    <p:cond delay="0"/>
                                  </p:stCondLst>
                                  <p:childTnLst>
                                    <p:set>
                                      <p:cBhvr>
                                        <p:cTn id="58" dur="1" fill="hold">
                                          <p:stCondLst>
                                            <p:cond delay="0"/>
                                          </p:stCondLst>
                                        </p:cTn>
                                        <p:tgtEl>
                                          <p:spTgt spid="98"/>
                                        </p:tgtEl>
                                        <p:attrNameLst>
                                          <p:attrName>style.visibility</p:attrName>
                                        </p:attrNameLst>
                                      </p:cBhvr>
                                      <p:to>
                                        <p:strVal val="visible"/>
                                      </p:to>
                                    </p:set>
                                    <p:anim calcmode="lin" valueType="num">
                                      <p:cBhvr additive="base">
                                        <p:cTn id="59" dur="500"/>
                                        <p:tgtEl>
                                          <p:spTgt spid="98"/>
                                        </p:tgtEl>
                                        <p:attrNameLst>
                                          <p:attrName>ppt_y</p:attrName>
                                        </p:attrNameLst>
                                      </p:cBhvr>
                                      <p:tavLst>
                                        <p:tav tm="0">
                                          <p:val>
                                            <p:strVal val="#ppt_y-#ppt_h*1.125000"/>
                                          </p:val>
                                        </p:tav>
                                        <p:tav tm="100000">
                                          <p:val>
                                            <p:strVal val="#ppt_y"/>
                                          </p:val>
                                        </p:tav>
                                      </p:tavLst>
                                    </p:anim>
                                    <p:animEffect transition="in" filter="wipe(down)">
                                      <p:cBhvr>
                                        <p:cTn id="60" dur="500"/>
                                        <p:tgtEl>
                                          <p:spTgt spid="98"/>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99"/>
                                        </p:tgtEl>
                                        <p:attrNameLst>
                                          <p:attrName>style.visibility</p:attrName>
                                        </p:attrNameLst>
                                      </p:cBhvr>
                                      <p:to>
                                        <p:strVal val="visible"/>
                                      </p:to>
                                    </p:set>
                                    <p:anim calcmode="lin" valueType="num">
                                      <p:cBhvr additive="base">
                                        <p:cTn id="63" dur="500"/>
                                        <p:tgtEl>
                                          <p:spTgt spid="99"/>
                                        </p:tgtEl>
                                        <p:attrNameLst>
                                          <p:attrName>ppt_y</p:attrName>
                                        </p:attrNameLst>
                                      </p:cBhvr>
                                      <p:tavLst>
                                        <p:tav tm="0">
                                          <p:val>
                                            <p:strVal val="#ppt_y+#ppt_h*1.125000"/>
                                          </p:val>
                                        </p:tav>
                                        <p:tav tm="100000">
                                          <p:val>
                                            <p:strVal val="#ppt_y"/>
                                          </p:val>
                                        </p:tav>
                                      </p:tavLst>
                                    </p:anim>
                                    <p:animEffect transition="in" filter="wipe(up)">
                                      <p:cBhvr>
                                        <p:cTn id="64" dur="500"/>
                                        <p:tgtEl>
                                          <p:spTgt spid="99"/>
                                        </p:tgtEl>
                                      </p:cBhvr>
                                    </p:animEffect>
                                  </p:childTnLst>
                                </p:cTn>
                              </p:par>
                            </p:childTnLst>
                          </p:cTn>
                        </p:par>
                        <p:par>
                          <p:cTn id="65" fill="hold">
                            <p:stCondLst>
                              <p:cond delay="5500"/>
                            </p:stCondLst>
                            <p:childTnLst>
                              <p:par>
                                <p:cTn id="66" presetID="12" presetClass="entr" presetSubtype="1" fill="hold" grpId="0" nodeType="afterEffect">
                                  <p:stCondLst>
                                    <p:cond delay="0"/>
                                  </p:stCondLst>
                                  <p:childTnLst>
                                    <p:set>
                                      <p:cBhvr>
                                        <p:cTn id="67" dur="1" fill="hold">
                                          <p:stCondLst>
                                            <p:cond delay="0"/>
                                          </p:stCondLst>
                                        </p:cTn>
                                        <p:tgtEl>
                                          <p:spTgt spid="100"/>
                                        </p:tgtEl>
                                        <p:attrNameLst>
                                          <p:attrName>style.visibility</p:attrName>
                                        </p:attrNameLst>
                                      </p:cBhvr>
                                      <p:to>
                                        <p:strVal val="visible"/>
                                      </p:to>
                                    </p:set>
                                    <p:anim calcmode="lin" valueType="num">
                                      <p:cBhvr additive="base">
                                        <p:cTn id="68" dur="500"/>
                                        <p:tgtEl>
                                          <p:spTgt spid="100"/>
                                        </p:tgtEl>
                                        <p:attrNameLst>
                                          <p:attrName>ppt_y</p:attrName>
                                        </p:attrNameLst>
                                      </p:cBhvr>
                                      <p:tavLst>
                                        <p:tav tm="0">
                                          <p:val>
                                            <p:strVal val="#ppt_y-#ppt_h*1.125000"/>
                                          </p:val>
                                        </p:tav>
                                        <p:tav tm="100000">
                                          <p:val>
                                            <p:strVal val="#ppt_y"/>
                                          </p:val>
                                        </p:tav>
                                      </p:tavLst>
                                    </p:anim>
                                    <p:animEffect transition="in" filter="wipe(down)">
                                      <p:cBhvr>
                                        <p:cTn id="69" dur="500"/>
                                        <p:tgtEl>
                                          <p:spTgt spid="100"/>
                                        </p:tgtEl>
                                      </p:cBhvr>
                                    </p:animEffect>
                                  </p:childTnLst>
                                </p:cTn>
                              </p:par>
                              <p:par>
                                <p:cTn id="70" presetID="12" presetClass="entr" presetSubtype="4" fill="hold" grpId="0" nodeType="withEffect">
                                  <p:stCondLst>
                                    <p:cond delay="0"/>
                                  </p:stCondLst>
                                  <p:childTnLst>
                                    <p:set>
                                      <p:cBhvr>
                                        <p:cTn id="71" dur="1" fill="hold">
                                          <p:stCondLst>
                                            <p:cond delay="0"/>
                                          </p:stCondLst>
                                        </p:cTn>
                                        <p:tgtEl>
                                          <p:spTgt spid="164"/>
                                        </p:tgtEl>
                                        <p:attrNameLst>
                                          <p:attrName>style.visibility</p:attrName>
                                        </p:attrNameLst>
                                      </p:cBhvr>
                                      <p:to>
                                        <p:strVal val="visible"/>
                                      </p:to>
                                    </p:set>
                                    <p:anim calcmode="lin" valueType="num">
                                      <p:cBhvr additive="base">
                                        <p:cTn id="72" dur="500"/>
                                        <p:tgtEl>
                                          <p:spTgt spid="164"/>
                                        </p:tgtEl>
                                        <p:attrNameLst>
                                          <p:attrName>ppt_y</p:attrName>
                                        </p:attrNameLst>
                                      </p:cBhvr>
                                      <p:tavLst>
                                        <p:tav tm="0">
                                          <p:val>
                                            <p:strVal val="#ppt_y+#ppt_h*1.125000"/>
                                          </p:val>
                                        </p:tav>
                                        <p:tav tm="100000">
                                          <p:val>
                                            <p:strVal val="#ppt_y"/>
                                          </p:val>
                                        </p:tav>
                                      </p:tavLst>
                                    </p:anim>
                                    <p:animEffect transition="in" filter="wipe(up)">
                                      <p:cBhvr>
                                        <p:cTn id="73" dur="500"/>
                                        <p:tgtEl>
                                          <p:spTgt spid="164"/>
                                        </p:tgtEl>
                                      </p:cBhvr>
                                    </p:animEffect>
                                  </p:childTnLst>
                                </p:cTn>
                              </p:par>
                            </p:childTnLst>
                          </p:cTn>
                        </p:par>
                        <p:par>
                          <p:cTn id="74" fill="hold">
                            <p:stCondLst>
                              <p:cond delay="6000"/>
                            </p:stCondLst>
                            <p:childTnLst>
                              <p:par>
                                <p:cTn id="75" presetID="12" presetClass="entr" presetSubtype="1" fill="hold" grpId="0" nodeType="afterEffect">
                                  <p:stCondLst>
                                    <p:cond delay="0"/>
                                  </p:stCondLst>
                                  <p:childTnLst>
                                    <p:set>
                                      <p:cBhvr>
                                        <p:cTn id="76" dur="1" fill="hold">
                                          <p:stCondLst>
                                            <p:cond delay="0"/>
                                          </p:stCondLst>
                                        </p:cTn>
                                        <p:tgtEl>
                                          <p:spTgt spid="165"/>
                                        </p:tgtEl>
                                        <p:attrNameLst>
                                          <p:attrName>style.visibility</p:attrName>
                                        </p:attrNameLst>
                                      </p:cBhvr>
                                      <p:to>
                                        <p:strVal val="visible"/>
                                      </p:to>
                                    </p:set>
                                    <p:anim calcmode="lin" valueType="num">
                                      <p:cBhvr additive="base">
                                        <p:cTn id="77" dur="500"/>
                                        <p:tgtEl>
                                          <p:spTgt spid="165"/>
                                        </p:tgtEl>
                                        <p:attrNameLst>
                                          <p:attrName>ppt_y</p:attrName>
                                        </p:attrNameLst>
                                      </p:cBhvr>
                                      <p:tavLst>
                                        <p:tav tm="0">
                                          <p:val>
                                            <p:strVal val="#ppt_y-#ppt_h*1.125000"/>
                                          </p:val>
                                        </p:tav>
                                        <p:tav tm="100000">
                                          <p:val>
                                            <p:strVal val="#ppt_y"/>
                                          </p:val>
                                        </p:tav>
                                      </p:tavLst>
                                    </p:anim>
                                    <p:animEffect transition="in" filter="wipe(down)">
                                      <p:cBhvr>
                                        <p:cTn id="78" dur="500"/>
                                        <p:tgtEl>
                                          <p:spTgt spid="165"/>
                                        </p:tgtEl>
                                      </p:cBhvr>
                                    </p:animEffect>
                                  </p:childTnLst>
                                </p:cTn>
                              </p:par>
                              <p:par>
                                <p:cTn id="79" presetID="12" presetClass="entr" presetSubtype="4" fill="hold" grpId="0" nodeType="withEffect">
                                  <p:stCondLst>
                                    <p:cond delay="0"/>
                                  </p:stCondLst>
                                  <p:childTnLst>
                                    <p:set>
                                      <p:cBhvr>
                                        <p:cTn id="80" dur="1" fill="hold">
                                          <p:stCondLst>
                                            <p:cond delay="0"/>
                                          </p:stCondLst>
                                        </p:cTn>
                                        <p:tgtEl>
                                          <p:spTgt spid="166"/>
                                        </p:tgtEl>
                                        <p:attrNameLst>
                                          <p:attrName>style.visibility</p:attrName>
                                        </p:attrNameLst>
                                      </p:cBhvr>
                                      <p:to>
                                        <p:strVal val="visible"/>
                                      </p:to>
                                    </p:set>
                                    <p:anim calcmode="lin" valueType="num">
                                      <p:cBhvr additive="base">
                                        <p:cTn id="81" dur="500"/>
                                        <p:tgtEl>
                                          <p:spTgt spid="166"/>
                                        </p:tgtEl>
                                        <p:attrNameLst>
                                          <p:attrName>ppt_y</p:attrName>
                                        </p:attrNameLst>
                                      </p:cBhvr>
                                      <p:tavLst>
                                        <p:tav tm="0">
                                          <p:val>
                                            <p:strVal val="#ppt_y+#ppt_h*1.125000"/>
                                          </p:val>
                                        </p:tav>
                                        <p:tav tm="100000">
                                          <p:val>
                                            <p:strVal val="#ppt_y"/>
                                          </p:val>
                                        </p:tav>
                                      </p:tavLst>
                                    </p:anim>
                                    <p:animEffect transition="in" filter="wipe(up)">
                                      <p:cBhvr>
                                        <p:cTn id="82" dur="500"/>
                                        <p:tgtEl>
                                          <p:spTgt spid="166"/>
                                        </p:tgtEl>
                                      </p:cBhvr>
                                    </p:animEffect>
                                  </p:childTnLst>
                                </p:cTn>
                              </p:par>
                            </p:childTnLst>
                          </p:cTn>
                        </p:par>
                        <p:par>
                          <p:cTn id="83" fill="hold">
                            <p:stCondLst>
                              <p:cond delay="6500"/>
                            </p:stCondLst>
                            <p:childTnLst>
                              <p:par>
                                <p:cTn id="84" presetID="12" presetClass="entr" presetSubtype="1" fill="hold" grpId="0" nodeType="afterEffect">
                                  <p:stCondLst>
                                    <p:cond delay="0"/>
                                  </p:stCondLst>
                                  <p:childTnLst>
                                    <p:set>
                                      <p:cBhvr>
                                        <p:cTn id="85" dur="1" fill="hold">
                                          <p:stCondLst>
                                            <p:cond delay="0"/>
                                          </p:stCondLst>
                                        </p:cTn>
                                        <p:tgtEl>
                                          <p:spTgt spid="167"/>
                                        </p:tgtEl>
                                        <p:attrNameLst>
                                          <p:attrName>style.visibility</p:attrName>
                                        </p:attrNameLst>
                                      </p:cBhvr>
                                      <p:to>
                                        <p:strVal val="visible"/>
                                      </p:to>
                                    </p:set>
                                    <p:anim calcmode="lin" valueType="num">
                                      <p:cBhvr additive="base">
                                        <p:cTn id="86" dur="500"/>
                                        <p:tgtEl>
                                          <p:spTgt spid="167"/>
                                        </p:tgtEl>
                                        <p:attrNameLst>
                                          <p:attrName>ppt_y</p:attrName>
                                        </p:attrNameLst>
                                      </p:cBhvr>
                                      <p:tavLst>
                                        <p:tav tm="0">
                                          <p:val>
                                            <p:strVal val="#ppt_y-#ppt_h*1.125000"/>
                                          </p:val>
                                        </p:tav>
                                        <p:tav tm="100000">
                                          <p:val>
                                            <p:strVal val="#ppt_y"/>
                                          </p:val>
                                        </p:tav>
                                      </p:tavLst>
                                    </p:anim>
                                    <p:animEffect transition="in" filter="wipe(down)">
                                      <p:cBhvr>
                                        <p:cTn id="87" dur="500"/>
                                        <p:tgtEl>
                                          <p:spTgt spid="167"/>
                                        </p:tgtEl>
                                      </p:cBhvr>
                                    </p:animEffect>
                                  </p:childTnLst>
                                </p:cTn>
                              </p:par>
                              <p:par>
                                <p:cTn id="88" presetID="12" presetClass="entr" presetSubtype="4" fill="hold" grpId="0" nodeType="withEffect">
                                  <p:stCondLst>
                                    <p:cond delay="0"/>
                                  </p:stCondLst>
                                  <p:childTnLst>
                                    <p:set>
                                      <p:cBhvr>
                                        <p:cTn id="89" dur="1" fill="hold">
                                          <p:stCondLst>
                                            <p:cond delay="0"/>
                                          </p:stCondLst>
                                        </p:cTn>
                                        <p:tgtEl>
                                          <p:spTgt spid="168"/>
                                        </p:tgtEl>
                                        <p:attrNameLst>
                                          <p:attrName>style.visibility</p:attrName>
                                        </p:attrNameLst>
                                      </p:cBhvr>
                                      <p:to>
                                        <p:strVal val="visible"/>
                                      </p:to>
                                    </p:set>
                                    <p:anim calcmode="lin" valueType="num">
                                      <p:cBhvr additive="base">
                                        <p:cTn id="90" dur="500"/>
                                        <p:tgtEl>
                                          <p:spTgt spid="168"/>
                                        </p:tgtEl>
                                        <p:attrNameLst>
                                          <p:attrName>ppt_y</p:attrName>
                                        </p:attrNameLst>
                                      </p:cBhvr>
                                      <p:tavLst>
                                        <p:tav tm="0">
                                          <p:val>
                                            <p:strVal val="#ppt_y+#ppt_h*1.125000"/>
                                          </p:val>
                                        </p:tav>
                                        <p:tav tm="100000">
                                          <p:val>
                                            <p:strVal val="#ppt_y"/>
                                          </p:val>
                                        </p:tav>
                                      </p:tavLst>
                                    </p:anim>
                                    <p:animEffect transition="in" filter="wipe(up)">
                                      <p:cBhvr>
                                        <p:cTn id="91" dur="500"/>
                                        <p:tgtEl>
                                          <p:spTgt spid="168"/>
                                        </p:tgtEl>
                                      </p:cBhvr>
                                    </p:animEffect>
                                  </p:childTnLst>
                                </p:cTn>
                              </p:par>
                            </p:childTnLst>
                          </p:cTn>
                        </p:par>
                        <p:par>
                          <p:cTn id="92" fill="hold">
                            <p:stCondLst>
                              <p:cond delay="7000"/>
                            </p:stCondLst>
                            <p:childTnLst>
                              <p:par>
                                <p:cTn id="93" presetID="12" presetClass="entr" presetSubtype="1" fill="hold" grpId="0" nodeType="afterEffect">
                                  <p:stCondLst>
                                    <p:cond delay="0"/>
                                  </p:stCondLst>
                                  <p:childTnLst>
                                    <p:set>
                                      <p:cBhvr>
                                        <p:cTn id="94" dur="1" fill="hold">
                                          <p:stCondLst>
                                            <p:cond delay="0"/>
                                          </p:stCondLst>
                                        </p:cTn>
                                        <p:tgtEl>
                                          <p:spTgt spid="169"/>
                                        </p:tgtEl>
                                        <p:attrNameLst>
                                          <p:attrName>style.visibility</p:attrName>
                                        </p:attrNameLst>
                                      </p:cBhvr>
                                      <p:to>
                                        <p:strVal val="visible"/>
                                      </p:to>
                                    </p:set>
                                    <p:anim calcmode="lin" valueType="num">
                                      <p:cBhvr additive="base">
                                        <p:cTn id="95" dur="500"/>
                                        <p:tgtEl>
                                          <p:spTgt spid="169"/>
                                        </p:tgtEl>
                                        <p:attrNameLst>
                                          <p:attrName>ppt_y</p:attrName>
                                        </p:attrNameLst>
                                      </p:cBhvr>
                                      <p:tavLst>
                                        <p:tav tm="0">
                                          <p:val>
                                            <p:strVal val="#ppt_y-#ppt_h*1.125000"/>
                                          </p:val>
                                        </p:tav>
                                        <p:tav tm="100000">
                                          <p:val>
                                            <p:strVal val="#ppt_y"/>
                                          </p:val>
                                        </p:tav>
                                      </p:tavLst>
                                    </p:anim>
                                    <p:animEffect transition="in" filter="wipe(down)">
                                      <p:cBhvr>
                                        <p:cTn id="96" dur="500"/>
                                        <p:tgtEl>
                                          <p:spTgt spid="169"/>
                                        </p:tgtEl>
                                      </p:cBhvr>
                                    </p:animEffect>
                                  </p:childTnLst>
                                </p:cTn>
                              </p:par>
                              <p:par>
                                <p:cTn id="97" presetID="12" presetClass="entr" presetSubtype="4" fill="hold" grpId="0" nodeType="withEffect">
                                  <p:stCondLst>
                                    <p:cond delay="0"/>
                                  </p:stCondLst>
                                  <p:childTnLst>
                                    <p:set>
                                      <p:cBhvr>
                                        <p:cTn id="98" dur="1" fill="hold">
                                          <p:stCondLst>
                                            <p:cond delay="0"/>
                                          </p:stCondLst>
                                        </p:cTn>
                                        <p:tgtEl>
                                          <p:spTgt spid="170"/>
                                        </p:tgtEl>
                                        <p:attrNameLst>
                                          <p:attrName>style.visibility</p:attrName>
                                        </p:attrNameLst>
                                      </p:cBhvr>
                                      <p:to>
                                        <p:strVal val="visible"/>
                                      </p:to>
                                    </p:set>
                                    <p:anim calcmode="lin" valueType="num">
                                      <p:cBhvr additive="base">
                                        <p:cTn id="99" dur="500"/>
                                        <p:tgtEl>
                                          <p:spTgt spid="170"/>
                                        </p:tgtEl>
                                        <p:attrNameLst>
                                          <p:attrName>ppt_y</p:attrName>
                                        </p:attrNameLst>
                                      </p:cBhvr>
                                      <p:tavLst>
                                        <p:tav tm="0">
                                          <p:val>
                                            <p:strVal val="#ppt_y+#ppt_h*1.125000"/>
                                          </p:val>
                                        </p:tav>
                                        <p:tav tm="100000">
                                          <p:val>
                                            <p:strVal val="#ppt_y"/>
                                          </p:val>
                                        </p:tav>
                                      </p:tavLst>
                                    </p:anim>
                                    <p:animEffect transition="in" filter="wipe(up)">
                                      <p:cBhvr>
                                        <p:cTn id="100" dur="500"/>
                                        <p:tgtEl>
                                          <p:spTgt spid="170"/>
                                        </p:tgtEl>
                                      </p:cBhvr>
                                    </p:animEffect>
                                  </p:childTnLst>
                                </p:cTn>
                              </p:par>
                            </p:childTnLst>
                          </p:cTn>
                        </p:par>
                        <p:par>
                          <p:cTn id="101" fill="hold">
                            <p:stCondLst>
                              <p:cond delay="7500"/>
                            </p:stCondLst>
                            <p:childTnLst>
                              <p:par>
                                <p:cTn id="102" presetID="12" presetClass="entr" presetSubtype="1" fill="hold" grpId="0" nodeType="afterEffect">
                                  <p:stCondLst>
                                    <p:cond delay="0"/>
                                  </p:stCondLst>
                                  <p:childTnLst>
                                    <p:set>
                                      <p:cBhvr>
                                        <p:cTn id="103" dur="1" fill="hold">
                                          <p:stCondLst>
                                            <p:cond delay="0"/>
                                          </p:stCondLst>
                                        </p:cTn>
                                        <p:tgtEl>
                                          <p:spTgt spid="171"/>
                                        </p:tgtEl>
                                        <p:attrNameLst>
                                          <p:attrName>style.visibility</p:attrName>
                                        </p:attrNameLst>
                                      </p:cBhvr>
                                      <p:to>
                                        <p:strVal val="visible"/>
                                      </p:to>
                                    </p:set>
                                    <p:anim calcmode="lin" valueType="num">
                                      <p:cBhvr additive="base">
                                        <p:cTn id="104" dur="500"/>
                                        <p:tgtEl>
                                          <p:spTgt spid="171"/>
                                        </p:tgtEl>
                                        <p:attrNameLst>
                                          <p:attrName>ppt_y</p:attrName>
                                        </p:attrNameLst>
                                      </p:cBhvr>
                                      <p:tavLst>
                                        <p:tav tm="0">
                                          <p:val>
                                            <p:strVal val="#ppt_y-#ppt_h*1.125000"/>
                                          </p:val>
                                        </p:tav>
                                        <p:tav tm="100000">
                                          <p:val>
                                            <p:strVal val="#ppt_y"/>
                                          </p:val>
                                        </p:tav>
                                      </p:tavLst>
                                    </p:anim>
                                    <p:animEffect transition="in" filter="wipe(down)">
                                      <p:cBhvr>
                                        <p:cTn id="105" dur="500"/>
                                        <p:tgtEl>
                                          <p:spTgt spid="171"/>
                                        </p:tgtEl>
                                      </p:cBhvr>
                                    </p:animEffect>
                                  </p:childTnLst>
                                </p:cTn>
                              </p:par>
                              <p:par>
                                <p:cTn id="106" presetID="12" presetClass="entr" presetSubtype="4" fill="hold" grpId="0" nodeType="withEffect">
                                  <p:stCondLst>
                                    <p:cond delay="0"/>
                                  </p:stCondLst>
                                  <p:childTnLst>
                                    <p:set>
                                      <p:cBhvr>
                                        <p:cTn id="107" dur="1" fill="hold">
                                          <p:stCondLst>
                                            <p:cond delay="0"/>
                                          </p:stCondLst>
                                        </p:cTn>
                                        <p:tgtEl>
                                          <p:spTgt spid="172"/>
                                        </p:tgtEl>
                                        <p:attrNameLst>
                                          <p:attrName>style.visibility</p:attrName>
                                        </p:attrNameLst>
                                      </p:cBhvr>
                                      <p:to>
                                        <p:strVal val="visible"/>
                                      </p:to>
                                    </p:set>
                                    <p:anim calcmode="lin" valueType="num">
                                      <p:cBhvr additive="base">
                                        <p:cTn id="108" dur="500"/>
                                        <p:tgtEl>
                                          <p:spTgt spid="172"/>
                                        </p:tgtEl>
                                        <p:attrNameLst>
                                          <p:attrName>ppt_y</p:attrName>
                                        </p:attrNameLst>
                                      </p:cBhvr>
                                      <p:tavLst>
                                        <p:tav tm="0">
                                          <p:val>
                                            <p:strVal val="#ppt_y+#ppt_h*1.125000"/>
                                          </p:val>
                                        </p:tav>
                                        <p:tav tm="100000">
                                          <p:val>
                                            <p:strVal val="#ppt_y"/>
                                          </p:val>
                                        </p:tav>
                                      </p:tavLst>
                                    </p:anim>
                                    <p:animEffect transition="in" filter="wipe(up)">
                                      <p:cBhvr>
                                        <p:cTn id="109" dur="500"/>
                                        <p:tgtEl>
                                          <p:spTgt spid="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P spid="78" grpId="0" animBg="1"/>
      <p:bldP spid="79" grpId="0" animBg="1"/>
      <p:bldP spid="98" grpId="0"/>
      <p:bldP spid="99" grpId="0"/>
      <p:bldP spid="100" grpId="0"/>
      <p:bldP spid="164" grpId="0"/>
      <p:bldP spid="165" grpId="0"/>
      <p:bldP spid="166" grpId="0"/>
      <p:bldP spid="167" grpId="0"/>
      <p:bldP spid="168" grpId="0"/>
      <p:bldP spid="169" grpId="0"/>
      <p:bldP spid="170" grpId="0"/>
      <p:bldP spid="171" grpId="0"/>
      <p:bldP spid="17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圆角右箭头 35"/>
          <p:cNvSpPr/>
          <p:nvPr/>
        </p:nvSpPr>
        <p:spPr>
          <a:xfrm rot="10800000" flipH="1">
            <a:off x="1539408" y="2645296"/>
            <a:ext cx="536381" cy="519349"/>
          </a:xfrm>
          <a:prstGeom prst="bentArrow">
            <a:avLst/>
          </a:prstGeom>
          <a:gradFill flip="none" rotWithShape="1">
            <a:gsLst>
              <a:gs pos="100000">
                <a:schemeClr val="bg1">
                  <a:lumMod val="75000"/>
                  <a:shade val="30000"/>
                  <a:satMod val="115000"/>
                  <a:alpha val="0"/>
                </a:schemeClr>
              </a:gs>
              <a:gs pos="0">
                <a:schemeClr val="bg1">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37" name="圆角右箭头 36"/>
          <p:cNvSpPr/>
          <p:nvPr/>
        </p:nvSpPr>
        <p:spPr>
          <a:xfrm rot="10800000" flipH="1">
            <a:off x="2315667" y="3683276"/>
            <a:ext cx="536381" cy="519349"/>
          </a:xfrm>
          <a:prstGeom prst="bentArrow">
            <a:avLst/>
          </a:prstGeom>
          <a:gradFill flip="none" rotWithShape="1">
            <a:gsLst>
              <a:gs pos="100000">
                <a:schemeClr val="bg1">
                  <a:lumMod val="75000"/>
                  <a:shade val="30000"/>
                  <a:satMod val="115000"/>
                  <a:alpha val="0"/>
                </a:schemeClr>
              </a:gs>
              <a:gs pos="0">
                <a:schemeClr val="bg1">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38" name="圆角右箭头 37"/>
          <p:cNvSpPr/>
          <p:nvPr/>
        </p:nvSpPr>
        <p:spPr>
          <a:xfrm rot="10800000" flipH="1">
            <a:off x="3108858" y="4721255"/>
            <a:ext cx="536381" cy="519349"/>
          </a:xfrm>
          <a:prstGeom prst="bentArrow">
            <a:avLst/>
          </a:prstGeom>
          <a:gradFill flip="none" rotWithShape="1">
            <a:gsLst>
              <a:gs pos="100000">
                <a:schemeClr val="bg1">
                  <a:lumMod val="75000"/>
                  <a:shade val="30000"/>
                  <a:satMod val="115000"/>
                  <a:alpha val="0"/>
                </a:schemeClr>
              </a:gs>
              <a:gs pos="0">
                <a:schemeClr val="bg1">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39" name="矩形 38"/>
          <p:cNvSpPr/>
          <p:nvPr/>
        </p:nvSpPr>
        <p:spPr>
          <a:xfrm>
            <a:off x="3772224" y="1732997"/>
            <a:ext cx="5087903" cy="1003339"/>
          </a:xfrm>
          <a:prstGeom prst="rect">
            <a:avLst/>
          </a:prstGeom>
        </p:spPr>
        <p:txBody>
          <a:bodyPr wrap="square" lIns="121908" tIns="60954" rIns="121908" bIns="60954" anchor="ctr">
            <a:spAutoFit/>
          </a:bodyPr>
          <a:lstStyle/>
          <a:p>
            <a:pPr algn="just">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6133251" y="4846661"/>
            <a:ext cx="5087903" cy="1003339"/>
          </a:xfrm>
          <a:prstGeom prst="rect">
            <a:avLst/>
          </a:prstGeom>
        </p:spPr>
        <p:txBody>
          <a:bodyPr wrap="square" lIns="121908" tIns="60954" rIns="121908" bIns="60954" anchor="ctr">
            <a:spAutoFit/>
          </a:bodyPr>
          <a:lstStyle/>
          <a:p>
            <a:pPr algn="just">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5346243" y="3808773"/>
            <a:ext cx="5087903" cy="1003339"/>
          </a:xfrm>
          <a:prstGeom prst="rect">
            <a:avLst/>
          </a:prstGeom>
        </p:spPr>
        <p:txBody>
          <a:bodyPr wrap="square" lIns="121908" tIns="60954" rIns="121908" bIns="60954" anchor="ctr">
            <a:spAutoFit/>
          </a:bodyPr>
          <a:lstStyle/>
          <a:p>
            <a:pPr algn="just">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4559234" y="2770885"/>
            <a:ext cx="5087903" cy="1003339"/>
          </a:xfrm>
          <a:prstGeom prst="rect">
            <a:avLst/>
          </a:prstGeom>
        </p:spPr>
        <p:txBody>
          <a:bodyPr wrap="square" lIns="121908" tIns="60954" rIns="121908" bIns="60954" anchor="ctr">
            <a:spAutoFit/>
          </a:bodyPr>
          <a:lstStyle/>
          <a:p>
            <a:pPr algn="just">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六边形 42"/>
          <p:cNvSpPr/>
          <p:nvPr/>
        </p:nvSpPr>
        <p:spPr>
          <a:xfrm>
            <a:off x="1302064" y="1851924"/>
            <a:ext cx="2399688" cy="720000"/>
          </a:xfrm>
          <a:prstGeom prst="hexagon">
            <a:avLst/>
          </a:prstGeom>
          <a:solidFill>
            <a:schemeClr val="accent3"/>
          </a:solidFill>
          <a:ln w="28575">
            <a:solidFill>
              <a:srgbClr val="B7B7C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76" name="六边形 75"/>
          <p:cNvSpPr/>
          <p:nvPr/>
        </p:nvSpPr>
        <p:spPr>
          <a:xfrm>
            <a:off x="2076897" y="2897392"/>
            <a:ext cx="2399688" cy="720000"/>
          </a:xfrm>
          <a:prstGeom prst="hexagon">
            <a:avLst/>
          </a:prstGeom>
          <a:solidFill>
            <a:schemeClr val="accent1"/>
          </a:solidFill>
          <a:ln w="28575">
            <a:solidFill>
              <a:srgbClr val="B7B7C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77" name="六边形 76"/>
          <p:cNvSpPr/>
          <p:nvPr/>
        </p:nvSpPr>
        <p:spPr>
          <a:xfrm>
            <a:off x="2851729" y="3942860"/>
            <a:ext cx="2399688" cy="720000"/>
          </a:xfrm>
          <a:prstGeom prst="hexagon">
            <a:avLst/>
          </a:prstGeom>
          <a:solidFill>
            <a:schemeClr val="accent2"/>
          </a:solidFill>
          <a:ln w="28575">
            <a:solidFill>
              <a:srgbClr val="B7B7C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78" name="六边形 77"/>
          <p:cNvSpPr/>
          <p:nvPr/>
        </p:nvSpPr>
        <p:spPr>
          <a:xfrm>
            <a:off x="3626560" y="4988329"/>
            <a:ext cx="2399688" cy="720000"/>
          </a:xfrm>
          <a:prstGeom prst="hexagon">
            <a:avLst/>
          </a:prstGeom>
          <a:solidFill>
            <a:schemeClr val="accent4"/>
          </a:solidFill>
          <a:ln w="28575">
            <a:solidFill>
              <a:srgbClr val="B7B7C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300" fill="hold"/>
                                        <p:tgtEl>
                                          <p:spTgt spid="43"/>
                                        </p:tgtEl>
                                        <p:attrNameLst>
                                          <p:attrName>ppt_w</p:attrName>
                                        </p:attrNameLst>
                                      </p:cBhvr>
                                      <p:tavLst>
                                        <p:tav tm="0">
                                          <p:val>
                                            <p:fltVal val="0"/>
                                          </p:val>
                                        </p:tav>
                                        <p:tav tm="100000">
                                          <p:val>
                                            <p:strVal val="#ppt_w"/>
                                          </p:val>
                                        </p:tav>
                                      </p:tavLst>
                                    </p:anim>
                                    <p:anim calcmode="lin" valueType="num">
                                      <p:cBhvr>
                                        <p:cTn id="8" dur="300" fill="hold"/>
                                        <p:tgtEl>
                                          <p:spTgt spid="43"/>
                                        </p:tgtEl>
                                        <p:attrNameLst>
                                          <p:attrName>ppt_h</p:attrName>
                                        </p:attrNameLst>
                                      </p:cBhvr>
                                      <p:tavLst>
                                        <p:tav tm="0">
                                          <p:val>
                                            <p:fltVal val="0"/>
                                          </p:val>
                                        </p:tav>
                                        <p:tav tm="100000">
                                          <p:val>
                                            <p:strVal val="#ppt_h"/>
                                          </p:val>
                                        </p:tav>
                                      </p:tavLst>
                                    </p:anim>
                                    <p:animEffect transition="in" filter="fade">
                                      <p:cBhvr>
                                        <p:cTn id="9" dur="300"/>
                                        <p:tgtEl>
                                          <p:spTgt spid="4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up)">
                                      <p:cBhvr>
                                        <p:cTn id="13" dur="300"/>
                                        <p:tgtEl>
                                          <p:spTgt spid="3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p:cTn id="17" dur="300" fill="hold"/>
                                        <p:tgtEl>
                                          <p:spTgt spid="76"/>
                                        </p:tgtEl>
                                        <p:attrNameLst>
                                          <p:attrName>ppt_w</p:attrName>
                                        </p:attrNameLst>
                                      </p:cBhvr>
                                      <p:tavLst>
                                        <p:tav tm="0">
                                          <p:val>
                                            <p:fltVal val="0"/>
                                          </p:val>
                                        </p:tav>
                                        <p:tav tm="100000">
                                          <p:val>
                                            <p:strVal val="#ppt_w"/>
                                          </p:val>
                                        </p:tav>
                                      </p:tavLst>
                                    </p:anim>
                                    <p:anim calcmode="lin" valueType="num">
                                      <p:cBhvr>
                                        <p:cTn id="18" dur="300" fill="hold"/>
                                        <p:tgtEl>
                                          <p:spTgt spid="76"/>
                                        </p:tgtEl>
                                        <p:attrNameLst>
                                          <p:attrName>ppt_h</p:attrName>
                                        </p:attrNameLst>
                                      </p:cBhvr>
                                      <p:tavLst>
                                        <p:tav tm="0">
                                          <p:val>
                                            <p:fltVal val="0"/>
                                          </p:val>
                                        </p:tav>
                                        <p:tav tm="100000">
                                          <p:val>
                                            <p:strVal val="#ppt_h"/>
                                          </p:val>
                                        </p:tav>
                                      </p:tavLst>
                                    </p:anim>
                                    <p:animEffect transition="in" filter="fade">
                                      <p:cBhvr>
                                        <p:cTn id="19" dur="300"/>
                                        <p:tgtEl>
                                          <p:spTgt spid="76"/>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up)">
                                      <p:cBhvr>
                                        <p:cTn id="23" dur="300"/>
                                        <p:tgtEl>
                                          <p:spTgt spid="37"/>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p:cTn id="27" dur="300" fill="hold"/>
                                        <p:tgtEl>
                                          <p:spTgt spid="77"/>
                                        </p:tgtEl>
                                        <p:attrNameLst>
                                          <p:attrName>ppt_w</p:attrName>
                                        </p:attrNameLst>
                                      </p:cBhvr>
                                      <p:tavLst>
                                        <p:tav tm="0">
                                          <p:val>
                                            <p:fltVal val="0"/>
                                          </p:val>
                                        </p:tav>
                                        <p:tav tm="100000">
                                          <p:val>
                                            <p:strVal val="#ppt_w"/>
                                          </p:val>
                                        </p:tav>
                                      </p:tavLst>
                                    </p:anim>
                                    <p:anim calcmode="lin" valueType="num">
                                      <p:cBhvr>
                                        <p:cTn id="28" dur="300" fill="hold"/>
                                        <p:tgtEl>
                                          <p:spTgt spid="77"/>
                                        </p:tgtEl>
                                        <p:attrNameLst>
                                          <p:attrName>ppt_h</p:attrName>
                                        </p:attrNameLst>
                                      </p:cBhvr>
                                      <p:tavLst>
                                        <p:tav tm="0">
                                          <p:val>
                                            <p:fltVal val="0"/>
                                          </p:val>
                                        </p:tav>
                                        <p:tav tm="100000">
                                          <p:val>
                                            <p:strVal val="#ppt_h"/>
                                          </p:val>
                                        </p:tav>
                                      </p:tavLst>
                                    </p:anim>
                                    <p:animEffect transition="in" filter="fade">
                                      <p:cBhvr>
                                        <p:cTn id="29" dur="300"/>
                                        <p:tgtEl>
                                          <p:spTgt spid="77"/>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up)">
                                      <p:cBhvr>
                                        <p:cTn id="33" dur="300"/>
                                        <p:tgtEl>
                                          <p:spTgt spid="3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78"/>
                                        </p:tgtEl>
                                        <p:attrNameLst>
                                          <p:attrName>style.visibility</p:attrName>
                                        </p:attrNameLst>
                                      </p:cBhvr>
                                      <p:to>
                                        <p:strVal val="visible"/>
                                      </p:to>
                                    </p:set>
                                    <p:anim calcmode="lin" valueType="num">
                                      <p:cBhvr>
                                        <p:cTn id="37" dur="300" fill="hold"/>
                                        <p:tgtEl>
                                          <p:spTgt spid="78"/>
                                        </p:tgtEl>
                                        <p:attrNameLst>
                                          <p:attrName>ppt_w</p:attrName>
                                        </p:attrNameLst>
                                      </p:cBhvr>
                                      <p:tavLst>
                                        <p:tav tm="0">
                                          <p:val>
                                            <p:fltVal val="0"/>
                                          </p:val>
                                        </p:tav>
                                        <p:tav tm="100000">
                                          <p:val>
                                            <p:strVal val="#ppt_w"/>
                                          </p:val>
                                        </p:tav>
                                      </p:tavLst>
                                    </p:anim>
                                    <p:anim calcmode="lin" valueType="num">
                                      <p:cBhvr>
                                        <p:cTn id="38" dur="300" fill="hold"/>
                                        <p:tgtEl>
                                          <p:spTgt spid="78"/>
                                        </p:tgtEl>
                                        <p:attrNameLst>
                                          <p:attrName>ppt_h</p:attrName>
                                        </p:attrNameLst>
                                      </p:cBhvr>
                                      <p:tavLst>
                                        <p:tav tm="0">
                                          <p:val>
                                            <p:fltVal val="0"/>
                                          </p:val>
                                        </p:tav>
                                        <p:tav tm="100000">
                                          <p:val>
                                            <p:strVal val="#ppt_h"/>
                                          </p:val>
                                        </p:tav>
                                      </p:tavLst>
                                    </p:anim>
                                    <p:animEffect transition="in" filter="fade">
                                      <p:cBhvr>
                                        <p:cTn id="39" dur="300"/>
                                        <p:tgtEl>
                                          <p:spTgt spid="78"/>
                                        </p:tgtEl>
                                      </p:cBhvr>
                                    </p:animEffect>
                                  </p:childTnLst>
                                </p:cTn>
                              </p:par>
                            </p:childTnLst>
                          </p:cTn>
                        </p:par>
                        <p:par>
                          <p:cTn id="40" fill="hold">
                            <p:stCondLst>
                              <p:cond delay="3500"/>
                            </p:stCondLst>
                            <p:childTnLst>
                              <p:par>
                                <p:cTn id="41" presetID="2" presetClass="entr" presetSubtype="2"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1+#ppt_w/2"/>
                                          </p:val>
                                        </p:tav>
                                        <p:tav tm="100000">
                                          <p:val>
                                            <p:strVal val="#ppt_x"/>
                                          </p:val>
                                        </p:tav>
                                      </p:tavLst>
                                    </p:anim>
                                    <p:anim calcmode="lin" valueType="num">
                                      <p:cBhvr additive="base">
                                        <p:cTn id="44" dur="500" fill="hold"/>
                                        <p:tgtEl>
                                          <p:spTgt spid="39"/>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2"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500" fill="hold"/>
                                        <p:tgtEl>
                                          <p:spTgt spid="42"/>
                                        </p:tgtEl>
                                        <p:attrNameLst>
                                          <p:attrName>ppt_x</p:attrName>
                                        </p:attrNameLst>
                                      </p:cBhvr>
                                      <p:tavLst>
                                        <p:tav tm="0">
                                          <p:val>
                                            <p:strVal val="1+#ppt_w/2"/>
                                          </p:val>
                                        </p:tav>
                                        <p:tav tm="100000">
                                          <p:val>
                                            <p:strVal val="#ppt_x"/>
                                          </p:val>
                                        </p:tav>
                                      </p:tavLst>
                                    </p:anim>
                                    <p:anim calcmode="lin" valueType="num">
                                      <p:cBhvr additive="base">
                                        <p:cTn id="49" dur="500" fill="hold"/>
                                        <p:tgtEl>
                                          <p:spTgt spid="42"/>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 presetClass="entr" presetSubtype="2"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additive="base">
                                        <p:cTn id="53" dur="500" fill="hold"/>
                                        <p:tgtEl>
                                          <p:spTgt spid="41"/>
                                        </p:tgtEl>
                                        <p:attrNameLst>
                                          <p:attrName>ppt_x</p:attrName>
                                        </p:attrNameLst>
                                      </p:cBhvr>
                                      <p:tavLst>
                                        <p:tav tm="0">
                                          <p:val>
                                            <p:strVal val="1+#ppt_w/2"/>
                                          </p:val>
                                        </p:tav>
                                        <p:tav tm="100000">
                                          <p:val>
                                            <p:strVal val="#ppt_x"/>
                                          </p:val>
                                        </p:tav>
                                      </p:tavLst>
                                    </p:anim>
                                    <p:anim calcmode="lin" valueType="num">
                                      <p:cBhvr additive="base">
                                        <p:cTn id="54" dur="500" fill="hold"/>
                                        <p:tgtEl>
                                          <p:spTgt spid="41"/>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2" presetClass="entr" presetSubtype="2"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fill="hold"/>
                                        <p:tgtEl>
                                          <p:spTgt spid="40"/>
                                        </p:tgtEl>
                                        <p:attrNameLst>
                                          <p:attrName>ppt_x</p:attrName>
                                        </p:attrNameLst>
                                      </p:cBhvr>
                                      <p:tavLst>
                                        <p:tav tm="0">
                                          <p:val>
                                            <p:strVal val="1+#ppt_w/2"/>
                                          </p:val>
                                        </p:tav>
                                        <p:tav tm="100000">
                                          <p:val>
                                            <p:strVal val="#ppt_x"/>
                                          </p:val>
                                        </p:tav>
                                      </p:tavLst>
                                    </p:anim>
                                    <p:anim calcmode="lin" valueType="num">
                                      <p:cBhvr additive="base">
                                        <p:cTn id="59"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p:bldP spid="40" grpId="0"/>
      <p:bldP spid="41" grpId="0"/>
      <p:bldP spid="42" grpId="0"/>
      <p:bldP spid="43" grpId="0" animBg="1"/>
      <p:bldP spid="76" grpId="0" animBg="1"/>
      <p:bldP spid="77" grpId="0" animBg="1"/>
      <p:bldP spid="7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rot="2700000">
            <a:off x="5968495" y="2739162"/>
            <a:ext cx="237760" cy="2127268"/>
            <a:chOff x="7249133" y="2091685"/>
            <a:chExt cx="178320" cy="1595659"/>
          </a:xfrm>
          <a:solidFill>
            <a:schemeClr val="bg1">
              <a:lumMod val="65000"/>
            </a:schemeClr>
          </a:solidFill>
        </p:grpSpPr>
        <p:grpSp>
          <p:nvGrpSpPr>
            <p:cNvPr id="36" name="组合 35"/>
            <p:cNvGrpSpPr/>
            <p:nvPr/>
          </p:nvGrpSpPr>
          <p:grpSpPr>
            <a:xfrm flipV="1">
              <a:off x="7249133" y="2799110"/>
              <a:ext cx="178320" cy="888234"/>
              <a:chOff x="7249133" y="2091685"/>
              <a:chExt cx="178320" cy="888234"/>
            </a:xfrm>
            <a:grpFill/>
          </p:grpSpPr>
          <p:sp>
            <p:nvSpPr>
              <p:cNvPr id="40" name="Freeform 5"/>
              <p:cNvSpPr>
                <a:spLocks noEditPoints="1"/>
              </p:cNvSpPr>
              <p:nvPr/>
            </p:nvSpPr>
            <p:spPr bwMode="auto">
              <a:xfrm>
                <a:off x="7249133" y="2800758"/>
                <a:ext cx="178320" cy="179161"/>
              </a:xfrm>
              <a:custGeom>
                <a:avLst/>
                <a:gdLst>
                  <a:gd name="T0" fmla="*/ 107 w 212"/>
                  <a:gd name="T1" fmla="*/ 213 h 213"/>
                  <a:gd name="T2" fmla="*/ 84 w 212"/>
                  <a:gd name="T3" fmla="*/ 210 h 213"/>
                  <a:gd name="T4" fmla="*/ 64 w 212"/>
                  <a:gd name="T5" fmla="*/ 205 h 213"/>
                  <a:gd name="T6" fmla="*/ 47 w 212"/>
                  <a:gd name="T7" fmla="*/ 195 h 213"/>
                  <a:gd name="T8" fmla="*/ 31 w 212"/>
                  <a:gd name="T9" fmla="*/ 182 h 213"/>
                  <a:gd name="T10" fmla="*/ 17 w 212"/>
                  <a:gd name="T11" fmla="*/ 166 h 213"/>
                  <a:gd name="T12" fmla="*/ 8 w 212"/>
                  <a:gd name="T13" fmla="*/ 148 h 213"/>
                  <a:gd name="T14" fmla="*/ 2 w 212"/>
                  <a:gd name="T15" fmla="*/ 128 h 213"/>
                  <a:gd name="T16" fmla="*/ 0 w 212"/>
                  <a:gd name="T17" fmla="*/ 106 h 213"/>
                  <a:gd name="T18" fmla="*/ 0 w 212"/>
                  <a:gd name="T19" fmla="*/ 95 h 213"/>
                  <a:gd name="T20" fmla="*/ 4 w 212"/>
                  <a:gd name="T21" fmla="*/ 74 h 213"/>
                  <a:gd name="T22" fmla="*/ 13 w 212"/>
                  <a:gd name="T23" fmla="*/ 55 h 213"/>
                  <a:gd name="T24" fmla="*/ 24 w 212"/>
                  <a:gd name="T25" fmla="*/ 39 h 213"/>
                  <a:gd name="T26" fmla="*/ 39 w 212"/>
                  <a:gd name="T27" fmla="*/ 24 h 213"/>
                  <a:gd name="T28" fmla="*/ 55 w 212"/>
                  <a:gd name="T29" fmla="*/ 13 h 213"/>
                  <a:gd name="T30" fmla="*/ 75 w 212"/>
                  <a:gd name="T31" fmla="*/ 5 h 213"/>
                  <a:gd name="T32" fmla="*/ 95 w 212"/>
                  <a:gd name="T33" fmla="*/ 0 h 213"/>
                  <a:gd name="T34" fmla="*/ 107 w 212"/>
                  <a:gd name="T35" fmla="*/ 0 h 213"/>
                  <a:gd name="T36" fmla="*/ 128 w 212"/>
                  <a:gd name="T37" fmla="*/ 3 h 213"/>
                  <a:gd name="T38" fmla="*/ 148 w 212"/>
                  <a:gd name="T39" fmla="*/ 9 h 213"/>
                  <a:gd name="T40" fmla="*/ 165 w 212"/>
                  <a:gd name="T41" fmla="*/ 18 h 213"/>
                  <a:gd name="T42" fmla="*/ 182 w 212"/>
                  <a:gd name="T43" fmla="*/ 31 h 213"/>
                  <a:gd name="T44" fmla="*/ 195 w 212"/>
                  <a:gd name="T45" fmla="*/ 47 h 213"/>
                  <a:gd name="T46" fmla="*/ 204 w 212"/>
                  <a:gd name="T47" fmla="*/ 65 h 213"/>
                  <a:gd name="T48" fmla="*/ 211 w 212"/>
                  <a:gd name="T49" fmla="*/ 85 h 213"/>
                  <a:gd name="T50" fmla="*/ 212 w 212"/>
                  <a:gd name="T51" fmla="*/ 106 h 213"/>
                  <a:gd name="T52" fmla="*/ 212 w 212"/>
                  <a:gd name="T53" fmla="*/ 118 h 213"/>
                  <a:gd name="T54" fmla="*/ 208 w 212"/>
                  <a:gd name="T55" fmla="*/ 138 h 213"/>
                  <a:gd name="T56" fmla="*/ 199 w 212"/>
                  <a:gd name="T57" fmla="*/ 158 h 213"/>
                  <a:gd name="T58" fmla="*/ 189 w 212"/>
                  <a:gd name="T59" fmla="*/ 174 h 213"/>
                  <a:gd name="T60" fmla="*/ 173 w 212"/>
                  <a:gd name="T61" fmla="*/ 188 h 213"/>
                  <a:gd name="T62" fmla="*/ 157 w 212"/>
                  <a:gd name="T63" fmla="*/ 200 h 213"/>
                  <a:gd name="T64" fmla="*/ 138 w 212"/>
                  <a:gd name="T65" fmla="*/ 208 h 213"/>
                  <a:gd name="T66" fmla="*/ 117 w 212"/>
                  <a:gd name="T67" fmla="*/ 213 h 213"/>
                  <a:gd name="T68" fmla="*/ 107 w 212"/>
                  <a:gd name="T69" fmla="*/ 213 h 213"/>
                  <a:gd name="T70" fmla="*/ 107 w 212"/>
                  <a:gd name="T71" fmla="*/ 47 h 213"/>
                  <a:gd name="T72" fmla="*/ 83 w 212"/>
                  <a:gd name="T73" fmla="*/ 52 h 213"/>
                  <a:gd name="T74" fmla="*/ 64 w 212"/>
                  <a:gd name="T75" fmla="*/ 65 h 213"/>
                  <a:gd name="T76" fmla="*/ 51 w 212"/>
                  <a:gd name="T77" fmla="*/ 84 h 213"/>
                  <a:gd name="T78" fmla="*/ 47 w 212"/>
                  <a:gd name="T79" fmla="*/ 106 h 213"/>
                  <a:gd name="T80" fmla="*/ 48 w 212"/>
                  <a:gd name="T81" fmla="*/ 119 h 213"/>
                  <a:gd name="T82" fmla="*/ 57 w 212"/>
                  <a:gd name="T83" fmla="*/ 140 h 213"/>
                  <a:gd name="T84" fmla="*/ 73 w 212"/>
                  <a:gd name="T85" fmla="*/ 155 h 213"/>
                  <a:gd name="T86" fmla="*/ 94 w 212"/>
                  <a:gd name="T87" fmla="*/ 165 h 213"/>
                  <a:gd name="T88" fmla="*/ 107 w 212"/>
                  <a:gd name="T89" fmla="*/ 166 h 213"/>
                  <a:gd name="T90" fmla="*/ 129 w 212"/>
                  <a:gd name="T91" fmla="*/ 161 h 213"/>
                  <a:gd name="T92" fmla="*/ 149 w 212"/>
                  <a:gd name="T93" fmla="*/ 148 h 213"/>
                  <a:gd name="T94" fmla="*/ 161 w 212"/>
                  <a:gd name="T95" fmla="*/ 129 h 213"/>
                  <a:gd name="T96" fmla="*/ 165 w 212"/>
                  <a:gd name="T97" fmla="*/ 106 h 213"/>
                  <a:gd name="T98" fmla="*/ 164 w 212"/>
                  <a:gd name="T99" fmla="*/ 94 h 213"/>
                  <a:gd name="T100" fmla="*/ 156 w 212"/>
                  <a:gd name="T101" fmla="*/ 73 h 213"/>
                  <a:gd name="T102" fmla="*/ 139 w 212"/>
                  <a:gd name="T103" fmla="*/ 57 h 213"/>
                  <a:gd name="T104" fmla="*/ 118 w 212"/>
                  <a:gd name="T105" fmla="*/ 48 h 213"/>
                  <a:gd name="T106" fmla="*/ 107 w 212"/>
                  <a:gd name="T107"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2" h="213">
                    <a:moveTo>
                      <a:pt x="107" y="213"/>
                    </a:moveTo>
                    <a:lnTo>
                      <a:pt x="107" y="213"/>
                    </a:lnTo>
                    <a:lnTo>
                      <a:pt x="95" y="213"/>
                    </a:lnTo>
                    <a:lnTo>
                      <a:pt x="84" y="210"/>
                    </a:lnTo>
                    <a:lnTo>
                      <a:pt x="75" y="208"/>
                    </a:lnTo>
                    <a:lnTo>
                      <a:pt x="64" y="205"/>
                    </a:lnTo>
                    <a:lnTo>
                      <a:pt x="55" y="200"/>
                    </a:lnTo>
                    <a:lnTo>
                      <a:pt x="47" y="195"/>
                    </a:lnTo>
                    <a:lnTo>
                      <a:pt x="39" y="188"/>
                    </a:lnTo>
                    <a:lnTo>
                      <a:pt x="31" y="182"/>
                    </a:lnTo>
                    <a:lnTo>
                      <a:pt x="24" y="174"/>
                    </a:lnTo>
                    <a:lnTo>
                      <a:pt x="17" y="166"/>
                    </a:lnTo>
                    <a:lnTo>
                      <a:pt x="13" y="158"/>
                    </a:lnTo>
                    <a:lnTo>
                      <a:pt x="8" y="148"/>
                    </a:lnTo>
                    <a:lnTo>
                      <a:pt x="4" y="138"/>
                    </a:lnTo>
                    <a:lnTo>
                      <a:pt x="2" y="128"/>
                    </a:lnTo>
                    <a:lnTo>
                      <a:pt x="0" y="118"/>
                    </a:lnTo>
                    <a:lnTo>
                      <a:pt x="0" y="106"/>
                    </a:lnTo>
                    <a:lnTo>
                      <a:pt x="0" y="106"/>
                    </a:lnTo>
                    <a:lnTo>
                      <a:pt x="0" y="95"/>
                    </a:lnTo>
                    <a:lnTo>
                      <a:pt x="2" y="85"/>
                    </a:lnTo>
                    <a:lnTo>
                      <a:pt x="4" y="74"/>
                    </a:lnTo>
                    <a:lnTo>
                      <a:pt x="8" y="65"/>
                    </a:lnTo>
                    <a:lnTo>
                      <a:pt x="13" y="55"/>
                    </a:lnTo>
                    <a:lnTo>
                      <a:pt x="17" y="47"/>
                    </a:lnTo>
                    <a:lnTo>
                      <a:pt x="24" y="39"/>
                    </a:lnTo>
                    <a:lnTo>
                      <a:pt x="31" y="31"/>
                    </a:lnTo>
                    <a:lnTo>
                      <a:pt x="39" y="24"/>
                    </a:lnTo>
                    <a:lnTo>
                      <a:pt x="47" y="18"/>
                    </a:lnTo>
                    <a:lnTo>
                      <a:pt x="55" y="13"/>
                    </a:lnTo>
                    <a:lnTo>
                      <a:pt x="64" y="9"/>
                    </a:lnTo>
                    <a:lnTo>
                      <a:pt x="75" y="5"/>
                    </a:lnTo>
                    <a:lnTo>
                      <a:pt x="84" y="3"/>
                    </a:lnTo>
                    <a:lnTo>
                      <a:pt x="95" y="0"/>
                    </a:lnTo>
                    <a:lnTo>
                      <a:pt x="107" y="0"/>
                    </a:lnTo>
                    <a:lnTo>
                      <a:pt x="107" y="0"/>
                    </a:lnTo>
                    <a:lnTo>
                      <a:pt x="117" y="0"/>
                    </a:lnTo>
                    <a:lnTo>
                      <a:pt x="128" y="3"/>
                    </a:lnTo>
                    <a:lnTo>
                      <a:pt x="138" y="5"/>
                    </a:lnTo>
                    <a:lnTo>
                      <a:pt x="148" y="9"/>
                    </a:lnTo>
                    <a:lnTo>
                      <a:pt x="157" y="13"/>
                    </a:lnTo>
                    <a:lnTo>
                      <a:pt x="165" y="18"/>
                    </a:lnTo>
                    <a:lnTo>
                      <a:pt x="173" y="24"/>
                    </a:lnTo>
                    <a:lnTo>
                      <a:pt x="182" y="31"/>
                    </a:lnTo>
                    <a:lnTo>
                      <a:pt x="189" y="39"/>
                    </a:lnTo>
                    <a:lnTo>
                      <a:pt x="195" y="47"/>
                    </a:lnTo>
                    <a:lnTo>
                      <a:pt x="199" y="55"/>
                    </a:lnTo>
                    <a:lnTo>
                      <a:pt x="204" y="65"/>
                    </a:lnTo>
                    <a:lnTo>
                      <a:pt x="208" y="74"/>
                    </a:lnTo>
                    <a:lnTo>
                      <a:pt x="211" y="85"/>
                    </a:lnTo>
                    <a:lnTo>
                      <a:pt x="212" y="95"/>
                    </a:lnTo>
                    <a:lnTo>
                      <a:pt x="212" y="106"/>
                    </a:lnTo>
                    <a:lnTo>
                      <a:pt x="212" y="106"/>
                    </a:lnTo>
                    <a:lnTo>
                      <a:pt x="212" y="118"/>
                    </a:lnTo>
                    <a:lnTo>
                      <a:pt x="211" y="128"/>
                    </a:lnTo>
                    <a:lnTo>
                      <a:pt x="208" y="138"/>
                    </a:lnTo>
                    <a:lnTo>
                      <a:pt x="204" y="148"/>
                    </a:lnTo>
                    <a:lnTo>
                      <a:pt x="199" y="158"/>
                    </a:lnTo>
                    <a:lnTo>
                      <a:pt x="195" y="166"/>
                    </a:lnTo>
                    <a:lnTo>
                      <a:pt x="189" y="174"/>
                    </a:lnTo>
                    <a:lnTo>
                      <a:pt x="182" y="182"/>
                    </a:lnTo>
                    <a:lnTo>
                      <a:pt x="173" y="188"/>
                    </a:lnTo>
                    <a:lnTo>
                      <a:pt x="165" y="195"/>
                    </a:lnTo>
                    <a:lnTo>
                      <a:pt x="157" y="200"/>
                    </a:lnTo>
                    <a:lnTo>
                      <a:pt x="148" y="205"/>
                    </a:lnTo>
                    <a:lnTo>
                      <a:pt x="138" y="208"/>
                    </a:lnTo>
                    <a:lnTo>
                      <a:pt x="128" y="210"/>
                    </a:lnTo>
                    <a:lnTo>
                      <a:pt x="117" y="213"/>
                    </a:lnTo>
                    <a:lnTo>
                      <a:pt x="107" y="213"/>
                    </a:lnTo>
                    <a:lnTo>
                      <a:pt x="107" y="213"/>
                    </a:lnTo>
                    <a:close/>
                    <a:moveTo>
                      <a:pt x="107" y="47"/>
                    </a:moveTo>
                    <a:lnTo>
                      <a:pt x="107" y="47"/>
                    </a:lnTo>
                    <a:lnTo>
                      <a:pt x="94" y="48"/>
                    </a:lnTo>
                    <a:lnTo>
                      <a:pt x="83" y="52"/>
                    </a:lnTo>
                    <a:lnTo>
                      <a:pt x="73" y="57"/>
                    </a:lnTo>
                    <a:lnTo>
                      <a:pt x="64" y="65"/>
                    </a:lnTo>
                    <a:lnTo>
                      <a:pt x="57" y="73"/>
                    </a:lnTo>
                    <a:lnTo>
                      <a:pt x="51" y="84"/>
                    </a:lnTo>
                    <a:lnTo>
                      <a:pt x="48" y="94"/>
                    </a:lnTo>
                    <a:lnTo>
                      <a:pt x="47" y="106"/>
                    </a:lnTo>
                    <a:lnTo>
                      <a:pt x="47" y="106"/>
                    </a:lnTo>
                    <a:lnTo>
                      <a:pt x="48" y="119"/>
                    </a:lnTo>
                    <a:lnTo>
                      <a:pt x="51" y="129"/>
                    </a:lnTo>
                    <a:lnTo>
                      <a:pt x="57" y="140"/>
                    </a:lnTo>
                    <a:lnTo>
                      <a:pt x="64" y="148"/>
                    </a:lnTo>
                    <a:lnTo>
                      <a:pt x="73" y="155"/>
                    </a:lnTo>
                    <a:lnTo>
                      <a:pt x="83" y="161"/>
                    </a:lnTo>
                    <a:lnTo>
                      <a:pt x="94" y="165"/>
                    </a:lnTo>
                    <a:lnTo>
                      <a:pt x="107" y="166"/>
                    </a:lnTo>
                    <a:lnTo>
                      <a:pt x="107" y="166"/>
                    </a:lnTo>
                    <a:lnTo>
                      <a:pt x="118" y="165"/>
                    </a:lnTo>
                    <a:lnTo>
                      <a:pt x="129" y="161"/>
                    </a:lnTo>
                    <a:lnTo>
                      <a:pt x="139" y="155"/>
                    </a:lnTo>
                    <a:lnTo>
                      <a:pt x="149" y="148"/>
                    </a:lnTo>
                    <a:lnTo>
                      <a:pt x="156" y="140"/>
                    </a:lnTo>
                    <a:lnTo>
                      <a:pt x="161" y="129"/>
                    </a:lnTo>
                    <a:lnTo>
                      <a:pt x="164" y="119"/>
                    </a:lnTo>
                    <a:lnTo>
                      <a:pt x="165" y="106"/>
                    </a:lnTo>
                    <a:lnTo>
                      <a:pt x="165" y="106"/>
                    </a:lnTo>
                    <a:lnTo>
                      <a:pt x="164" y="94"/>
                    </a:lnTo>
                    <a:lnTo>
                      <a:pt x="161" y="84"/>
                    </a:lnTo>
                    <a:lnTo>
                      <a:pt x="156" y="73"/>
                    </a:lnTo>
                    <a:lnTo>
                      <a:pt x="149" y="65"/>
                    </a:lnTo>
                    <a:lnTo>
                      <a:pt x="139" y="57"/>
                    </a:lnTo>
                    <a:lnTo>
                      <a:pt x="129" y="52"/>
                    </a:lnTo>
                    <a:lnTo>
                      <a:pt x="118" y="48"/>
                    </a:lnTo>
                    <a:lnTo>
                      <a:pt x="107" y="47"/>
                    </a:lnTo>
                    <a:lnTo>
                      <a:pt x="107" y="47"/>
                    </a:lnTo>
                    <a:close/>
                  </a:path>
                </a:pathLst>
              </a:custGeom>
              <a:grp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 name="Freeform 6"/>
              <p:cNvSpPr/>
              <p:nvPr/>
            </p:nvSpPr>
            <p:spPr bwMode="auto">
              <a:xfrm>
                <a:off x="7314741" y="2091685"/>
                <a:ext cx="47944" cy="737671"/>
              </a:xfrm>
              <a:custGeom>
                <a:avLst/>
                <a:gdLst>
                  <a:gd name="T0" fmla="*/ 57 w 57"/>
                  <a:gd name="T1" fmla="*/ 877 h 877"/>
                  <a:gd name="T2" fmla="*/ 0 w 57"/>
                  <a:gd name="T3" fmla="*/ 877 h 877"/>
                  <a:gd name="T4" fmla="*/ 0 w 57"/>
                  <a:gd name="T5" fmla="*/ 877 h 877"/>
                  <a:gd name="T6" fmla="*/ 0 w 57"/>
                  <a:gd name="T7" fmla="*/ 701 h 877"/>
                  <a:gd name="T8" fmla="*/ 3 w 57"/>
                  <a:gd name="T9" fmla="*/ 536 h 877"/>
                  <a:gd name="T10" fmla="*/ 5 w 57"/>
                  <a:gd name="T11" fmla="*/ 387 h 877"/>
                  <a:gd name="T12" fmla="*/ 9 w 57"/>
                  <a:gd name="T13" fmla="*/ 258 h 877"/>
                  <a:gd name="T14" fmla="*/ 12 w 57"/>
                  <a:gd name="T15" fmla="*/ 150 h 877"/>
                  <a:gd name="T16" fmla="*/ 17 w 57"/>
                  <a:gd name="T17" fmla="*/ 69 h 877"/>
                  <a:gd name="T18" fmla="*/ 20 w 57"/>
                  <a:gd name="T19" fmla="*/ 39 h 877"/>
                  <a:gd name="T20" fmla="*/ 23 w 57"/>
                  <a:gd name="T21" fmla="*/ 18 h 877"/>
                  <a:gd name="T22" fmla="*/ 25 w 57"/>
                  <a:gd name="T23" fmla="*/ 5 h 877"/>
                  <a:gd name="T24" fmla="*/ 26 w 57"/>
                  <a:gd name="T25" fmla="*/ 2 h 877"/>
                  <a:gd name="T26" fmla="*/ 29 w 57"/>
                  <a:gd name="T27" fmla="*/ 0 h 877"/>
                  <a:gd name="T28" fmla="*/ 29 w 57"/>
                  <a:gd name="T29" fmla="*/ 0 h 877"/>
                  <a:gd name="T30" fmla="*/ 30 w 57"/>
                  <a:gd name="T31" fmla="*/ 2 h 877"/>
                  <a:gd name="T32" fmla="*/ 31 w 57"/>
                  <a:gd name="T33" fmla="*/ 5 h 877"/>
                  <a:gd name="T34" fmla="*/ 34 w 57"/>
                  <a:gd name="T35" fmla="*/ 18 h 877"/>
                  <a:gd name="T36" fmla="*/ 37 w 57"/>
                  <a:gd name="T37" fmla="*/ 39 h 877"/>
                  <a:gd name="T38" fmla="*/ 39 w 57"/>
                  <a:gd name="T39" fmla="*/ 69 h 877"/>
                  <a:gd name="T40" fmla="*/ 44 w 57"/>
                  <a:gd name="T41" fmla="*/ 150 h 877"/>
                  <a:gd name="T42" fmla="*/ 49 w 57"/>
                  <a:gd name="T43" fmla="*/ 258 h 877"/>
                  <a:gd name="T44" fmla="*/ 52 w 57"/>
                  <a:gd name="T45" fmla="*/ 387 h 877"/>
                  <a:gd name="T46" fmla="*/ 54 w 57"/>
                  <a:gd name="T47" fmla="*/ 536 h 877"/>
                  <a:gd name="T48" fmla="*/ 56 w 57"/>
                  <a:gd name="T49" fmla="*/ 701 h 877"/>
                  <a:gd name="T50" fmla="*/ 57 w 57"/>
                  <a:gd name="T51" fmla="*/ 877 h 877"/>
                  <a:gd name="T52" fmla="*/ 57 w 57"/>
                  <a:gd name="T53" fmla="*/ 877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 h="877">
                    <a:moveTo>
                      <a:pt x="57" y="877"/>
                    </a:moveTo>
                    <a:lnTo>
                      <a:pt x="0" y="877"/>
                    </a:lnTo>
                    <a:lnTo>
                      <a:pt x="0" y="877"/>
                    </a:lnTo>
                    <a:lnTo>
                      <a:pt x="0" y="701"/>
                    </a:lnTo>
                    <a:lnTo>
                      <a:pt x="3" y="536"/>
                    </a:lnTo>
                    <a:lnTo>
                      <a:pt x="5" y="387"/>
                    </a:lnTo>
                    <a:lnTo>
                      <a:pt x="9" y="258"/>
                    </a:lnTo>
                    <a:lnTo>
                      <a:pt x="12" y="150"/>
                    </a:lnTo>
                    <a:lnTo>
                      <a:pt x="17" y="69"/>
                    </a:lnTo>
                    <a:lnTo>
                      <a:pt x="20" y="39"/>
                    </a:lnTo>
                    <a:lnTo>
                      <a:pt x="23" y="18"/>
                    </a:lnTo>
                    <a:lnTo>
                      <a:pt x="25" y="5"/>
                    </a:lnTo>
                    <a:lnTo>
                      <a:pt x="26" y="2"/>
                    </a:lnTo>
                    <a:lnTo>
                      <a:pt x="29" y="0"/>
                    </a:lnTo>
                    <a:lnTo>
                      <a:pt x="29" y="0"/>
                    </a:lnTo>
                    <a:lnTo>
                      <a:pt x="30" y="2"/>
                    </a:lnTo>
                    <a:lnTo>
                      <a:pt x="31" y="5"/>
                    </a:lnTo>
                    <a:lnTo>
                      <a:pt x="34" y="18"/>
                    </a:lnTo>
                    <a:lnTo>
                      <a:pt x="37" y="39"/>
                    </a:lnTo>
                    <a:lnTo>
                      <a:pt x="39" y="69"/>
                    </a:lnTo>
                    <a:lnTo>
                      <a:pt x="44" y="150"/>
                    </a:lnTo>
                    <a:lnTo>
                      <a:pt x="49" y="258"/>
                    </a:lnTo>
                    <a:lnTo>
                      <a:pt x="52" y="387"/>
                    </a:lnTo>
                    <a:lnTo>
                      <a:pt x="54" y="536"/>
                    </a:lnTo>
                    <a:lnTo>
                      <a:pt x="56" y="701"/>
                    </a:lnTo>
                    <a:lnTo>
                      <a:pt x="57" y="877"/>
                    </a:lnTo>
                    <a:lnTo>
                      <a:pt x="57" y="877"/>
                    </a:lnTo>
                    <a:close/>
                  </a:path>
                </a:pathLst>
              </a:custGeom>
              <a:no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37" name="组合 36"/>
            <p:cNvGrpSpPr/>
            <p:nvPr/>
          </p:nvGrpSpPr>
          <p:grpSpPr>
            <a:xfrm>
              <a:off x="7249133" y="2091685"/>
              <a:ext cx="178320" cy="888234"/>
              <a:chOff x="7249133" y="2091685"/>
              <a:chExt cx="178320" cy="888234"/>
            </a:xfrm>
            <a:grpFill/>
          </p:grpSpPr>
          <p:sp>
            <p:nvSpPr>
              <p:cNvPr id="38" name="Freeform 5"/>
              <p:cNvSpPr>
                <a:spLocks noEditPoints="1"/>
              </p:cNvSpPr>
              <p:nvPr/>
            </p:nvSpPr>
            <p:spPr bwMode="auto">
              <a:xfrm>
                <a:off x="7249133" y="2800758"/>
                <a:ext cx="178320" cy="179161"/>
              </a:xfrm>
              <a:custGeom>
                <a:avLst/>
                <a:gdLst>
                  <a:gd name="T0" fmla="*/ 107 w 212"/>
                  <a:gd name="T1" fmla="*/ 213 h 213"/>
                  <a:gd name="T2" fmla="*/ 84 w 212"/>
                  <a:gd name="T3" fmla="*/ 210 h 213"/>
                  <a:gd name="T4" fmla="*/ 64 w 212"/>
                  <a:gd name="T5" fmla="*/ 205 h 213"/>
                  <a:gd name="T6" fmla="*/ 47 w 212"/>
                  <a:gd name="T7" fmla="*/ 195 h 213"/>
                  <a:gd name="T8" fmla="*/ 31 w 212"/>
                  <a:gd name="T9" fmla="*/ 182 h 213"/>
                  <a:gd name="T10" fmla="*/ 17 w 212"/>
                  <a:gd name="T11" fmla="*/ 166 h 213"/>
                  <a:gd name="T12" fmla="*/ 8 w 212"/>
                  <a:gd name="T13" fmla="*/ 148 h 213"/>
                  <a:gd name="T14" fmla="*/ 2 w 212"/>
                  <a:gd name="T15" fmla="*/ 128 h 213"/>
                  <a:gd name="T16" fmla="*/ 0 w 212"/>
                  <a:gd name="T17" fmla="*/ 106 h 213"/>
                  <a:gd name="T18" fmla="*/ 0 w 212"/>
                  <a:gd name="T19" fmla="*/ 95 h 213"/>
                  <a:gd name="T20" fmla="*/ 4 w 212"/>
                  <a:gd name="T21" fmla="*/ 74 h 213"/>
                  <a:gd name="T22" fmla="*/ 13 w 212"/>
                  <a:gd name="T23" fmla="*/ 55 h 213"/>
                  <a:gd name="T24" fmla="*/ 24 w 212"/>
                  <a:gd name="T25" fmla="*/ 39 h 213"/>
                  <a:gd name="T26" fmla="*/ 39 w 212"/>
                  <a:gd name="T27" fmla="*/ 24 h 213"/>
                  <a:gd name="T28" fmla="*/ 55 w 212"/>
                  <a:gd name="T29" fmla="*/ 13 h 213"/>
                  <a:gd name="T30" fmla="*/ 75 w 212"/>
                  <a:gd name="T31" fmla="*/ 5 h 213"/>
                  <a:gd name="T32" fmla="*/ 95 w 212"/>
                  <a:gd name="T33" fmla="*/ 0 h 213"/>
                  <a:gd name="T34" fmla="*/ 107 w 212"/>
                  <a:gd name="T35" fmla="*/ 0 h 213"/>
                  <a:gd name="T36" fmla="*/ 128 w 212"/>
                  <a:gd name="T37" fmla="*/ 3 h 213"/>
                  <a:gd name="T38" fmla="*/ 148 w 212"/>
                  <a:gd name="T39" fmla="*/ 9 h 213"/>
                  <a:gd name="T40" fmla="*/ 165 w 212"/>
                  <a:gd name="T41" fmla="*/ 18 h 213"/>
                  <a:gd name="T42" fmla="*/ 182 w 212"/>
                  <a:gd name="T43" fmla="*/ 31 h 213"/>
                  <a:gd name="T44" fmla="*/ 195 w 212"/>
                  <a:gd name="T45" fmla="*/ 47 h 213"/>
                  <a:gd name="T46" fmla="*/ 204 w 212"/>
                  <a:gd name="T47" fmla="*/ 65 h 213"/>
                  <a:gd name="T48" fmla="*/ 211 w 212"/>
                  <a:gd name="T49" fmla="*/ 85 h 213"/>
                  <a:gd name="T50" fmla="*/ 212 w 212"/>
                  <a:gd name="T51" fmla="*/ 106 h 213"/>
                  <a:gd name="T52" fmla="*/ 212 w 212"/>
                  <a:gd name="T53" fmla="*/ 118 h 213"/>
                  <a:gd name="T54" fmla="*/ 208 w 212"/>
                  <a:gd name="T55" fmla="*/ 138 h 213"/>
                  <a:gd name="T56" fmla="*/ 199 w 212"/>
                  <a:gd name="T57" fmla="*/ 158 h 213"/>
                  <a:gd name="T58" fmla="*/ 189 w 212"/>
                  <a:gd name="T59" fmla="*/ 174 h 213"/>
                  <a:gd name="T60" fmla="*/ 173 w 212"/>
                  <a:gd name="T61" fmla="*/ 188 h 213"/>
                  <a:gd name="T62" fmla="*/ 157 w 212"/>
                  <a:gd name="T63" fmla="*/ 200 h 213"/>
                  <a:gd name="T64" fmla="*/ 138 w 212"/>
                  <a:gd name="T65" fmla="*/ 208 h 213"/>
                  <a:gd name="T66" fmla="*/ 117 w 212"/>
                  <a:gd name="T67" fmla="*/ 213 h 213"/>
                  <a:gd name="T68" fmla="*/ 107 w 212"/>
                  <a:gd name="T69" fmla="*/ 213 h 213"/>
                  <a:gd name="T70" fmla="*/ 107 w 212"/>
                  <a:gd name="T71" fmla="*/ 47 h 213"/>
                  <a:gd name="T72" fmla="*/ 83 w 212"/>
                  <a:gd name="T73" fmla="*/ 52 h 213"/>
                  <a:gd name="T74" fmla="*/ 64 w 212"/>
                  <a:gd name="T75" fmla="*/ 65 h 213"/>
                  <a:gd name="T76" fmla="*/ 51 w 212"/>
                  <a:gd name="T77" fmla="*/ 84 h 213"/>
                  <a:gd name="T78" fmla="*/ 47 w 212"/>
                  <a:gd name="T79" fmla="*/ 106 h 213"/>
                  <a:gd name="T80" fmla="*/ 48 w 212"/>
                  <a:gd name="T81" fmla="*/ 119 h 213"/>
                  <a:gd name="T82" fmla="*/ 57 w 212"/>
                  <a:gd name="T83" fmla="*/ 140 h 213"/>
                  <a:gd name="T84" fmla="*/ 73 w 212"/>
                  <a:gd name="T85" fmla="*/ 155 h 213"/>
                  <a:gd name="T86" fmla="*/ 94 w 212"/>
                  <a:gd name="T87" fmla="*/ 165 h 213"/>
                  <a:gd name="T88" fmla="*/ 107 w 212"/>
                  <a:gd name="T89" fmla="*/ 166 h 213"/>
                  <a:gd name="T90" fmla="*/ 129 w 212"/>
                  <a:gd name="T91" fmla="*/ 161 h 213"/>
                  <a:gd name="T92" fmla="*/ 149 w 212"/>
                  <a:gd name="T93" fmla="*/ 148 h 213"/>
                  <a:gd name="T94" fmla="*/ 161 w 212"/>
                  <a:gd name="T95" fmla="*/ 129 h 213"/>
                  <a:gd name="T96" fmla="*/ 165 w 212"/>
                  <a:gd name="T97" fmla="*/ 106 h 213"/>
                  <a:gd name="T98" fmla="*/ 164 w 212"/>
                  <a:gd name="T99" fmla="*/ 94 h 213"/>
                  <a:gd name="T100" fmla="*/ 156 w 212"/>
                  <a:gd name="T101" fmla="*/ 73 h 213"/>
                  <a:gd name="T102" fmla="*/ 139 w 212"/>
                  <a:gd name="T103" fmla="*/ 57 h 213"/>
                  <a:gd name="T104" fmla="*/ 118 w 212"/>
                  <a:gd name="T105" fmla="*/ 48 h 213"/>
                  <a:gd name="T106" fmla="*/ 107 w 212"/>
                  <a:gd name="T107"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2" h="213">
                    <a:moveTo>
                      <a:pt x="107" y="213"/>
                    </a:moveTo>
                    <a:lnTo>
                      <a:pt x="107" y="213"/>
                    </a:lnTo>
                    <a:lnTo>
                      <a:pt x="95" y="213"/>
                    </a:lnTo>
                    <a:lnTo>
                      <a:pt x="84" y="210"/>
                    </a:lnTo>
                    <a:lnTo>
                      <a:pt x="75" y="208"/>
                    </a:lnTo>
                    <a:lnTo>
                      <a:pt x="64" y="205"/>
                    </a:lnTo>
                    <a:lnTo>
                      <a:pt x="55" y="200"/>
                    </a:lnTo>
                    <a:lnTo>
                      <a:pt x="47" y="195"/>
                    </a:lnTo>
                    <a:lnTo>
                      <a:pt x="39" y="188"/>
                    </a:lnTo>
                    <a:lnTo>
                      <a:pt x="31" y="182"/>
                    </a:lnTo>
                    <a:lnTo>
                      <a:pt x="24" y="174"/>
                    </a:lnTo>
                    <a:lnTo>
                      <a:pt x="17" y="166"/>
                    </a:lnTo>
                    <a:lnTo>
                      <a:pt x="13" y="158"/>
                    </a:lnTo>
                    <a:lnTo>
                      <a:pt x="8" y="148"/>
                    </a:lnTo>
                    <a:lnTo>
                      <a:pt x="4" y="138"/>
                    </a:lnTo>
                    <a:lnTo>
                      <a:pt x="2" y="128"/>
                    </a:lnTo>
                    <a:lnTo>
                      <a:pt x="0" y="118"/>
                    </a:lnTo>
                    <a:lnTo>
                      <a:pt x="0" y="106"/>
                    </a:lnTo>
                    <a:lnTo>
                      <a:pt x="0" y="106"/>
                    </a:lnTo>
                    <a:lnTo>
                      <a:pt x="0" y="95"/>
                    </a:lnTo>
                    <a:lnTo>
                      <a:pt x="2" y="85"/>
                    </a:lnTo>
                    <a:lnTo>
                      <a:pt x="4" y="74"/>
                    </a:lnTo>
                    <a:lnTo>
                      <a:pt x="8" y="65"/>
                    </a:lnTo>
                    <a:lnTo>
                      <a:pt x="13" y="55"/>
                    </a:lnTo>
                    <a:lnTo>
                      <a:pt x="17" y="47"/>
                    </a:lnTo>
                    <a:lnTo>
                      <a:pt x="24" y="39"/>
                    </a:lnTo>
                    <a:lnTo>
                      <a:pt x="31" y="31"/>
                    </a:lnTo>
                    <a:lnTo>
                      <a:pt x="39" y="24"/>
                    </a:lnTo>
                    <a:lnTo>
                      <a:pt x="47" y="18"/>
                    </a:lnTo>
                    <a:lnTo>
                      <a:pt x="55" y="13"/>
                    </a:lnTo>
                    <a:lnTo>
                      <a:pt x="64" y="9"/>
                    </a:lnTo>
                    <a:lnTo>
                      <a:pt x="75" y="5"/>
                    </a:lnTo>
                    <a:lnTo>
                      <a:pt x="84" y="3"/>
                    </a:lnTo>
                    <a:lnTo>
                      <a:pt x="95" y="0"/>
                    </a:lnTo>
                    <a:lnTo>
                      <a:pt x="107" y="0"/>
                    </a:lnTo>
                    <a:lnTo>
                      <a:pt x="107" y="0"/>
                    </a:lnTo>
                    <a:lnTo>
                      <a:pt x="117" y="0"/>
                    </a:lnTo>
                    <a:lnTo>
                      <a:pt x="128" y="3"/>
                    </a:lnTo>
                    <a:lnTo>
                      <a:pt x="138" y="5"/>
                    </a:lnTo>
                    <a:lnTo>
                      <a:pt x="148" y="9"/>
                    </a:lnTo>
                    <a:lnTo>
                      <a:pt x="157" y="13"/>
                    </a:lnTo>
                    <a:lnTo>
                      <a:pt x="165" y="18"/>
                    </a:lnTo>
                    <a:lnTo>
                      <a:pt x="173" y="24"/>
                    </a:lnTo>
                    <a:lnTo>
                      <a:pt x="182" y="31"/>
                    </a:lnTo>
                    <a:lnTo>
                      <a:pt x="189" y="39"/>
                    </a:lnTo>
                    <a:lnTo>
                      <a:pt x="195" y="47"/>
                    </a:lnTo>
                    <a:lnTo>
                      <a:pt x="199" y="55"/>
                    </a:lnTo>
                    <a:lnTo>
                      <a:pt x="204" y="65"/>
                    </a:lnTo>
                    <a:lnTo>
                      <a:pt x="208" y="74"/>
                    </a:lnTo>
                    <a:lnTo>
                      <a:pt x="211" y="85"/>
                    </a:lnTo>
                    <a:lnTo>
                      <a:pt x="212" y="95"/>
                    </a:lnTo>
                    <a:lnTo>
                      <a:pt x="212" y="106"/>
                    </a:lnTo>
                    <a:lnTo>
                      <a:pt x="212" y="106"/>
                    </a:lnTo>
                    <a:lnTo>
                      <a:pt x="212" y="118"/>
                    </a:lnTo>
                    <a:lnTo>
                      <a:pt x="211" y="128"/>
                    </a:lnTo>
                    <a:lnTo>
                      <a:pt x="208" y="138"/>
                    </a:lnTo>
                    <a:lnTo>
                      <a:pt x="204" y="148"/>
                    </a:lnTo>
                    <a:lnTo>
                      <a:pt x="199" y="158"/>
                    </a:lnTo>
                    <a:lnTo>
                      <a:pt x="195" y="166"/>
                    </a:lnTo>
                    <a:lnTo>
                      <a:pt x="189" y="174"/>
                    </a:lnTo>
                    <a:lnTo>
                      <a:pt x="182" y="182"/>
                    </a:lnTo>
                    <a:lnTo>
                      <a:pt x="173" y="188"/>
                    </a:lnTo>
                    <a:lnTo>
                      <a:pt x="165" y="195"/>
                    </a:lnTo>
                    <a:lnTo>
                      <a:pt x="157" y="200"/>
                    </a:lnTo>
                    <a:lnTo>
                      <a:pt x="148" y="205"/>
                    </a:lnTo>
                    <a:lnTo>
                      <a:pt x="138" y="208"/>
                    </a:lnTo>
                    <a:lnTo>
                      <a:pt x="128" y="210"/>
                    </a:lnTo>
                    <a:lnTo>
                      <a:pt x="117" y="213"/>
                    </a:lnTo>
                    <a:lnTo>
                      <a:pt x="107" y="213"/>
                    </a:lnTo>
                    <a:lnTo>
                      <a:pt x="107" y="213"/>
                    </a:lnTo>
                    <a:close/>
                    <a:moveTo>
                      <a:pt x="107" y="47"/>
                    </a:moveTo>
                    <a:lnTo>
                      <a:pt x="107" y="47"/>
                    </a:lnTo>
                    <a:lnTo>
                      <a:pt x="94" y="48"/>
                    </a:lnTo>
                    <a:lnTo>
                      <a:pt x="83" y="52"/>
                    </a:lnTo>
                    <a:lnTo>
                      <a:pt x="73" y="57"/>
                    </a:lnTo>
                    <a:lnTo>
                      <a:pt x="64" y="65"/>
                    </a:lnTo>
                    <a:lnTo>
                      <a:pt x="57" y="73"/>
                    </a:lnTo>
                    <a:lnTo>
                      <a:pt x="51" y="84"/>
                    </a:lnTo>
                    <a:lnTo>
                      <a:pt x="48" y="94"/>
                    </a:lnTo>
                    <a:lnTo>
                      <a:pt x="47" y="106"/>
                    </a:lnTo>
                    <a:lnTo>
                      <a:pt x="47" y="106"/>
                    </a:lnTo>
                    <a:lnTo>
                      <a:pt x="48" y="119"/>
                    </a:lnTo>
                    <a:lnTo>
                      <a:pt x="51" y="129"/>
                    </a:lnTo>
                    <a:lnTo>
                      <a:pt x="57" y="140"/>
                    </a:lnTo>
                    <a:lnTo>
                      <a:pt x="64" y="148"/>
                    </a:lnTo>
                    <a:lnTo>
                      <a:pt x="73" y="155"/>
                    </a:lnTo>
                    <a:lnTo>
                      <a:pt x="83" y="161"/>
                    </a:lnTo>
                    <a:lnTo>
                      <a:pt x="94" y="165"/>
                    </a:lnTo>
                    <a:lnTo>
                      <a:pt x="107" y="166"/>
                    </a:lnTo>
                    <a:lnTo>
                      <a:pt x="107" y="166"/>
                    </a:lnTo>
                    <a:lnTo>
                      <a:pt x="118" y="165"/>
                    </a:lnTo>
                    <a:lnTo>
                      <a:pt x="129" y="161"/>
                    </a:lnTo>
                    <a:lnTo>
                      <a:pt x="139" y="155"/>
                    </a:lnTo>
                    <a:lnTo>
                      <a:pt x="149" y="148"/>
                    </a:lnTo>
                    <a:lnTo>
                      <a:pt x="156" y="140"/>
                    </a:lnTo>
                    <a:lnTo>
                      <a:pt x="161" y="129"/>
                    </a:lnTo>
                    <a:lnTo>
                      <a:pt x="164" y="119"/>
                    </a:lnTo>
                    <a:lnTo>
                      <a:pt x="165" y="106"/>
                    </a:lnTo>
                    <a:lnTo>
                      <a:pt x="165" y="106"/>
                    </a:lnTo>
                    <a:lnTo>
                      <a:pt x="164" y="94"/>
                    </a:lnTo>
                    <a:lnTo>
                      <a:pt x="161" y="84"/>
                    </a:lnTo>
                    <a:lnTo>
                      <a:pt x="156" y="73"/>
                    </a:lnTo>
                    <a:lnTo>
                      <a:pt x="149" y="65"/>
                    </a:lnTo>
                    <a:lnTo>
                      <a:pt x="139" y="57"/>
                    </a:lnTo>
                    <a:lnTo>
                      <a:pt x="129" y="52"/>
                    </a:lnTo>
                    <a:lnTo>
                      <a:pt x="118" y="48"/>
                    </a:lnTo>
                    <a:lnTo>
                      <a:pt x="107" y="47"/>
                    </a:lnTo>
                    <a:lnTo>
                      <a:pt x="107" y="47"/>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 name="Freeform 6"/>
              <p:cNvSpPr/>
              <p:nvPr/>
            </p:nvSpPr>
            <p:spPr bwMode="auto">
              <a:xfrm>
                <a:off x="7314741" y="2091685"/>
                <a:ext cx="47944" cy="737671"/>
              </a:xfrm>
              <a:custGeom>
                <a:avLst/>
                <a:gdLst>
                  <a:gd name="T0" fmla="*/ 57 w 57"/>
                  <a:gd name="T1" fmla="*/ 877 h 877"/>
                  <a:gd name="T2" fmla="*/ 0 w 57"/>
                  <a:gd name="T3" fmla="*/ 877 h 877"/>
                  <a:gd name="T4" fmla="*/ 0 w 57"/>
                  <a:gd name="T5" fmla="*/ 877 h 877"/>
                  <a:gd name="T6" fmla="*/ 0 w 57"/>
                  <a:gd name="T7" fmla="*/ 701 h 877"/>
                  <a:gd name="T8" fmla="*/ 3 w 57"/>
                  <a:gd name="T9" fmla="*/ 536 h 877"/>
                  <a:gd name="T10" fmla="*/ 5 w 57"/>
                  <a:gd name="T11" fmla="*/ 387 h 877"/>
                  <a:gd name="T12" fmla="*/ 9 w 57"/>
                  <a:gd name="T13" fmla="*/ 258 h 877"/>
                  <a:gd name="T14" fmla="*/ 12 w 57"/>
                  <a:gd name="T15" fmla="*/ 150 h 877"/>
                  <a:gd name="T16" fmla="*/ 17 w 57"/>
                  <a:gd name="T17" fmla="*/ 69 h 877"/>
                  <a:gd name="T18" fmla="*/ 20 w 57"/>
                  <a:gd name="T19" fmla="*/ 39 h 877"/>
                  <a:gd name="T20" fmla="*/ 23 w 57"/>
                  <a:gd name="T21" fmla="*/ 18 h 877"/>
                  <a:gd name="T22" fmla="*/ 25 w 57"/>
                  <a:gd name="T23" fmla="*/ 5 h 877"/>
                  <a:gd name="T24" fmla="*/ 26 w 57"/>
                  <a:gd name="T25" fmla="*/ 2 h 877"/>
                  <a:gd name="T26" fmla="*/ 29 w 57"/>
                  <a:gd name="T27" fmla="*/ 0 h 877"/>
                  <a:gd name="T28" fmla="*/ 29 w 57"/>
                  <a:gd name="T29" fmla="*/ 0 h 877"/>
                  <a:gd name="T30" fmla="*/ 30 w 57"/>
                  <a:gd name="T31" fmla="*/ 2 h 877"/>
                  <a:gd name="T32" fmla="*/ 31 w 57"/>
                  <a:gd name="T33" fmla="*/ 5 h 877"/>
                  <a:gd name="T34" fmla="*/ 34 w 57"/>
                  <a:gd name="T35" fmla="*/ 18 h 877"/>
                  <a:gd name="T36" fmla="*/ 37 w 57"/>
                  <a:gd name="T37" fmla="*/ 39 h 877"/>
                  <a:gd name="T38" fmla="*/ 39 w 57"/>
                  <a:gd name="T39" fmla="*/ 69 h 877"/>
                  <a:gd name="T40" fmla="*/ 44 w 57"/>
                  <a:gd name="T41" fmla="*/ 150 h 877"/>
                  <a:gd name="T42" fmla="*/ 49 w 57"/>
                  <a:gd name="T43" fmla="*/ 258 h 877"/>
                  <a:gd name="T44" fmla="*/ 52 w 57"/>
                  <a:gd name="T45" fmla="*/ 387 h 877"/>
                  <a:gd name="T46" fmla="*/ 54 w 57"/>
                  <a:gd name="T47" fmla="*/ 536 h 877"/>
                  <a:gd name="T48" fmla="*/ 56 w 57"/>
                  <a:gd name="T49" fmla="*/ 701 h 877"/>
                  <a:gd name="T50" fmla="*/ 57 w 57"/>
                  <a:gd name="T51" fmla="*/ 877 h 877"/>
                  <a:gd name="T52" fmla="*/ 57 w 57"/>
                  <a:gd name="T53" fmla="*/ 877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 h="877">
                    <a:moveTo>
                      <a:pt x="57" y="877"/>
                    </a:moveTo>
                    <a:lnTo>
                      <a:pt x="0" y="877"/>
                    </a:lnTo>
                    <a:lnTo>
                      <a:pt x="0" y="877"/>
                    </a:lnTo>
                    <a:lnTo>
                      <a:pt x="0" y="701"/>
                    </a:lnTo>
                    <a:lnTo>
                      <a:pt x="3" y="536"/>
                    </a:lnTo>
                    <a:lnTo>
                      <a:pt x="5" y="387"/>
                    </a:lnTo>
                    <a:lnTo>
                      <a:pt x="9" y="258"/>
                    </a:lnTo>
                    <a:lnTo>
                      <a:pt x="12" y="150"/>
                    </a:lnTo>
                    <a:lnTo>
                      <a:pt x="17" y="69"/>
                    </a:lnTo>
                    <a:lnTo>
                      <a:pt x="20" y="39"/>
                    </a:lnTo>
                    <a:lnTo>
                      <a:pt x="23" y="18"/>
                    </a:lnTo>
                    <a:lnTo>
                      <a:pt x="25" y="5"/>
                    </a:lnTo>
                    <a:lnTo>
                      <a:pt x="26" y="2"/>
                    </a:lnTo>
                    <a:lnTo>
                      <a:pt x="29" y="0"/>
                    </a:lnTo>
                    <a:lnTo>
                      <a:pt x="29" y="0"/>
                    </a:lnTo>
                    <a:lnTo>
                      <a:pt x="30" y="2"/>
                    </a:lnTo>
                    <a:lnTo>
                      <a:pt x="31" y="5"/>
                    </a:lnTo>
                    <a:lnTo>
                      <a:pt x="34" y="18"/>
                    </a:lnTo>
                    <a:lnTo>
                      <a:pt x="37" y="39"/>
                    </a:lnTo>
                    <a:lnTo>
                      <a:pt x="39" y="69"/>
                    </a:lnTo>
                    <a:lnTo>
                      <a:pt x="44" y="150"/>
                    </a:lnTo>
                    <a:lnTo>
                      <a:pt x="49" y="258"/>
                    </a:lnTo>
                    <a:lnTo>
                      <a:pt x="52" y="387"/>
                    </a:lnTo>
                    <a:lnTo>
                      <a:pt x="54" y="536"/>
                    </a:lnTo>
                    <a:lnTo>
                      <a:pt x="56" y="701"/>
                    </a:lnTo>
                    <a:lnTo>
                      <a:pt x="57" y="877"/>
                    </a:lnTo>
                    <a:lnTo>
                      <a:pt x="57" y="877"/>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42" name="组合 41"/>
          <p:cNvGrpSpPr/>
          <p:nvPr/>
        </p:nvGrpSpPr>
        <p:grpSpPr>
          <a:xfrm>
            <a:off x="4415426" y="1842021"/>
            <a:ext cx="3343898" cy="3633683"/>
            <a:chOff x="6084168" y="1419622"/>
            <a:chExt cx="2508250" cy="2725262"/>
          </a:xfrm>
          <a:solidFill>
            <a:srgbClr val="354963"/>
          </a:solidFill>
        </p:grpSpPr>
        <p:sp>
          <p:nvSpPr>
            <p:cNvPr id="43" name="Freeform 7"/>
            <p:cNvSpPr>
              <a:spLocks noEditPoints="1"/>
            </p:cNvSpPr>
            <p:nvPr/>
          </p:nvSpPr>
          <p:spPr bwMode="auto">
            <a:xfrm>
              <a:off x="6084168" y="1419622"/>
              <a:ext cx="2508250" cy="2725262"/>
            </a:xfrm>
            <a:custGeom>
              <a:avLst/>
              <a:gdLst>
                <a:gd name="T0" fmla="*/ 2612 w 2982"/>
                <a:gd name="T1" fmla="*/ 654 h 3240"/>
                <a:gd name="T2" fmla="*/ 2694 w 2982"/>
                <a:gd name="T3" fmla="*/ 572 h 3240"/>
                <a:gd name="T4" fmla="*/ 2517 w 2982"/>
                <a:gd name="T5" fmla="*/ 393 h 3240"/>
                <a:gd name="T6" fmla="*/ 2435 w 2982"/>
                <a:gd name="T7" fmla="*/ 477 h 3240"/>
                <a:gd name="T8" fmla="*/ 2285 w 2982"/>
                <a:gd name="T9" fmla="*/ 486 h 3240"/>
                <a:gd name="T10" fmla="*/ 1764 w 2982"/>
                <a:gd name="T11" fmla="*/ 282 h 3240"/>
                <a:gd name="T12" fmla="*/ 1685 w 2982"/>
                <a:gd name="T13" fmla="*/ 194 h 3240"/>
                <a:gd name="T14" fmla="*/ 1685 w 2982"/>
                <a:gd name="T15" fmla="*/ 13 h 3240"/>
                <a:gd name="T16" fmla="*/ 1298 w 2982"/>
                <a:gd name="T17" fmla="*/ 13 h 3240"/>
                <a:gd name="T18" fmla="*/ 1298 w 2982"/>
                <a:gd name="T19" fmla="*/ 194 h 3240"/>
                <a:gd name="T20" fmla="*/ 1218 w 2982"/>
                <a:gd name="T21" fmla="*/ 282 h 3240"/>
                <a:gd name="T22" fmla="*/ 697 w 2982"/>
                <a:gd name="T23" fmla="*/ 486 h 3240"/>
                <a:gd name="T24" fmla="*/ 548 w 2982"/>
                <a:gd name="T25" fmla="*/ 477 h 3240"/>
                <a:gd name="T26" fmla="*/ 465 w 2982"/>
                <a:gd name="T27" fmla="*/ 393 h 3240"/>
                <a:gd name="T28" fmla="*/ 288 w 2982"/>
                <a:gd name="T29" fmla="*/ 572 h 3240"/>
                <a:gd name="T30" fmla="*/ 371 w 2982"/>
                <a:gd name="T31" fmla="*/ 654 h 3240"/>
                <a:gd name="T32" fmla="*/ 411 w 2982"/>
                <a:gd name="T33" fmla="*/ 721 h 3240"/>
                <a:gd name="T34" fmla="*/ 192 w 2982"/>
                <a:gd name="T35" fmla="*/ 1014 h 3240"/>
                <a:gd name="T36" fmla="*/ 54 w 2982"/>
                <a:gd name="T37" fmla="*/ 1349 h 3240"/>
                <a:gd name="T38" fmla="*/ 1 w 2982"/>
                <a:gd name="T39" fmla="*/ 1712 h 3240"/>
                <a:gd name="T40" fmla="*/ 29 w 2982"/>
                <a:gd name="T41" fmla="*/ 2041 h 3240"/>
                <a:gd name="T42" fmla="*/ 143 w 2982"/>
                <a:gd name="T43" fmla="*/ 2385 h 3240"/>
                <a:gd name="T44" fmla="*/ 338 w 2982"/>
                <a:gd name="T45" fmla="*/ 2693 h 3240"/>
                <a:gd name="T46" fmla="*/ 576 w 2982"/>
                <a:gd name="T47" fmla="*/ 2925 h 3240"/>
                <a:gd name="T48" fmla="*/ 887 w 2982"/>
                <a:gd name="T49" fmla="*/ 3112 h 3240"/>
                <a:gd name="T50" fmla="*/ 1235 w 2982"/>
                <a:gd name="T51" fmla="*/ 3218 h 3240"/>
                <a:gd name="T52" fmla="*/ 1566 w 2982"/>
                <a:gd name="T53" fmla="*/ 3238 h 3240"/>
                <a:gd name="T54" fmla="*/ 1926 w 2982"/>
                <a:gd name="T55" fmla="*/ 3175 h 3240"/>
                <a:gd name="T56" fmla="*/ 2257 w 2982"/>
                <a:gd name="T57" fmla="*/ 3029 h 3240"/>
                <a:gd name="T58" fmla="*/ 2545 w 2982"/>
                <a:gd name="T59" fmla="*/ 2803 h 3240"/>
                <a:gd name="T60" fmla="*/ 2752 w 2982"/>
                <a:gd name="T61" fmla="*/ 2545 h 3240"/>
                <a:gd name="T62" fmla="*/ 2907 w 2982"/>
                <a:gd name="T63" fmla="*/ 2218 h 3240"/>
                <a:gd name="T64" fmla="*/ 2977 w 2982"/>
                <a:gd name="T65" fmla="*/ 1859 h 3240"/>
                <a:gd name="T66" fmla="*/ 2966 w 2982"/>
                <a:gd name="T67" fmla="*/ 1527 h 3240"/>
                <a:gd name="T68" fmla="*/ 2869 w 2982"/>
                <a:gd name="T69" fmla="*/ 1177 h 3240"/>
                <a:gd name="T70" fmla="*/ 2690 w 2982"/>
                <a:gd name="T71" fmla="*/ 862 h 3240"/>
                <a:gd name="T72" fmla="*/ 1459 w 2982"/>
                <a:gd name="T73" fmla="*/ 3004 h 3240"/>
                <a:gd name="T74" fmla="*/ 1148 w 2982"/>
                <a:gd name="T75" fmla="*/ 2957 h 3240"/>
                <a:gd name="T76" fmla="*/ 866 w 2982"/>
                <a:gd name="T77" fmla="*/ 2839 h 3240"/>
                <a:gd name="T78" fmla="*/ 626 w 2982"/>
                <a:gd name="T79" fmla="*/ 2658 h 3240"/>
                <a:gd name="T80" fmla="*/ 433 w 2982"/>
                <a:gd name="T81" fmla="*/ 2425 h 3240"/>
                <a:gd name="T82" fmla="*/ 302 w 2982"/>
                <a:gd name="T83" fmla="*/ 2151 h 3240"/>
                <a:gd name="T84" fmla="*/ 239 w 2982"/>
                <a:gd name="T85" fmla="*/ 1845 h 3240"/>
                <a:gd name="T86" fmla="*/ 250 w 2982"/>
                <a:gd name="T87" fmla="*/ 1558 h 3240"/>
                <a:gd name="T88" fmla="*/ 334 w 2982"/>
                <a:gd name="T89" fmla="*/ 1260 h 3240"/>
                <a:gd name="T90" fmla="*/ 485 w 2982"/>
                <a:gd name="T91" fmla="*/ 997 h 3240"/>
                <a:gd name="T92" fmla="*/ 692 w 2982"/>
                <a:gd name="T93" fmla="*/ 779 h 3240"/>
                <a:gd name="T94" fmla="*/ 947 w 2982"/>
                <a:gd name="T95" fmla="*/ 616 h 3240"/>
                <a:gd name="T96" fmla="*/ 1238 w 2982"/>
                <a:gd name="T97" fmla="*/ 518 h 3240"/>
                <a:gd name="T98" fmla="*/ 1523 w 2982"/>
                <a:gd name="T99" fmla="*/ 493 h 3240"/>
                <a:gd name="T100" fmla="*/ 1834 w 2982"/>
                <a:gd name="T101" fmla="*/ 540 h 3240"/>
                <a:gd name="T102" fmla="*/ 2116 w 2982"/>
                <a:gd name="T103" fmla="*/ 659 h 3240"/>
                <a:gd name="T104" fmla="*/ 2358 w 2982"/>
                <a:gd name="T105" fmla="*/ 839 h 3240"/>
                <a:gd name="T106" fmla="*/ 2549 w 2982"/>
                <a:gd name="T107" fmla="*/ 1072 h 3240"/>
                <a:gd name="T108" fmla="*/ 2682 w 2982"/>
                <a:gd name="T109" fmla="*/ 1346 h 3240"/>
                <a:gd name="T110" fmla="*/ 2744 w 2982"/>
                <a:gd name="T111" fmla="*/ 1652 h 3240"/>
                <a:gd name="T112" fmla="*/ 2733 w 2982"/>
                <a:gd name="T113" fmla="*/ 1939 h 3240"/>
                <a:gd name="T114" fmla="*/ 2649 w 2982"/>
                <a:gd name="T115" fmla="*/ 2237 h 3240"/>
                <a:gd name="T116" fmla="*/ 2497 w 2982"/>
                <a:gd name="T117" fmla="*/ 2499 h 3240"/>
                <a:gd name="T118" fmla="*/ 2290 w 2982"/>
                <a:gd name="T119" fmla="*/ 2718 h 3240"/>
                <a:gd name="T120" fmla="*/ 2035 w 2982"/>
                <a:gd name="T121" fmla="*/ 2881 h 3240"/>
                <a:gd name="T122" fmla="*/ 1744 w 2982"/>
                <a:gd name="T123" fmla="*/ 2979 h 3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2" h="3240">
                  <a:moveTo>
                    <a:pt x="2545" y="694"/>
                  </a:moveTo>
                  <a:lnTo>
                    <a:pt x="2545" y="694"/>
                  </a:lnTo>
                  <a:lnTo>
                    <a:pt x="2508" y="659"/>
                  </a:lnTo>
                  <a:lnTo>
                    <a:pt x="2562" y="615"/>
                  </a:lnTo>
                  <a:lnTo>
                    <a:pt x="2592" y="646"/>
                  </a:lnTo>
                  <a:lnTo>
                    <a:pt x="2592" y="646"/>
                  </a:lnTo>
                  <a:lnTo>
                    <a:pt x="2596" y="649"/>
                  </a:lnTo>
                  <a:lnTo>
                    <a:pt x="2602" y="652"/>
                  </a:lnTo>
                  <a:lnTo>
                    <a:pt x="2606" y="654"/>
                  </a:lnTo>
                  <a:lnTo>
                    <a:pt x="2612" y="654"/>
                  </a:lnTo>
                  <a:lnTo>
                    <a:pt x="2617" y="654"/>
                  </a:lnTo>
                  <a:lnTo>
                    <a:pt x="2623" y="652"/>
                  </a:lnTo>
                  <a:lnTo>
                    <a:pt x="2628" y="649"/>
                  </a:lnTo>
                  <a:lnTo>
                    <a:pt x="2632" y="646"/>
                  </a:lnTo>
                  <a:lnTo>
                    <a:pt x="2686" y="590"/>
                  </a:lnTo>
                  <a:lnTo>
                    <a:pt x="2686" y="590"/>
                  </a:lnTo>
                  <a:lnTo>
                    <a:pt x="2690" y="587"/>
                  </a:lnTo>
                  <a:lnTo>
                    <a:pt x="2693" y="582"/>
                  </a:lnTo>
                  <a:lnTo>
                    <a:pt x="2694" y="576"/>
                  </a:lnTo>
                  <a:lnTo>
                    <a:pt x="2694" y="572"/>
                  </a:lnTo>
                  <a:lnTo>
                    <a:pt x="2694" y="566"/>
                  </a:lnTo>
                  <a:lnTo>
                    <a:pt x="2693" y="560"/>
                  </a:lnTo>
                  <a:lnTo>
                    <a:pt x="2690" y="555"/>
                  </a:lnTo>
                  <a:lnTo>
                    <a:pt x="2686" y="552"/>
                  </a:lnTo>
                  <a:lnTo>
                    <a:pt x="2537" y="401"/>
                  </a:lnTo>
                  <a:lnTo>
                    <a:pt x="2537" y="401"/>
                  </a:lnTo>
                  <a:lnTo>
                    <a:pt x="2533" y="398"/>
                  </a:lnTo>
                  <a:lnTo>
                    <a:pt x="2528" y="396"/>
                  </a:lnTo>
                  <a:lnTo>
                    <a:pt x="2523" y="394"/>
                  </a:lnTo>
                  <a:lnTo>
                    <a:pt x="2517" y="393"/>
                  </a:lnTo>
                  <a:lnTo>
                    <a:pt x="2513" y="394"/>
                  </a:lnTo>
                  <a:lnTo>
                    <a:pt x="2507" y="396"/>
                  </a:lnTo>
                  <a:lnTo>
                    <a:pt x="2502" y="398"/>
                  </a:lnTo>
                  <a:lnTo>
                    <a:pt x="2497" y="401"/>
                  </a:lnTo>
                  <a:lnTo>
                    <a:pt x="2443" y="457"/>
                  </a:lnTo>
                  <a:lnTo>
                    <a:pt x="2443" y="457"/>
                  </a:lnTo>
                  <a:lnTo>
                    <a:pt x="2439" y="461"/>
                  </a:lnTo>
                  <a:lnTo>
                    <a:pt x="2436" y="466"/>
                  </a:lnTo>
                  <a:lnTo>
                    <a:pt x="2435" y="471"/>
                  </a:lnTo>
                  <a:lnTo>
                    <a:pt x="2435" y="477"/>
                  </a:lnTo>
                  <a:lnTo>
                    <a:pt x="2435" y="482"/>
                  </a:lnTo>
                  <a:lnTo>
                    <a:pt x="2436" y="487"/>
                  </a:lnTo>
                  <a:lnTo>
                    <a:pt x="2439" y="492"/>
                  </a:lnTo>
                  <a:lnTo>
                    <a:pt x="2443" y="497"/>
                  </a:lnTo>
                  <a:lnTo>
                    <a:pt x="2473" y="526"/>
                  </a:lnTo>
                  <a:lnTo>
                    <a:pt x="2423" y="585"/>
                  </a:lnTo>
                  <a:lnTo>
                    <a:pt x="2423" y="585"/>
                  </a:lnTo>
                  <a:lnTo>
                    <a:pt x="2379" y="551"/>
                  </a:lnTo>
                  <a:lnTo>
                    <a:pt x="2333" y="517"/>
                  </a:lnTo>
                  <a:lnTo>
                    <a:pt x="2285" y="486"/>
                  </a:lnTo>
                  <a:lnTo>
                    <a:pt x="2237" y="457"/>
                  </a:lnTo>
                  <a:lnTo>
                    <a:pt x="2188" y="430"/>
                  </a:lnTo>
                  <a:lnTo>
                    <a:pt x="2137" y="404"/>
                  </a:lnTo>
                  <a:lnTo>
                    <a:pt x="2087" y="380"/>
                  </a:lnTo>
                  <a:lnTo>
                    <a:pt x="2035" y="359"/>
                  </a:lnTo>
                  <a:lnTo>
                    <a:pt x="1982" y="339"/>
                  </a:lnTo>
                  <a:lnTo>
                    <a:pt x="1928" y="322"/>
                  </a:lnTo>
                  <a:lnTo>
                    <a:pt x="1874" y="306"/>
                  </a:lnTo>
                  <a:lnTo>
                    <a:pt x="1819" y="293"/>
                  </a:lnTo>
                  <a:lnTo>
                    <a:pt x="1764" y="282"/>
                  </a:lnTo>
                  <a:lnTo>
                    <a:pt x="1708" y="274"/>
                  </a:lnTo>
                  <a:lnTo>
                    <a:pt x="1651" y="265"/>
                  </a:lnTo>
                  <a:lnTo>
                    <a:pt x="1595" y="261"/>
                  </a:lnTo>
                  <a:lnTo>
                    <a:pt x="1595" y="207"/>
                  </a:lnTo>
                  <a:lnTo>
                    <a:pt x="1655" y="207"/>
                  </a:lnTo>
                  <a:lnTo>
                    <a:pt x="1655" y="207"/>
                  </a:lnTo>
                  <a:lnTo>
                    <a:pt x="1663" y="205"/>
                  </a:lnTo>
                  <a:lnTo>
                    <a:pt x="1671" y="203"/>
                  </a:lnTo>
                  <a:lnTo>
                    <a:pt x="1678" y="198"/>
                  </a:lnTo>
                  <a:lnTo>
                    <a:pt x="1685" y="194"/>
                  </a:lnTo>
                  <a:lnTo>
                    <a:pt x="1690" y="187"/>
                  </a:lnTo>
                  <a:lnTo>
                    <a:pt x="1695" y="180"/>
                  </a:lnTo>
                  <a:lnTo>
                    <a:pt x="1697" y="171"/>
                  </a:lnTo>
                  <a:lnTo>
                    <a:pt x="1698" y="163"/>
                  </a:lnTo>
                  <a:lnTo>
                    <a:pt x="1698" y="43"/>
                  </a:lnTo>
                  <a:lnTo>
                    <a:pt x="1698" y="43"/>
                  </a:lnTo>
                  <a:lnTo>
                    <a:pt x="1697" y="34"/>
                  </a:lnTo>
                  <a:lnTo>
                    <a:pt x="1695" y="26"/>
                  </a:lnTo>
                  <a:lnTo>
                    <a:pt x="1690" y="19"/>
                  </a:lnTo>
                  <a:lnTo>
                    <a:pt x="1685" y="13"/>
                  </a:lnTo>
                  <a:lnTo>
                    <a:pt x="1678" y="7"/>
                  </a:lnTo>
                  <a:lnTo>
                    <a:pt x="1671" y="4"/>
                  </a:lnTo>
                  <a:lnTo>
                    <a:pt x="1663" y="1"/>
                  </a:lnTo>
                  <a:lnTo>
                    <a:pt x="1655" y="0"/>
                  </a:lnTo>
                  <a:lnTo>
                    <a:pt x="1328" y="0"/>
                  </a:lnTo>
                  <a:lnTo>
                    <a:pt x="1328" y="0"/>
                  </a:lnTo>
                  <a:lnTo>
                    <a:pt x="1319" y="1"/>
                  </a:lnTo>
                  <a:lnTo>
                    <a:pt x="1311" y="4"/>
                  </a:lnTo>
                  <a:lnTo>
                    <a:pt x="1304" y="7"/>
                  </a:lnTo>
                  <a:lnTo>
                    <a:pt x="1298" y="13"/>
                  </a:lnTo>
                  <a:lnTo>
                    <a:pt x="1292" y="19"/>
                  </a:lnTo>
                  <a:lnTo>
                    <a:pt x="1289" y="26"/>
                  </a:lnTo>
                  <a:lnTo>
                    <a:pt x="1285" y="34"/>
                  </a:lnTo>
                  <a:lnTo>
                    <a:pt x="1285" y="43"/>
                  </a:lnTo>
                  <a:lnTo>
                    <a:pt x="1285" y="163"/>
                  </a:lnTo>
                  <a:lnTo>
                    <a:pt x="1285" y="163"/>
                  </a:lnTo>
                  <a:lnTo>
                    <a:pt x="1285" y="171"/>
                  </a:lnTo>
                  <a:lnTo>
                    <a:pt x="1289" y="180"/>
                  </a:lnTo>
                  <a:lnTo>
                    <a:pt x="1292" y="187"/>
                  </a:lnTo>
                  <a:lnTo>
                    <a:pt x="1298" y="194"/>
                  </a:lnTo>
                  <a:lnTo>
                    <a:pt x="1304" y="198"/>
                  </a:lnTo>
                  <a:lnTo>
                    <a:pt x="1311" y="203"/>
                  </a:lnTo>
                  <a:lnTo>
                    <a:pt x="1319" y="205"/>
                  </a:lnTo>
                  <a:lnTo>
                    <a:pt x="1328" y="207"/>
                  </a:lnTo>
                  <a:lnTo>
                    <a:pt x="1388" y="207"/>
                  </a:lnTo>
                  <a:lnTo>
                    <a:pt x="1388" y="261"/>
                  </a:lnTo>
                  <a:lnTo>
                    <a:pt x="1388" y="261"/>
                  </a:lnTo>
                  <a:lnTo>
                    <a:pt x="1331" y="265"/>
                  </a:lnTo>
                  <a:lnTo>
                    <a:pt x="1274" y="274"/>
                  </a:lnTo>
                  <a:lnTo>
                    <a:pt x="1218" y="282"/>
                  </a:lnTo>
                  <a:lnTo>
                    <a:pt x="1163" y="293"/>
                  </a:lnTo>
                  <a:lnTo>
                    <a:pt x="1108" y="306"/>
                  </a:lnTo>
                  <a:lnTo>
                    <a:pt x="1054" y="322"/>
                  </a:lnTo>
                  <a:lnTo>
                    <a:pt x="1001" y="339"/>
                  </a:lnTo>
                  <a:lnTo>
                    <a:pt x="948" y="359"/>
                  </a:lnTo>
                  <a:lnTo>
                    <a:pt x="895" y="380"/>
                  </a:lnTo>
                  <a:lnTo>
                    <a:pt x="845" y="404"/>
                  </a:lnTo>
                  <a:lnTo>
                    <a:pt x="794" y="430"/>
                  </a:lnTo>
                  <a:lnTo>
                    <a:pt x="745" y="457"/>
                  </a:lnTo>
                  <a:lnTo>
                    <a:pt x="697" y="486"/>
                  </a:lnTo>
                  <a:lnTo>
                    <a:pt x="650" y="517"/>
                  </a:lnTo>
                  <a:lnTo>
                    <a:pt x="604" y="551"/>
                  </a:lnTo>
                  <a:lnTo>
                    <a:pt x="559" y="585"/>
                  </a:lnTo>
                  <a:lnTo>
                    <a:pt x="509" y="526"/>
                  </a:lnTo>
                  <a:lnTo>
                    <a:pt x="540" y="497"/>
                  </a:lnTo>
                  <a:lnTo>
                    <a:pt x="540" y="497"/>
                  </a:lnTo>
                  <a:lnTo>
                    <a:pt x="543" y="492"/>
                  </a:lnTo>
                  <a:lnTo>
                    <a:pt x="546" y="487"/>
                  </a:lnTo>
                  <a:lnTo>
                    <a:pt x="547" y="482"/>
                  </a:lnTo>
                  <a:lnTo>
                    <a:pt x="548" y="477"/>
                  </a:lnTo>
                  <a:lnTo>
                    <a:pt x="547" y="471"/>
                  </a:lnTo>
                  <a:lnTo>
                    <a:pt x="546" y="466"/>
                  </a:lnTo>
                  <a:lnTo>
                    <a:pt x="543" y="461"/>
                  </a:lnTo>
                  <a:lnTo>
                    <a:pt x="540" y="457"/>
                  </a:lnTo>
                  <a:lnTo>
                    <a:pt x="485" y="401"/>
                  </a:lnTo>
                  <a:lnTo>
                    <a:pt x="485" y="401"/>
                  </a:lnTo>
                  <a:lnTo>
                    <a:pt x="480" y="398"/>
                  </a:lnTo>
                  <a:lnTo>
                    <a:pt x="475" y="396"/>
                  </a:lnTo>
                  <a:lnTo>
                    <a:pt x="471" y="394"/>
                  </a:lnTo>
                  <a:lnTo>
                    <a:pt x="465" y="393"/>
                  </a:lnTo>
                  <a:lnTo>
                    <a:pt x="460" y="394"/>
                  </a:lnTo>
                  <a:lnTo>
                    <a:pt x="454" y="396"/>
                  </a:lnTo>
                  <a:lnTo>
                    <a:pt x="449" y="398"/>
                  </a:lnTo>
                  <a:lnTo>
                    <a:pt x="445" y="401"/>
                  </a:lnTo>
                  <a:lnTo>
                    <a:pt x="296" y="552"/>
                  </a:lnTo>
                  <a:lnTo>
                    <a:pt x="296" y="552"/>
                  </a:lnTo>
                  <a:lnTo>
                    <a:pt x="292" y="555"/>
                  </a:lnTo>
                  <a:lnTo>
                    <a:pt x="290" y="560"/>
                  </a:lnTo>
                  <a:lnTo>
                    <a:pt x="289" y="566"/>
                  </a:lnTo>
                  <a:lnTo>
                    <a:pt x="288" y="572"/>
                  </a:lnTo>
                  <a:lnTo>
                    <a:pt x="289" y="576"/>
                  </a:lnTo>
                  <a:lnTo>
                    <a:pt x="290" y="582"/>
                  </a:lnTo>
                  <a:lnTo>
                    <a:pt x="292" y="587"/>
                  </a:lnTo>
                  <a:lnTo>
                    <a:pt x="296" y="590"/>
                  </a:lnTo>
                  <a:lnTo>
                    <a:pt x="351" y="646"/>
                  </a:lnTo>
                  <a:lnTo>
                    <a:pt x="351" y="646"/>
                  </a:lnTo>
                  <a:lnTo>
                    <a:pt x="354" y="649"/>
                  </a:lnTo>
                  <a:lnTo>
                    <a:pt x="360" y="652"/>
                  </a:lnTo>
                  <a:lnTo>
                    <a:pt x="365" y="654"/>
                  </a:lnTo>
                  <a:lnTo>
                    <a:pt x="371" y="654"/>
                  </a:lnTo>
                  <a:lnTo>
                    <a:pt x="376" y="654"/>
                  </a:lnTo>
                  <a:lnTo>
                    <a:pt x="381" y="652"/>
                  </a:lnTo>
                  <a:lnTo>
                    <a:pt x="386" y="649"/>
                  </a:lnTo>
                  <a:lnTo>
                    <a:pt x="391" y="646"/>
                  </a:lnTo>
                  <a:lnTo>
                    <a:pt x="421" y="615"/>
                  </a:lnTo>
                  <a:lnTo>
                    <a:pt x="474" y="659"/>
                  </a:lnTo>
                  <a:lnTo>
                    <a:pt x="474" y="659"/>
                  </a:lnTo>
                  <a:lnTo>
                    <a:pt x="438" y="694"/>
                  </a:lnTo>
                  <a:lnTo>
                    <a:pt x="438" y="694"/>
                  </a:lnTo>
                  <a:lnTo>
                    <a:pt x="411" y="721"/>
                  </a:lnTo>
                  <a:lnTo>
                    <a:pt x="386" y="748"/>
                  </a:lnTo>
                  <a:lnTo>
                    <a:pt x="361" y="776"/>
                  </a:lnTo>
                  <a:lnTo>
                    <a:pt x="338" y="804"/>
                  </a:lnTo>
                  <a:lnTo>
                    <a:pt x="315" y="832"/>
                  </a:lnTo>
                  <a:lnTo>
                    <a:pt x="292" y="862"/>
                  </a:lnTo>
                  <a:lnTo>
                    <a:pt x="271" y="891"/>
                  </a:lnTo>
                  <a:lnTo>
                    <a:pt x="250" y="922"/>
                  </a:lnTo>
                  <a:lnTo>
                    <a:pt x="230" y="952"/>
                  </a:lnTo>
                  <a:lnTo>
                    <a:pt x="211" y="984"/>
                  </a:lnTo>
                  <a:lnTo>
                    <a:pt x="192" y="1014"/>
                  </a:lnTo>
                  <a:lnTo>
                    <a:pt x="175" y="1046"/>
                  </a:lnTo>
                  <a:lnTo>
                    <a:pt x="158" y="1079"/>
                  </a:lnTo>
                  <a:lnTo>
                    <a:pt x="143" y="1112"/>
                  </a:lnTo>
                  <a:lnTo>
                    <a:pt x="128" y="1145"/>
                  </a:lnTo>
                  <a:lnTo>
                    <a:pt x="114" y="1177"/>
                  </a:lnTo>
                  <a:lnTo>
                    <a:pt x="100" y="1211"/>
                  </a:lnTo>
                  <a:lnTo>
                    <a:pt x="87" y="1246"/>
                  </a:lnTo>
                  <a:lnTo>
                    <a:pt x="75" y="1280"/>
                  </a:lnTo>
                  <a:lnTo>
                    <a:pt x="65" y="1314"/>
                  </a:lnTo>
                  <a:lnTo>
                    <a:pt x="54" y="1349"/>
                  </a:lnTo>
                  <a:lnTo>
                    <a:pt x="45" y="1384"/>
                  </a:lnTo>
                  <a:lnTo>
                    <a:pt x="36" y="1419"/>
                  </a:lnTo>
                  <a:lnTo>
                    <a:pt x="29" y="1456"/>
                  </a:lnTo>
                  <a:lnTo>
                    <a:pt x="22" y="1491"/>
                  </a:lnTo>
                  <a:lnTo>
                    <a:pt x="16" y="1527"/>
                  </a:lnTo>
                  <a:lnTo>
                    <a:pt x="12" y="1564"/>
                  </a:lnTo>
                  <a:lnTo>
                    <a:pt x="8" y="1600"/>
                  </a:lnTo>
                  <a:lnTo>
                    <a:pt x="5" y="1638"/>
                  </a:lnTo>
                  <a:lnTo>
                    <a:pt x="2" y="1674"/>
                  </a:lnTo>
                  <a:lnTo>
                    <a:pt x="1" y="1712"/>
                  </a:lnTo>
                  <a:lnTo>
                    <a:pt x="0" y="1748"/>
                  </a:lnTo>
                  <a:lnTo>
                    <a:pt x="0" y="1748"/>
                  </a:lnTo>
                  <a:lnTo>
                    <a:pt x="1" y="1786"/>
                  </a:lnTo>
                  <a:lnTo>
                    <a:pt x="2" y="1823"/>
                  </a:lnTo>
                  <a:lnTo>
                    <a:pt x="5" y="1859"/>
                  </a:lnTo>
                  <a:lnTo>
                    <a:pt x="8" y="1897"/>
                  </a:lnTo>
                  <a:lnTo>
                    <a:pt x="12" y="1933"/>
                  </a:lnTo>
                  <a:lnTo>
                    <a:pt x="16" y="1970"/>
                  </a:lnTo>
                  <a:lnTo>
                    <a:pt x="22" y="2006"/>
                  </a:lnTo>
                  <a:lnTo>
                    <a:pt x="29" y="2041"/>
                  </a:lnTo>
                  <a:lnTo>
                    <a:pt x="36" y="2078"/>
                  </a:lnTo>
                  <a:lnTo>
                    <a:pt x="45" y="2113"/>
                  </a:lnTo>
                  <a:lnTo>
                    <a:pt x="54" y="2148"/>
                  </a:lnTo>
                  <a:lnTo>
                    <a:pt x="65" y="2182"/>
                  </a:lnTo>
                  <a:lnTo>
                    <a:pt x="75" y="2218"/>
                  </a:lnTo>
                  <a:lnTo>
                    <a:pt x="87" y="2252"/>
                  </a:lnTo>
                  <a:lnTo>
                    <a:pt x="100" y="2286"/>
                  </a:lnTo>
                  <a:lnTo>
                    <a:pt x="114" y="2320"/>
                  </a:lnTo>
                  <a:lnTo>
                    <a:pt x="128" y="2353"/>
                  </a:lnTo>
                  <a:lnTo>
                    <a:pt x="143" y="2385"/>
                  </a:lnTo>
                  <a:lnTo>
                    <a:pt x="158" y="2418"/>
                  </a:lnTo>
                  <a:lnTo>
                    <a:pt x="175" y="2450"/>
                  </a:lnTo>
                  <a:lnTo>
                    <a:pt x="192" y="2483"/>
                  </a:lnTo>
                  <a:lnTo>
                    <a:pt x="211" y="2513"/>
                  </a:lnTo>
                  <a:lnTo>
                    <a:pt x="230" y="2545"/>
                  </a:lnTo>
                  <a:lnTo>
                    <a:pt x="250" y="2576"/>
                  </a:lnTo>
                  <a:lnTo>
                    <a:pt x="271" y="2605"/>
                  </a:lnTo>
                  <a:lnTo>
                    <a:pt x="292" y="2635"/>
                  </a:lnTo>
                  <a:lnTo>
                    <a:pt x="315" y="2665"/>
                  </a:lnTo>
                  <a:lnTo>
                    <a:pt x="338" y="2693"/>
                  </a:lnTo>
                  <a:lnTo>
                    <a:pt x="361" y="2721"/>
                  </a:lnTo>
                  <a:lnTo>
                    <a:pt x="386" y="2749"/>
                  </a:lnTo>
                  <a:lnTo>
                    <a:pt x="411" y="2776"/>
                  </a:lnTo>
                  <a:lnTo>
                    <a:pt x="438" y="2803"/>
                  </a:lnTo>
                  <a:lnTo>
                    <a:pt x="438" y="2803"/>
                  </a:lnTo>
                  <a:lnTo>
                    <a:pt x="464" y="2829"/>
                  </a:lnTo>
                  <a:lnTo>
                    <a:pt x="491" y="2854"/>
                  </a:lnTo>
                  <a:lnTo>
                    <a:pt x="519" y="2878"/>
                  </a:lnTo>
                  <a:lnTo>
                    <a:pt x="547" y="2902"/>
                  </a:lnTo>
                  <a:lnTo>
                    <a:pt x="576" y="2925"/>
                  </a:lnTo>
                  <a:lnTo>
                    <a:pt x="604" y="2948"/>
                  </a:lnTo>
                  <a:lnTo>
                    <a:pt x="635" y="2969"/>
                  </a:lnTo>
                  <a:lnTo>
                    <a:pt x="664" y="2990"/>
                  </a:lnTo>
                  <a:lnTo>
                    <a:pt x="695" y="3010"/>
                  </a:lnTo>
                  <a:lnTo>
                    <a:pt x="726" y="3029"/>
                  </a:lnTo>
                  <a:lnTo>
                    <a:pt x="758" y="3047"/>
                  </a:lnTo>
                  <a:lnTo>
                    <a:pt x="790" y="3065"/>
                  </a:lnTo>
                  <a:lnTo>
                    <a:pt x="821" y="3082"/>
                  </a:lnTo>
                  <a:lnTo>
                    <a:pt x="854" y="3098"/>
                  </a:lnTo>
                  <a:lnTo>
                    <a:pt x="887" y="3112"/>
                  </a:lnTo>
                  <a:lnTo>
                    <a:pt x="920" y="3127"/>
                  </a:lnTo>
                  <a:lnTo>
                    <a:pt x="954" y="3140"/>
                  </a:lnTo>
                  <a:lnTo>
                    <a:pt x="988" y="3153"/>
                  </a:lnTo>
                  <a:lnTo>
                    <a:pt x="1022" y="3165"/>
                  </a:lnTo>
                  <a:lnTo>
                    <a:pt x="1057" y="3175"/>
                  </a:lnTo>
                  <a:lnTo>
                    <a:pt x="1091" y="3186"/>
                  </a:lnTo>
                  <a:lnTo>
                    <a:pt x="1127" y="3195"/>
                  </a:lnTo>
                  <a:lnTo>
                    <a:pt x="1163" y="3204"/>
                  </a:lnTo>
                  <a:lnTo>
                    <a:pt x="1198" y="3211"/>
                  </a:lnTo>
                  <a:lnTo>
                    <a:pt x="1235" y="3218"/>
                  </a:lnTo>
                  <a:lnTo>
                    <a:pt x="1270" y="3224"/>
                  </a:lnTo>
                  <a:lnTo>
                    <a:pt x="1306" y="3228"/>
                  </a:lnTo>
                  <a:lnTo>
                    <a:pt x="1344" y="3233"/>
                  </a:lnTo>
                  <a:lnTo>
                    <a:pt x="1380" y="3235"/>
                  </a:lnTo>
                  <a:lnTo>
                    <a:pt x="1416" y="3238"/>
                  </a:lnTo>
                  <a:lnTo>
                    <a:pt x="1454" y="3239"/>
                  </a:lnTo>
                  <a:lnTo>
                    <a:pt x="1492" y="3240"/>
                  </a:lnTo>
                  <a:lnTo>
                    <a:pt x="1492" y="3240"/>
                  </a:lnTo>
                  <a:lnTo>
                    <a:pt x="1528" y="3239"/>
                  </a:lnTo>
                  <a:lnTo>
                    <a:pt x="1566" y="3238"/>
                  </a:lnTo>
                  <a:lnTo>
                    <a:pt x="1603" y="3235"/>
                  </a:lnTo>
                  <a:lnTo>
                    <a:pt x="1639" y="3233"/>
                  </a:lnTo>
                  <a:lnTo>
                    <a:pt x="1676" y="3228"/>
                  </a:lnTo>
                  <a:lnTo>
                    <a:pt x="1712" y="3224"/>
                  </a:lnTo>
                  <a:lnTo>
                    <a:pt x="1749" y="3218"/>
                  </a:lnTo>
                  <a:lnTo>
                    <a:pt x="1784" y="3211"/>
                  </a:lnTo>
                  <a:lnTo>
                    <a:pt x="1820" y="3204"/>
                  </a:lnTo>
                  <a:lnTo>
                    <a:pt x="1855" y="3195"/>
                  </a:lnTo>
                  <a:lnTo>
                    <a:pt x="1891" y="3186"/>
                  </a:lnTo>
                  <a:lnTo>
                    <a:pt x="1926" y="3175"/>
                  </a:lnTo>
                  <a:lnTo>
                    <a:pt x="1960" y="3165"/>
                  </a:lnTo>
                  <a:lnTo>
                    <a:pt x="1994" y="3153"/>
                  </a:lnTo>
                  <a:lnTo>
                    <a:pt x="2028" y="3140"/>
                  </a:lnTo>
                  <a:lnTo>
                    <a:pt x="2062" y="3127"/>
                  </a:lnTo>
                  <a:lnTo>
                    <a:pt x="2095" y="3112"/>
                  </a:lnTo>
                  <a:lnTo>
                    <a:pt x="2129" y="3098"/>
                  </a:lnTo>
                  <a:lnTo>
                    <a:pt x="2161" y="3082"/>
                  </a:lnTo>
                  <a:lnTo>
                    <a:pt x="2193" y="3065"/>
                  </a:lnTo>
                  <a:lnTo>
                    <a:pt x="2225" y="3047"/>
                  </a:lnTo>
                  <a:lnTo>
                    <a:pt x="2257" y="3029"/>
                  </a:lnTo>
                  <a:lnTo>
                    <a:pt x="2287" y="3010"/>
                  </a:lnTo>
                  <a:lnTo>
                    <a:pt x="2318" y="2990"/>
                  </a:lnTo>
                  <a:lnTo>
                    <a:pt x="2348" y="2969"/>
                  </a:lnTo>
                  <a:lnTo>
                    <a:pt x="2378" y="2948"/>
                  </a:lnTo>
                  <a:lnTo>
                    <a:pt x="2407" y="2925"/>
                  </a:lnTo>
                  <a:lnTo>
                    <a:pt x="2435" y="2902"/>
                  </a:lnTo>
                  <a:lnTo>
                    <a:pt x="2463" y="2878"/>
                  </a:lnTo>
                  <a:lnTo>
                    <a:pt x="2491" y="2854"/>
                  </a:lnTo>
                  <a:lnTo>
                    <a:pt x="2518" y="2829"/>
                  </a:lnTo>
                  <a:lnTo>
                    <a:pt x="2545" y="2803"/>
                  </a:lnTo>
                  <a:lnTo>
                    <a:pt x="2545" y="2803"/>
                  </a:lnTo>
                  <a:lnTo>
                    <a:pt x="2571" y="2776"/>
                  </a:lnTo>
                  <a:lnTo>
                    <a:pt x="2597" y="2749"/>
                  </a:lnTo>
                  <a:lnTo>
                    <a:pt x="2621" y="2721"/>
                  </a:lnTo>
                  <a:lnTo>
                    <a:pt x="2645" y="2693"/>
                  </a:lnTo>
                  <a:lnTo>
                    <a:pt x="2667" y="2665"/>
                  </a:lnTo>
                  <a:lnTo>
                    <a:pt x="2690" y="2635"/>
                  </a:lnTo>
                  <a:lnTo>
                    <a:pt x="2712" y="2605"/>
                  </a:lnTo>
                  <a:lnTo>
                    <a:pt x="2732" y="2576"/>
                  </a:lnTo>
                  <a:lnTo>
                    <a:pt x="2752" y="2545"/>
                  </a:lnTo>
                  <a:lnTo>
                    <a:pt x="2771" y="2513"/>
                  </a:lnTo>
                  <a:lnTo>
                    <a:pt x="2790" y="2483"/>
                  </a:lnTo>
                  <a:lnTo>
                    <a:pt x="2807" y="2450"/>
                  </a:lnTo>
                  <a:lnTo>
                    <a:pt x="2824" y="2418"/>
                  </a:lnTo>
                  <a:lnTo>
                    <a:pt x="2840" y="2385"/>
                  </a:lnTo>
                  <a:lnTo>
                    <a:pt x="2855" y="2353"/>
                  </a:lnTo>
                  <a:lnTo>
                    <a:pt x="2869" y="2320"/>
                  </a:lnTo>
                  <a:lnTo>
                    <a:pt x="2882" y="2286"/>
                  </a:lnTo>
                  <a:lnTo>
                    <a:pt x="2895" y="2252"/>
                  </a:lnTo>
                  <a:lnTo>
                    <a:pt x="2907" y="2218"/>
                  </a:lnTo>
                  <a:lnTo>
                    <a:pt x="2917" y="2182"/>
                  </a:lnTo>
                  <a:lnTo>
                    <a:pt x="2928" y="2148"/>
                  </a:lnTo>
                  <a:lnTo>
                    <a:pt x="2937" y="2113"/>
                  </a:lnTo>
                  <a:lnTo>
                    <a:pt x="2946" y="2078"/>
                  </a:lnTo>
                  <a:lnTo>
                    <a:pt x="2954" y="2041"/>
                  </a:lnTo>
                  <a:lnTo>
                    <a:pt x="2960" y="2006"/>
                  </a:lnTo>
                  <a:lnTo>
                    <a:pt x="2966" y="1970"/>
                  </a:lnTo>
                  <a:lnTo>
                    <a:pt x="2970" y="1933"/>
                  </a:lnTo>
                  <a:lnTo>
                    <a:pt x="2975" y="1897"/>
                  </a:lnTo>
                  <a:lnTo>
                    <a:pt x="2977" y="1859"/>
                  </a:lnTo>
                  <a:lnTo>
                    <a:pt x="2980" y="1823"/>
                  </a:lnTo>
                  <a:lnTo>
                    <a:pt x="2982" y="1786"/>
                  </a:lnTo>
                  <a:lnTo>
                    <a:pt x="2982" y="1748"/>
                  </a:lnTo>
                  <a:lnTo>
                    <a:pt x="2982" y="1748"/>
                  </a:lnTo>
                  <a:lnTo>
                    <a:pt x="2982" y="1712"/>
                  </a:lnTo>
                  <a:lnTo>
                    <a:pt x="2980" y="1674"/>
                  </a:lnTo>
                  <a:lnTo>
                    <a:pt x="2977" y="1638"/>
                  </a:lnTo>
                  <a:lnTo>
                    <a:pt x="2975" y="1600"/>
                  </a:lnTo>
                  <a:lnTo>
                    <a:pt x="2970" y="1564"/>
                  </a:lnTo>
                  <a:lnTo>
                    <a:pt x="2966" y="1527"/>
                  </a:lnTo>
                  <a:lnTo>
                    <a:pt x="2960" y="1491"/>
                  </a:lnTo>
                  <a:lnTo>
                    <a:pt x="2954" y="1456"/>
                  </a:lnTo>
                  <a:lnTo>
                    <a:pt x="2946" y="1419"/>
                  </a:lnTo>
                  <a:lnTo>
                    <a:pt x="2937" y="1384"/>
                  </a:lnTo>
                  <a:lnTo>
                    <a:pt x="2928" y="1349"/>
                  </a:lnTo>
                  <a:lnTo>
                    <a:pt x="2917" y="1314"/>
                  </a:lnTo>
                  <a:lnTo>
                    <a:pt x="2907" y="1280"/>
                  </a:lnTo>
                  <a:lnTo>
                    <a:pt x="2895" y="1246"/>
                  </a:lnTo>
                  <a:lnTo>
                    <a:pt x="2882" y="1211"/>
                  </a:lnTo>
                  <a:lnTo>
                    <a:pt x="2869" y="1177"/>
                  </a:lnTo>
                  <a:lnTo>
                    <a:pt x="2855" y="1145"/>
                  </a:lnTo>
                  <a:lnTo>
                    <a:pt x="2840" y="1112"/>
                  </a:lnTo>
                  <a:lnTo>
                    <a:pt x="2824" y="1079"/>
                  </a:lnTo>
                  <a:lnTo>
                    <a:pt x="2807" y="1046"/>
                  </a:lnTo>
                  <a:lnTo>
                    <a:pt x="2790" y="1014"/>
                  </a:lnTo>
                  <a:lnTo>
                    <a:pt x="2771" y="984"/>
                  </a:lnTo>
                  <a:lnTo>
                    <a:pt x="2752" y="952"/>
                  </a:lnTo>
                  <a:lnTo>
                    <a:pt x="2732" y="922"/>
                  </a:lnTo>
                  <a:lnTo>
                    <a:pt x="2712" y="891"/>
                  </a:lnTo>
                  <a:lnTo>
                    <a:pt x="2690" y="862"/>
                  </a:lnTo>
                  <a:lnTo>
                    <a:pt x="2667" y="832"/>
                  </a:lnTo>
                  <a:lnTo>
                    <a:pt x="2645" y="804"/>
                  </a:lnTo>
                  <a:lnTo>
                    <a:pt x="2621" y="776"/>
                  </a:lnTo>
                  <a:lnTo>
                    <a:pt x="2597" y="748"/>
                  </a:lnTo>
                  <a:lnTo>
                    <a:pt x="2571" y="721"/>
                  </a:lnTo>
                  <a:lnTo>
                    <a:pt x="2545" y="694"/>
                  </a:lnTo>
                  <a:lnTo>
                    <a:pt x="2545" y="694"/>
                  </a:lnTo>
                  <a:close/>
                  <a:moveTo>
                    <a:pt x="1492" y="3005"/>
                  </a:moveTo>
                  <a:lnTo>
                    <a:pt x="1492" y="3005"/>
                  </a:lnTo>
                  <a:lnTo>
                    <a:pt x="1459" y="3004"/>
                  </a:lnTo>
                  <a:lnTo>
                    <a:pt x="1427" y="3003"/>
                  </a:lnTo>
                  <a:lnTo>
                    <a:pt x="1394" y="3002"/>
                  </a:lnTo>
                  <a:lnTo>
                    <a:pt x="1362" y="2998"/>
                  </a:lnTo>
                  <a:lnTo>
                    <a:pt x="1332" y="2995"/>
                  </a:lnTo>
                  <a:lnTo>
                    <a:pt x="1300" y="2990"/>
                  </a:lnTo>
                  <a:lnTo>
                    <a:pt x="1269" y="2985"/>
                  </a:lnTo>
                  <a:lnTo>
                    <a:pt x="1238" y="2979"/>
                  </a:lnTo>
                  <a:lnTo>
                    <a:pt x="1208" y="2972"/>
                  </a:lnTo>
                  <a:lnTo>
                    <a:pt x="1178" y="2965"/>
                  </a:lnTo>
                  <a:lnTo>
                    <a:pt x="1148" y="2957"/>
                  </a:lnTo>
                  <a:lnTo>
                    <a:pt x="1118" y="2948"/>
                  </a:lnTo>
                  <a:lnTo>
                    <a:pt x="1089" y="2938"/>
                  </a:lnTo>
                  <a:lnTo>
                    <a:pt x="1060" y="2929"/>
                  </a:lnTo>
                  <a:lnTo>
                    <a:pt x="1032" y="2917"/>
                  </a:lnTo>
                  <a:lnTo>
                    <a:pt x="1003" y="2905"/>
                  </a:lnTo>
                  <a:lnTo>
                    <a:pt x="975" y="2894"/>
                  </a:lnTo>
                  <a:lnTo>
                    <a:pt x="947" y="2881"/>
                  </a:lnTo>
                  <a:lnTo>
                    <a:pt x="920" y="2867"/>
                  </a:lnTo>
                  <a:lnTo>
                    <a:pt x="893" y="2853"/>
                  </a:lnTo>
                  <a:lnTo>
                    <a:pt x="866" y="2839"/>
                  </a:lnTo>
                  <a:lnTo>
                    <a:pt x="840" y="2822"/>
                  </a:lnTo>
                  <a:lnTo>
                    <a:pt x="814" y="2807"/>
                  </a:lnTo>
                  <a:lnTo>
                    <a:pt x="790" y="2790"/>
                  </a:lnTo>
                  <a:lnTo>
                    <a:pt x="765" y="2773"/>
                  </a:lnTo>
                  <a:lnTo>
                    <a:pt x="741" y="2755"/>
                  </a:lnTo>
                  <a:lnTo>
                    <a:pt x="716" y="2736"/>
                  </a:lnTo>
                  <a:lnTo>
                    <a:pt x="692" y="2718"/>
                  </a:lnTo>
                  <a:lnTo>
                    <a:pt x="670" y="2698"/>
                  </a:lnTo>
                  <a:lnTo>
                    <a:pt x="647" y="2678"/>
                  </a:lnTo>
                  <a:lnTo>
                    <a:pt x="626" y="2658"/>
                  </a:lnTo>
                  <a:lnTo>
                    <a:pt x="603" y="2637"/>
                  </a:lnTo>
                  <a:lnTo>
                    <a:pt x="582" y="2614"/>
                  </a:lnTo>
                  <a:lnTo>
                    <a:pt x="562" y="2593"/>
                  </a:lnTo>
                  <a:lnTo>
                    <a:pt x="542" y="2570"/>
                  </a:lnTo>
                  <a:lnTo>
                    <a:pt x="522" y="2547"/>
                  </a:lnTo>
                  <a:lnTo>
                    <a:pt x="503" y="2524"/>
                  </a:lnTo>
                  <a:lnTo>
                    <a:pt x="485" y="2499"/>
                  </a:lnTo>
                  <a:lnTo>
                    <a:pt x="467" y="2476"/>
                  </a:lnTo>
                  <a:lnTo>
                    <a:pt x="449" y="2450"/>
                  </a:lnTo>
                  <a:lnTo>
                    <a:pt x="433" y="2425"/>
                  </a:lnTo>
                  <a:lnTo>
                    <a:pt x="418" y="2399"/>
                  </a:lnTo>
                  <a:lnTo>
                    <a:pt x="401" y="2374"/>
                  </a:lnTo>
                  <a:lnTo>
                    <a:pt x="387" y="2347"/>
                  </a:lnTo>
                  <a:lnTo>
                    <a:pt x="373" y="2320"/>
                  </a:lnTo>
                  <a:lnTo>
                    <a:pt x="359" y="2293"/>
                  </a:lnTo>
                  <a:lnTo>
                    <a:pt x="346" y="2264"/>
                  </a:lnTo>
                  <a:lnTo>
                    <a:pt x="334" y="2237"/>
                  </a:lnTo>
                  <a:lnTo>
                    <a:pt x="323" y="2208"/>
                  </a:lnTo>
                  <a:lnTo>
                    <a:pt x="312" y="2180"/>
                  </a:lnTo>
                  <a:lnTo>
                    <a:pt x="302" y="2151"/>
                  </a:lnTo>
                  <a:lnTo>
                    <a:pt x="292" y="2121"/>
                  </a:lnTo>
                  <a:lnTo>
                    <a:pt x="283" y="2092"/>
                  </a:lnTo>
                  <a:lnTo>
                    <a:pt x="275" y="2063"/>
                  </a:lnTo>
                  <a:lnTo>
                    <a:pt x="268" y="2032"/>
                  </a:lnTo>
                  <a:lnTo>
                    <a:pt x="261" y="2002"/>
                  </a:lnTo>
                  <a:lnTo>
                    <a:pt x="255" y="1971"/>
                  </a:lnTo>
                  <a:lnTo>
                    <a:pt x="250" y="1939"/>
                  </a:lnTo>
                  <a:lnTo>
                    <a:pt x="245" y="1909"/>
                  </a:lnTo>
                  <a:lnTo>
                    <a:pt x="242" y="1877"/>
                  </a:lnTo>
                  <a:lnTo>
                    <a:pt x="239" y="1845"/>
                  </a:lnTo>
                  <a:lnTo>
                    <a:pt x="237" y="1813"/>
                  </a:lnTo>
                  <a:lnTo>
                    <a:pt x="236" y="1781"/>
                  </a:lnTo>
                  <a:lnTo>
                    <a:pt x="235" y="1748"/>
                  </a:lnTo>
                  <a:lnTo>
                    <a:pt x="235" y="1748"/>
                  </a:lnTo>
                  <a:lnTo>
                    <a:pt x="236" y="1716"/>
                  </a:lnTo>
                  <a:lnTo>
                    <a:pt x="237" y="1683"/>
                  </a:lnTo>
                  <a:lnTo>
                    <a:pt x="239" y="1652"/>
                  </a:lnTo>
                  <a:lnTo>
                    <a:pt x="242" y="1620"/>
                  </a:lnTo>
                  <a:lnTo>
                    <a:pt x="245" y="1588"/>
                  </a:lnTo>
                  <a:lnTo>
                    <a:pt x="250" y="1558"/>
                  </a:lnTo>
                  <a:lnTo>
                    <a:pt x="255" y="1526"/>
                  </a:lnTo>
                  <a:lnTo>
                    <a:pt x="261" y="1496"/>
                  </a:lnTo>
                  <a:lnTo>
                    <a:pt x="268" y="1465"/>
                  </a:lnTo>
                  <a:lnTo>
                    <a:pt x="275" y="1435"/>
                  </a:lnTo>
                  <a:lnTo>
                    <a:pt x="283" y="1405"/>
                  </a:lnTo>
                  <a:lnTo>
                    <a:pt x="292" y="1376"/>
                  </a:lnTo>
                  <a:lnTo>
                    <a:pt x="302" y="1346"/>
                  </a:lnTo>
                  <a:lnTo>
                    <a:pt x="312" y="1317"/>
                  </a:lnTo>
                  <a:lnTo>
                    <a:pt x="323" y="1288"/>
                  </a:lnTo>
                  <a:lnTo>
                    <a:pt x="334" y="1260"/>
                  </a:lnTo>
                  <a:lnTo>
                    <a:pt x="346" y="1231"/>
                  </a:lnTo>
                  <a:lnTo>
                    <a:pt x="359" y="1204"/>
                  </a:lnTo>
                  <a:lnTo>
                    <a:pt x="373" y="1177"/>
                  </a:lnTo>
                  <a:lnTo>
                    <a:pt x="387" y="1150"/>
                  </a:lnTo>
                  <a:lnTo>
                    <a:pt x="401" y="1123"/>
                  </a:lnTo>
                  <a:lnTo>
                    <a:pt x="418" y="1098"/>
                  </a:lnTo>
                  <a:lnTo>
                    <a:pt x="433" y="1072"/>
                  </a:lnTo>
                  <a:lnTo>
                    <a:pt x="449" y="1046"/>
                  </a:lnTo>
                  <a:lnTo>
                    <a:pt x="467" y="1021"/>
                  </a:lnTo>
                  <a:lnTo>
                    <a:pt x="485" y="997"/>
                  </a:lnTo>
                  <a:lnTo>
                    <a:pt x="503" y="973"/>
                  </a:lnTo>
                  <a:lnTo>
                    <a:pt x="522" y="950"/>
                  </a:lnTo>
                  <a:lnTo>
                    <a:pt x="542" y="926"/>
                  </a:lnTo>
                  <a:lnTo>
                    <a:pt x="562" y="904"/>
                  </a:lnTo>
                  <a:lnTo>
                    <a:pt x="582" y="882"/>
                  </a:lnTo>
                  <a:lnTo>
                    <a:pt x="603" y="860"/>
                  </a:lnTo>
                  <a:lnTo>
                    <a:pt x="626" y="839"/>
                  </a:lnTo>
                  <a:lnTo>
                    <a:pt x="647" y="819"/>
                  </a:lnTo>
                  <a:lnTo>
                    <a:pt x="670" y="798"/>
                  </a:lnTo>
                  <a:lnTo>
                    <a:pt x="692" y="779"/>
                  </a:lnTo>
                  <a:lnTo>
                    <a:pt x="716" y="761"/>
                  </a:lnTo>
                  <a:lnTo>
                    <a:pt x="741" y="742"/>
                  </a:lnTo>
                  <a:lnTo>
                    <a:pt x="765" y="724"/>
                  </a:lnTo>
                  <a:lnTo>
                    <a:pt x="790" y="707"/>
                  </a:lnTo>
                  <a:lnTo>
                    <a:pt x="814" y="690"/>
                  </a:lnTo>
                  <a:lnTo>
                    <a:pt x="840" y="674"/>
                  </a:lnTo>
                  <a:lnTo>
                    <a:pt x="866" y="659"/>
                  </a:lnTo>
                  <a:lnTo>
                    <a:pt x="893" y="644"/>
                  </a:lnTo>
                  <a:lnTo>
                    <a:pt x="920" y="629"/>
                  </a:lnTo>
                  <a:lnTo>
                    <a:pt x="947" y="616"/>
                  </a:lnTo>
                  <a:lnTo>
                    <a:pt x="975" y="603"/>
                  </a:lnTo>
                  <a:lnTo>
                    <a:pt x="1003" y="590"/>
                  </a:lnTo>
                  <a:lnTo>
                    <a:pt x="1032" y="580"/>
                  </a:lnTo>
                  <a:lnTo>
                    <a:pt x="1060" y="568"/>
                  </a:lnTo>
                  <a:lnTo>
                    <a:pt x="1089" y="559"/>
                  </a:lnTo>
                  <a:lnTo>
                    <a:pt x="1118" y="548"/>
                  </a:lnTo>
                  <a:lnTo>
                    <a:pt x="1148" y="540"/>
                  </a:lnTo>
                  <a:lnTo>
                    <a:pt x="1178" y="532"/>
                  </a:lnTo>
                  <a:lnTo>
                    <a:pt x="1208" y="525"/>
                  </a:lnTo>
                  <a:lnTo>
                    <a:pt x="1238" y="518"/>
                  </a:lnTo>
                  <a:lnTo>
                    <a:pt x="1269" y="512"/>
                  </a:lnTo>
                  <a:lnTo>
                    <a:pt x="1300" y="507"/>
                  </a:lnTo>
                  <a:lnTo>
                    <a:pt x="1332" y="502"/>
                  </a:lnTo>
                  <a:lnTo>
                    <a:pt x="1362" y="499"/>
                  </a:lnTo>
                  <a:lnTo>
                    <a:pt x="1394" y="495"/>
                  </a:lnTo>
                  <a:lnTo>
                    <a:pt x="1427" y="494"/>
                  </a:lnTo>
                  <a:lnTo>
                    <a:pt x="1459" y="493"/>
                  </a:lnTo>
                  <a:lnTo>
                    <a:pt x="1492" y="492"/>
                  </a:lnTo>
                  <a:lnTo>
                    <a:pt x="1492" y="492"/>
                  </a:lnTo>
                  <a:lnTo>
                    <a:pt x="1523" y="493"/>
                  </a:lnTo>
                  <a:lnTo>
                    <a:pt x="1556" y="494"/>
                  </a:lnTo>
                  <a:lnTo>
                    <a:pt x="1588" y="495"/>
                  </a:lnTo>
                  <a:lnTo>
                    <a:pt x="1620" y="499"/>
                  </a:lnTo>
                  <a:lnTo>
                    <a:pt x="1651" y="502"/>
                  </a:lnTo>
                  <a:lnTo>
                    <a:pt x="1682" y="507"/>
                  </a:lnTo>
                  <a:lnTo>
                    <a:pt x="1713" y="512"/>
                  </a:lnTo>
                  <a:lnTo>
                    <a:pt x="1744" y="518"/>
                  </a:lnTo>
                  <a:lnTo>
                    <a:pt x="1774" y="525"/>
                  </a:lnTo>
                  <a:lnTo>
                    <a:pt x="1805" y="532"/>
                  </a:lnTo>
                  <a:lnTo>
                    <a:pt x="1834" y="540"/>
                  </a:lnTo>
                  <a:lnTo>
                    <a:pt x="1865" y="548"/>
                  </a:lnTo>
                  <a:lnTo>
                    <a:pt x="1894" y="559"/>
                  </a:lnTo>
                  <a:lnTo>
                    <a:pt x="1922" y="568"/>
                  </a:lnTo>
                  <a:lnTo>
                    <a:pt x="1952" y="580"/>
                  </a:lnTo>
                  <a:lnTo>
                    <a:pt x="1980" y="590"/>
                  </a:lnTo>
                  <a:lnTo>
                    <a:pt x="2008" y="603"/>
                  </a:lnTo>
                  <a:lnTo>
                    <a:pt x="2035" y="616"/>
                  </a:lnTo>
                  <a:lnTo>
                    <a:pt x="2063" y="629"/>
                  </a:lnTo>
                  <a:lnTo>
                    <a:pt x="2089" y="644"/>
                  </a:lnTo>
                  <a:lnTo>
                    <a:pt x="2116" y="659"/>
                  </a:lnTo>
                  <a:lnTo>
                    <a:pt x="2142" y="674"/>
                  </a:lnTo>
                  <a:lnTo>
                    <a:pt x="2168" y="690"/>
                  </a:lnTo>
                  <a:lnTo>
                    <a:pt x="2193" y="707"/>
                  </a:lnTo>
                  <a:lnTo>
                    <a:pt x="2218" y="724"/>
                  </a:lnTo>
                  <a:lnTo>
                    <a:pt x="2243" y="742"/>
                  </a:lnTo>
                  <a:lnTo>
                    <a:pt x="2266" y="761"/>
                  </a:lnTo>
                  <a:lnTo>
                    <a:pt x="2290" y="779"/>
                  </a:lnTo>
                  <a:lnTo>
                    <a:pt x="2313" y="798"/>
                  </a:lnTo>
                  <a:lnTo>
                    <a:pt x="2335" y="819"/>
                  </a:lnTo>
                  <a:lnTo>
                    <a:pt x="2358" y="839"/>
                  </a:lnTo>
                  <a:lnTo>
                    <a:pt x="2379" y="860"/>
                  </a:lnTo>
                  <a:lnTo>
                    <a:pt x="2400" y="882"/>
                  </a:lnTo>
                  <a:lnTo>
                    <a:pt x="2421" y="904"/>
                  </a:lnTo>
                  <a:lnTo>
                    <a:pt x="2441" y="926"/>
                  </a:lnTo>
                  <a:lnTo>
                    <a:pt x="2460" y="950"/>
                  </a:lnTo>
                  <a:lnTo>
                    <a:pt x="2479" y="973"/>
                  </a:lnTo>
                  <a:lnTo>
                    <a:pt x="2497" y="997"/>
                  </a:lnTo>
                  <a:lnTo>
                    <a:pt x="2515" y="1021"/>
                  </a:lnTo>
                  <a:lnTo>
                    <a:pt x="2533" y="1046"/>
                  </a:lnTo>
                  <a:lnTo>
                    <a:pt x="2549" y="1072"/>
                  </a:lnTo>
                  <a:lnTo>
                    <a:pt x="2565" y="1098"/>
                  </a:lnTo>
                  <a:lnTo>
                    <a:pt x="2581" y="1123"/>
                  </a:lnTo>
                  <a:lnTo>
                    <a:pt x="2596" y="1150"/>
                  </a:lnTo>
                  <a:lnTo>
                    <a:pt x="2610" y="1177"/>
                  </a:lnTo>
                  <a:lnTo>
                    <a:pt x="2623" y="1204"/>
                  </a:lnTo>
                  <a:lnTo>
                    <a:pt x="2636" y="1231"/>
                  </a:lnTo>
                  <a:lnTo>
                    <a:pt x="2649" y="1260"/>
                  </a:lnTo>
                  <a:lnTo>
                    <a:pt x="2660" y="1288"/>
                  </a:lnTo>
                  <a:lnTo>
                    <a:pt x="2671" y="1317"/>
                  </a:lnTo>
                  <a:lnTo>
                    <a:pt x="2682" y="1346"/>
                  </a:lnTo>
                  <a:lnTo>
                    <a:pt x="2691" y="1376"/>
                  </a:lnTo>
                  <a:lnTo>
                    <a:pt x="2699" y="1405"/>
                  </a:lnTo>
                  <a:lnTo>
                    <a:pt x="2707" y="1435"/>
                  </a:lnTo>
                  <a:lnTo>
                    <a:pt x="2714" y="1465"/>
                  </a:lnTo>
                  <a:lnTo>
                    <a:pt x="2721" y="1496"/>
                  </a:lnTo>
                  <a:lnTo>
                    <a:pt x="2727" y="1526"/>
                  </a:lnTo>
                  <a:lnTo>
                    <a:pt x="2733" y="1558"/>
                  </a:lnTo>
                  <a:lnTo>
                    <a:pt x="2737" y="1588"/>
                  </a:lnTo>
                  <a:lnTo>
                    <a:pt x="2740" y="1620"/>
                  </a:lnTo>
                  <a:lnTo>
                    <a:pt x="2744" y="1652"/>
                  </a:lnTo>
                  <a:lnTo>
                    <a:pt x="2746" y="1683"/>
                  </a:lnTo>
                  <a:lnTo>
                    <a:pt x="2747" y="1716"/>
                  </a:lnTo>
                  <a:lnTo>
                    <a:pt x="2747" y="1748"/>
                  </a:lnTo>
                  <a:lnTo>
                    <a:pt x="2747" y="1748"/>
                  </a:lnTo>
                  <a:lnTo>
                    <a:pt x="2747" y="1781"/>
                  </a:lnTo>
                  <a:lnTo>
                    <a:pt x="2746" y="1813"/>
                  </a:lnTo>
                  <a:lnTo>
                    <a:pt x="2744" y="1845"/>
                  </a:lnTo>
                  <a:lnTo>
                    <a:pt x="2740" y="1877"/>
                  </a:lnTo>
                  <a:lnTo>
                    <a:pt x="2737" y="1909"/>
                  </a:lnTo>
                  <a:lnTo>
                    <a:pt x="2733" y="1939"/>
                  </a:lnTo>
                  <a:lnTo>
                    <a:pt x="2727" y="1971"/>
                  </a:lnTo>
                  <a:lnTo>
                    <a:pt x="2721" y="2002"/>
                  </a:lnTo>
                  <a:lnTo>
                    <a:pt x="2714" y="2032"/>
                  </a:lnTo>
                  <a:lnTo>
                    <a:pt x="2707" y="2063"/>
                  </a:lnTo>
                  <a:lnTo>
                    <a:pt x="2699" y="2092"/>
                  </a:lnTo>
                  <a:lnTo>
                    <a:pt x="2691" y="2121"/>
                  </a:lnTo>
                  <a:lnTo>
                    <a:pt x="2682" y="2151"/>
                  </a:lnTo>
                  <a:lnTo>
                    <a:pt x="2671" y="2180"/>
                  </a:lnTo>
                  <a:lnTo>
                    <a:pt x="2660" y="2208"/>
                  </a:lnTo>
                  <a:lnTo>
                    <a:pt x="2649" y="2237"/>
                  </a:lnTo>
                  <a:lnTo>
                    <a:pt x="2636" y="2264"/>
                  </a:lnTo>
                  <a:lnTo>
                    <a:pt x="2623" y="2293"/>
                  </a:lnTo>
                  <a:lnTo>
                    <a:pt x="2610" y="2320"/>
                  </a:lnTo>
                  <a:lnTo>
                    <a:pt x="2596" y="2347"/>
                  </a:lnTo>
                  <a:lnTo>
                    <a:pt x="2581" y="2374"/>
                  </a:lnTo>
                  <a:lnTo>
                    <a:pt x="2565" y="2399"/>
                  </a:lnTo>
                  <a:lnTo>
                    <a:pt x="2549" y="2425"/>
                  </a:lnTo>
                  <a:lnTo>
                    <a:pt x="2533" y="2450"/>
                  </a:lnTo>
                  <a:lnTo>
                    <a:pt x="2515" y="2476"/>
                  </a:lnTo>
                  <a:lnTo>
                    <a:pt x="2497" y="2499"/>
                  </a:lnTo>
                  <a:lnTo>
                    <a:pt x="2479" y="2524"/>
                  </a:lnTo>
                  <a:lnTo>
                    <a:pt x="2460" y="2547"/>
                  </a:lnTo>
                  <a:lnTo>
                    <a:pt x="2441" y="2570"/>
                  </a:lnTo>
                  <a:lnTo>
                    <a:pt x="2421" y="2593"/>
                  </a:lnTo>
                  <a:lnTo>
                    <a:pt x="2400" y="2614"/>
                  </a:lnTo>
                  <a:lnTo>
                    <a:pt x="2379" y="2637"/>
                  </a:lnTo>
                  <a:lnTo>
                    <a:pt x="2358" y="2658"/>
                  </a:lnTo>
                  <a:lnTo>
                    <a:pt x="2335" y="2678"/>
                  </a:lnTo>
                  <a:lnTo>
                    <a:pt x="2313" y="2698"/>
                  </a:lnTo>
                  <a:lnTo>
                    <a:pt x="2290" y="2718"/>
                  </a:lnTo>
                  <a:lnTo>
                    <a:pt x="2266" y="2736"/>
                  </a:lnTo>
                  <a:lnTo>
                    <a:pt x="2243" y="2755"/>
                  </a:lnTo>
                  <a:lnTo>
                    <a:pt x="2218" y="2773"/>
                  </a:lnTo>
                  <a:lnTo>
                    <a:pt x="2193" y="2790"/>
                  </a:lnTo>
                  <a:lnTo>
                    <a:pt x="2168" y="2807"/>
                  </a:lnTo>
                  <a:lnTo>
                    <a:pt x="2142" y="2822"/>
                  </a:lnTo>
                  <a:lnTo>
                    <a:pt x="2116" y="2839"/>
                  </a:lnTo>
                  <a:lnTo>
                    <a:pt x="2089" y="2853"/>
                  </a:lnTo>
                  <a:lnTo>
                    <a:pt x="2063" y="2867"/>
                  </a:lnTo>
                  <a:lnTo>
                    <a:pt x="2035" y="2881"/>
                  </a:lnTo>
                  <a:lnTo>
                    <a:pt x="2008" y="2894"/>
                  </a:lnTo>
                  <a:lnTo>
                    <a:pt x="1980" y="2905"/>
                  </a:lnTo>
                  <a:lnTo>
                    <a:pt x="1952" y="2917"/>
                  </a:lnTo>
                  <a:lnTo>
                    <a:pt x="1922" y="2929"/>
                  </a:lnTo>
                  <a:lnTo>
                    <a:pt x="1894" y="2938"/>
                  </a:lnTo>
                  <a:lnTo>
                    <a:pt x="1865" y="2948"/>
                  </a:lnTo>
                  <a:lnTo>
                    <a:pt x="1834" y="2957"/>
                  </a:lnTo>
                  <a:lnTo>
                    <a:pt x="1805" y="2965"/>
                  </a:lnTo>
                  <a:lnTo>
                    <a:pt x="1774" y="2972"/>
                  </a:lnTo>
                  <a:lnTo>
                    <a:pt x="1744" y="2979"/>
                  </a:lnTo>
                  <a:lnTo>
                    <a:pt x="1713" y="2985"/>
                  </a:lnTo>
                  <a:lnTo>
                    <a:pt x="1682" y="2990"/>
                  </a:lnTo>
                  <a:lnTo>
                    <a:pt x="1651" y="2995"/>
                  </a:lnTo>
                  <a:lnTo>
                    <a:pt x="1620" y="2998"/>
                  </a:lnTo>
                  <a:lnTo>
                    <a:pt x="1588" y="3002"/>
                  </a:lnTo>
                  <a:lnTo>
                    <a:pt x="1556" y="3003"/>
                  </a:lnTo>
                  <a:lnTo>
                    <a:pt x="1523" y="3004"/>
                  </a:lnTo>
                  <a:lnTo>
                    <a:pt x="1492" y="3005"/>
                  </a:lnTo>
                  <a:lnTo>
                    <a:pt x="1492" y="3005"/>
                  </a:lnTo>
                  <a:close/>
                </a:path>
              </a:pathLst>
            </a:custGeom>
            <a:solidFill>
              <a:schemeClr val="accent4"/>
            </a:solidFill>
            <a:ln w="28575">
              <a:solidFill>
                <a:schemeClr val="bg1">
                  <a:lumMod val="75000"/>
                </a:schemeClr>
              </a:solid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4" name="Freeform 8"/>
            <p:cNvSpPr/>
            <p:nvPr/>
          </p:nvSpPr>
          <p:spPr bwMode="auto">
            <a:xfrm>
              <a:off x="7265115" y="1866262"/>
              <a:ext cx="148039" cy="74019"/>
            </a:xfrm>
            <a:custGeom>
              <a:avLst/>
              <a:gdLst>
                <a:gd name="T0" fmla="*/ 88 w 176"/>
                <a:gd name="T1" fmla="*/ 88 h 88"/>
                <a:gd name="T2" fmla="*/ 176 w 176"/>
                <a:gd name="T3" fmla="*/ 0 h 88"/>
                <a:gd name="T4" fmla="*/ 0 w 176"/>
                <a:gd name="T5" fmla="*/ 0 h 88"/>
                <a:gd name="T6" fmla="*/ 88 w 176"/>
                <a:gd name="T7" fmla="*/ 88 h 88"/>
              </a:gdLst>
              <a:ahLst/>
              <a:cxnLst>
                <a:cxn ang="0">
                  <a:pos x="T0" y="T1"/>
                </a:cxn>
                <a:cxn ang="0">
                  <a:pos x="T2" y="T3"/>
                </a:cxn>
                <a:cxn ang="0">
                  <a:pos x="T4" y="T5"/>
                </a:cxn>
                <a:cxn ang="0">
                  <a:pos x="T6" y="T7"/>
                </a:cxn>
              </a:cxnLst>
              <a:rect l="0" t="0" r="r" b="b"/>
              <a:pathLst>
                <a:path w="176" h="88">
                  <a:moveTo>
                    <a:pt x="88" y="88"/>
                  </a:moveTo>
                  <a:lnTo>
                    <a:pt x="176" y="0"/>
                  </a:lnTo>
                  <a:lnTo>
                    <a:pt x="0" y="0"/>
                  </a:lnTo>
                  <a:lnTo>
                    <a:pt x="88" y="88"/>
                  </a:ln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5" name="Freeform 9"/>
            <p:cNvSpPr/>
            <p:nvPr/>
          </p:nvSpPr>
          <p:spPr bwMode="auto">
            <a:xfrm>
              <a:off x="7265115" y="3839554"/>
              <a:ext cx="148039" cy="74019"/>
            </a:xfrm>
            <a:custGeom>
              <a:avLst/>
              <a:gdLst>
                <a:gd name="T0" fmla="*/ 0 w 176"/>
                <a:gd name="T1" fmla="*/ 88 h 88"/>
                <a:gd name="T2" fmla="*/ 176 w 176"/>
                <a:gd name="T3" fmla="*/ 88 h 88"/>
                <a:gd name="T4" fmla="*/ 88 w 176"/>
                <a:gd name="T5" fmla="*/ 0 h 88"/>
                <a:gd name="T6" fmla="*/ 0 w 176"/>
                <a:gd name="T7" fmla="*/ 88 h 88"/>
              </a:gdLst>
              <a:ahLst/>
              <a:cxnLst>
                <a:cxn ang="0">
                  <a:pos x="T0" y="T1"/>
                </a:cxn>
                <a:cxn ang="0">
                  <a:pos x="T2" y="T3"/>
                </a:cxn>
                <a:cxn ang="0">
                  <a:pos x="T4" y="T5"/>
                </a:cxn>
                <a:cxn ang="0">
                  <a:pos x="T6" y="T7"/>
                </a:cxn>
              </a:cxnLst>
              <a:rect l="0" t="0" r="r" b="b"/>
              <a:pathLst>
                <a:path w="176" h="88">
                  <a:moveTo>
                    <a:pt x="0" y="88"/>
                  </a:moveTo>
                  <a:lnTo>
                    <a:pt x="176" y="88"/>
                  </a:lnTo>
                  <a:lnTo>
                    <a:pt x="88" y="0"/>
                  </a:lnTo>
                  <a:lnTo>
                    <a:pt x="0" y="88"/>
                  </a:ln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6" name="Freeform 10"/>
            <p:cNvSpPr/>
            <p:nvPr/>
          </p:nvSpPr>
          <p:spPr bwMode="auto">
            <a:xfrm>
              <a:off x="8288770" y="2815898"/>
              <a:ext cx="74019" cy="148039"/>
            </a:xfrm>
            <a:custGeom>
              <a:avLst/>
              <a:gdLst>
                <a:gd name="T0" fmla="*/ 0 w 88"/>
                <a:gd name="T1" fmla="*/ 88 h 176"/>
                <a:gd name="T2" fmla="*/ 88 w 88"/>
                <a:gd name="T3" fmla="*/ 176 h 176"/>
                <a:gd name="T4" fmla="*/ 88 w 88"/>
                <a:gd name="T5" fmla="*/ 0 h 176"/>
                <a:gd name="T6" fmla="*/ 0 w 88"/>
                <a:gd name="T7" fmla="*/ 88 h 176"/>
              </a:gdLst>
              <a:ahLst/>
              <a:cxnLst>
                <a:cxn ang="0">
                  <a:pos x="T0" y="T1"/>
                </a:cxn>
                <a:cxn ang="0">
                  <a:pos x="T2" y="T3"/>
                </a:cxn>
                <a:cxn ang="0">
                  <a:pos x="T4" y="T5"/>
                </a:cxn>
                <a:cxn ang="0">
                  <a:pos x="T6" y="T7"/>
                </a:cxn>
              </a:cxnLst>
              <a:rect l="0" t="0" r="r" b="b"/>
              <a:pathLst>
                <a:path w="88" h="176">
                  <a:moveTo>
                    <a:pt x="0" y="88"/>
                  </a:moveTo>
                  <a:lnTo>
                    <a:pt x="88" y="176"/>
                  </a:lnTo>
                  <a:lnTo>
                    <a:pt x="88" y="0"/>
                  </a:lnTo>
                  <a:lnTo>
                    <a:pt x="0" y="88"/>
                  </a:ln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7" name="Freeform 11"/>
            <p:cNvSpPr/>
            <p:nvPr/>
          </p:nvSpPr>
          <p:spPr bwMode="auto">
            <a:xfrm>
              <a:off x="6315479" y="2815898"/>
              <a:ext cx="74019" cy="148039"/>
            </a:xfrm>
            <a:custGeom>
              <a:avLst/>
              <a:gdLst>
                <a:gd name="T0" fmla="*/ 0 w 88"/>
                <a:gd name="T1" fmla="*/ 176 h 176"/>
                <a:gd name="T2" fmla="*/ 88 w 88"/>
                <a:gd name="T3" fmla="*/ 88 h 176"/>
                <a:gd name="T4" fmla="*/ 0 w 88"/>
                <a:gd name="T5" fmla="*/ 0 h 176"/>
                <a:gd name="T6" fmla="*/ 0 w 88"/>
                <a:gd name="T7" fmla="*/ 176 h 176"/>
              </a:gdLst>
              <a:ahLst/>
              <a:cxnLst>
                <a:cxn ang="0">
                  <a:pos x="T0" y="T1"/>
                </a:cxn>
                <a:cxn ang="0">
                  <a:pos x="T2" y="T3"/>
                </a:cxn>
                <a:cxn ang="0">
                  <a:pos x="T4" y="T5"/>
                </a:cxn>
                <a:cxn ang="0">
                  <a:pos x="T6" y="T7"/>
                </a:cxn>
              </a:cxnLst>
              <a:rect l="0" t="0" r="r" b="b"/>
              <a:pathLst>
                <a:path w="88" h="176">
                  <a:moveTo>
                    <a:pt x="0" y="176"/>
                  </a:moveTo>
                  <a:lnTo>
                    <a:pt x="88" y="88"/>
                  </a:lnTo>
                  <a:lnTo>
                    <a:pt x="0" y="0"/>
                  </a:lnTo>
                  <a:lnTo>
                    <a:pt x="0" y="176"/>
                  </a:ln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48" name="矩形 47"/>
          <p:cNvSpPr/>
          <p:nvPr/>
        </p:nvSpPr>
        <p:spPr>
          <a:xfrm>
            <a:off x="5452507" y="4503994"/>
            <a:ext cx="1271977" cy="328295"/>
          </a:xfrm>
          <a:prstGeom prst="rect">
            <a:avLst/>
          </a:prstGeom>
        </p:spPr>
        <p:txBody>
          <a:bodyPr wrap="none" lIns="121908" tIns="60954" rIns="121908" bIns="60954">
            <a:spAutoFit/>
          </a:bodyPr>
          <a:lstStyle/>
          <a:p>
            <a:pPr algn="ct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在此输入文字</a:t>
            </a:r>
          </a:p>
        </p:txBody>
      </p:sp>
      <p:sp>
        <p:nvSpPr>
          <p:cNvPr id="49" name="矩形 48"/>
          <p:cNvSpPr/>
          <p:nvPr/>
        </p:nvSpPr>
        <p:spPr>
          <a:xfrm>
            <a:off x="1073937" y="1667529"/>
            <a:ext cx="2879945" cy="1908716"/>
          </a:xfrm>
          <a:prstGeom prst="rect">
            <a:avLst/>
          </a:prstGeom>
        </p:spPr>
        <p:txBody>
          <a:bodyPr wrap="square" lIns="121908" tIns="60954" rIns="121908" bIns="60954">
            <a:spAutoFit/>
          </a:bodyPr>
          <a:lstStyle/>
          <a:p>
            <a:pPr algn="just">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50" name="矩形 49"/>
          <p:cNvSpPr/>
          <p:nvPr/>
        </p:nvSpPr>
        <p:spPr>
          <a:xfrm>
            <a:off x="1073937" y="3897316"/>
            <a:ext cx="2879945" cy="1908716"/>
          </a:xfrm>
          <a:prstGeom prst="rect">
            <a:avLst/>
          </a:prstGeom>
        </p:spPr>
        <p:txBody>
          <a:bodyPr wrap="square" lIns="121908" tIns="60954" rIns="121908" bIns="60954">
            <a:spAutoFit/>
          </a:bodyPr>
          <a:lstStyle/>
          <a:p>
            <a:pPr algn="just">
              <a:lnSpc>
                <a:spcPct val="130000"/>
              </a:lnSpc>
              <a:spcAft>
                <a:spcPts val="800"/>
              </a:spcAft>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51" name="等腰三角形 50"/>
          <p:cNvSpPr/>
          <p:nvPr/>
        </p:nvSpPr>
        <p:spPr>
          <a:xfrm rot="5400000">
            <a:off x="938190" y="1809072"/>
            <a:ext cx="240000" cy="14398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52" name="等腰三角形 51"/>
          <p:cNvSpPr/>
          <p:nvPr/>
        </p:nvSpPr>
        <p:spPr>
          <a:xfrm rot="5400000">
            <a:off x="938190" y="4030425"/>
            <a:ext cx="240000" cy="14398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53" name="矩形 52"/>
          <p:cNvSpPr/>
          <p:nvPr/>
        </p:nvSpPr>
        <p:spPr>
          <a:xfrm>
            <a:off x="8224975" y="1667529"/>
            <a:ext cx="2879945" cy="1908716"/>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54" name="矩形 53"/>
          <p:cNvSpPr/>
          <p:nvPr/>
        </p:nvSpPr>
        <p:spPr>
          <a:xfrm>
            <a:off x="8224975" y="3897316"/>
            <a:ext cx="2879945" cy="1908716"/>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55" name="等腰三角形 54"/>
          <p:cNvSpPr/>
          <p:nvPr/>
        </p:nvSpPr>
        <p:spPr>
          <a:xfrm rot="16200000">
            <a:off x="10994443" y="1809072"/>
            <a:ext cx="240000" cy="14398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r"/>
            <a:endParaRPr lang="zh-CN" altLang="en-US">
              <a:solidFill>
                <a:schemeClr val="tx1">
                  <a:lumMod val="50000"/>
                  <a:lumOff val="50000"/>
                </a:schemeClr>
              </a:solidFill>
            </a:endParaRPr>
          </a:p>
        </p:txBody>
      </p:sp>
      <p:sp>
        <p:nvSpPr>
          <p:cNvPr id="56" name="等腰三角形 55"/>
          <p:cNvSpPr/>
          <p:nvPr/>
        </p:nvSpPr>
        <p:spPr>
          <a:xfrm rot="16200000">
            <a:off x="10994443" y="4030425"/>
            <a:ext cx="240000" cy="14398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r"/>
            <a:endParaRPr lang="zh-CN" altLang="en-US">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290">
                                          <p:stCondLst>
                                            <p:cond delay="0"/>
                                          </p:stCondLst>
                                        </p:cTn>
                                        <p:tgtEl>
                                          <p:spTgt spid="35"/>
                                        </p:tgtEl>
                                      </p:cBhvr>
                                    </p:animEffect>
                                    <p:anim calcmode="lin" valueType="num">
                                      <p:cBhvr>
                                        <p:cTn id="8" dur="911"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5"/>
                                        </p:tgtEl>
                                        <p:attrNameLst>
                                          <p:attrName>ppt_y</p:attrName>
                                        </p:attrNameLst>
                                      </p:cBhvr>
                                      <p:tavLst>
                                        <p:tav tm="0" fmla="#ppt_y-sin(pi*$)/81">
                                          <p:val>
                                            <p:fltVal val="0"/>
                                          </p:val>
                                        </p:tav>
                                        <p:tav tm="100000">
                                          <p:val>
                                            <p:fltVal val="1"/>
                                          </p:val>
                                        </p:tav>
                                      </p:tavLst>
                                    </p:anim>
                                    <p:animScale>
                                      <p:cBhvr>
                                        <p:cTn id="13" dur="13">
                                          <p:stCondLst>
                                            <p:cond delay="325"/>
                                          </p:stCondLst>
                                        </p:cTn>
                                        <p:tgtEl>
                                          <p:spTgt spid="35"/>
                                        </p:tgtEl>
                                      </p:cBhvr>
                                      <p:to x="100000" y="60000"/>
                                    </p:animScale>
                                    <p:animScale>
                                      <p:cBhvr>
                                        <p:cTn id="14" dur="83" decel="50000">
                                          <p:stCondLst>
                                            <p:cond delay="338"/>
                                          </p:stCondLst>
                                        </p:cTn>
                                        <p:tgtEl>
                                          <p:spTgt spid="35"/>
                                        </p:tgtEl>
                                      </p:cBhvr>
                                      <p:to x="100000" y="100000"/>
                                    </p:animScale>
                                    <p:animScale>
                                      <p:cBhvr>
                                        <p:cTn id="15" dur="13">
                                          <p:stCondLst>
                                            <p:cond delay="656"/>
                                          </p:stCondLst>
                                        </p:cTn>
                                        <p:tgtEl>
                                          <p:spTgt spid="35"/>
                                        </p:tgtEl>
                                      </p:cBhvr>
                                      <p:to x="100000" y="80000"/>
                                    </p:animScale>
                                    <p:animScale>
                                      <p:cBhvr>
                                        <p:cTn id="16" dur="83" decel="50000">
                                          <p:stCondLst>
                                            <p:cond delay="669"/>
                                          </p:stCondLst>
                                        </p:cTn>
                                        <p:tgtEl>
                                          <p:spTgt spid="35"/>
                                        </p:tgtEl>
                                      </p:cBhvr>
                                      <p:to x="100000" y="100000"/>
                                    </p:animScale>
                                    <p:animScale>
                                      <p:cBhvr>
                                        <p:cTn id="17" dur="13">
                                          <p:stCondLst>
                                            <p:cond delay="821"/>
                                          </p:stCondLst>
                                        </p:cTn>
                                        <p:tgtEl>
                                          <p:spTgt spid="35"/>
                                        </p:tgtEl>
                                      </p:cBhvr>
                                      <p:to x="100000" y="90000"/>
                                    </p:animScale>
                                    <p:animScale>
                                      <p:cBhvr>
                                        <p:cTn id="18" dur="83" decel="50000">
                                          <p:stCondLst>
                                            <p:cond delay="834"/>
                                          </p:stCondLst>
                                        </p:cTn>
                                        <p:tgtEl>
                                          <p:spTgt spid="35"/>
                                        </p:tgtEl>
                                      </p:cBhvr>
                                      <p:to x="100000" y="100000"/>
                                    </p:animScale>
                                    <p:animScale>
                                      <p:cBhvr>
                                        <p:cTn id="19" dur="13">
                                          <p:stCondLst>
                                            <p:cond delay="904"/>
                                          </p:stCondLst>
                                        </p:cTn>
                                        <p:tgtEl>
                                          <p:spTgt spid="35"/>
                                        </p:tgtEl>
                                      </p:cBhvr>
                                      <p:to x="100000" y="95000"/>
                                    </p:animScale>
                                    <p:animScale>
                                      <p:cBhvr>
                                        <p:cTn id="20" dur="83" decel="50000">
                                          <p:stCondLst>
                                            <p:cond delay="917"/>
                                          </p:stCondLst>
                                        </p:cTn>
                                        <p:tgtEl>
                                          <p:spTgt spid="35"/>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290">
                                          <p:stCondLst>
                                            <p:cond delay="0"/>
                                          </p:stCondLst>
                                        </p:cTn>
                                        <p:tgtEl>
                                          <p:spTgt spid="42"/>
                                        </p:tgtEl>
                                      </p:cBhvr>
                                    </p:animEffect>
                                    <p:anim calcmode="lin" valueType="num">
                                      <p:cBhvr>
                                        <p:cTn id="24" dur="911"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4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4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42"/>
                                        </p:tgtEl>
                                        <p:attrNameLst>
                                          <p:attrName>ppt_y</p:attrName>
                                        </p:attrNameLst>
                                      </p:cBhvr>
                                      <p:tavLst>
                                        <p:tav tm="0" fmla="#ppt_y-sin(pi*$)/81">
                                          <p:val>
                                            <p:fltVal val="0"/>
                                          </p:val>
                                        </p:tav>
                                        <p:tav tm="100000">
                                          <p:val>
                                            <p:fltVal val="1"/>
                                          </p:val>
                                        </p:tav>
                                      </p:tavLst>
                                    </p:anim>
                                    <p:animScale>
                                      <p:cBhvr>
                                        <p:cTn id="29" dur="13">
                                          <p:stCondLst>
                                            <p:cond delay="325"/>
                                          </p:stCondLst>
                                        </p:cTn>
                                        <p:tgtEl>
                                          <p:spTgt spid="42"/>
                                        </p:tgtEl>
                                      </p:cBhvr>
                                      <p:to x="100000" y="60000"/>
                                    </p:animScale>
                                    <p:animScale>
                                      <p:cBhvr>
                                        <p:cTn id="30" dur="83" decel="50000">
                                          <p:stCondLst>
                                            <p:cond delay="338"/>
                                          </p:stCondLst>
                                        </p:cTn>
                                        <p:tgtEl>
                                          <p:spTgt spid="42"/>
                                        </p:tgtEl>
                                      </p:cBhvr>
                                      <p:to x="100000" y="100000"/>
                                    </p:animScale>
                                    <p:animScale>
                                      <p:cBhvr>
                                        <p:cTn id="31" dur="13">
                                          <p:stCondLst>
                                            <p:cond delay="656"/>
                                          </p:stCondLst>
                                        </p:cTn>
                                        <p:tgtEl>
                                          <p:spTgt spid="42"/>
                                        </p:tgtEl>
                                      </p:cBhvr>
                                      <p:to x="100000" y="80000"/>
                                    </p:animScale>
                                    <p:animScale>
                                      <p:cBhvr>
                                        <p:cTn id="32" dur="83" decel="50000">
                                          <p:stCondLst>
                                            <p:cond delay="669"/>
                                          </p:stCondLst>
                                        </p:cTn>
                                        <p:tgtEl>
                                          <p:spTgt spid="42"/>
                                        </p:tgtEl>
                                      </p:cBhvr>
                                      <p:to x="100000" y="100000"/>
                                    </p:animScale>
                                    <p:animScale>
                                      <p:cBhvr>
                                        <p:cTn id="33" dur="13">
                                          <p:stCondLst>
                                            <p:cond delay="821"/>
                                          </p:stCondLst>
                                        </p:cTn>
                                        <p:tgtEl>
                                          <p:spTgt spid="42"/>
                                        </p:tgtEl>
                                      </p:cBhvr>
                                      <p:to x="100000" y="90000"/>
                                    </p:animScale>
                                    <p:animScale>
                                      <p:cBhvr>
                                        <p:cTn id="34" dur="83" decel="50000">
                                          <p:stCondLst>
                                            <p:cond delay="834"/>
                                          </p:stCondLst>
                                        </p:cTn>
                                        <p:tgtEl>
                                          <p:spTgt spid="42"/>
                                        </p:tgtEl>
                                      </p:cBhvr>
                                      <p:to x="100000" y="100000"/>
                                    </p:animScale>
                                    <p:animScale>
                                      <p:cBhvr>
                                        <p:cTn id="35" dur="13">
                                          <p:stCondLst>
                                            <p:cond delay="904"/>
                                          </p:stCondLst>
                                        </p:cTn>
                                        <p:tgtEl>
                                          <p:spTgt spid="42"/>
                                        </p:tgtEl>
                                      </p:cBhvr>
                                      <p:to x="100000" y="95000"/>
                                    </p:animScale>
                                    <p:animScale>
                                      <p:cBhvr>
                                        <p:cTn id="36" dur="83" decel="50000">
                                          <p:stCondLst>
                                            <p:cond delay="917"/>
                                          </p:stCondLst>
                                        </p:cTn>
                                        <p:tgtEl>
                                          <p:spTgt spid="42"/>
                                        </p:tgtEl>
                                      </p:cBhvr>
                                      <p:to x="100000" y="100000"/>
                                    </p:animScale>
                                  </p:childTnLst>
                                </p:cTn>
                              </p:par>
                            </p:childTnLst>
                          </p:cTn>
                        </p:par>
                        <p:par>
                          <p:cTn id="37" fill="hold">
                            <p:stCondLst>
                              <p:cond delay="1000"/>
                            </p:stCondLst>
                            <p:childTnLst>
                              <p:par>
                                <p:cTn id="38" presetID="8" presetClass="emph" presetSubtype="0" fill="hold" nodeType="afterEffect">
                                  <p:stCondLst>
                                    <p:cond delay="0"/>
                                  </p:stCondLst>
                                  <p:childTnLst>
                                    <p:animRot by="21600000">
                                      <p:cBhvr>
                                        <p:cTn id="39" dur="1000" fill="hold"/>
                                        <p:tgtEl>
                                          <p:spTgt spid="35"/>
                                        </p:tgtEl>
                                        <p:attrNameLst>
                                          <p:attrName>r</p:attrName>
                                        </p:attrNameLst>
                                      </p:cBhvr>
                                    </p:animRo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p:cTn id="43" dur="250" fill="hold"/>
                                        <p:tgtEl>
                                          <p:spTgt spid="48"/>
                                        </p:tgtEl>
                                        <p:attrNameLst>
                                          <p:attrName>ppt_w</p:attrName>
                                        </p:attrNameLst>
                                      </p:cBhvr>
                                      <p:tavLst>
                                        <p:tav tm="0">
                                          <p:val>
                                            <p:fltVal val="0"/>
                                          </p:val>
                                        </p:tav>
                                        <p:tav tm="100000">
                                          <p:val>
                                            <p:strVal val="#ppt_w"/>
                                          </p:val>
                                        </p:tav>
                                      </p:tavLst>
                                    </p:anim>
                                    <p:anim calcmode="lin" valueType="num">
                                      <p:cBhvr>
                                        <p:cTn id="44" dur="250" fill="hold"/>
                                        <p:tgtEl>
                                          <p:spTgt spid="48"/>
                                        </p:tgtEl>
                                        <p:attrNameLst>
                                          <p:attrName>ppt_h</p:attrName>
                                        </p:attrNameLst>
                                      </p:cBhvr>
                                      <p:tavLst>
                                        <p:tav tm="0">
                                          <p:val>
                                            <p:fltVal val="0"/>
                                          </p:val>
                                        </p:tav>
                                        <p:tav tm="100000">
                                          <p:val>
                                            <p:strVal val="#ppt_h"/>
                                          </p:val>
                                        </p:tav>
                                      </p:tavLst>
                                    </p:anim>
                                    <p:animEffect transition="in" filter="fade">
                                      <p:cBhvr>
                                        <p:cTn id="45" dur="250"/>
                                        <p:tgtEl>
                                          <p:spTgt spid="48"/>
                                        </p:tgtEl>
                                      </p:cBhvr>
                                    </p:animEffect>
                                  </p:childTnLst>
                                </p:cTn>
                              </p:par>
                            </p:childTnLst>
                          </p:cTn>
                        </p:par>
                        <p:par>
                          <p:cTn id="46" fill="hold">
                            <p:stCondLst>
                              <p:cond delay="2500"/>
                            </p:stCondLst>
                            <p:childTnLst>
                              <p:par>
                                <p:cTn id="47" presetID="2" presetClass="entr" presetSubtype="8"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300" fill="hold"/>
                                        <p:tgtEl>
                                          <p:spTgt spid="51"/>
                                        </p:tgtEl>
                                        <p:attrNameLst>
                                          <p:attrName>ppt_x</p:attrName>
                                        </p:attrNameLst>
                                      </p:cBhvr>
                                      <p:tavLst>
                                        <p:tav tm="0">
                                          <p:val>
                                            <p:strVal val="0-#ppt_w/2"/>
                                          </p:val>
                                        </p:tav>
                                        <p:tav tm="100000">
                                          <p:val>
                                            <p:strVal val="#ppt_x"/>
                                          </p:val>
                                        </p:tav>
                                      </p:tavLst>
                                    </p:anim>
                                    <p:anim calcmode="lin" valueType="num">
                                      <p:cBhvr additive="base">
                                        <p:cTn id="50" dur="300" fill="hold"/>
                                        <p:tgtEl>
                                          <p:spTgt spid="51"/>
                                        </p:tgtEl>
                                        <p:attrNameLst>
                                          <p:attrName>ppt_y</p:attrName>
                                        </p:attrNameLst>
                                      </p:cBhvr>
                                      <p:tavLst>
                                        <p:tav tm="0">
                                          <p:val>
                                            <p:strVal val="#ppt_y"/>
                                          </p:val>
                                        </p:tav>
                                        <p:tav tm="100000">
                                          <p:val>
                                            <p:strVal val="#ppt_y"/>
                                          </p:val>
                                        </p:tav>
                                      </p:tavLst>
                                    </p:anim>
                                  </p:childTnLst>
                                </p:cTn>
                              </p:par>
                            </p:childTnLst>
                          </p:cTn>
                        </p:par>
                        <p:par>
                          <p:cTn id="51" fill="hold">
                            <p:stCondLst>
                              <p:cond delay="3000"/>
                            </p:stCondLst>
                            <p:childTnLst>
                              <p:par>
                                <p:cTn id="52" presetID="42"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300"/>
                                        <p:tgtEl>
                                          <p:spTgt spid="49"/>
                                        </p:tgtEl>
                                      </p:cBhvr>
                                    </p:animEffect>
                                    <p:anim calcmode="lin" valueType="num">
                                      <p:cBhvr>
                                        <p:cTn id="55" dur="300" fill="hold"/>
                                        <p:tgtEl>
                                          <p:spTgt spid="49"/>
                                        </p:tgtEl>
                                        <p:attrNameLst>
                                          <p:attrName>ppt_x</p:attrName>
                                        </p:attrNameLst>
                                      </p:cBhvr>
                                      <p:tavLst>
                                        <p:tav tm="0">
                                          <p:val>
                                            <p:strVal val="#ppt_x"/>
                                          </p:val>
                                        </p:tav>
                                        <p:tav tm="100000">
                                          <p:val>
                                            <p:strVal val="#ppt_x"/>
                                          </p:val>
                                        </p:tav>
                                      </p:tavLst>
                                    </p:anim>
                                    <p:anim calcmode="lin" valueType="num">
                                      <p:cBhvr>
                                        <p:cTn id="56" dur="300" fill="hold"/>
                                        <p:tgtEl>
                                          <p:spTgt spid="49"/>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2" presetClass="entr" presetSubtype="8" fill="hold" grpId="0" nodeType="afterEffect">
                                  <p:stCondLst>
                                    <p:cond delay="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300" fill="hold"/>
                                        <p:tgtEl>
                                          <p:spTgt spid="52"/>
                                        </p:tgtEl>
                                        <p:attrNameLst>
                                          <p:attrName>ppt_x</p:attrName>
                                        </p:attrNameLst>
                                      </p:cBhvr>
                                      <p:tavLst>
                                        <p:tav tm="0">
                                          <p:val>
                                            <p:strVal val="0-#ppt_w/2"/>
                                          </p:val>
                                        </p:tav>
                                        <p:tav tm="100000">
                                          <p:val>
                                            <p:strVal val="#ppt_x"/>
                                          </p:val>
                                        </p:tav>
                                      </p:tavLst>
                                    </p:anim>
                                    <p:anim calcmode="lin" valueType="num">
                                      <p:cBhvr additive="base">
                                        <p:cTn id="61" dur="300" fill="hold"/>
                                        <p:tgtEl>
                                          <p:spTgt spid="52"/>
                                        </p:tgtEl>
                                        <p:attrNameLst>
                                          <p:attrName>ppt_y</p:attrName>
                                        </p:attrNameLst>
                                      </p:cBhvr>
                                      <p:tavLst>
                                        <p:tav tm="0">
                                          <p:val>
                                            <p:strVal val="#ppt_y"/>
                                          </p:val>
                                        </p:tav>
                                        <p:tav tm="100000">
                                          <p:val>
                                            <p:strVal val="#ppt_y"/>
                                          </p:val>
                                        </p:tav>
                                      </p:tavLst>
                                    </p:anim>
                                  </p:childTnLst>
                                </p:cTn>
                              </p:par>
                            </p:childTnLst>
                          </p:cTn>
                        </p:par>
                        <p:par>
                          <p:cTn id="62" fill="hold">
                            <p:stCondLst>
                              <p:cond delay="4000"/>
                            </p:stCondLst>
                            <p:childTnLst>
                              <p:par>
                                <p:cTn id="63" presetID="42" presetClass="entr" presetSubtype="0" fill="hold" grpId="0" nodeType="after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fade">
                                      <p:cBhvr>
                                        <p:cTn id="65" dur="300"/>
                                        <p:tgtEl>
                                          <p:spTgt spid="50"/>
                                        </p:tgtEl>
                                      </p:cBhvr>
                                    </p:animEffect>
                                    <p:anim calcmode="lin" valueType="num">
                                      <p:cBhvr>
                                        <p:cTn id="66" dur="300" fill="hold"/>
                                        <p:tgtEl>
                                          <p:spTgt spid="50"/>
                                        </p:tgtEl>
                                        <p:attrNameLst>
                                          <p:attrName>ppt_x</p:attrName>
                                        </p:attrNameLst>
                                      </p:cBhvr>
                                      <p:tavLst>
                                        <p:tav tm="0">
                                          <p:val>
                                            <p:strVal val="#ppt_x"/>
                                          </p:val>
                                        </p:tav>
                                        <p:tav tm="100000">
                                          <p:val>
                                            <p:strVal val="#ppt_x"/>
                                          </p:val>
                                        </p:tav>
                                      </p:tavLst>
                                    </p:anim>
                                    <p:anim calcmode="lin" valueType="num">
                                      <p:cBhvr>
                                        <p:cTn id="67" dur="300" fill="hold"/>
                                        <p:tgtEl>
                                          <p:spTgt spid="50"/>
                                        </p:tgtEl>
                                        <p:attrNameLst>
                                          <p:attrName>ppt_y</p:attrName>
                                        </p:attrNameLst>
                                      </p:cBhvr>
                                      <p:tavLst>
                                        <p:tav tm="0">
                                          <p:val>
                                            <p:strVal val="#ppt_y+.1"/>
                                          </p:val>
                                        </p:tav>
                                        <p:tav tm="100000">
                                          <p:val>
                                            <p:strVal val="#ppt_y"/>
                                          </p:val>
                                        </p:tav>
                                      </p:tavLst>
                                    </p:anim>
                                  </p:childTnLst>
                                </p:cTn>
                              </p:par>
                            </p:childTnLst>
                          </p:cTn>
                        </p:par>
                        <p:par>
                          <p:cTn id="68" fill="hold">
                            <p:stCondLst>
                              <p:cond delay="4500"/>
                            </p:stCondLst>
                            <p:childTnLst>
                              <p:par>
                                <p:cTn id="69" presetID="2" presetClass="entr" presetSubtype="2" fill="hold" grpId="0" nodeType="afterEffect">
                                  <p:stCondLst>
                                    <p:cond delay="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300" fill="hold"/>
                                        <p:tgtEl>
                                          <p:spTgt spid="55"/>
                                        </p:tgtEl>
                                        <p:attrNameLst>
                                          <p:attrName>ppt_x</p:attrName>
                                        </p:attrNameLst>
                                      </p:cBhvr>
                                      <p:tavLst>
                                        <p:tav tm="0">
                                          <p:val>
                                            <p:strVal val="1+#ppt_w/2"/>
                                          </p:val>
                                        </p:tav>
                                        <p:tav tm="100000">
                                          <p:val>
                                            <p:strVal val="#ppt_x"/>
                                          </p:val>
                                        </p:tav>
                                      </p:tavLst>
                                    </p:anim>
                                    <p:anim calcmode="lin" valueType="num">
                                      <p:cBhvr additive="base">
                                        <p:cTn id="72" dur="300" fill="hold"/>
                                        <p:tgtEl>
                                          <p:spTgt spid="55"/>
                                        </p:tgtEl>
                                        <p:attrNameLst>
                                          <p:attrName>ppt_y</p:attrName>
                                        </p:attrNameLst>
                                      </p:cBhvr>
                                      <p:tavLst>
                                        <p:tav tm="0">
                                          <p:val>
                                            <p:strVal val="#ppt_y"/>
                                          </p:val>
                                        </p:tav>
                                        <p:tav tm="100000">
                                          <p:val>
                                            <p:strVal val="#ppt_y"/>
                                          </p:val>
                                        </p:tav>
                                      </p:tavLst>
                                    </p:anim>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300"/>
                                        <p:tgtEl>
                                          <p:spTgt spid="53"/>
                                        </p:tgtEl>
                                      </p:cBhvr>
                                    </p:animEffect>
                                    <p:anim calcmode="lin" valueType="num">
                                      <p:cBhvr>
                                        <p:cTn id="77" dur="300" fill="hold"/>
                                        <p:tgtEl>
                                          <p:spTgt spid="53"/>
                                        </p:tgtEl>
                                        <p:attrNameLst>
                                          <p:attrName>ppt_x</p:attrName>
                                        </p:attrNameLst>
                                      </p:cBhvr>
                                      <p:tavLst>
                                        <p:tav tm="0">
                                          <p:val>
                                            <p:strVal val="#ppt_x"/>
                                          </p:val>
                                        </p:tav>
                                        <p:tav tm="100000">
                                          <p:val>
                                            <p:strVal val="#ppt_x"/>
                                          </p:val>
                                        </p:tav>
                                      </p:tavLst>
                                    </p:anim>
                                    <p:anim calcmode="lin" valueType="num">
                                      <p:cBhvr>
                                        <p:cTn id="78" dur="300" fill="hold"/>
                                        <p:tgtEl>
                                          <p:spTgt spid="53"/>
                                        </p:tgtEl>
                                        <p:attrNameLst>
                                          <p:attrName>ppt_y</p:attrName>
                                        </p:attrNameLst>
                                      </p:cBhvr>
                                      <p:tavLst>
                                        <p:tav tm="0">
                                          <p:val>
                                            <p:strVal val="#ppt_y+.1"/>
                                          </p:val>
                                        </p:tav>
                                        <p:tav tm="100000">
                                          <p:val>
                                            <p:strVal val="#ppt_y"/>
                                          </p:val>
                                        </p:tav>
                                      </p:tavLst>
                                    </p:anim>
                                  </p:childTnLst>
                                </p:cTn>
                              </p:par>
                            </p:childTnLst>
                          </p:cTn>
                        </p:par>
                        <p:par>
                          <p:cTn id="79" fill="hold">
                            <p:stCondLst>
                              <p:cond delay="5500"/>
                            </p:stCondLst>
                            <p:childTnLst>
                              <p:par>
                                <p:cTn id="80" presetID="2" presetClass="entr" presetSubtype="2" fill="hold" grpId="0" nodeType="afterEffect">
                                  <p:stCondLst>
                                    <p:cond delay="0"/>
                                  </p:stCondLst>
                                  <p:childTnLst>
                                    <p:set>
                                      <p:cBhvr>
                                        <p:cTn id="81" dur="1" fill="hold">
                                          <p:stCondLst>
                                            <p:cond delay="0"/>
                                          </p:stCondLst>
                                        </p:cTn>
                                        <p:tgtEl>
                                          <p:spTgt spid="56"/>
                                        </p:tgtEl>
                                        <p:attrNameLst>
                                          <p:attrName>style.visibility</p:attrName>
                                        </p:attrNameLst>
                                      </p:cBhvr>
                                      <p:to>
                                        <p:strVal val="visible"/>
                                      </p:to>
                                    </p:set>
                                    <p:anim calcmode="lin" valueType="num">
                                      <p:cBhvr additive="base">
                                        <p:cTn id="82" dur="300" fill="hold"/>
                                        <p:tgtEl>
                                          <p:spTgt spid="56"/>
                                        </p:tgtEl>
                                        <p:attrNameLst>
                                          <p:attrName>ppt_x</p:attrName>
                                        </p:attrNameLst>
                                      </p:cBhvr>
                                      <p:tavLst>
                                        <p:tav tm="0">
                                          <p:val>
                                            <p:strVal val="1+#ppt_w/2"/>
                                          </p:val>
                                        </p:tav>
                                        <p:tav tm="100000">
                                          <p:val>
                                            <p:strVal val="#ppt_x"/>
                                          </p:val>
                                        </p:tav>
                                      </p:tavLst>
                                    </p:anim>
                                    <p:anim calcmode="lin" valueType="num">
                                      <p:cBhvr additive="base">
                                        <p:cTn id="83" dur="300" fill="hold"/>
                                        <p:tgtEl>
                                          <p:spTgt spid="56"/>
                                        </p:tgtEl>
                                        <p:attrNameLst>
                                          <p:attrName>ppt_y</p:attrName>
                                        </p:attrNameLst>
                                      </p:cBhvr>
                                      <p:tavLst>
                                        <p:tav tm="0">
                                          <p:val>
                                            <p:strVal val="#ppt_y"/>
                                          </p:val>
                                        </p:tav>
                                        <p:tav tm="100000">
                                          <p:val>
                                            <p:strVal val="#ppt_y"/>
                                          </p:val>
                                        </p:tav>
                                      </p:tavLst>
                                    </p:anim>
                                  </p:childTnLst>
                                </p:cTn>
                              </p:par>
                            </p:childTnLst>
                          </p:cTn>
                        </p:par>
                        <p:par>
                          <p:cTn id="84" fill="hold">
                            <p:stCondLst>
                              <p:cond delay="6000"/>
                            </p:stCondLst>
                            <p:childTnLst>
                              <p:par>
                                <p:cTn id="85" presetID="42" presetClass="entr" presetSubtype="0" fill="hold" grpId="0" nodeType="after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300"/>
                                        <p:tgtEl>
                                          <p:spTgt spid="54"/>
                                        </p:tgtEl>
                                      </p:cBhvr>
                                    </p:animEffect>
                                    <p:anim calcmode="lin" valueType="num">
                                      <p:cBhvr>
                                        <p:cTn id="88" dur="300" fill="hold"/>
                                        <p:tgtEl>
                                          <p:spTgt spid="54"/>
                                        </p:tgtEl>
                                        <p:attrNameLst>
                                          <p:attrName>ppt_x</p:attrName>
                                        </p:attrNameLst>
                                      </p:cBhvr>
                                      <p:tavLst>
                                        <p:tav tm="0">
                                          <p:val>
                                            <p:strVal val="#ppt_x"/>
                                          </p:val>
                                        </p:tav>
                                        <p:tav tm="100000">
                                          <p:val>
                                            <p:strVal val="#ppt_x"/>
                                          </p:val>
                                        </p:tav>
                                      </p:tavLst>
                                    </p:anim>
                                    <p:anim calcmode="lin" valueType="num">
                                      <p:cBhvr>
                                        <p:cTn id="89" dur="3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animBg="1"/>
      <p:bldP spid="52" grpId="0" animBg="1"/>
      <p:bldP spid="53" grpId="0"/>
      <p:bldP spid="54" grpId="0"/>
      <p:bldP spid="55" grpId="0" animBg="1"/>
      <p:bldP spid="5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1443982" y="2357279"/>
            <a:ext cx="1751377" cy="2818527"/>
            <a:chOff x="2466767" y="2041524"/>
            <a:chExt cx="1673224" cy="2692402"/>
          </a:xfrm>
          <a:solidFill>
            <a:srgbClr val="404066"/>
          </a:solidFill>
        </p:grpSpPr>
        <p:sp>
          <p:nvSpPr>
            <p:cNvPr id="68" name="Freeform 7"/>
            <p:cNvSpPr/>
            <p:nvPr/>
          </p:nvSpPr>
          <p:spPr bwMode="auto">
            <a:xfrm>
              <a:off x="2988593" y="4184650"/>
              <a:ext cx="630238" cy="134938"/>
            </a:xfrm>
            <a:custGeom>
              <a:avLst/>
              <a:gdLst>
                <a:gd name="T0" fmla="*/ 355 w 397"/>
                <a:gd name="T1" fmla="*/ 85 h 85"/>
                <a:gd name="T2" fmla="*/ 42 w 397"/>
                <a:gd name="T3" fmla="*/ 85 h 85"/>
                <a:gd name="T4" fmla="*/ 42 w 397"/>
                <a:gd name="T5" fmla="*/ 85 h 85"/>
                <a:gd name="T6" fmla="*/ 33 w 397"/>
                <a:gd name="T7" fmla="*/ 84 h 85"/>
                <a:gd name="T8" fmla="*/ 25 w 397"/>
                <a:gd name="T9" fmla="*/ 82 h 85"/>
                <a:gd name="T10" fmla="*/ 18 w 397"/>
                <a:gd name="T11" fmla="*/ 77 h 85"/>
                <a:gd name="T12" fmla="*/ 12 w 397"/>
                <a:gd name="T13" fmla="*/ 73 h 85"/>
                <a:gd name="T14" fmla="*/ 7 w 397"/>
                <a:gd name="T15" fmla="*/ 67 h 85"/>
                <a:gd name="T16" fmla="*/ 3 w 397"/>
                <a:gd name="T17" fmla="*/ 59 h 85"/>
                <a:gd name="T18" fmla="*/ 1 w 397"/>
                <a:gd name="T19" fmla="*/ 52 h 85"/>
                <a:gd name="T20" fmla="*/ 0 w 397"/>
                <a:gd name="T21" fmla="*/ 43 h 85"/>
                <a:gd name="T22" fmla="*/ 0 w 397"/>
                <a:gd name="T23" fmla="*/ 43 h 85"/>
                <a:gd name="T24" fmla="*/ 0 w 397"/>
                <a:gd name="T25" fmla="*/ 43 h 85"/>
                <a:gd name="T26" fmla="*/ 1 w 397"/>
                <a:gd name="T27" fmla="*/ 33 h 85"/>
                <a:gd name="T28" fmla="*/ 3 w 397"/>
                <a:gd name="T29" fmla="*/ 26 h 85"/>
                <a:gd name="T30" fmla="*/ 7 w 397"/>
                <a:gd name="T31" fmla="*/ 18 h 85"/>
                <a:gd name="T32" fmla="*/ 12 w 397"/>
                <a:gd name="T33" fmla="*/ 12 h 85"/>
                <a:gd name="T34" fmla="*/ 18 w 397"/>
                <a:gd name="T35" fmla="*/ 8 h 85"/>
                <a:gd name="T36" fmla="*/ 25 w 397"/>
                <a:gd name="T37" fmla="*/ 3 h 85"/>
                <a:gd name="T38" fmla="*/ 33 w 397"/>
                <a:gd name="T39" fmla="*/ 2 h 85"/>
                <a:gd name="T40" fmla="*/ 42 w 397"/>
                <a:gd name="T41" fmla="*/ 0 h 85"/>
                <a:gd name="T42" fmla="*/ 355 w 397"/>
                <a:gd name="T43" fmla="*/ 0 h 85"/>
                <a:gd name="T44" fmla="*/ 355 w 397"/>
                <a:gd name="T45" fmla="*/ 0 h 85"/>
                <a:gd name="T46" fmla="*/ 364 w 397"/>
                <a:gd name="T47" fmla="*/ 2 h 85"/>
                <a:gd name="T48" fmla="*/ 371 w 397"/>
                <a:gd name="T49" fmla="*/ 3 h 85"/>
                <a:gd name="T50" fmla="*/ 379 w 397"/>
                <a:gd name="T51" fmla="*/ 8 h 85"/>
                <a:gd name="T52" fmla="*/ 385 w 397"/>
                <a:gd name="T53" fmla="*/ 12 h 85"/>
                <a:gd name="T54" fmla="*/ 390 w 397"/>
                <a:gd name="T55" fmla="*/ 18 h 85"/>
                <a:gd name="T56" fmla="*/ 394 w 397"/>
                <a:gd name="T57" fmla="*/ 26 h 85"/>
                <a:gd name="T58" fmla="*/ 396 w 397"/>
                <a:gd name="T59" fmla="*/ 33 h 85"/>
                <a:gd name="T60" fmla="*/ 397 w 397"/>
                <a:gd name="T61" fmla="*/ 43 h 85"/>
                <a:gd name="T62" fmla="*/ 397 w 397"/>
                <a:gd name="T63" fmla="*/ 43 h 85"/>
                <a:gd name="T64" fmla="*/ 397 w 397"/>
                <a:gd name="T65" fmla="*/ 43 h 85"/>
                <a:gd name="T66" fmla="*/ 396 w 397"/>
                <a:gd name="T67" fmla="*/ 52 h 85"/>
                <a:gd name="T68" fmla="*/ 394 w 397"/>
                <a:gd name="T69" fmla="*/ 59 h 85"/>
                <a:gd name="T70" fmla="*/ 390 w 397"/>
                <a:gd name="T71" fmla="*/ 67 h 85"/>
                <a:gd name="T72" fmla="*/ 385 w 397"/>
                <a:gd name="T73" fmla="*/ 73 h 85"/>
                <a:gd name="T74" fmla="*/ 379 w 397"/>
                <a:gd name="T75" fmla="*/ 77 h 85"/>
                <a:gd name="T76" fmla="*/ 371 w 397"/>
                <a:gd name="T77" fmla="*/ 82 h 85"/>
                <a:gd name="T78" fmla="*/ 364 w 397"/>
                <a:gd name="T79" fmla="*/ 84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4"/>
                  </a:lnTo>
                  <a:lnTo>
                    <a:pt x="25" y="82"/>
                  </a:lnTo>
                  <a:lnTo>
                    <a:pt x="18" y="77"/>
                  </a:lnTo>
                  <a:lnTo>
                    <a:pt x="12" y="73"/>
                  </a:lnTo>
                  <a:lnTo>
                    <a:pt x="7" y="67"/>
                  </a:lnTo>
                  <a:lnTo>
                    <a:pt x="3" y="59"/>
                  </a:lnTo>
                  <a:lnTo>
                    <a:pt x="1" y="52"/>
                  </a:lnTo>
                  <a:lnTo>
                    <a:pt x="0" y="43"/>
                  </a:lnTo>
                  <a:lnTo>
                    <a:pt x="0" y="43"/>
                  </a:lnTo>
                  <a:lnTo>
                    <a:pt x="0" y="43"/>
                  </a:lnTo>
                  <a:lnTo>
                    <a:pt x="1" y="33"/>
                  </a:lnTo>
                  <a:lnTo>
                    <a:pt x="3" y="26"/>
                  </a:lnTo>
                  <a:lnTo>
                    <a:pt x="7" y="18"/>
                  </a:lnTo>
                  <a:lnTo>
                    <a:pt x="12" y="12"/>
                  </a:lnTo>
                  <a:lnTo>
                    <a:pt x="18" y="8"/>
                  </a:lnTo>
                  <a:lnTo>
                    <a:pt x="25" y="3"/>
                  </a:lnTo>
                  <a:lnTo>
                    <a:pt x="33" y="2"/>
                  </a:lnTo>
                  <a:lnTo>
                    <a:pt x="42" y="0"/>
                  </a:lnTo>
                  <a:lnTo>
                    <a:pt x="355" y="0"/>
                  </a:lnTo>
                  <a:lnTo>
                    <a:pt x="355" y="0"/>
                  </a:lnTo>
                  <a:lnTo>
                    <a:pt x="364" y="2"/>
                  </a:lnTo>
                  <a:lnTo>
                    <a:pt x="371" y="3"/>
                  </a:lnTo>
                  <a:lnTo>
                    <a:pt x="379" y="8"/>
                  </a:lnTo>
                  <a:lnTo>
                    <a:pt x="385" y="12"/>
                  </a:lnTo>
                  <a:lnTo>
                    <a:pt x="390" y="18"/>
                  </a:lnTo>
                  <a:lnTo>
                    <a:pt x="394" y="26"/>
                  </a:lnTo>
                  <a:lnTo>
                    <a:pt x="396" y="33"/>
                  </a:lnTo>
                  <a:lnTo>
                    <a:pt x="397" y="43"/>
                  </a:lnTo>
                  <a:lnTo>
                    <a:pt x="397" y="43"/>
                  </a:lnTo>
                  <a:lnTo>
                    <a:pt x="397" y="43"/>
                  </a:lnTo>
                  <a:lnTo>
                    <a:pt x="396" y="52"/>
                  </a:lnTo>
                  <a:lnTo>
                    <a:pt x="394" y="59"/>
                  </a:lnTo>
                  <a:lnTo>
                    <a:pt x="390" y="67"/>
                  </a:lnTo>
                  <a:lnTo>
                    <a:pt x="385" y="73"/>
                  </a:lnTo>
                  <a:lnTo>
                    <a:pt x="379" y="77"/>
                  </a:lnTo>
                  <a:lnTo>
                    <a:pt x="371" y="82"/>
                  </a:lnTo>
                  <a:lnTo>
                    <a:pt x="364" y="84"/>
                  </a:lnTo>
                  <a:lnTo>
                    <a:pt x="355" y="85"/>
                  </a:lnTo>
                  <a:lnTo>
                    <a:pt x="355" y="85"/>
                  </a:lnTo>
                  <a:close/>
                </a:path>
              </a:pathLst>
            </a:custGeom>
            <a:solidFill>
              <a:schemeClr val="accent5"/>
            </a:solidFill>
            <a:ln w="28575">
              <a:noFill/>
              <a:round/>
            </a:ln>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69" name="Freeform 8"/>
            <p:cNvSpPr/>
            <p:nvPr/>
          </p:nvSpPr>
          <p:spPr bwMode="auto">
            <a:xfrm>
              <a:off x="2988593" y="4392613"/>
              <a:ext cx="630238" cy="134938"/>
            </a:xfrm>
            <a:custGeom>
              <a:avLst/>
              <a:gdLst>
                <a:gd name="T0" fmla="*/ 355 w 397"/>
                <a:gd name="T1" fmla="*/ 85 h 85"/>
                <a:gd name="T2" fmla="*/ 42 w 397"/>
                <a:gd name="T3" fmla="*/ 85 h 85"/>
                <a:gd name="T4" fmla="*/ 42 w 397"/>
                <a:gd name="T5" fmla="*/ 85 h 85"/>
                <a:gd name="T6" fmla="*/ 33 w 397"/>
                <a:gd name="T7" fmla="*/ 83 h 85"/>
                <a:gd name="T8" fmla="*/ 25 w 397"/>
                <a:gd name="T9" fmla="*/ 81 h 85"/>
                <a:gd name="T10" fmla="*/ 18 w 397"/>
                <a:gd name="T11" fmla="*/ 77 h 85"/>
                <a:gd name="T12" fmla="*/ 12 w 397"/>
                <a:gd name="T13" fmla="*/ 72 h 85"/>
                <a:gd name="T14" fmla="*/ 7 w 397"/>
                <a:gd name="T15" fmla="*/ 66 h 85"/>
                <a:gd name="T16" fmla="*/ 3 w 397"/>
                <a:gd name="T17" fmla="*/ 59 h 85"/>
                <a:gd name="T18" fmla="*/ 1 w 397"/>
                <a:gd name="T19" fmla="*/ 51 h 85"/>
                <a:gd name="T20" fmla="*/ 0 w 397"/>
                <a:gd name="T21" fmla="*/ 42 h 85"/>
                <a:gd name="T22" fmla="*/ 0 w 397"/>
                <a:gd name="T23" fmla="*/ 42 h 85"/>
                <a:gd name="T24" fmla="*/ 0 w 397"/>
                <a:gd name="T25" fmla="*/ 42 h 85"/>
                <a:gd name="T26" fmla="*/ 1 w 397"/>
                <a:gd name="T27" fmla="*/ 33 h 85"/>
                <a:gd name="T28" fmla="*/ 3 w 397"/>
                <a:gd name="T29" fmla="*/ 25 h 85"/>
                <a:gd name="T30" fmla="*/ 7 w 397"/>
                <a:gd name="T31" fmla="*/ 18 h 85"/>
                <a:gd name="T32" fmla="*/ 12 w 397"/>
                <a:gd name="T33" fmla="*/ 12 h 85"/>
                <a:gd name="T34" fmla="*/ 18 w 397"/>
                <a:gd name="T35" fmla="*/ 7 h 85"/>
                <a:gd name="T36" fmla="*/ 25 w 397"/>
                <a:gd name="T37" fmla="*/ 3 h 85"/>
                <a:gd name="T38" fmla="*/ 33 w 397"/>
                <a:gd name="T39" fmla="*/ 1 h 85"/>
                <a:gd name="T40" fmla="*/ 42 w 397"/>
                <a:gd name="T41" fmla="*/ 0 h 85"/>
                <a:gd name="T42" fmla="*/ 355 w 397"/>
                <a:gd name="T43" fmla="*/ 0 h 85"/>
                <a:gd name="T44" fmla="*/ 355 w 397"/>
                <a:gd name="T45" fmla="*/ 0 h 85"/>
                <a:gd name="T46" fmla="*/ 364 w 397"/>
                <a:gd name="T47" fmla="*/ 1 h 85"/>
                <a:gd name="T48" fmla="*/ 371 w 397"/>
                <a:gd name="T49" fmla="*/ 3 h 85"/>
                <a:gd name="T50" fmla="*/ 379 w 397"/>
                <a:gd name="T51" fmla="*/ 7 h 85"/>
                <a:gd name="T52" fmla="*/ 385 w 397"/>
                <a:gd name="T53" fmla="*/ 12 h 85"/>
                <a:gd name="T54" fmla="*/ 390 w 397"/>
                <a:gd name="T55" fmla="*/ 18 h 85"/>
                <a:gd name="T56" fmla="*/ 394 w 397"/>
                <a:gd name="T57" fmla="*/ 25 h 85"/>
                <a:gd name="T58" fmla="*/ 396 w 397"/>
                <a:gd name="T59" fmla="*/ 33 h 85"/>
                <a:gd name="T60" fmla="*/ 397 w 397"/>
                <a:gd name="T61" fmla="*/ 42 h 85"/>
                <a:gd name="T62" fmla="*/ 397 w 397"/>
                <a:gd name="T63" fmla="*/ 42 h 85"/>
                <a:gd name="T64" fmla="*/ 397 w 397"/>
                <a:gd name="T65" fmla="*/ 42 h 85"/>
                <a:gd name="T66" fmla="*/ 396 w 397"/>
                <a:gd name="T67" fmla="*/ 51 h 85"/>
                <a:gd name="T68" fmla="*/ 394 w 397"/>
                <a:gd name="T69" fmla="*/ 59 h 85"/>
                <a:gd name="T70" fmla="*/ 390 w 397"/>
                <a:gd name="T71" fmla="*/ 66 h 85"/>
                <a:gd name="T72" fmla="*/ 385 w 397"/>
                <a:gd name="T73" fmla="*/ 72 h 85"/>
                <a:gd name="T74" fmla="*/ 379 w 397"/>
                <a:gd name="T75" fmla="*/ 77 h 85"/>
                <a:gd name="T76" fmla="*/ 371 w 397"/>
                <a:gd name="T77" fmla="*/ 81 h 85"/>
                <a:gd name="T78" fmla="*/ 364 w 397"/>
                <a:gd name="T79" fmla="*/ 83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3"/>
                  </a:lnTo>
                  <a:lnTo>
                    <a:pt x="25" y="81"/>
                  </a:lnTo>
                  <a:lnTo>
                    <a:pt x="18" y="77"/>
                  </a:lnTo>
                  <a:lnTo>
                    <a:pt x="12" y="72"/>
                  </a:lnTo>
                  <a:lnTo>
                    <a:pt x="7" y="66"/>
                  </a:lnTo>
                  <a:lnTo>
                    <a:pt x="3" y="59"/>
                  </a:lnTo>
                  <a:lnTo>
                    <a:pt x="1" y="51"/>
                  </a:lnTo>
                  <a:lnTo>
                    <a:pt x="0" y="42"/>
                  </a:lnTo>
                  <a:lnTo>
                    <a:pt x="0" y="42"/>
                  </a:lnTo>
                  <a:lnTo>
                    <a:pt x="0" y="42"/>
                  </a:lnTo>
                  <a:lnTo>
                    <a:pt x="1" y="33"/>
                  </a:lnTo>
                  <a:lnTo>
                    <a:pt x="3" y="25"/>
                  </a:lnTo>
                  <a:lnTo>
                    <a:pt x="7" y="18"/>
                  </a:lnTo>
                  <a:lnTo>
                    <a:pt x="12" y="12"/>
                  </a:lnTo>
                  <a:lnTo>
                    <a:pt x="18" y="7"/>
                  </a:lnTo>
                  <a:lnTo>
                    <a:pt x="25" y="3"/>
                  </a:lnTo>
                  <a:lnTo>
                    <a:pt x="33" y="1"/>
                  </a:lnTo>
                  <a:lnTo>
                    <a:pt x="42" y="0"/>
                  </a:lnTo>
                  <a:lnTo>
                    <a:pt x="355" y="0"/>
                  </a:lnTo>
                  <a:lnTo>
                    <a:pt x="355" y="0"/>
                  </a:lnTo>
                  <a:lnTo>
                    <a:pt x="364" y="1"/>
                  </a:lnTo>
                  <a:lnTo>
                    <a:pt x="371" y="3"/>
                  </a:lnTo>
                  <a:lnTo>
                    <a:pt x="379" y="7"/>
                  </a:lnTo>
                  <a:lnTo>
                    <a:pt x="385" y="12"/>
                  </a:lnTo>
                  <a:lnTo>
                    <a:pt x="390" y="18"/>
                  </a:lnTo>
                  <a:lnTo>
                    <a:pt x="394" y="25"/>
                  </a:lnTo>
                  <a:lnTo>
                    <a:pt x="396" y="33"/>
                  </a:lnTo>
                  <a:lnTo>
                    <a:pt x="397" y="42"/>
                  </a:lnTo>
                  <a:lnTo>
                    <a:pt x="397" y="42"/>
                  </a:lnTo>
                  <a:lnTo>
                    <a:pt x="397" y="42"/>
                  </a:lnTo>
                  <a:lnTo>
                    <a:pt x="396" y="51"/>
                  </a:lnTo>
                  <a:lnTo>
                    <a:pt x="394" y="59"/>
                  </a:lnTo>
                  <a:lnTo>
                    <a:pt x="390" y="66"/>
                  </a:lnTo>
                  <a:lnTo>
                    <a:pt x="385" y="72"/>
                  </a:lnTo>
                  <a:lnTo>
                    <a:pt x="379" y="77"/>
                  </a:lnTo>
                  <a:lnTo>
                    <a:pt x="371" y="81"/>
                  </a:lnTo>
                  <a:lnTo>
                    <a:pt x="364" y="83"/>
                  </a:lnTo>
                  <a:lnTo>
                    <a:pt x="355" y="85"/>
                  </a:lnTo>
                  <a:lnTo>
                    <a:pt x="355" y="85"/>
                  </a:lnTo>
                  <a:close/>
                </a:path>
              </a:pathLst>
            </a:custGeom>
            <a:solidFill>
              <a:schemeClr val="accent5"/>
            </a:solidFill>
            <a:ln w="28575">
              <a:noFill/>
              <a:round/>
            </a:ln>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70" name="Freeform 9"/>
            <p:cNvSpPr/>
            <p:nvPr/>
          </p:nvSpPr>
          <p:spPr bwMode="auto">
            <a:xfrm>
              <a:off x="3112418" y="4598988"/>
              <a:ext cx="381000" cy="134938"/>
            </a:xfrm>
            <a:custGeom>
              <a:avLst/>
              <a:gdLst>
                <a:gd name="T0" fmla="*/ 198 w 240"/>
                <a:gd name="T1" fmla="*/ 85 h 85"/>
                <a:gd name="T2" fmla="*/ 43 w 240"/>
                <a:gd name="T3" fmla="*/ 85 h 85"/>
                <a:gd name="T4" fmla="*/ 43 w 240"/>
                <a:gd name="T5" fmla="*/ 85 h 85"/>
                <a:gd name="T6" fmla="*/ 34 w 240"/>
                <a:gd name="T7" fmla="*/ 83 h 85"/>
                <a:gd name="T8" fmla="*/ 26 w 240"/>
                <a:gd name="T9" fmla="*/ 82 h 85"/>
                <a:gd name="T10" fmla="*/ 19 w 240"/>
                <a:gd name="T11" fmla="*/ 77 h 85"/>
                <a:gd name="T12" fmla="*/ 13 w 240"/>
                <a:gd name="T13" fmla="*/ 73 h 85"/>
                <a:gd name="T14" fmla="*/ 8 w 240"/>
                <a:gd name="T15" fmla="*/ 67 h 85"/>
                <a:gd name="T16" fmla="*/ 4 w 240"/>
                <a:gd name="T17" fmla="*/ 59 h 85"/>
                <a:gd name="T18" fmla="*/ 2 w 240"/>
                <a:gd name="T19" fmla="*/ 52 h 85"/>
                <a:gd name="T20" fmla="*/ 0 w 240"/>
                <a:gd name="T21" fmla="*/ 43 h 85"/>
                <a:gd name="T22" fmla="*/ 0 w 240"/>
                <a:gd name="T23" fmla="*/ 43 h 85"/>
                <a:gd name="T24" fmla="*/ 0 w 240"/>
                <a:gd name="T25" fmla="*/ 43 h 85"/>
                <a:gd name="T26" fmla="*/ 2 w 240"/>
                <a:gd name="T27" fmla="*/ 33 h 85"/>
                <a:gd name="T28" fmla="*/ 4 w 240"/>
                <a:gd name="T29" fmla="*/ 26 h 85"/>
                <a:gd name="T30" fmla="*/ 8 w 240"/>
                <a:gd name="T31" fmla="*/ 18 h 85"/>
                <a:gd name="T32" fmla="*/ 13 w 240"/>
                <a:gd name="T33" fmla="*/ 12 h 85"/>
                <a:gd name="T34" fmla="*/ 19 w 240"/>
                <a:gd name="T35" fmla="*/ 8 h 85"/>
                <a:gd name="T36" fmla="*/ 26 w 240"/>
                <a:gd name="T37" fmla="*/ 3 h 85"/>
                <a:gd name="T38" fmla="*/ 34 w 240"/>
                <a:gd name="T39" fmla="*/ 2 h 85"/>
                <a:gd name="T40" fmla="*/ 43 w 240"/>
                <a:gd name="T41" fmla="*/ 0 h 85"/>
                <a:gd name="T42" fmla="*/ 198 w 240"/>
                <a:gd name="T43" fmla="*/ 0 h 85"/>
                <a:gd name="T44" fmla="*/ 198 w 240"/>
                <a:gd name="T45" fmla="*/ 0 h 85"/>
                <a:gd name="T46" fmla="*/ 207 w 240"/>
                <a:gd name="T47" fmla="*/ 2 h 85"/>
                <a:gd name="T48" fmla="*/ 214 w 240"/>
                <a:gd name="T49" fmla="*/ 3 h 85"/>
                <a:gd name="T50" fmla="*/ 222 w 240"/>
                <a:gd name="T51" fmla="*/ 8 h 85"/>
                <a:gd name="T52" fmla="*/ 228 w 240"/>
                <a:gd name="T53" fmla="*/ 12 h 85"/>
                <a:gd name="T54" fmla="*/ 233 w 240"/>
                <a:gd name="T55" fmla="*/ 18 h 85"/>
                <a:gd name="T56" fmla="*/ 237 w 240"/>
                <a:gd name="T57" fmla="*/ 26 h 85"/>
                <a:gd name="T58" fmla="*/ 239 w 240"/>
                <a:gd name="T59" fmla="*/ 33 h 85"/>
                <a:gd name="T60" fmla="*/ 240 w 240"/>
                <a:gd name="T61" fmla="*/ 43 h 85"/>
                <a:gd name="T62" fmla="*/ 240 w 240"/>
                <a:gd name="T63" fmla="*/ 43 h 85"/>
                <a:gd name="T64" fmla="*/ 240 w 240"/>
                <a:gd name="T65" fmla="*/ 43 h 85"/>
                <a:gd name="T66" fmla="*/ 239 w 240"/>
                <a:gd name="T67" fmla="*/ 52 h 85"/>
                <a:gd name="T68" fmla="*/ 237 w 240"/>
                <a:gd name="T69" fmla="*/ 59 h 85"/>
                <a:gd name="T70" fmla="*/ 233 w 240"/>
                <a:gd name="T71" fmla="*/ 67 h 85"/>
                <a:gd name="T72" fmla="*/ 228 w 240"/>
                <a:gd name="T73" fmla="*/ 73 h 85"/>
                <a:gd name="T74" fmla="*/ 222 w 240"/>
                <a:gd name="T75" fmla="*/ 77 h 85"/>
                <a:gd name="T76" fmla="*/ 214 w 240"/>
                <a:gd name="T77" fmla="*/ 82 h 85"/>
                <a:gd name="T78" fmla="*/ 207 w 240"/>
                <a:gd name="T79" fmla="*/ 83 h 85"/>
                <a:gd name="T80" fmla="*/ 198 w 240"/>
                <a:gd name="T81" fmla="*/ 85 h 85"/>
                <a:gd name="T82" fmla="*/ 198 w 240"/>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0" h="85">
                  <a:moveTo>
                    <a:pt x="198" y="85"/>
                  </a:moveTo>
                  <a:lnTo>
                    <a:pt x="43" y="85"/>
                  </a:lnTo>
                  <a:lnTo>
                    <a:pt x="43" y="85"/>
                  </a:lnTo>
                  <a:lnTo>
                    <a:pt x="34" y="83"/>
                  </a:lnTo>
                  <a:lnTo>
                    <a:pt x="26" y="82"/>
                  </a:lnTo>
                  <a:lnTo>
                    <a:pt x="19" y="77"/>
                  </a:lnTo>
                  <a:lnTo>
                    <a:pt x="13" y="73"/>
                  </a:lnTo>
                  <a:lnTo>
                    <a:pt x="8" y="67"/>
                  </a:lnTo>
                  <a:lnTo>
                    <a:pt x="4" y="59"/>
                  </a:lnTo>
                  <a:lnTo>
                    <a:pt x="2" y="52"/>
                  </a:lnTo>
                  <a:lnTo>
                    <a:pt x="0" y="43"/>
                  </a:lnTo>
                  <a:lnTo>
                    <a:pt x="0" y="43"/>
                  </a:lnTo>
                  <a:lnTo>
                    <a:pt x="0" y="43"/>
                  </a:lnTo>
                  <a:lnTo>
                    <a:pt x="2" y="33"/>
                  </a:lnTo>
                  <a:lnTo>
                    <a:pt x="4" y="26"/>
                  </a:lnTo>
                  <a:lnTo>
                    <a:pt x="8" y="18"/>
                  </a:lnTo>
                  <a:lnTo>
                    <a:pt x="13" y="12"/>
                  </a:lnTo>
                  <a:lnTo>
                    <a:pt x="19" y="8"/>
                  </a:lnTo>
                  <a:lnTo>
                    <a:pt x="26" y="3"/>
                  </a:lnTo>
                  <a:lnTo>
                    <a:pt x="34" y="2"/>
                  </a:lnTo>
                  <a:lnTo>
                    <a:pt x="43" y="0"/>
                  </a:lnTo>
                  <a:lnTo>
                    <a:pt x="198" y="0"/>
                  </a:lnTo>
                  <a:lnTo>
                    <a:pt x="198" y="0"/>
                  </a:lnTo>
                  <a:lnTo>
                    <a:pt x="207" y="2"/>
                  </a:lnTo>
                  <a:lnTo>
                    <a:pt x="214" y="3"/>
                  </a:lnTo>
                  <a:lnTo>
                    <a:pt x="222" y="8"/>
                  </a:lnTo>
                  <a:lnTo>
                    <a:pt x="228" y="12"/>
                  </a:lnTo>
                  <a:lnTo>
                    <a:pt x="233" y="18"/>
                  </a:lnTo>
                  <a:lnTo>
                    <a:pt x="237" y="26"/>
                  </a:lnTo>
                  <a:lnTo>
                    <a:pt x="239" y="33"/>
                  </a:lnTo>
                  <a:lnTo>
                    <a:pt x="240" y="43"/>
                  </a:lnTo>
                  <a:lnTo>
                    <a:pt x="240" y="43"/>
                  </a:lnTo>
                  <a:lnTo>
                    <a:pt x="240" y="43"/>
                  </a:lnTo>
                  <a:lnTo>
                    <a:pt x="239" y="52"/>
                  </a:lnTo>
                  <a:lnTo>
                    <a:pt x="237" y="59"/>
                  </a:lnTo>
                  <a:lnTo>
                    <a:pt x="233" y="67"/>
                  </a:lnTo>
                  <a:lnTo>
                    <a:pt x="228" y="73"/>
                  </a:lnTo>
                  <a:lnTo>
                    <a:pt x="222" y="77"/>
                  </a:lnTo>
                  <a:lnTo>
                    <a:pt x="214" y="82"/>
                  </a:lnTo>
                  <a:lnTo>
                    <a:pt x="207" y="83"/>
                  </a:lnTo>
                  <a:lnTo>
                    <a:pt x="198" y="85"/>
                  </a:lnTo>
                  <a:lnTo>
                    <a:pt x="198" y="85"/>
                  </a:lnTo>
                  <a:close/>
                </a:path>
              </a:pathLst>
            </a:custGeom>
            <a:solidFill>
              <a:schemeClr val="accent5"/>
            </a:solidFill>
            <a:ln w="28575">
              <a:noFill/>
              <a:round/>
            </a:ln>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71" name="Freeform 5"/>
            <p:cNvSpPr/>
            <p:nvPr/>
          </p:nvSpPr>
          <p:spPr bwMode="auto">
            <a:xfrm>
              <a:off x="2544093" y="2117725"/>
              <a:ext cx="1517650" cy="1884363"/>
            </a:xfrm>
            <a:custGeom>
              <a:avLst/>
              <a:gdLst>
                <a:gd name="T0" fmla="*/ 478 w 956"/>
                <a:gd name="T1" fmla="*/ 0 h 1187"/>
                <a:gd name="T2" fmla="*/ 399 w 956"/>
                <a:gd name="T3" fmla="*/ 5 h 1187"/>
                <a:gd name="T4" fmla="*/ 330 w 956"/>
                <a:gd name="T5" fmla="*/ 19 h 1187"/>
                <a:gd name="T6" fmla="*/ 266 w 956"/>
                <a:gd name="T7" fmla="*/ 41 h 1187"/>
                <a:gd name="T8" fmla="*/ 208 w 956"/>
                <a:gd name="T9" fmla="*/ 70 h 1187"/>
                <a:gd name="T10" fmla="*/ 158 w 956"/>
                <a:gd name="T11" fmla="*/ 107 h 1187"/>
                <a:gd name="T12" fmla="*/ 116 w 956"/>
                <a:gd name="T13" fmla="*/ 148 h 1187"/>
                <a:gd name="T14" fmla="*/ 79 w 956"/>
                <a:gd name="T15" fmla="*/ 193 h 1187"/>
                <a:gd name="T16" fmla="*/ 50 w 956"/>
                <a:gd name="T17" fmla="*/ 242 h 1187"/>
                <a:gd name="T18" fmla="*/ 28 w 956"/>
                <a:gd name="T19" fmla="*/ 293 h 1187"/>
                <a:gd name="T20" fmla="*/ 12 w 956"/>
                <a:gd name="T21" fmla="*/ 346 h 1187"/>
                <a:gd name="T22" fmla="*/ 3 w 956"/>
                <a:gd name="T23" fmla="*/ 399 h 1187"/>
                <a:gd name="T24" fmla="*/ 0 w 956"/>
                <a:gd name="T25" fmla="*/ 454 h 1187"/>
                <a:gd name="T26" fmla="*/ 5 w 956"/>
                <a:gd name="T27" fmla="*/ 506 h 1187"/>
                <a:gd name="T28" fmla="*/ 14 w 956"/>
                <a:gd name="T29" fmla="*/ 556 h 1187"/>
                <a:gd name="T30" fmla="*/ 31 w 956"/>
                <a:gd name="T31" fmla="*/ 603 h 1187"/>
                <a:gd name="T32" fmla="*/ 53 w 956"/>
                <a:gd name="T33" fmla="*/ 647 h 1187"/>
                <a:gd name="T34" fmla="*/ 102 w 956"/>
                <a:gd name="T35" fmla="*/ 727 h 1187"/>
                <a:gd name="T36" fmla="*/ 184 w 956"/>
                <a:gd name="T37" fmla="*/ 880 h 1187"/>
                <a:gd name="T38" fmla="*/ 216 w 956"/>
                <a:gd name="T39" fmla="*/ 952 h 1187"/>
                <a:gd name="T40" fmla="*/ 242 w 956"/>
                <a:gd name="T41" fmla="*/ 1017 h 1187"/>
                <a:gd name="T42" fmla="*/ 260 w 956"/>
                <a:gd name="T43" fmla="*/ 1079 h 1187"/>
                <a:gd name="T44" fmla="*/ 270 w 956"/>
                <a:gd name="T45" fmla="*/ 1135 h 1187"/>
                <a:gd name="T46" fmla="*/ 275 w 956"/>
                <a:gd name="T47" fmla="*/ 1187 h 1187"/>
                <a:gd name="T48" fmla="*/ 478 w 956"/>
                <a:gd name="T49" fmla="*/ 1187 h 1187"/>
                <a:gd name="T50" fmla="*/ 682 w 956"/>
                <a:gd name="T51" fmla="*/ 1187 h 1187"/>
                <a:gd name="T52" fmla="*/ 683 w 956"/>
                <a:gd name="T53" fmla="*/ 1163 h 1187"/>
                <a:gd name="T54" fmla="*/ 691 w 956"/>
                <a:gd name="T55" fmla="*/ 1108 h 1187"/>
                <a:gd name="T56" fmla="*/ 706 w 956"/>
                <a:gd name="T57" fmla="*/ 1049 h 1187"/>
                <a:gd name="T58" fmla="*/ 727 w 956"/>
                <a:gd name="T59" fmla="*/ 985 h 1187"/>
                <a:gd name="T60" fmla="*/ 756 w 956"/>
                <a:gd name="T61" fmla="*/ 915 h 1187"/>
                <a:gd name="T62" fmla="*/ 811 w 956"/>
                <a:gd name="T63" fmla="*/ 806 h 1187"/>
                <a:gd name="T64" fmla="*/ 903 w 956"/>
                <a:gd name="T65" fmla="*/ 647 h 1187"/>
                <a:gd name="T66" fmla="*/ 915 w 956"/>
                <a:gd name="T67" fmla="*/ 625 h 1187"/>
                <a:gd name="T68" fmla="*/ 935 w 956"/>
                <a:gd name="T69" fmla="*/ 580 h 1187"/>
                <a:gd name="T70" fmla="*/ 947 w 956"/>
                <a:gd name="T71" fmla="*/ 531 h 1187"/>
                <a:gd name="T72" fmla="*/ 955 w 956"/>
                <a:gd name="T73" fmla="*/ 480 h 1187"/>
                <a:gd name="T74" fmla="*/ 955 w 956"/>
                <a:gd name="T75" fmla="*/ 427 h 1187"/>
                <a:gd name="T76" fmla="*/ 949 w 956"/>
                <a:gd name="T77" fmla="*/ 374 h 1187"/>
                <a:gd name="T78" fmla="*/ 937 w 956"/>
                <a:gd name="T79" fmla="*/ 319 h 1187"/>
                <a:gd name="T80" fmla="*/ 918 w 956"/>
                <a:gd name="T81" fmla="*/ 267 h 1187"/>
                <a:gd name="T82" fmla="*/ 893 w 956"/>
                <a:gd name="T83" fmla="*/ 217 h 1187"/>
                <a:gd name="T84" fmla="*/ 859 w 956"/>
                <a:gd name="T85" fmla="*/ 169 h 1187"/>
                <a:gd name="T86" fmla="*/ 820 w 956"/>
                <a:gd name="T87" fmla="*/ 126 h 1187"/>
                <a:gd name="T88" fmla="*/ 774 w 956"/>
                <a:gd name="T89" fmla="*/ 88 h 1187"/>
                <a:gd name="T90" fmla="*/ 721 w 956"/>
                <a:gd name="T91" fmla="*/ 55 h 1187"/>
                <a:gd name="T92" fmla="*/ 660 w 956"/>
                <a:gd name="T93" fmla="*/ 29 h 1187"/>
                <a:gd name="T94" fmla="*/ 594 w 956"/>
                <a:gd name="T95" fmla="*/ 11 h 1187"/>
                <a:gd name="T96" fmla="*/ 518 w 956"/>
                <a:gd name="T97" fmla="*/ 2 h 1187"/>
                <a:gd name="T98" fmla="*/ 478 w 956"/>
                <a:gd name="T99" fmla="*/ 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56" h="1187">
                  <a:moveTo>
                    <a:pt x="478" y="0"/>
                  </a:moveTo>
                  <a:lnTo>
                    <a:pt x="478" y="0"/>
                  </a:lnTo>
                  <a:lnTo>
                    <a:pt x="439" y="2"/>
                  </a:lnTo>
                  <a:lnTo>
                    <a:pt x="399" y="5"/>
                  </a:lnTo>
                  <a:lnTo>
                    <a:pt x="363" y="11"/>
                  </a:lnTo>
                  <a:lnTo>
                    <a:pt x="330" y="19"/>
                  </a:lnTo>
                  <a:lnTo>
                    <a:pt x="296" y="29"/>
                  </a:lnTo>
                  <a:lnTo>
                    <a:pt x="266" y="41"/>
                  </a:lnTo>
                  <a:lnTo>
                    <a:pt x="236" y="55"/>
                  </a:lnTo>
                  <a:lnTo>
                    <a:pt x="208" y="70"/>
                  </a:lnTo>
                  <a:lnTo>
                    <a:pt x="182" y="88"/>
                  </a:lnTo>
                  <a:lnTo>
                    <a:pt x="158" y="107"/>
                  </a:lnTo>
                  <a:lnTo>
                    <a:pt x="137" y="126"/>
                  </a:lnTo>
                  <a:lnTo>
                    <a:pt x="116" y="148"/>
                  </a:lnTo>
                  <a:lnTo>
                    <a:pt x="97" y="169"/>
                  </a:lnTo>
                  <a:lnTo>
                    <a:pt x="79" y="193"/>
                  </a:lnTo>
                  <a:lnTo>
                    <a:pt x="64" y="217"/>
                  </a:lnTo>
                  <a:lnTo>
                    <a:pt x="50" y="242"/>
                  </a:lnTo>
                  <a:lnTo>
                    <a:pt x="38" y="267"/>
                  </a:lnTo>
                  <a:lnTo>
                    <a:pt x="28" y="293"/>
                  </a:lnTo>
                  <a:lnTo>
                    <a:pt x="20" y="319"/>
                  </a:lnTo>
                  <a:lnTo>
                    <a:pt x="12" y="346"/>
                  </a:lnTo>
                  <a:lnTo>
                    <a:pt x="8" y="374"/>
                  </a:lnTo>
                  <a:lnTo>
                    <a:pt x="3" y="399"/>
                  </a:lnTo>
                  <a:lnTo>
                    <a:pt x="2" y="427"/>
                  </a:lnTo>
                  <a:lnTo>
                    <a:pt x="0" y="454"/>
                  </a:lnTo>
                  <a:lnTo>
                    <a:pt x="2" y="480"/>
                  </a:lnTo>
                  <a:lnTo>
                    <a:pt x="5" y="506"/>
                  </a:lnTo>
                  <a:lnTo>
                    <a:pt x="9" y="531"/>
                  </a:lnTo>
                  <a:lnTo>
                    <a:pt x="14" y="556"/>
                  </a:lnTo>
                  <a:lnTo>
                    <a:pt x="22" y="580"/>
                  </a:lnTo>
                  <a:lnTo>
                    <a:pt x="31" y="603"/>
                  </a:lnTo>
                  <a:lnTo>
                    <a:pt x="41" y="625"/>
                  </a:lnTo>
                  <a:lnTo>
                    <a:pt x="53" y="647"/>
                  </a:lnTo>
                  <a:lnTo>
                    <a:pt x="53" y="647"/>
                  </a:lnTo>
                  <a:lnTo>
                    <a:pt x="102" y="727"/>
                  </a:lnTo>
                  <a:lnTo>
                    <a:pt x="146" y="806"/>
                  </a:lnTo>
                  <a:lnTo>
                    <a:pt x="184" y="880"/>
                  </a:lnTo>
                  <a:lnTo>
                    <a:pt x="201" y="915"/>
                  </a:lnTo>
                  <a:lnTo>
                    <a:pt x="216" y="952"/>
                  </a:lnTo>
                  <a:lnTo>
                    <a:pt x="230" y="985"/>
                  </a:lnTo>
                  <a:lnTo>
                    <a:pt x="242" y="1017"/>
                  </a:lnTo>
                  <a:lnTo>
                    <a:pt x="251" y="1049"/>
                  </a:lnTo>
                  <a:lnTo>
                    <a:pt x="260" y="1079"/>
                  </a:lnTo>
                  <a:lnTo>
                    <a:pt x="266" y="1108"/>
                  </a:lnTo>
                  <a:lnTo>
                    <a:pt x="270" y="1135"/>
                  </a:lnTo>
                  <a:lnTo>
                    <a:pt x="274" y="1163"/>
                  </a:lnTo>
                  <a:lnTo>
                    <a:pt x="275" y="1187"/>
                  </a:lnTo>
                  <a:lnTo>
                    <a:pt x="275" y="1187"/>
                  </a:lnTo>
                  <a:lnTo>
                    <a:pt x="478" y="1187"/>
                  </a:lnTo>
                  <a:lnTo>
                    <a:pt x="478" y="1187"/>
                  </a:lnTo>
                  <a:lnTo>
                    <a:pt x="682" y="1187"/>
                  </a:lnTo>
                  <a:lnTo>
                    <a:pt x="682" y="1187"/>
                  </a:lnTo>
                  <a:lnTo>
                    <a:pt x="683" y="1163"/>
                  </a:lnTo>
                  <a:lnTo>
                    <a:pt x="686" y="1135"/>
                  </a:lnTo>
                  <a:lnTo>
                    <a:pt x="691" y="1108"/>
                  </a:lnTo>
                  <a:lnTo>
                    <a:pt x="697" y="1079"/>
                  </a:lnTo>
                  <a:lnTo>
                    <a:pt x="706" y="1049"/>
                  </a:lnTo>
                  <a:lnTo>
                    <a:pt x="715" y="1017"/>
                  </a:lnTo>
                  <a:lnTo>
                    <a:pt x="727" y="985"/>
                  </a:lnTo>
                  <a:lnTo>
                    <a:pt x="741" y="952"/>
                  </a:lnTo>
                  <a:lnTo>
                    <a:pt x="756" y="915"/>
                  </a:lnTo>
                  <a:lnTo>
                    <a:pt x="773" y="880"/>
                  </a:lnTo>
                  <a:lnTo>
                    <a:pt x="811" y="806"/>
                  </a:lnTo>
                  <a:lnTo>
                    <a:pt x="855" y="727"/>
                  </a:lnTo>
                  <a:lnTo>
                    <a:pt x="903" y="647"/>
                  </a:lnTo>
                  <a:lnTo>
                    <a:pt x="903" y="647"/>
                  </a:lnTo>
                  <a:lnTo>
                    <a:pt x="915" y="625"/>
                  </a:lnTo>
                  <a:lnTo>
                    <a:pt x="926" y="603"/>
                  </a:lnTo>
                  <a:lnTo>
                    <a:pt x="935" y="580"/>
                  </a:lnTo>
                  <a:lnTo>
                    <a:pt x="943" y="556"/>
                  </a:lnTo>
                  <a:lnTo>
                    <a:pt x="947" y="531"/>
                  </a:lnTo>
                  <a:lnTo>
                    <a:pt x="952" y="506"/>
                  </a:lnTo>
                  <a:lnTo>
                    <a:pt x="955" y="480"/>
                  </a:lnTo>
                  <a:lnTo>
                    <a:pt x="956" y="454"/>
                  </a:lnTo>
                  <a:lnTo>
                    <a:pt x="955" y="427"/>
                  </a:lnTo>
                  <a:lnTo>
                    <a:pt x="953" y="399"/>
                  </a:lnTo>
                  <a:lnTo>
                    <a:pt x="949" y="374"/>
                  </a:lnTo>
                  <a:lnTo>
                    <a:pt x="944" y="346"/>
                  </a:lnTo>
                  <a:lnTo>
                    <a:pt x="937" y="319"/>
                  </a:lnTo>
                  <a:lnTo>
                    <a:pt x="929" y="293"/>
                  </a:lnTo>
                  <a:lnTo>
                    <a:pt x="918" y="267"/>
                  </a:lnTo>
                  <a:lnTo>
                    <a:pt x="906" y="242"/>
                  </a:lnTo>
                  <a:lnTo>
                    <a:pt x="893" y="217"/>
                  </a:lnTo>
                  <a:lnTo>
                    <a:pt x="877" y="193"/>
                  </a:lnTo>
                  <a:lnTo>
                    <a:pt x="859" y="169"/>
                  </a:lnTo>
                  <a:lnTo>
                    <a:pt x="841" y="148"/>
                  </a:lnTo>
                  <a:lnTo>
                    <a:pt x="820" y="126"/>
                  </a:lnTo>
                  <a:lnTo>
                    <a:pt x="799" y="107"/>
                  </a:lnTo>
                  <a:lnTo>
                    <a:pt x="774" y="88"/>
                  </a:lnTo>
                  <a:lnTo>
                    <a:pt x="749" y="70"/>
                  </a:lnTo>
                  <a:lnTo>
                    <a:pt x="721" y="55"/>
                  </a:lnTo>
                  <a:lnTo>
                    <a:pt x="691" y="41"/>
                  </a:lnTo>
                  <a:lnTo>
                    <a:pt x="660" y="29"/>
                  </a:lnTo>
                  <a:lnTo>
                    <a:pt x="627" y="19"/>
                  </a:lnTo>
                  <a:lnTo>
                    <a:pt x="594" y="11"/>
                  </a:lnTo>
                  <a:lnTo>
                    <a:pt x="557" y="5"/>
                  </a:lnTo>
                  <a:lnTo>
                    <a:pt x="518" y="2"/>
                  </a:lnTo>
                  <a:lnTo>
                    <a:pt x="478" y="0"/>
                  </a:lnTo>
                  <a:lnTo>
                    <a:pt x="478" y="0"/>
                  </a:lnTo>
                  <a:close/>
                </a:path>
              </a:pathLst>
            </a:custGeom>
            <a:solidFill>
              <a:schemeClr val="tx2"/>
            </a:solidFill>
            <a:ln w="9525">
              <a:noFill/>
              <a:round/>
            </a:ln>
          </p:spPr>
          <p:txBody>
            <a:bodyPr vert="horz" wrap="square" lIns="91440" tIns="45720" rIns="91440" bIns="45720" numCol="1" anchor="t" anchorCtr="0" compatLnSpc="1"/>
            <a:lstStyle/>
            <a:p>
              <a:endParaRPr lang="zh-CN" altLang="en-US"/>
            </a:p>
          </p:txBody>
        </p:sp>
        <p:sp>
          <p:nvSpPr>
            <p:cNvPr id="72" name="Freeform 6"/>
            <p:cNvSpPr>
              <a:spLocks noEditPoints="1"/>
            </p:cNvSpPr>
            <p:nvPr/>
          </p:nvSpPr>
          <p:spPr bwMode="auto">
            <a:xfrm>
              <a:off x="2466767" y="2041524"/>
              <a:ext cx="1673224" cy="2036763"/>
            </a:xfrm>
            <a:custGeom>
              <a:avLst/>
              <a:gdLst>
                <a:gd name="T0" fmla="*/ 315 w 1054"/>
                <a:gd name="T1" fmla="*/ 1282 h 1283"/>
                <a:gd name="T2" fmla="*/ 283 w 1054"/>
                <a:gd name="T3" fmla="*/ 1262 h 1283"/>
                <a:gd name="T4" fmla="*/ 275 w 1054"/>
                <a:gd name="T5" fmla="*/ 1235 h 1283"/>
                <a:gd name="T6" fmla="*/ 261 w 1054"/>
                <a:gd name="T7" fmla="*/ 1139 h 1283"/>
                <a:gd name="T8" fmla="*/ 220 w 1054"/>
                <a:gd name="T9" fmla="*/ 1019 h 1283"/>
                <a:gd name="T10" fmla="*/ 110 w 1054"/>
                <a:gd name="T11" fmla="*/ 801 h 1283"/>
                <a:gd name="T12" fmla="*/ 34 w 1054"/>
                <a:gd name="T13" fmla="*/ 669 h 1283"/>
                <a:gd name="T14" fmla="*/ 5 w 1054"/>
                <a:gd name="T15" fmla="*/ 555 h 1283"/>
                <a:gd name="T16" fmla="*/ 5 w 1054"/>
                <a:gd name="T17" fmla="*/ 432 h 1283"/>
                <a:gd name="T18" fmla="*/ 37 w 1054"/>
                <a:gd name="T19" fmla="*/ 311 h 1283"/>
                <a:gd name="T20" fmla="*/ 75 w 1054"/>
                <a:gd name="T21" fmla="*/ 235 h 1283"/>
                <a:gd name="T22" fmla="*/ 139 w 1054"/>
                <a:gd name="T23" fmla="*/ 153 h 1283"/>
                <a:gd name="T24" fmla="*/ 239 w 1054"/>
                <a:gd name="T25" fmla="*/ 73 h 1283"/>
                <a:gd name="T26" fmla="*/ 384 w 1054"/>
                <a:gd name="T27" fmla="*/ 15 h 1283"/>
                <a:gd name="T28" fmla="*/ 527 w 1054"/>
                <a:gd name="T29" fmla="*/ 0 h 1283"/>
                <a:gd name="T30" fmla="*/ 626 w 1054"/>
                <a:gd name="T31" fmla="*/ 7 h 1283"/>
                <a:gd name="T32" fmla="*/ 783 w 1054"/>
                <a:gd name="T33" fmla="*/ 55 h 1283"/>
                <a:gd name="T34" fmla="*/ 894 w 1054"/>
                <a:gd name="T35" fmla="*/ 132 h 1283"/>
                <a:gd name="T36" fmla="*/ 967 w 1054"/>
                <a:gd name="T37" fmla="*/ 215 h 1283"/>
                <a:gd name="T38" fmla="*/ 1005 w 1054"/>
                <a:gd name="T39" fmla="*/ 282 h 1283"/>
                <a:gd name="T40" fmla="*/ 1044 w 1054"/>
                <a:gd name="T41" fmla="*/ 402 h 1283"/>
                <a:gd name="T42" fmla="*/ 1052 w 1054"/>
                <a:gd name="T43" fmla="*/ 525 h 1283"/>
                <a:gd name="T44" fmla="*/ 1031 w 1054"/>
                <a:gd name="T45" fmla="*/ 642 h 1283"/>
                <a:gd name="T46" fmla="*/ 993 w 1054"/>
                <a:gd name="T47" fmla="*/ 721 h 1283"/>
                <a:gd name="T48" fmla="*/ 849 w 1054"/>
                <a:gd name="T49" fmla="*/ 986 h 1283"/>
                <a:gd name="T50" fmla="*/ 800 w 1054"/>
                <a:gd name="T51" fmla="*/ 1110 h 1283"/>
                <a:gd name="T52" fmla="*/ 780 w 1054"/>
                <a:gd name="T53" fmla="*/ 1214 h 1283"/>
                <a:gd name="T54" fmla="*/ 774 w 1054"/>
                <a:gd name="T55" fmla="*/ 1253 h 1283"/>
                <a:gd name="T56" fmla="*/ 749 w 1054"/>
                <a:gd name="T57" fmla="*/ 1279 h 1283"/>
                <a:gd name="T58" fmla="*/ 369 w 1054"/>
                <a:gd name="T59" fmla="*/ 1186 h 1283"/>
                <a:gd name="T60" fmla="*/ 697 w 1054"/>
                <a:gd name="T61" fmla="*/ 1124 h 1283"/>
                <a:gd name="T62" fmla="*/ 741 w 1054"/>
                <a:gd name="T63" fmla="*/ 992 h 1283"/>
                <a:gd name="T64" fmla="*/ 838 w 1054"/>
                <a:gd name="T65" fmla="*/ 792 h 1283"/>
                <a:gd name="T66" fmla="*/ 922 w 1054"/>
                <a:gd name="T67" fmla="*/ 649 h 1283"/>
                <a:gd name="T68" fmla="*/ 950 w 1054"/>
                <a:gd name="T69" fmla="*/ 563 h 1283"/>
                <a:gd name="T70" fmla="*/ 955 w 1054"/>
                <a:gd name="T71" fmla="*/ 467 h 1283"/>
                <a:gd name="T72" fmla="*/ 935 w 1054"/>
                <a:gd name="T73" fmla="*/ 370 h 1283"/>
                <a:gd name="T74" fmla="*/ 905 w 1054"/>
                <a:gd name="T75" fmla="*/ 300 h 1283"/>
                <a:gd name="T76" fmla="*/ 861 w 1054"/>
                <a:gd name="T77" fmla="*/ 237 h 1283"/>
                <a:gd name="T78" fmla="*/ 787 w 1054"/>
                <a:gd name="T79" fmla="*/ 170 h 1283"/>
                <a:gd name="T80" fmla="*/ 677 w 1054"/>
                <a:gd name="T81" fmla="*/ 118 h 1283"/>
                <a:gd name="T82" fmla="*/ 527 w 1054"/>
                <a:gd name="T83" fmla="*/ 97 h 1283"/>
                <a:gd name="T84" fmla="*/ 410 w 1054"/>
                <a:gd name="T85" fmla="*/ 109 h 1283"/>
                <a:gd name="T86" fmla="*/ 290 w 1054"/>
                <a:gd name="T87" fmla="*/ 155 h 1283"/>
                <a:gd name="T88" fmla="*/ 208 w 1054"/>
                <a:gd name="T89" fmla="*/ 220 h 1283"/>
                <a:gd name="T90" fmla="*/ 158 w 1054"/>
                <a:gd name="T91" fmla="*/ 285 h 1283"/>
                <a:gd name="T92" fmla="*/ 128 w 1054"/>
                <a:gd name="T93" fmla="*/ 346 h 1283"/>
                <a:gd name="T94" fmla="*/ 102 w 1054"/>
                <a:gd name="T95" fmla="*/ 443 h 1283"/>
                <a:gd name="T96" fmla="*/ 101 w 1054"/>
                <a:gd name="T97" fmla="*/ 540 h 1283"/>
                <a:gd name="T98" fmla="*/ 123 w 1054"/>
                <a:gd name="T99" fmla="*/ 629 h 1283"/>
                <a:gd name="T100" fmla="*/ 179 w 1054"/>
                <a:gd name="T101" fmla="*/ 728 h 1283"/>
                <a:gd name="T102" fmla="*/ 299 w 1054"/>
                <a:gd name="T103" fmla="*/ 959 h 1283"/>
                <a:gd name="T104" fmla="*/ 349 w 1054"/>
                <a:gd name="T105" fmla="*/ 1092 h 1283"/>
                <a:gd name="T106" fmla="*/ 369 w 1054"/>
                <a:gd name="T107" fmla="*/ 1186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4" h="1283">
                  <a:moveTo>
                    <a:pt x="730" y="1283"/>
                  </a:moveTo>
                  <a:lnTo>
                    <a:pt x="324" y="1283"/>
                  </a:lnTo>
                  <a:lnTo>
                    <a:pt x="324" y="1283"/>
                  </a:lnTo>
                  <a:lnTo>
                    <a:pt x="315" y="1282"/>
                  </a:lnTo>
                  <a:lnTo>
                    <a:pt x="305" y="1279"/>
                  </a:lnTo>
                  <a:lnTo>
                    <a:pt x="296" y="1276"/>
                  </a:lnTo>
                  <a:lnTo>
                    <a:pt x="289" y="1270"/>
                  </a:lnTo>
                  <a:lnTo>
                    <a:pt x="283" y="1262"/>
                  </a:lnTo>
                  <a:lnTo>
                    <a:pt x="280" y="1253"/>
                  </a:lnTo>
                  <a:lnTo>
                    <a:pt x="277" y="1244"/>
                  </a:lnTo>
                  <a:lnTo>
                    <a:pt x="275" y="1235"/>
                  </a:lnTo>
                  <a:lnTo>
                    <a:pt x="275" y="1235"/>
                  </a:lnTo>
                  <a:lnTo>
                    <a:pt x="274" y="1214"/>
                  </a:lnTo>
                  <a:lnTo>
                    <a:pt x="272" y="1189"/>
                  </a:lnTo>
                  <a:lnTo>
                    <a:pt x="268" y="1165"/>
                  </a:lnTo>
                  <a:lnTo>
                    <a:pt x="261" y="1139"/>
                  </a:lnTo>
                  <a:lnTo>
                    <a:pt x="254" y="1110"/>
                  </a:lnTo>
                  <a:lnTo>
                    <a:pt x="243" y="1082"/>
                  </a:lnTo>
                  <a:lnTo>
                    <a:pt x="233" y="1051"/>
                  </a:lnTo>
                  <a:lnTo>
                    <a:pt x="220" y="1019"/>
                  </a:lnTo>
                  <a:lnTo>
                    <a:pt x="205" y="986"/>
                  </a:lnTo>
                  <a:lnTo>
                    <a:pt x="190" y="951"/>
                  </a:lnTo>
                  <a:lnTo>
                    <a:pt x="152" y="878"/>
                  </a:lnTo>
                  <a:lnTo>
                    <a:pt x="110" y="801"/>
                  </a:lnTo>
                  <a:lnTo>
                    <a:pt x="61" y="721"/>
                  </a:lnTo>
                  <a:lnTo>
                    <a:pt x="61" y="721"/>
                  </a:lnTo>
                  <a:lnTo>
                    <a:pt x="46" y="695"/>
                  </a:lnTo>
                  <a:lnTo>
                    <a:pt x="34" y="669"/>
                  </a:lnTo>
                  <a:lnTo>
                    <a:pt x="23" y="642"/>
                  </a:lnTo>
                  <a:lnTo>
                    <a:pt x="16" y="614"/>
                  </a:lnTo>
                  <a:lnTo>
                    <a:pt x="10" y="584"/>
                  </a:lnTo>
                  <a:lnTo>
                    <a:pt x="5" y="555"/>
                  </a:lnTo>
                  <a:lnTo>
                    <a:pt x="2" y="525"/>
                  </a:lnTo>
                  <a:lnTo>
                    <a:pt x="0" y="494"/>
                  </a:lnTo>
                  <a:lnTo>
                    <a:pt x="2" y="463"/>
                  </a:lnTo>
                  <a:lnTo>
                    <a:pt x="5" y="432"/>
                  </a:lnTo>
                  <a:lnTo>
                    <a:pt x="10" y="402"/>
                  </a:lnTo>
                  <a:lnTo>
                    <a:pt x="17" y="372"/>
                  </a:lnTo>
                  <a:lnTo>
                    <a:pt x="26" y="341"/>
                  </a:lnTo>
                  <a:lnTo>
                    <a:pt x="37" y="311"/>
                  </a:lnTo>
                  <a:lnTo>
                    <a:pt x="49" y="282"/>
                  </a:lnTo>
                  <a:lnTo>
                    <a:pt x="64" y="253"/>
                  </a:lnTo>
                  <a:lnTo>
                    <a:pt x="64" y="253"/>
                  </a:lnTo>
                  <a:lnTo>
                    <a:pt x="75" y="235"/>
                  </a:lnTo>
                  <a:lnTo>
                    <a:pt x="87" y="215"/>
                  </a:lnTo>
                  <a:lnTo>
                    <a:pt x="102" y="194"/>
                  </a:lnTo>
                  <a:lnTo>
                    <a:pt x="119" y="173"/>
                  </a:lnTo>
                  <a:lnTo>
                    <a:pt x="139" y="153"/>
                  </a:lnTo>
                  <a:lnTo>
                    <a:pt x="160" y="132"/>
                  </a:lnTo>
                  <a:lnTo>
                    <a:pt x="184" y="111"/>
                  </a:lnTo>
                  <a:lnTo>
                    <a:pt x="210" y="91"/>
                  </a:lnTo>
                  <a:lnTo>
                    <a:pt x="239" y="73"/>
                  </a:lnTo>
                  <a:lnTo>
                    <a:pt x="271" y="55"/>
                  </a:lnTo>
                  <a:lnTo>
                    <a:pt x="305" y="39"/>
                  </a:lnTo>
                  <a:lnTo>
                    <a:pt x="343" y="26"/>
                  </a:lnTo>
                  <a:lnTo>
                    <a:pt x="384" y="15"/>
                  </a:lnTo>
                  <a:lnTo>
                    <a:pt x="428" y="7"/>
                  </a:lnTo>
                  <a:lnTo>
                    <a:pt x="475" y="1"/>
                  </a:lnTo>
                  <a:lnTo>
                    <a:pt x="501" y="0"/>
                  </a:lnTo>
                  <a:lnTo>
                    <a:pt x="527" y="0"/>
                  </a:lnTo>
                  <a:lnTo>
                    <a:pt x="527" y="0"/>
                  </a:lnTo>
                  <a:lnTo>
                    <a:pt x="553" y="0"/>
                  </a:lnTo>
                  <a:lnTo>
                    <a:pt x="579" y="1"/>
                  </a:lnTo>
                  <a:lnTo>
                    <a:pt x="626" y="7"/>
                  </a:lnTo>
                  <a:lnTo>
                    <a:pt x="670" y="15"/>
                  </a:lnTo>
                  <a:lnTo>
                    <a:pt x="711" y="26"/>
                  </a:lnTo>
                  <a:lnTo>
                    <a:pt x="749" y="39"/>
                  </a:lnTo>
                  <a:lnTo>
                    <a:pt x="783" y="55"/>
                  </a:lnTo>
                  <a:lnTo>
                    <a:pt x="815" y="73"/>
                  </a:lnTo>
                  <a:lnTo>
                    <a:pt x="844" y="91"/>
                  </a:lnTo>
                  <a:lnTo>
                    <a:pt x="870" y="111"/>
                  </a:lnTo>
                  <a:lnTo>
                    <a:pt x="894" y="132"/>
                  </a:lnTo>
                  <a:lnTo>
                    <a:pt x="915" y="153"/>
                  </a:lnTo>
                  <a:lnTo>
                    <a:pt x="935" y="173"/>
                  </a:lnTo>
                  <a:lnTo>
                    <a:pt x="952" y="194"/>
                  </a:lnTo>
                  <a:lnTo>
                    <a:pt x="967" y="215"/>
                  </a:lnTo>
                  <a:lnTo>
                    <a:pt x="979" y="235"/>
                  </a:lnTo>
                  <a:lnTo>
                    <a:pt x="990" y="253"/>
                  </a:lnTo>
                  <a:lnTo>
                    <a:pt x="990" y="253"/>
                  </a:lnTo>
                  <a:lnTo>
                    <a:pt x="1005" y="282"/>
                  </a:lnTo>
                  <a:lnTo>
                    <a:pt x="1017" y="311"/>
                  </a:lnTo>
                  <a:lnTo>
                    <a:pt x="1028" y="341"/>
                  </a:lnTo>
                  <a:lnTo>
                    <a:pt x="1037" y="372"/>
                  </a:lnTo>
                  <a:lnTo>
                    <a:pt x="1044" y="402"/>
                  </a:lnTo>
                  <a:lnTo>
                    <a:pt x="1049" y="432"/>
                  </a:lnTo>
                  <a:lnTo>
                    <a:pt x="1052" y="463"/>
                  </a:lnTo>
                  <a:lnTo>
                    <a:pt x="1054" y="494"/>
                  </a:lnTo>
                  <a:lnTo>
                    <a:pt x="1052" y="525"/>
                  </a:lnTo>
                  <a:lnTo>
                    <a:pt x="1049" y="555"/>
                  </a:lnTo>
                  <a:lnTo>
                    <a:pt x="1044" y="584"/>
                  </a:lnTo>
                  <a:lnTo>
                    <a:pt x="1038" y="614"/>
                  </a:lnTo>
                  <a:lnTo>
                    <a:pt x="1031" y="642"/>
                  </a:lnTo>
                  <a:lnTo>
                    <a:pt x="1020" y="669"/>
                  </a:lnTo>
                  <a:lnTo>
                    <a:pt x="1008" y="695"/>
                  </a:lnTo>
                  <a:lnTo>
                    <a:pt x="993" y="721"/>
                  </a:lnTo>
                  <a:lnTo>
                    <a:pt x="993" y="721"/>
                  </a:lnTo>
                  <a:lnTo>
                    <a:pt x="944" y="801"/>
                  </a:lnTo>
                  <a:lnTo>
                    <a:pt x="902" y="878"/>
                  </a:lnTo>
                  <a:lnTo>
                    <a:pt x="864" y="951"/>
                  </a:lnTo>
                  <a:lnTo>
                    <a:pt x="849" y="986"/>
                  </a:lnTo>
                  <a:lnTo>
                    <a:pt x="834" y="1019"/>
                  </a:lnTo>
                  <a:lnTo>
                    <a:pt x="821" y="1051"/>
                  </a:lnTo>
                  <a:lnTo>
                    <a:pt x="811" y="1082"/>
                  </a:lnTo>
                  <a:lnTo>
                    <a:pt x="800" y="1110"/>
                  </a:lnTo>
                  <a:lnTo>
                    <a:pt x="793" y="1139"/>
                  </a:lnTo>
                  <a:lnTo>
                    <a:pt x="787" y="1165"/>
                  </a:lnTo>
                  <a:lnTo>
                    <a:pt x="782" y="1189"/>
                  </a:lnTo>
                  <a:lnTo>
                    <a:pt x="780" y="1214"/>
                  </a:lnTo>
                  <a:lnTo>
                    <a:pt x="779" y="1235"/>
                  </a:lnTo>
                  <a:lnTo>
                    <a:pt x="779" y="1235"/>
                  </a:lnTo>
                  <a:lnTo>
                    <a:pt x="777" y="1244"/>
                  </a:lnTo>
                  <a:lnTo>
                    <a:pt x="774" y="1253"/>
                  </a:lnTo>
                  <a:lnTo>
                    <a:pt x="771" y="1262"/>
                  </a:lnTo>
                  <a:lnTo>
                    <a:pt x="765" y="1270"/>
                  </a:lnTo>
                  <a:lnTo>
                    <a:pt x="758" y="1276"/>
                  </a:lnTo>
                  <a:lnTo>
                    <a:pt x="749" y="1279"/>
                  </a:lnTo>
                  <a:lnTo>
                    <a:pt x="739" y="1282"/>
                  </a:lnTo>
                  <a:lnTo>
                    <a:pt x="730" y="1283"/>
                  </a:lnTo>
                  <a:lnTo>
                    <a:pt x="730" y="1283"/>
                  </a:lnTo>
                  <a:close/>
                  <a:moveTo>
                    <a:pt x="369" y="1186"/>
                  </a:moveTo>
                  <a:lnTo>
                    <a:pt x="685" y="1186"/>
                  </a:lnTo>
                  <a:lnTo>
                    <a:pt x="685" y="1186"/>
                  </a:lnTo>
                  <a:lnTo>
                    <a:pt x="689" y="1156"/>
                  </a:lnTo>
                  <a:lnTo>
                    <a:pt x="697" y="1124"/>
                  </a:lnTo>
                  <a:lnTo>
                    <a:pt x="705" y="1092"/>
                  </a:lnTo>
                  <a:lnTo>
                    <a:pt x="715" y="1059"/>
                  </a:lnTo>
                  <a:lnTo>
                    <a:pt x="727" y="1025"/>
                  </a:lnTo>
                  <a:lnTo>
                    <a:pt x="741" y="992"/>
                  </a:lnTo>
                  <a:lnTo>
                    <a:pt x="755" y="959"/>
                  </a:lnTo>
                  <a:lnTo>
                    <a:pt x="770" y="924"/>
                  </a:lnTo>
                  <a:lnTo>
                    <a:pt x="803" y="857"/>
                  </a:lnTo>
                  <a:lnTo>
                    <a:pt x="838" y="792"/>
                  </a:lnTo>
                  <a:lnTo>
                    <a:pt x="875" y="728"/>
                  </a:lnTo>
                  <a:lnTo>
                    <a:pt x="911" y="669"/>
                  </a:lnTo>
                  <a:lnTo>
                    <a:pt x="911" y="669"/>
                  </a:lnTo>
                  <a:lnTo>
                    <a:pt x="922" y="649"/>
                  </a:lnTo>
                  <a:lnTo>
                    <a:pt x="931" y="629"/>
                  </a:lnTo>
                  <a:lnTo>
                    <a:pt x="938" y="608"/>
                  </a:lnTo>
                  <a:lnTo>
                    <a:pt x="946" y="585"/>
                  </a:lnTo>
                  <a:lnTo>
                    <a:pt x="950" y="563"/>
                  </a:lnTo>
                  <a:lnTo>
                    <a:pt x="953" y="540"/>
                  </a:lnTo>
                  <a:lnTo>
                    <a:pt x="955" y="516"/>
                  </a:lnTo>
                  <a:lnTo>
                    <a:pt x="956" y="491"/>
                  </a:lnTo>
                  <a:lnTo>
                    <a:pt x="955" y="467"/>
                  </a:lnTo>
                  <a:lnTo>
                    <a:pt x="952" y="443"/>
                  </a:lnTo>
                  <a:lnTo>
                    <a:pt x="947" y="419"/>
                  </a:lnTo>
                  <a:lnTo>
                    <a:pt x="943" y="393"/>
                  </a:lnTo>
                  <a:lnTo>
                    <a:pt x="935" y="370"/>
                  </a:lnTo>
                  <a:lnTo>
                    <a:pt x="926" y="346"/>
                  </a:lnTo>
                  <a:lnTo>
                    <a:pt x="917" y="323"/>
                  </a:lnTo>
                  <a:lnTo>
                    <a:pt x="905" y="300"/>
                  </a:lnTo>
                  <a:lnTo>
                    <a:pt x="905" y="300"/>
                  </a:lnTo>
                  <a:lnTo>
                    <a:pt x="896" y="285"/>
                  </a:lnTo>
                  <a:lnTo>
                    <a:pt x="887" y="270"/>
                  </a:lnTo>
                  <a:lnTo>
                    <a:pt x="875" y="253"/>
                  </a:lnTo>
                  <a:lnTo>
                    <a:pt x="861" y="237"/>
                  </a:lnTo>
                  <a:lnTo>
                    <a:pt x="846" y="220"/>
                  </a:lnTo>
                  <a:lnTo>
                    <a:pt x="827" y="203"/>
                  </a:lnTo>
                  <a:lnTo>
                    <a:pt x="808" y="186"/>
                  </a:lnTo>
                  <a:lnTo>
                    <a:pt x="787" y="170"/>
                  </a:lnTo>
                  <a:lnTo>
                    <a:pt x="764" y="155"/>
                  </a:lnTo>
                  <a:lnTo>
                    <a:pt x="736" y="141"/>
                  </a:lnTo>
                  <a:lnTo>
                    <a:pt x="709" y="129"/>
                  </a:lnTo>
                  <a:lnTo>
                    <a:pt x="677" y="118"/>
                  </a:lnTo>
                  <a:lnTo>
                    <a:pt x="644" y="109"/>
                  </a:lnTo>
                  <a:lnTo>
                    <a:pt x="607" y="103"/>
                  </a:lnTo>
                  <a:lnTo>
                    <a:pt x="569" y="99"/>
                  </a:lnTo>
                  <a:lnTo>
                    <a:pt x="527" y="97"/>
                  </a:lnTo>
                  <a:lnTo>
                    <a:pt x="527" y="97"/>
                  </a:lnTo>
                  <a:lnTo>
                    <a:pt x="485" y="99"/>
                  </a:lnTo>
                  <a:lnTo>
                    <a:pt x="447" y="103"/>
                  </a:lnTo>
                  <a:lnTo>
                    <a:pt x="410" y="109"/>
                  </a:lnTo>
                  <a:lnTo>
                    <a:pt x="377" y="118"/>
                  </a:lnTo>
                  <a:lnTo>
                    <a:pt x="345" y="129"/>
                  </a:lnTo>
                  <a:lnTo>
                    <a:pt x="318" y="141"/>
                  </a:lnTo>
                  <a:lnTo>
                    <a:pt x="290" y="155"/>
                  </a:lnTo>
                  <a:lnTo>
                    <a:pt x="268" y="170"/>
                  </a:lnTo>
                  <a:lnTo>
                    <a:pt x="246" y="186"/>
                  </a:lnTo>
                  <a:lnTo>
                    <a:pt x="227" y="203"/>
                  </a:lnTo>
                  <a:lnTo>
                    <a:pt x="208" y="220"/>
                  </a:lnTo>
                  <a:lnTo>
                    <a:pt x="193" y="237"/>
                  </a:lnTo>
                  <a:lnTo>
                    <a:pt x="179" y="253"/>
                  </a:lnTo>
                  <a:lnTo>
                    <a:pt x="167" y="270"/>
                  </a:lnTo>
                  <a:lnTo>
                    <a:pt x="158" y="285"/>
                  </a:lnTo>
                  <a:lnTo>
                    <a:pt x="149" y="300"/>
                  </a:lnTo>
                  <a:lnTo>
                    <a:pt x="149" y="300"/>
                  </a:lnTo>
                  <a:lnTo>
                    <a:pt x="137" y="323"/>
                  </a:lnTo>
                  <a:lnTo>
                    <a:pt x="128" y="346"/>
                  </a:lnTo>
                  <a:lnTo>
                    <a:pt x="119" y="370"/>
                  </a:lnTo>
                  <a:lnTo>
                    <a:pt x="111" y="393"/>
                  </a:lnTo>
                  <a:lnTo>
                    <a:pt x="107" y="419"/>
                  </a:lnTo>
                  <a:lnTo>
                    <a:pt x="102" y="443"/>
                  </a:lnTo>
                  <a:lnTo>
                    <a:pt x="99" y="467"/>
                  </a:lnTo>
                  <a:lnTo>
                    <a:pt x="98" y="491"/>
                  </a:lnTo>
                  <a:lnTo>
                    <a:pt x="99" y="516"/>
                  </a:lnTo>
                  <a:lnTo>
                    <a:pt x="101" y="540"/>
                  </a:lnTo>
                  <a:lnTo>
                    <a:pt x="104" y="563"/>
                  </a:lnTo>
                  <a:lnTo>
                    <a:pt x="108" y="585"/>
                  </a:lnTo>
                  <a:lnTo>
                    <a:pt x="116" y="608"/>
                  </a:lnTo>
                  <a:lnTo>
                    <a:pt x="123" y="629"/>
                  </a:lnTo>
                  <a:lnTo>
                    <a:pt x="132" y="649"/>
                  </a:lnTo>
                  <a:lnTo>
                    <a:pt x="143" y="669"/>
                  </a:lnTo>
                  <a:lnTo>
                    <a:pt x="143" y="669"/>
                  </a:lnTo>
                  <a:lnTo>
                    <a:pt x="179" y="728"/>
                  </a:lnTo>
                  <a:lnTo>
                    <a:pt x="216" y="792"/>
                  </a:lnTo>
                  <a:lnTo>
                    <a:pt x="251" y="857"/>
                  </a:lnTo>
                  <a:lnTo>
                    <a:pt x="284" y="924"/>
                  </a:lnTo>
                  <a:lnTo>
                    <a:pt x="299" y="959"/>
                  </a:lnTo>
                  <a:lnTo>
                    <a:pt x="313" y="992"/>
                  </a:lnTo>
                  <a:lnTo>
                    <a:pt x="327" y="1025"/>
                  </a:lnTo>
                  <a:lnTo>
                    <a:pt x="339" y="1059"/>
                  </a:lnTo>
                  <a:lnTo>
                    <a:pt x="349" y="1092"/>
                  </a:lnTo>
                  <a:lnTo>
                    <a:pt x="357" y="1124"/>
                  </a:lnTo>
                  <a:lnTo>
                    <a:pt x="365" y="1156"/>
                  </a:lnTo>
                  <a:lnTo>
                    <a:pt x="369" y="1186"/>
                  </a:lnTo>
                  <a:lnTo>
                    <a:pt x="369" y="1186"/>
                  </a:lnTo>
                  <a:close/>
                </a:path>
              </a:pathLst>
            </a:custGeom>
            <a:solidFill>
              <a:schemeClr val="accent5">
                <a:alpha val="50196"/>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3" name="组合 72"/>
          <p:cNvGrpSpPr/>
          <p:nvPr/>
        </p:nvGrpSpPr>
        <p:grpSpPr>
          <a:xfrm>
            <a:off x="900140" y="1742761"/>
            <a:ext cx="2874652" cy="2403059"/>
            <a:chOff x="755576" y="1218406"/>
            <a:chExt cx="2671709" cy="2233117"/>
          </a:xfrm>
          <a:solidFill>
            <a:schemeClr val="accent5"/>
          </a:solidFill>
        </p:grpSpPr>
        <p:sp>
          <p:nvSpPr>
            <p:cNvPr id="74" name="Freeform 10"/>
            <p:cNvSpPr/>
            <p:nvPr/>
          </p:nvSpPr>
          <p:spPr bwMode="auto">
            <a:xfrm>
              <a:off x="2042011" y="1218406"/>
              <a:ext cx="66407" cy="393807"/>
            </a:xfrm>
            <a:custGeom>
              <a:avLst/>
              <a:gdLst>
                <a:gd name="T0" fmla="*/ 21 w 43"/>
                <a:gd name="T1" fmla="*/ 255 h 255"/>
                <a:gd name="T2" fmla="*/ 21 w 43"/>
                <a:gd name="T3" fmla="*/ 255 h 255"/>
                <a:gd name="T4" fmla="*/ 14 w 43"/>
                <a:gd name="T5" fmla="*/ 253 h 255"/>
                <a:gd name="T6" fmla="*/ 6 w 43"/>
                <a:gd name="T7" fmla="*/ 249 h 255"/>
                <a:gd name="T8" fmla="*/ 2 w 43"/>
                <a:gd name="T9" fmla="*/ 241 h 255"/>
                <a:gd name="T10" fmla="*/ 0 w 43"/>
                <a:gd name="T11" fmla="*/ 234 h 255"/>
                <a:gd name="T12" fmla="*/ 0 w 43"/>
                <a:gd name="T13" fmla="*/ 21 h 255"/>
                <a:gd name="T14" fmla="*/ 0 w 43"/>
                <a:gd name="T15" fmla="*/ 21 h 255"/>
                <a:gd name="T16" fmla="*/ 2 w 43"/>
                <a:gd name="T17" fmla="*/ 14 h 255"/>
                <a:gd name="T18" fmla="*/ 6 w 43"/>
                <a:gd name="T19" fmla="*/ 6 h 255"/>
                <a:gd name="T20" fmla="*/ 14 w 43"/>
                <a:gd name="T21" fmla="*/ 2 h 255"/>
                <a:gd name="T22" fmla="*/ 21 w 43"/>
                <a:gd name="T23" fmla="*/ 0 h 255"/>
                <a:gd name="T24" fmla="*/ 21 w 43"/>
                <a:gd name="T25" fmla="*/ 0 h 255"/>
                <a:gd name="T26" fmla="*/ 29 w 43"/>
                <a:gd name="T27" fmla="*/ 2 h 255"/>
                <a:gd name="T28" fmla="*/ 37 w 43"/>
                <a:gd name="T29" fmla="*/ 6 h 255"/>
                <a:gd name="T30" fmla="*/ 41 w 43"/>
                <a:gd name="T31" fmla="*/ 14 h 255"/>
                <a:gd name="T32" fmla="*/ 43 w 43"/>
                <a:gd name="T33" fmla="*/ 21 h 255"/>
                <a:gd name="T34" fmla="*/ 43 w 43"/>
                <a:gd name="T35" fmla="*/ 234 h 255"/>
                <a:gd name="T36" fmla="*/ 43 w 43"/>
                <a:gd name="T37" fmla="*/ 234 h 255"/>
                <a:gd name="T38" fmla="*/ 41 w 43"/>
                <a:gd name="T39" fmla="*/ 241 h 255"/>
                <a:gd name="T40" fmla="*/ 37 w 43"/>
                <a:gd name="T41" fmla="*/ 249 h 255"/>
                <a:gd name="T42" fmla="*/ 29 w 43"/>
                <a:gd name="T43" fmla="*/ 253 h 255"/>
                <a:gd name="T44" fmla="*/ 21 w 43"/>
                <a:gd name="T45" fmla="*/ 255 h 255"/>
                <a:gd name="T46" fmla="*/ 21 w 43"/>
                <a:gd name="T47"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255">
                  <a:moveTo>
                    <a:pt x="21" y="255"/>
                  </a:moveTo>
                  <a:lnTo>
                    <a:pt x="21" y="255"/>
                  </a:lnTo>
                  <a:lnTo>
                    <a:pt x="14" y="253"/>
                  </a:lnTo>
                  <a:lnTo>
                    <a:pt x="6" y="249"/>
                  </a:lnTo>
                  <a:lnTo>
                    <a:pt x="2" y="241"/>
                  </a:lnTo>
                  <a:lnTo>
                    <a:pt x="0" y="234"/>
                  </a:lnTo>
                  <a:lnTo>
                    <a:pt x="0" y="21"/>
                  </a:lnTo>
                  <a:lnTo>
                    <a:pt x="0" y="21"/>
                  </a:lnTo>
                  <a:lnTo>
                    <a:pt x="2" y="14"/>
                  </a:lnTo>
                  <a:lnTo>
                    <a:pt x="6" y="6"/>
                  </a:lnTo>
                  <a:lnTo>
                    <a:pt x="14" y="2"/>
                  </a:lnTo>
                  <a:lnTo>
                    <a:pt x="21" y="0"/>
                  </a:lnTo>
                  <a:lnTo>
                    <a:pt x="21" y="0"/>
                  </a:lnTo>
                  <a:lnTo>
                    <a:pt x="29" y="2"/>
                  </a:lnTo>
                  <a:lnTo>
                    <a:pt x="37" y="6"/>
                  </a:lnTo>
                  <a:lnTo>
                    <a:pt x="41" y="14"/>
                  </a:lnTo>
                  <a:lnTo>
                    <a:pt x="43" y="21"/>
                  </a:lnTo>
                  <a:lnTo>
                    <a:pt x="43" y="234"/>
                  </a:lnTo>
                  <a:lnTo>
                    <a:pt x="43" y="234"/>
                  </a:lnTo>
                  <a:lnTo>
                    <a:pt x="41" y="241"/>
                  </a:lnTo>
                  <a:lnTo>
                    <a:pt x="37" y="249"/>
                  </a:lnTo>
                  <a:lnTo>
                    <a:pt x="29" y="253"/>
                  </a:lnTo>
                  <a:lnTo>
                    <a:pt x="21" y="255"/>
                  </a:lnTo>
                  <a:lnTo>
                    <a:pt x="21"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
            <p:cNvSpPr/>
            <p:nvPr/>
          </p:nvSpPr>
          <p:spPr bwMode="auto">
            <a:xfrm>
              <a:off x="3033478" y="2404459"/>
              <a:ext cx="393807" cy="64862"/>
            </a:xfrm>
            <a:custGeom>
              <a:avLst/>
              <a:gdLst>
                <a:gd name="T0" fmla="*/ 234 w 255"/>
                <a:gd name="T1" fmla="*/ 42 h 42"/>
                <a:gd name="T2" fmla="*/ 21 w 255"/>
                <a:gd name="T3" fmla="*/ 42 h 42"/>
                <a:gd name="T4" fmla="*/ 21 w 255"/>
                <a:gd name="T5" fmla="*/ 42 h 42"/>
                <a:gd name="T6" fmla="*/ 14 w 255"/>
                <a:gd name="T7" fmla="*/ 41 h 42"/>
                <a:gd name="T8" fmla="*/ 8 w 255"/>
                <a:gd name="T9" fmla="*/ 36 h 42"/>
                <a:gd name="T10" fmla="*/ 3 w 255"/>
                <a:gd name="T11" fmla="*/ 28 h 42"/>
                <a:gd name="T12" fmla="*/ 0 w 255"/>
                <a:gd name="T13" fmla="*/ 21 h 42"/>
                <a:gd name="T14" fmla="*/ 0 w 255"/>
                <a:gd name="T15" fmla="*/ 21 h 42"/>
                <a:gd name="T16" fmla="*/ 3 w 255"/>
                <a:gd name="T17" fmla="*/ 13 h 42"/>
                <a:gd name="T18" fmla="*/ 8 w 255"/>
                <a:gd name="T19" fmla="*/ 6 h 42"/>
                <a:gd name="T20" fmla="*/ 14 w 255"/>
                <a:gd name="T21" fmla="*/ 1 h 42"/>
                <a:gd name="T22" fmla="*/ 21 w 255"/>
                <a:gd name="T23" fmla="*/ 0 h 42"/>
                <a:gd name="T24" fmla="*/ 234 w 255"/>
                <a:gd name="T25" fmla="*/ 0 h 42"/>
                <a:gd name="T26" fmla="*/ 234 w 255"/>
                <a:gd name="T27" fmla="*/ 0 h 42"/>
                <a:gd name="T28" fmla="*/ 243 w 255"/>
                <a:gd name="T29" fmla="*/ 1 h 42"/>
                <a:gd name="T30" fmla="*/ 249 w 255"/>
                <a:gd name="T31" fmla="*/ 6 h 42"/>
                <a:gd name="T32" fmla="*/ 253 w 255"/>
                <a:gd name="T33" fmla="*/ 13 h 42"/>
                <a:gd name="T34" fmla="*/ 255 w 255"/>
                <a:gd name="T35" fmla="*/ 21 h 42"/>
                <a:gd name="T36" fmla="*/ 255 w 255"/>
                <a:gd name="T37" fmla="*/ 21 h 42"/>
                <a:gd name="T38" fmla="*/ 253 w 255"/>
                <a:gd name="T39" fmla="*/ 28 h 42"/>
                <a:gd name="T40" fmla="*/ 249 w 255"/>
                <a:gd name="T41" fmla="*/ 36 h 42"/>
                <a:gd name="T42" fmla="*/ 243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4" y="41"/>
                  </a:lnTo>
                  <a:lnTo>
                    <a:pt x="8" y="36"/>
                  </a:lnTo>
                  <a:lnTo>
                    <a:pt x="3" y="28"/>
                  </a:lnTo>
                  <a:lnTo>
                    <a:pt x="0" y="21"/>
                  </a:lnTo>
                  <a:lnTo>
                    <a:pt x="0" y="21"/>
                  </a:lnTo>
                  <a:lnTo>
                    <a:pt x="3" y="13"/>
                  </a:lnTo>
                  <a:lnTo>
                    <a:pt x="8" y="6"/>
                  </a:lnTo>
                  <a:lnTo>
                    <a:pt x="14" y="1"/>
                  </a:lnTo>
                  <a:lnTo>
                    <a:pt x="21" y="0"/>
                  </a:lnTo>
                  <a:lnTo>
                    <a:pt x="234" y="0"/>
                  </a:lnTo>
                  <a:lnTo>
                    <a:pt x="234" y="0"/>
                  </a:lnTo>
                  <a:lnTo>
                    <a:pt x="243" y="1"/>
                  </a:lnTo>
                  <a:lnTo>
                    <a:pt x="249" y="6"/>
                  </a:lnTo>
                  <a:lnTo>
                    <a:pt x="253" y="13"/>
                  </a:lnTo>
                  <a:lnTo>
                    <a:pt x="255" y="21"/>
                  </a:lnTo>
                  <a:lnTo>
                    <a:pt x="255" y="21"/>
                  </a:lnTo>
                  <a:lnTo>
                    <a:pt x="253" y="28"/>
                  </a:lnTo>
                  <a:lnTo>
                    <a:pt x="249" y="36"/>
                  </a:lnTo>
                  <a:lnTo>
                    <a:pt x="243"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2"/>
            <p:cNvSpPr/>
            <p:nvPr/>
          </p:nvSpPr>
          <p:spPr bwMode="auto">
            <a:xfrm>
              <a:off x="755576" y="2404459"/>
              <a:ext cx="393807" cy="64862"/>
            </a:xfrm>
            <a:custGeom>
              <a:avLst/>
              <a:gdLst>
                <a:gd name="T0" fmla="*/ 234 w 255"/>
                <a:gd name="T1" fmla="*/ 42 h 42"/>
                <a:gd name="T2" fmla="*/ 21 w 255"/>
                <a:gd name="T3" fmla="*/ 42 h 42"/>
                <a:gd name="T4" fmla="*/ 21 w 255"/>
                <a:gd name="T5" fmla="*/ 42 h 42"/>
                <a:gd name="T6" fmla="*/ 12 w 255"/>
                <a:gd name="T7" fmla="*/ 41 h 42"/>
                <a:gd name="T8" fmla="*/ 6 w 255"/>
                <a:gd name="T9" fmla="*/ 36 h 42"/>
                <a:gd name="T10" fmla="*/ 2 w 255"/>
                <a:gd name="T11" fmla="*/ 28 h 42"/>
                <a:gd name="T12" fmla="*/ 0 w 255"/>
                <a:gd name="T13" fmla="*/ 21 h 42"/>
                <a:gd name="T14" fmla="*/ 0 w 255"/>
                <a:gd name="T15" fmla="*/ 21 h 42"/>
                <a:gd name="T16" fmla="*/ 2 w 255"/>
                <a:gd name="T17" fmla="*/ 13 h 42"/>
                <a:gd name="T18" fmla="*/ 6 w 255"/>
                <a:gd name="T19" fmla="*/ 6 h 42"/>
                <a:gd name="T20" fmla="*/ 12 w 255"/>
                <a:gd name="T21" fmla="*/ 1 h 42"/>
                <a:gd name="T22" fmla="*/ 21 w 255"/>
                <a:gd name="T23" fmla="*/ 0 h 42"/>
                <a:gd name="T24" fmla="*/ 234 w 255"/>
                <a:gd name="T25" fmla="*/ 0 h 42"/>
                <a:gd name="T26" fmla="*/ 234 w 255"/>
                <a:gd name="T27" fmla="*/ 0 h 42"/>
                <a:gd name="T28" fmla="*/ 241 w 255"/>
                <a:gd name="T29" fmla="*/ 1 h 42"/>
                <a:gd name="T30" fmla="*/ 247 w 255"/>
                <a:gd name="T31" fmla="*/ 6 h 42"/>
                <a:gd name="T32" fmla="*/ 252 w 255"/>
                <a:gd name="T33" fmla="*/ 13 h 42"/>
                <a:gd name="T34" fmla="*/ 255 w 255"/>
                <a:gd name="T35" fmla="*/ 21 h 42"/>
                <a:gd name="T36" fmla="*/ 255 w 255"/>
                <a:gd name="T37" fmla="*/ 21 h 42"/>
                <a:gd name="T38" fmla="*/ 252 w 255"/>
                <a:gd name="T39" fmla="*/ 28 h 42"/>
                <a:gd name="T40" fmla="*/ 247 w 255"/>
                <a:gd name="T41" fmla="*/ 36 h 42"/>
                <a:gd name="T42" fmla="*/ 241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2" y="41"/>
                  </a:lnTo>
                  <a:lnTo>
                    <a:pt x="6" y="36"/>
                  </a:lnTo>
                  <a:lnTo>
                    <a:pt x="2" y="28"/>
                  </a:lnTo>
                  <a:lnTo>
                    <a:pt x="0" y="21"/>
                  </a:lnTo>
                  <a:lnTo>
                    <a:pt x="0" y="21"/>
                  </a:lnTo>
                  <a:lnTo>
                    <a:pt x="2" y="13"/>
                  </a:lnTo>
                  <a:lnTo>
                    <a:pt x="6" y="6"/>
                  </a:lnTo>
                  <a:lnTo>
                    <a:pt x="12" y="1"/>
                  </a:lnTo>
                  <a:lnTo>
                    <a:pt x="21" y="0"/>
                  </a:lnTo>
                  <a:lnTo>
                    <a:pt x="234" y="0"/>
                  </a:lnTo>
                  <a:lnTo>
                    <a:pt x="234" y="0"/>
                  </a:lnTo>
                  <a:lnTo>
                    <a:pt x="241" y="1"/>
                  </a:lnTo>
                  <a:lnTo>
                    <a:pt x="247" y="6"/>
                  </a:lnTo>
                  <a:lnTo>
                    <a:pt x="252" y="13"/>
                  </a:lnTo>
                  <a:lnTo>
                    <a:pt x="255" y="21"/>
                  </a:lnTo>
                  <a:lnTo>
                    <a:pt x="255" y="21"/>
                  </a:lnTo>
                  <a:lnTo>
                    <a:pt x="252" y="28"/>
                  </a:lnTo>
                  <a:lnTo>
                    <a:pt x="247" y="36"/>
                  </a:lnTo>
                  <a:lnTo>
                    <a:pt x="241"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3"/>
            <p:cNvSpPr/>
            <p:nvPr/>
          </p:nvSpPr>
          <p:spPr bwMode="auto">
            <a:xfrm>
              <a:off x="2681368" y="1531908"/>
              <a:ext cx="298058" cy="298058"/>
            </a:xfrm>
            <a:custGeom>
              <a:avLst/>
              <a:gdLst>
                <a:gd name="T0" fmla="*/ 22 w 193"/>
                <a:gd name="T1" fmla="*/ 193 h 193"/>
                <a:gd name="T2" fmla="*/ 22 w 193"/>
                <a:gd name="T3" fmla="*/ 193 h 193"/>
                <a:gd name="T4" fmla="*/ 14 w 193"/>
                <a:gd name="T5" fmla="*/ 191 h 193"/>
                <a:gd name="T6" fmla="*/ 6 w 193"/>
                <a:gd name="T7" fmla="*/ 187 h 193"/>
                <a:gd name="T8" fmla="*/ 6 w 193"/>
                <a:gd name="T9" fmla="*/ 187 h 193"/>
                <a:gd name="T10" fmla="*/ 2 w 193"/>
                <a:gd name="T11" fmla="*/ 179 h 193"/>
                <a:gd name="T12" fmla="*/ 0 w 193"/>
                <a:gd name="T13" fmla="*/ 172 h 193"/>
                <a:gd name="T14" fmla="*/ 2 w 193"/>
                <a:gd name="T15" fmla="*/ 164 h 193"/>
                <a:gd name="T16" fmla="*/ 6 w 193"/>
                <a:gd name="T17" fmla="*/ 157 h 193"/>
                <a:gd name="T18" fmla="*/ 157 w 193"/>
                <a:gd name="T19" fmla="*/ 6 h 193"/>
                <a:gd name="T20" fmla="*/ 157 w 193"/>
                <a:gd name="T21" fmla="*/ 6 h 193"/>
                <a:gd name="T22" fmla="*/ 164 w 193"/>
                <a:gd name="T23" fmla="*/ 2 h 193"/>
                <a:gd name="T24" fmla="*/ 172 w 193"/>
                <a:gd name="T25" fmla="*/ 0 h 193"/>
                <a:gd name="T26" fmla="*/ 179 w 193"/>
                <a:gd name="T27" fmla="*/ 2 h 193"/>
                <a:gd name="T28" fmla="*/ 187 w 193"/>
                <a:gd name="T29" fmla="*/ 6 h 193"/>
                <a:gd name="T30" fmla="*/ 187 w 193"/>
                <a:gd name="T31" fmla="*/ 6 h 193"/>
                <a:gd name="T32" fmla="*/ 192 w 193"/>
                <a:gd name="T33" fmla="*/ 14 h 193"/>
                <a:gd name="T34" fmla="*/ 193 w 193"/>
                <a:gd name="T35" fmla="*/ 22 h 193"/>
                <a:gd name="T36" fmla="*/ 192 w 193"/>
                <a:gd name="T37" fmla="*/ 29 h 193"/>
                <a:gd name="T38" fmla="*/ 187 w 193"/>
                <a:gd name="T39" fmla="*/ 37 h 193"/>
                <a:gd name="T40" fmla="*/ 37 w 193"/>
                <a:gd name="T41" fmla="*/ 187 h 193"/>
                <a:gd name="T42" fmla="*/ 37 w 193"/>
                <a:gd name="T43" fmla="*/ 187 h 193"/>
                <a:gd name="T44" fmla="*/ 29 w 193"/>
                <a:gd name="T45" fmla="*/ 191 h 193"/>
                <a:gd name="T46" fmla="*/ 22 w 193"/>
                <a:gd name="T47" fmla="*/ 193 h 193"/>
                <a:gd name="T48" fmla="*/ 2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2" y="193"/>
                  </a:moveTo>
                  <a:lnTo>
                    <a:pt x="22" y="193"/>
                  </a:lnTo>
                  <a:lnTo>
                    <a:pt x="14" y="191"/>
                  </a:lnTo>
                  <a:lnTo>
                    <a:pt x="6" y="187"/>
                  </a:lnTo>
                  <a:lnTo>
                    <a:pt x="6" y="187"/>
                  </a:lnTo>
                  <a:lnTo>
                    <a:pt x="2" y="179"/>
                  </a:lnTo>
                  <a:lnTo>
                    <a:pt x="0" y="172"/>
                  </a:lnTo>
                  <a:lnTo>
                    <a:pt x="2" y="164"/>
                  </a:lnTo>
                  <a:lnTo>
                    <a:pt x="6" y="157"/>
                  </a:lnTo>
                  <a:lnTo>
                    <a:pt x="157" y="6"/>
                  </a:lnTo>
                  <a:lnTo>
                    <a:pt x="157" y="6"/>
                  </a:lnTo>
                  <a:lnTo>
                    <a:pt x="164" y="2"/>
                  </a:lnTo>
                  <a:lnTo>
                    <a:pt x="172" y="0"/>
                  </a:lnTo>
                  <a:lnTo>
                    <a:pt x="179" y="2"/>
                  </a:lnTo>
                  <a:lnTo>
                    <a:pt x="187" y="6"/>
                  </a:lnTo>
                  <a:lnTo>
                    <a:pt x="187" y="6"/>
                  </a:lnTo>
                  <a:lnTo>
                    <a:pt x="192" y="14"/>
                  </a:lnTo>
                  <a:lnTo>
                    <a:pt x="193" y="22"/>
                  </a:lnTo>
                  <a:lnTo>
                    <a:pt x="192" y="29"/>
                  </a:lnTo>
                  <a:lnTo>
                    <a:pt x="187" y="37"/>
                  </a:lnTo>
                  <a:lnTo>
                    <a:pt x="37" y="187"/>
                  </a:lnTo>
                  <a:lnTo>
                    <a:pt x="37" y="187"/>
                  </a:lnTo>
                  <a:lnTo>
                    <a:pt x="29" y="191"/>
                  </a:lnTo>
                  <a:lnTo>
                    <a:pt x="22" y="193"/>
                  </a:lnTo>
                  <a:lnTo>
                    <a:pt x="2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4"/>
            <p:cNvSpPr/>
            <p:nvPr/>
          </p:nvSpPr>
          <p:spPr bwMode="auto">
            <a:xfrm>
              <a:off x="1086065" y="3127211"/>
              <a:ext cx="298058" cy="298058"/>
            </a:xfrm>
            <a:custGeom>
              <a:avLst/>
              <a:gdLst>
                <a:gd name="T0" fmla="*/ 21 w 193"/>
                <a:gd name="T1" fmla="*/ 193 h 193"/>
                <a:gd name="T2" fmla="*/ 21 w 193"/>
                <a:gd name="T3" fmla="*/ 193 h 193"/>
                <a:gd name="T4" fmla="*/ 14 w 193"/>
                <a:gd name="T5" fmla="*/ 192 h 193"/>
                <a:gd name="T6" fmla="*/ 6 w 193"/>
                <a:gd name="T7" fmla="*/ 187 h 193"/>
                <a:gd name="T8" fmla="*/ 6 w 193"/>
                <a:gd name="T9" fmla="*/ 187 h 193"/>
                <a:gd name="T10" fmla="*/ 1 w 193"/>
                <a:gd name="T11" fmla="*/ 179 h 193"/>
                <a:gd name="T12" fmla="*/ 0 w 193"/>
                <a:gd name="T13" fmla="*/ 172 h 193"/>
                <a:gd name="T14" fmla="*/ 1 w 193"/>
                <a:gd name="T15" fmla="*/ 164 h 193"/>
                <a:gd name="T16" fmla="*/ 6 w 193"/>
                <a:gd name="T17" fmla="*/ 157 h 193"/>
                <a:gd name="T18" fmla="*/ 156 w 193"/>
                <a:gd name="T19" fmla="*/ 6 h 193"/>
                <a:gd name="T20" fmla="*/ 156 w 193"/>
                <a:gd name="T21" fmla="*/ 6 h 193"/>
                <a:gd name="T22" fmla="*/ 164 w 193"/>
                <a:gd name="T23" fmla="*/ 2 h 193"/>
                <a:gd name="T24" fmla="*/ 171 w 193"/>
                <a:gd name="T25" fmla="*/ 0 h 193"/>
                <a:gd name="T26" fmla="*/ 179 w 193"/>
                <a:gd name="T27" fmla="*/ 2 h 193"/>
                <a:gd name="T28" fmla="*/ 187 w 193"/>
                <a:gd name="T29" fmla="*/ 6 h 193"/>
                <a:gd name="T30" fmla="*/ 187 w 193"/>
                <a:gd name="T31" fmla="*/ 6 h 193"/>
                <a:gd name="T32" fmla="*/ 191 w 193"/>
                <a:gd name="T33" fmla="*/ 14 h 193"/>
                <a:gd name="T34" fmla="*/ 193 w 193"/>
                <a:gd name="T35" fmla="*/ 22 h 193"/>
                <a:gd name="T36" fmla="*/ 191 w 193"/>
                <a:gd name="T37" fmla="*/ 29 h 193"/>
                <a:gd name="T38" fmla="*/ 187 w 193"/>
                <a:gd name="T39" fmla="*/ 37 h 193"/>
                <a:gd name="T40" fmla="*/ 36 w 193"/>
                <a:gd name="T41" fmla="*/ 187 h 193"/>
                <a:gd name="T42" fmla="*/ 36 w 193"/>
                <a:gd name="T43" fmla="*/ 187 h 193"/>
                <a:gd name="T44" fmla="*/ 29 w 193"/>
                <a:gd name="T45" fmla="*/ 192 h 193"/>
                <a:gd name="T46" fmla="*/ 21 w 193"/>
                <a:gd name="T47" fmla="*/ 193 h 193"/>
                <a:gd name="T48" fmla="*/ 21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1" y="193"/>
                  </a:moveTo>
                  <a:lnTo>
                    <a:pt x="21" y="193"/>
                  </a:lnTo>
                  <a:lnTo>
                    <a:pt x="14" y="192"/>
                  </a:lnTo>
                  <a:lnTo>
                    <a:pt x="6" y="187"/>
                  </a:lnTo>
                  <a:lnTo>
                    <a:pt x="6" y="187"/>
                  </a:lnTo>
                  <a:lnTo>
                    <a:pt x="1" y="179"/>
                  </a:lnTo>
                  <a:lnTo>
                    <a:pt x="0" y="172"/>
                  </a:lnTo>
                  <a:lnTo>
                    <a:pt x="1" y="164"/>
                  </a:lnTo>
                  <a:lnTo>
                    <a:pt x="6" y="157"/>
                  </a:lnTo>
                  <a:lnTo>
                    <a:pt x="156" y="6"/>
                  </a:lnTo>
                  <a:lnTo>
                    <a:pt x="156" y="6"/>
                  </a:lnTo>
                  <a:lnTo>
                    <a:pt x="164" y="2"/>
                  </a:lnTo>
                  <a:lnTo>
                    <a:pt x="171" y="0"/>
                  </a:lnTo>
                  <a:lnTo>
                    <a:pt x="179" y="2"/>
                  </a:lnTo>
                  <a:lnTo>
                    <a:pt x="187" y="6"/>
                  </a:lnTo>
                  <a:lnTo>
                    <a:pt x="187" y="6"/>
                  </a:lnTo>
                  <a:lnTo>
                    <a:pt x="191" y="14"/>
                  </a:lnTo>
                  <a:lnTo>
                    <a:pt x="193" y="22"/>
                  </a:lnTo>
                  <a:lnTo>
                    <a:pt x="191" y="29"/>
                  </a:lnTo>
                  <a:lnTo>
                    <a:pt x="187" y="37"/>
                  </a:lnTo>
                  <a:lnTo>
                    <a:pt x="36" y="187"/>
                  </a:lnTo>
                  <a:lnTo>
                    <a:pt x="36" y="187"/>
                  </a:lnTo>
                  <a:lnTo>
                    <a:pt x="29" y="192"/>
                  </a:lnTo>
                  <a:lnTo>
                    <a:pt x="21" y="193"/>
                  </a:lnTo>
                  <a:lnTo>
                    <a:pt x="2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5"/>
            <p:cNvSpPr/>
            <p:nvPr/>
          </p:nvSpPr>
          <p:spPr bwMode="auto">
            <a:xfrm>
              <a:off x="2792561" y="3153465"/>
              <a:ext cx="296513" cy="298058"/>
            </a:xfrm>
            <a:custGeom>
              <a:avLst/>
              <a:gdLst>
                <a:gd name="T0" fmla="*/ 171 w 192"/>
                <a:gd name="T1" fmla="*/ 193 h 193"/>
                <a:gd name="T2" fmla="*/ 171 w 192"/>
                <a:gd name="T3" fmla="*/ 193 h 193"/>
                <a:gd name="T4" fmla="*/ 162 w 192"/>
                <a:gd name="T5" fmla="*/ 191 h 193"/>
                <a:gd name="T6" fmla="*/ 156 w 192"/>
                <a:gd name="T7" fmla="*/ 187 h 193"/>
                <a:gd name="T8" fmla="*/ 6 w 192"/>
                <a:gd name="T9" fmla="*/ 37 h 193"/>
                <a:gd name="T10" fmla="*/ 6 w 192"/>
                <a:gd name="T11" fmla="*/ 37 h 193"/>
                <a:gd name="T12" fmla="*/ 1 w 192"/>
                <a:gd name="T13" fmla="*/ 29 h 193"/>
                <a:gd name="T14" fmla="*/ 0 w 192"/>
                <a:gd name="T15" fmla="*/ 21 h 193"/>
                <a:gd name="T16" fmla="*/ 1 w 192"/>
                <a:gd name="T17" fmla="*/ 12 h 193"/>
                <a:gd name="T18" fmla="*/ 6 w 192"/>
                <a:gd name="T19" fmla="*/ 6 h 193"/>
                <a:gd name="T20" fmla="*/ 6 w 192"/>
                <a:gd name="T21" fmla="*/ 6 h 193"/>
                <a:gd name="T22" fmla="*/ 12 w 192"/>
                <a:gd name="T23" fmla="*/ 2 h 193"/>
                <a:gd name="T24" fmla="*/ 21 w 192"/>
                <a:gd name="T25" fmla="*/ 0 h 193"/>
                <a:gd name="T26" fmla="*/ 29 w 192"/>
                <a:gd name="T27" fmla="*/ 2 h 193"/>
                <a:gd name="T28" fmla="*/ 36 w 192"/>
                <a:gd name="T29" fmla="*/ 6 h 193"/>
                <a:gd name="T30" fmla="*/ 186 w 192"/>
                <a:gd name="T31" fmla="*/ 156 h 193"/>
                <a:gd name="T32" fmla="*/ 186 w 192"/>
                <a:gd name="T33" fmla="*/ 156 h 193"/>
                <a:gd name="T34" fmla="*/ 191 w 192"/>
                <a:gd name="T35" fmla="*/ 162 h 193"/>
                <a:gd name="T36" fmla="*/ 192 w 192"/>
                <a:gd name="T37" fmla="*/ 172 h 193"/>
                <a:gd name="T38" fmla="*/ 191 w 192"/>
                <a:gd name="T39" fmla="*/ 179 h 193"/>
                <a:gd name="T40" fmla="*/ 186 w 192"/>
                <a:gd name="T41" fmla="*/ 187 h 193"/>
                <a:gd name="T42" fmla="*/ 186 w 192"/>
                <a:gd name="T43" fmla="*/ 187 h 193"/>
                <a:gd name="T44" fmla="*/ 179 w 192"/>
                <a:gd name="T45" fmla="*/ 191 h 193"/>
                <a:gd name="T46" fmla="*/ 171 w 192"/>
                <a:gd name="T47" fmla="*/ 193 h 193"/>
                <a:gd name="T48" fmla="*/ 171 w 192"/>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93">
                  <a:moveTo>
                    <a:pt x="171" y="193"/>
                  </a:moveTo>
                  <a:lnTo>
                    <a:pt x="171" y="193"/>
                  </a:lnTo>
                  <a:lnTo>
                    <a:pt x="162" y="191"/>
                  </a:lnTo>
                  <a:lnTo>
                    <a:pt x="156" y="187"/>
                  </a:lnTo>
                  <a:lnTo>
                    <a:pt x="6" y="37"/>
                  </a:lnTo>
                  <a:lnTo>
                    <a:pt x="6" y="37"/>
                  </a:lnTo>
                  <a:lnTo>
                    <a:pt x="1" y="29"/>
                  </a:lnTo>
                  <a:lnTo>
                    <a:pt x="0" y="21"/>
                  </a:lnTo>
                  <a:lnTo>
                    <a:pt x="1" y="12"/>
                  </a:lnTo>
                  <a:lnTo>
                    <a:pt x="6" y="6"/>
                  </a:lnTo>
                  <a:lnTo>
                    <a:pt x="6" y="6"/>
                  </a:lnTo>
                  <a:lnTo>
                    <a:pt x="12" y="2"/>
                  </a:lnTo>
                  <a:lnTo>
                    <a:pt x="21" y="0"/>
                  </a:lnTo>
                  <a:lnTo>
                    <a:pt x="29" y="2"/>
                  </a:lnTo>
                  <a:lnTo>
                    <a:pt x="36" y="6"/>
                  </a:lnTo>
                  <a:lnTo>
                    <a:pt x="186" y="156"/>
                  </a:lnTo>
                  <a:lnTo>
                    <a:pt x="186" y="156"/>
                  </a:lnTo>
                  <a:lnTo>
                    <a:pt x="191" y="162"/>
                  </a:lnTo>
                  <a:lnTo>
                    <a:pt x="192" y="172"/>
                  </a:lnTo>
                  <a:lnTo>
                    <a:pt x="191" y="179"/>
                  </a:lnTo>
                  <a:lnTo>
                    <a:pt x="186" y="187"/>
                  </a:lnTo>
                  <a:lnTo>
                    <a:pt x="186" y="187"/>
                  </a:lnTo>
                  <a:lnTo>
                    <a:pt x="179" y="191"/>
                  </a:lnTo>
                  <a:lnTo>
                    <a:pt x="171" y="193"/>
                  </a:lnTo>
                  <a:lnTo>
                    <a:pt x="17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6"/>
            <p:cNvSpPr/>
            <p:nvPr/>
          </p:nvSpPr>
          <p:spPr bwMode="auto">
            <a:xfrm>
              <a:off x="1177180" y="1539629"/>
              <a:ext cx="298058" cy="298058"/>
            </a:xfrm>
            <a:custGeom>
              <a:avLst/>
              <a:gdLst>
                <a:gd name="T0" fmla="*/ 172 w 193"/>
                <a:gd name="T1" fmla="*/ 193 h 193"/>
                <a:gd name="T2" fmla="*/ 172 w 193"/>
                <a:gd name="T3" fmla="*/ 193 h 193"/>
                <a:gd name="T4" fmla="*/ 164 w 193"/>
                <a:gd name="T5" fmla="*/ 191 h 193"/>
                <a:gd name="T6" fmla="*/ 156 w 193"/>
                <a:gd name="T7" fmla="*/ 186 h 193"/>
                <a:gd name="T8" fmla="*/ 6 w 193"/>
                <a:gd name="T9" fmla="*/ 36 h 193"/>
                <a:gd name="T10" fmla="*/ 6 w 193"/>
                <a:gd name="T11" fmla="*/ 36 h 193"/>
                <a:gd name="T12" fmla="*/ 2 w 193"/>
                <a:gd name="T13" fmla="*/ 29 h 193"/>
                <a:gd name="T14" fmla="*/ 0 w 193"/>
                <a:gd name="T15" fmla="*/ 21 h 193"/>
                <a:gd name="T16" fmla="*/ 2 w 193"/>
                <a:gd name="T17" fmla="*/ 13 h 193"/>
                <a:gd name="T18" fmla="*/ 6 w 193"/>
                <a:gd name="T19" fmla="*/ 6 h 193"/>
                <a:gd name="T20" fmla="*/ 6 w 193"/>
                <a:gd name="T21" fmla="*/ 6 h 193"/>
                <a:gd name="T22" fmla="*/ 14 w 193"/>
                <a:gd name="T23" fmla="*/ 1 h 193"/>
                <a:gd name="T24" fmla="*/ 21 w 193"/>
                <a:gd name="T25" fmla="*/ 0 h 193"/>
                <a:gd name="T26" fmla="*/ 29 w 193"/>
                <a:gd name="T27" fmla="*/ 1 h 193"/>
                <a:gd name="T28" fmla="*/ 37 w 193"/>
                <a:gd name="T29" fmla="*/ 6 h 193"/>
                <a:gd name="T30" fmla="*/ 187 w 193"/>
                <a:gd name="T31" fmla="*/ 156 h 193"/>
                <a:gd name="T32" fmla="*/ 187 w 193"/>
                <a:gd name="T33" fmla="*/ 156 h 193"/>
                <a:gd name="T34" fmla="*/ 191 w 193"/>
                <a:gd name="T35" fmla="*/ 164 h 193"/>
                <a:gd name="T36" fmla="*/ 193 w 193"/>
                <a:gd name="T37" fmla="*/ 171 h 193"/>
                <a:gd name="T38" fmla="*/ 191 w 193"/>
                <a:gd name="T39" fmla="*/ 179 h 193"/>
                <a:gd name="T40" fmla="*/ 187 w 193"/>
                <a:gd name="T41" fmla="*/ 186 h 193"/>
                <a:gd name="T42" fmla="*/ 187 w 193"/>
                <a:gd name="T43" fmla="*/ 186 h 193"/>
                <a:gd name="T44" fmla="*/ 179 w 193"/>
                <a:gd name="T45" fmla="*/ 191 h 193"/>
                <a:gd name="T46" fmla="*/ 172 w 193"/>
                <a:gd name="T47" fmla="*/ 193 h 193"/>
                <a:gd name="T48" fmla="*/ 17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172" y="193"/>
                  </a:moveTo>
                  <a:lnTo>
                    <a:pt x="172" y="193"/>
                  </a:lnTo>
                  <a:lnTo>
                    <a:pt x="164" y="191"/>
                  </a:lnTo>
                  <a:lnTo>
                    <a:pt x="156" y="186"/>
                  </a:lnTo>
                  <a:lnTo>
                    <a:pt x="6" y="36"/>
                  </a:lnTo>
                  <a:lnTo>
                    <a:pt x="6" y="36"/>
                  </a:lnTo>
                  <a:lnTo>
                    <a:pt x="2" y="29"/>
                  </a:lnTo>
                  <a:lnTo>
                    <a:pt x="0" y="21"/>
                  </a:lnTo>
                  <a:lnTo>
                    <a:pt x="2" y="13"/>
                  </a:lnTo>
                  <a:lnTo>
                    <a:pt x="6" y="6"/>
                  </a:lnTo>
                  <a:lnTo>
                    <a:pt x="6" y="6"/>
                  </a:lnTo>
                  <a:lnTo>
                    <a:pt x="14" y="1"/>
                  </a:lnTo>
                  <a:lnTo>
                    <a:pt x="21" y="0"/>
                  </a:lnTo>
                  <a:lnTo>
                    <a:pt x="29" y="1"/>
                  </a:lnTo>
                  <a:lnTo>
                    <a:pt x="37" y="6"/>
                  </a:lnTo>
                  <a:lnTo>
                    <a:pt x="187" y="156"/>
                  </a:lnTo>
                  <a:lnTo>
                    <a:pt x="187" y="156"/>
                  </a:lnTo>
                  <a:lnTo>
                    <a:pt x="191" y="164"/>
                  </a:lnTo>
                  <a:lnTo>
                    <a:pt x="193" y="171"/>
                  </a:lnTo>
                  <a:lnTo>
                    <a:pt x="191" y="179"/>
                  </a:lnTo>
                  <a:lnTo>
                    <a:pt x="187" y="186"/>
                  </a:lnTo>
                  <a:lnTo>
                    <a:pt x="187" y="186"/>
                  </a:lnTo>
                  <a:lnTo>
                    <a:pt x="179" y="191"/>
                  </a:lnTo>
                  <a:lnTo>
                    <a:pt x="172" y="193"/>
                  </a:lnTo>
                  <a:lnTo>
                    <a:pt x="17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4669533" y="1802073"/>
            <a:ext cx="1350607" cy="1594392"/>
            <a:chOff x="3729712" y="1203598"/>
            <a:chExt cx="1013087" cy="1195794"/>
          </a:xfrm>
          <a:solidFill>
            <a:schemeClr val="accent1"/>
          </a:solidFill>
        </p:grpSpPr>
        <p:sp>
          <p:nvSpPr>
            <p:cNvPr id="82" name="Freeform 5"/>
            <p:cNvSpPr/>
            <p:nvPr/>
          </p:nvSpPr>
          <p:spPr bwMode="auto">
            <a:xfrm>
              <a:off x="3949898" y="1434324"/>
              <a:ext cx="559833" cy="695107"/>
            </a:xfrm>
            <a:custGeom>
              <a:avLst/>
              <a:gdLst>
                <a:gd name="T0" fmla="*/ 478 w 956"/>
                <a:gd name="T1" fmla="*/ 0 h 1187"/>
                <a:gd name="T2" fmla="*/ 399 w 956"/>
                <a:gd name="T3" fmla="*/ 5 h 1187"/>
                <a:gd name="T4" fmla="*/ 330 w 956"/>
                <a:gd name="T5" fmla="*/ 19 h 1187"/>
                <a:gd name="T6" fmla="*/ 266 w 956"/>
                <a:gd name="T7" fmla="*/ 41 h 1187"/>
                <a:gd name="T8" fmla="*/ 208 w 956"/>
                <a:gd name="T9" fmla="*/ 70 h 1187"/>
                <a:gd name="T10" fmla="*/ 158 w 956"/>
                <a:gd name="T11" fmla="*/ 107 h 1187"/>
                <a:gd name="T12" fmla="*/ 116 w 956"/>
                <a:gd name="T13" fmla="*/ 148 h 1187"/>
                <a:gd name="T14" fmla="*/ 79 w 956"/>
                <a:gd name="T15" fmla="*/ 193 h 1187"/>
                <a:gd name="T16" fmla="*/ 50 w 956"/>
                <a:gd name="T17" fmla="*/ 242 h 1187"/>
                <a:gd name="T18" fmla="*/ 28 w 956"/>
                <a:gd name="T19" fmla="*/ 293 h 1187"/>
                <a:gd name="T20" fmla="*/ 12 w 956"/>
                <a:gd name="T21" fmla="*/ 346 h 1187"/>
                <a:gd name="T22" fmla="*/ 3 w 956"/>
                <a:gd name="T23" fmla="*/ 399 h 1187"/>
                <a:gd name="T24" fmla="*/ 0 w 956"/>
                <a:gd name="T25" fmla="*/ 454 h 1187"/>
                <a:gd name="T26" fmla="*/ 5 w 956"/>
                <a:gd name="T27" fmla="*/ 506 h 1187"/>
                <a:gd name="T28" fmla="*/ 14 w 956"/>
                <a:gd name="T29" fmla="*/ 556 h 1187"/>
                <a:gd name="T30" fmla="*/ 31 w 956"/>
                <a:gd name="T31" fmla="*/ 603 h 1187"/>
                <a:gd name="T32" fmla="*/ 53 w 956"/>
                <a:gd name="T33" fmla="*/ 647 h 1187"/>
                <a:gd name="T34" fmla="*/ 102 w 956"/>
                <a:gd name="T35" fmla="*/ 727 h 1187"/>
                <a:gd name="T36" fmla="*/ 184 w 956"/>
                <a:gd name="T37" fmla="*/ 880 h 1187"/>
                <a:gd name="T38" fmla="*/ 216 w 956"/>
                <a:gd name="T39" fmla="*/ 952 h 1187"/>
                <a:gd name="T40" fmla="*/ 242 w 956"/>
                <a:gd name="T41" fmla="*/ 1017 h 1187"/>
                <a:gd name="T42" fmla="*/ 260 w 956"/>
                <a:gd name="T43" fmla="*/ 1079 h 1187"/>
                <a:gd name="T44" fmla="*/ 270 w 956"/>
                <a:gd name="T45" fmla="*/ 1135 h 1187"/>
                <a:gd name="T46" fmla="*/ 275 w 956"/>
                <a:gd name="T47" fmla="*/ 1187 h 1187"/>
                <a:gd name="T48" fmla="*/ 478 w 956"/>
                <a:gd name="T49" fmla="*/ 1187 h 1187"/>
                <a:gd name="T50" fmla="*/ 682 w 956"/>
                <a:gd name="T51" fmla="*/ 1187 h 1187"/>
                <a:gd name="T52" fmla="*/ 683 w 956"/>
                <a:gd name="T53" fmla="*/ 1163 h 1187"/>
                <a:gd name="T54" fmla="*/ 691 w 956"/>
                <a:gd name="T55" fmla="*/ 1108 h 1187"/>
                <a:gd name="T56" fmla="*/ 706 w 956"/>
                <a:gd name="T57" fmla="*/ 1049 h 1187"/>
                <a:gd name="T58" fmla="*/ 727 w 956"/>
                <a:gd name="T59" fmla="*/ 985 h 1187"/>
                <a:gd name="T60" fmla="*/ 756 w 956"/>
                <a:gd name="T61" fmla="*/ 915 h 1187"/>
                <a:gd name="T62" fmla="*/ 811 w 956"/>
                <a:gd name="T63" fmla="*/ 806 h 1187"/>
                <a:gd name="T64" fmla="*/ 903 w 956"/>
                <a:gd name="T65" fmla="*/ 647 h 1187"/>
                <a:gd name="T66" fmla="*/ 915 w 956"/>
                <a:gd name="T67" fmla="*/ 625 h 1187"/>
                <a:gd name="T68" fmla="*/ 935 w 956"/>
                <a:gd name="T69" fmla="*/ 580 h 1187"/>
                <a:gd name="T70" fmla="*/ 947 w 956"/>
                <a:gd name="T71" fmla="*/ 531 h 1187"/>
                <a:gd name="T72" fmla="*/ 955 w 956"/>
                <a:gd name="T73" fmla="*/ 480 h 1187"/>
                <a:gd name="T74" fmla="*/ 955 w 956"/>
                <a:gd name="T75" fmla="*/ 427 h 1187"/>
                <a:gd name="T76" fmla="*/ 949 w 956"/>
                <a:gd name="T77" fmla="*/ 374 h 1187"/>
                <a:gd name="T78" fmla="*/ 937 w 956"/>
                <a:gd name="T79" fmla="*/ 319 h 1187"/>
                <a:gd name="T80" fmla="*/ 918 w 956"/>
                <a:gd name="T81" fmla="*/ 267 h 1187"/>
                <a:gd name="T82" fmla="*/ 893 w 956"/>
                <a:gd name="T83" fmla="*/ 217 h 1187"/>
                <a:gd name="T84" fmla="*/ 859 w 956"/>
                <a:gd name="T85" fmla="*/ 169 h 1187"/>
                <a:gd name="T86" fmla="*/ 820 w 956"/>
                <a:gd name="T87" fmla="*/ 126 h 1187"/>
                <a:gd name="T88" fmla="*/ 774 w 956"/>
                <a:gd name="T89" fmla="*/ 88 h 1187"/>
                <a:gd name="T90" fmla="*/ 721 w 956"/>
                <a:gd name="T91" fmla="*/ 55 h 1187"/>
                <a:gd name="T92" fmla="*/ 660 w 956"/>
                <a:gd name="T93" fmla="*/ 29 h 1187"/>
                <a:gd name="T94" fmla="*/ 594 w 956"/>
                <a:gd name="T95" fmla="*/ 11 h 1187"/>
                <a:gd name="T96" fmla="*/ 518 w 956"/>
                <a:gd name="T97" fmla="*/ 2 h 1187"/>
                <a:gd name="T98" fmla="*/ 478 w 956"/>
                <a:gd name="T99" fmla="*/ 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56" h="1187">
                  <a:moveTo>
                    <a:pt x="478" y="0"/>
                  </a:moveTo>
                  <a:lnTo>
                    <a:pt x="478" y="0"/>
                  </a:lnTo>
                  <a:lnTo>
                    <a:pt x="439" y="2"/>
                  </a:lnTo>
                  <a:lnTo>
                    <a:pt x="399" y="5"/>
                  </a:lnTo>
                  <a:lnTo>
                    <a:pt x="363" y="11"/>
                  </a:lnTo>
                  <a:lnTo>
                    <a:pt x="330" y="19"/>
                  </a:lnTo>
                  <a:lnTo>
                    <a:pt x="296" y="29"/>
                  </a:lnTo>
                  <a:lnTo>
                    <a:pt x="266" y="41"/>
                  </a:lnTo>
                  <a:lnTo>
                    <a:pt x="236" y="55"/>
                  </a:lnTo>
                  <a:lnTo>
                    <a:pt x="208" y="70"/>
                  </a:lnTo>
                  <a:lnTo>
                    <a:pt x="182" y="88"/>
                  </a:lnTo>
                  <a:lnTo>
                    <a:pt x="158" y="107"/>
                  </a:lnTo>
                  <a:lnTo>
                    <a:pt x="137" y="126"/>
                  </a:lnTo>
                  <a:lnTo>
                    <a:pt x="116" y="148"/>
                  </a:lnTo>
                  <a:lnTo>
                    <a:pt x="97" y="169"/>
                  </a:lnTo>
                  <a:lnTo>
                    <a:pt x="79" y="193"/>
                  </a:lnTo>
                  <a:lnTo>
                    <a:pt x="64" y="217"/>
                  </a:lnTo>
                  <a:lnTo>
                    <a:pt x="50" y="242"/>
                  </a:lnTo>
                  <a:lnTo>
                    <a:pt x="38" y="267"/>
                  </a:lnTo>
                  <a:lnTo>
                    <a:pt x="28" y="293"/>
                  </a:lnTo>
                  <a:lnTo>
                    <a:pt x="20" y="319"/>
                  </a:lnTo>
                  <a:lnTo>
                    <a:pt x="12" y="346"/>
                  </a:lnTo>
                  <a:lnTo>
                    <a:pt x="8" y="374"/>
                  </a:lnTo>
                  <a:lnTo>
                    <a:pt x="3" y="399"/>
                  </a:lnTo>
                  <a:lnTo>
                    <a:pt x="2" y="427"/>
                  </a:lnTo>
                  <a:lnTo>
                    <a:pt x="0" y="454"/>
                  </a:lnTo>
                  <a:lnTo>
                    <a:pt x="2" y="480"/>
                  </a:lnTo>
                  <a:lnTo>
                    <a:pt x="5" y="506"/>
                  </a:lnTo>
                  <a:lnTo>
                    <a:pt x="9" y="531"/>
                  </a:lnTo>
                  <a:lnTo>
                    <a:pt x="14" y="556"/>
                  </a:lnTo>
                  <a:lnTo>
                    <a:pt x="22" y="580"/>
                  </a:lnTo>
                  <a:lnTo>
                    <a:pt x="31" y="603"/>
                  </a:lnTo>
                  <a:lnTo>
                    <a:pt x="41" y="625"/>
                  </a:lnTo>
                  <a:lnTo>
                    <a:pt x="53" y="647"/>
                  </a:lnTo>
                  <a:lnTo>
                    <a:pt x="53" y="647"/>
                  </a:lnTo>
                  <a:lnTo>
                    <a:pt x="102" y="727"/>
                  </a:lnTo>
                  <a:lnTo>
                    <a:pt x="146" y="806"/>
                  </a:lnTo>
                  <a:lnTo>
                    <a:pt x="184" y="880"/>
                  </a:lnTo>
                  <a:lnTo>
                    <a:pt x="201" y="915"/>
                  </a:lnTo>
                  <a:lnTo>
                    <a:pt x="216" y="952"/>
                  </a:lnTo>
                  <a:lnTo>
                    <a:pt x="230" y="985"/>
                  </a:lnTo>
                  <a:lnTo>
                    <a:pt x="242" y="1017"/>
                  </a:lnTo>
                  <a:lnTo>
                    <a:pt x="251" y="1049"/>
                  </a:lnTo>
                  <a:lnTo>
                    <a:pt x="260" y="1079"/>
                  </a:lnTo>
                  <a:lnTo>
                    <a:pt x="266" y="1108"/>
                  </a:lnTo>
                  <a:lnTo>
                    <a:pt x="270" y="1135"/>
                  </a:lnTo>
                  <a:lnTo>
                    <a:pt x="274" y="1163"/>
                  </a:lnTo>
                  <a:lnTo>
                    <a:pt x="275" y="1187"/>
                  </a:lnTo>
                  <a:lnTo>
                    <a:pt x="275" y="1187"/>
                  </a:lnTo>
                  <a:lnTo>
                    <a:pt x="478" y="1187"/>
                  </a:lnTo>
                  <a:lnTo>
                    <a:pt x="478" y="1187"/>
                  </a:lnTo>
                  <a:lnTo>
                    <a:pt x="682" y="1187"/>
                  </a:lnTo>
                  <a:lnTo>
                    <a:pt x="682" y="1187"/>
                  </a:lnTo>
                  <a:lnTo>
                    <a:pt x="683" y="1163"/>
                  </a:lnTo>
                  <a:lnTo>
                    <a:pt x="686" y="1135"/>
                  </a:lnTo>
                  <a:lnTo>
                    <a:pt x="691" y="1108"/>
                  </a:lnTo>
                  <a:lnTo>
                    <a:pt x="697" y="1079"/>
                  </a:lnTo>
                  <a:lnTo>
                    <a:pt x="706" y="1049"/>
                  </a:lnTo>
                  <a:lnTo>
                    <a:pt x="715" y="1017"/>
                  </a:lnTo>
                  <a:lnTo>
                    <a:pt x="727" y="985"/>
                  </a:lnTo>
                  <a:lnTo>
                    <a:pt x="741" y="952"/>
                  </a:lnTo>
                  <a:lnTo>
                    <a:pt x="756" y="915"/>
                  </a:lnTo>
                  <a:lnTo>
                    <a:pt x="773" y="880"/>
                  </a:lnTo>
                  <a:lnTo>
                    <a:pt x="811" y="806"/>
                  </a:lnTo>
                  <a:lnTo>
                    <a:pt x="855" y="727"/>
                  </a:lnTo>
                  <a:lnTo>
                    <a:pt x="903" y="647"/>
                  </a:lnTo>
                  <a:lnTo>
                    <a:pt x="903" y="647"/>
                  </a:lnTo>
                  <a:lnTo>
                    <a:pt x="915" y="625"/>
                  </a:lnTo>
                  <a:lnTo>
                    <a:pt x="926" y="603"/>
                  </a:lnTo>
                  <a:lnTo>
                    <a:pt x="935" y="580"/>
                  </a:lnTo>
                  <a:lnTo>
                    <a:pt x="943" y="556"/>
                  </a:lnTo>
                  <a:lnTo>
                    <a:pt x="947" y="531"/>
                  </a:lnTo>
                  <a:lnTo>
                    <a:pt x="952" y="506"/>
                  </a:lnTo>
                  <a:lnTo>
                    <a:pt x="955" y="480"/>
                  </a:lnTo>
                  <a:lnTo>
                    <a:pt x="956" y="454"/>
                  </a:lnTo>
                  <a:lnTo>
                    <a:pt x="955" y="427"/>
                  </a:lnTo>
                  <a:lnTo>
                    <a:pt x="953" y="399"/>
                  </a:lnTo>
                  <a:lnTo>
                    <a:pt x="949" y="374"/>
                  </a:lnTo>
                  <a:lnTo>
                    <a:pt x="944" y="346"/>
                  </a:lnTo>
                  <a:lnTo>
                    <a:pt x="937" y="319"/>
                  </a:lnTo>
                  <a:lnTo>
                    <a:pt x="929" y="293"/>
                  </a:lnTo>
                  <a:lnTo>
                    <a:pt x="918" y="267"/>
                  </a:lnTo>
                  <a:lnTo>
                    <a:pt x="906" y="242"/>
                  </a:lnTo>
                  <a:lnTo>
                    <a:pt x="893" y="217"/>
                  </a:lnTo>
                  <a:lnTo>
                    <a:pt x="877" y="193"/>
                  </a:lnTo>
                  <a:lnTo>
                    <a:pt x="859" y="169"/>
                  </a:lnTo>
                  <a:lnTo>
                    <a:pt x="841" y="148"/>
                  </a:lnTo>
                  <a:lnTo>
                    <a:pt x="820" y="126"/>
                  </a:lnTo>
                  <a:lnTo>
                    <a:pt x="799" y="107"/>
                  </a:lnTo>
                  <a:lnTo>
                    <a:pt x="774" y="88"/>
                  </a:lnTo>
                  <a:lnTo>
                    <a:pt x="749" y="70"/>
                  </a:lnTo>
                  <a:lnTo>
                    <a:pt x="721" y="55"/>
                  </a:lnTo>
                  <a:lnTo>
                    <a:pt x="691" y="41"/>
                  </a:lnTo>
                  <a:lnTo>
                    <a:pt x="660" y="29"/>
                  </a:lnTo>
                  <a:lnTo>
                    <a:pt x="627" y="19"/>
                  </a:lnTo>
                  <a:lnTo>
                    <a:pt x="594" y="11"/>
                  </a:lnTo>
                  <a:lnTo>
                    <a:pt x="557" y="5"/>
                  </a:lnTo>
                  <a:lnTo>
                    <a:pt x="518" y="2"/>
                  </a:lnTo>
                  <a:lnTo>
                    <a:pt x="478" y="0"/>
                  </a:lnTo>
                  <a:lnTo>
                    <a:pt x="478" y="0"/>
                  </a:lnTo>
                  <a:close/>
                </a:path>
              </a:pathLst>
            </a:custGeom>
            <a:grpFill/>
            <a:ln>
              <a:noFill/>
            </a:ln>
          </p:spPr>
          <p:txBody>
            <a:bodyPr vert="horz" wrap="square" lIns="91440" tIns="45720" rIns="91440" bIns="45720" numCol="1" anchor="t" anchorCtr="0" compatLnSpc="1"/>
            <a:lstStyle/>
            <a:p>
              <a:endParaRPr lang="zh-CN" altLang="en-US"/>
            </a:p>
          </p:txBody>
        </p:sp>
        <p:sp>
          <p:nvSpPr>
            <p:cNvPr id="83" name="Freeform 6"/>
            <p:cNvSpPr>
              <a:spLocks noEditPoints="1"/>
            </p:cNvSpPr>
            <p:nvPr/>
          </p:nvSpPr>
          <p:spPr bwMode="auto">
            <a:xfrm>
              <a:off x="3920971" y="1406215"/>
              <a:ext cx="617222" cy="751324"/>
            </a:xfrm>
            <a:custGeom>
              <a:avLst/>
              <a:gdLst>
                <a:gd name="T0" fmla="*/ 315 w 1054"/>
                <a:gd name="T1" fmla="*/ 1282 h 1283"/>
                <a:gd name="T2" fmla="*/ 283 w 1054"/>
                <a:gd name="T3" fmla="*/ 1262 h 1283"/>
                <a:gd name="T4" fmla="*/ 275 w 1054"/>
                <a:gd name="T5" fmla="*/ 1235 h 1283"/>
                <a:gd name="T6" fmla="*/ 261 w 1054"/>
                <a:gd name="T7" fmla="*/ 1139 h 1283"/>
                <a:gd name="T8" fmla="*/ 220 w 1054"/>
                <a:gd name="T9" fmla="*/ 1019 h 1283"/>
                <a:gd name="T10" fmla="*/ 110 w 1054"/>
                <a:gd name="T11" fmla="*/ 801 h 1283"/>
                <a:gd name="T12" fmla="*/ 34 w 1054"/>
                <a:gd name="T13" fmla="*/ 669 h 1283"/>
                <a:gd name="T14" fmla="*/ 5 w 1054"/>
                <a:gd name="T15" fmla="*/ 555 h 1283"/>
                <a:gd name="T16" fmla="*/ 5 w 1054"/>
                <a:gd name="T17" fmla="*/ 432 h 1283"/>
                <a:gd name="T18" fmla="*/ 37 w 1054"/>
                <a:gd name="T19" fmla="*/ 311 h 1283"/>
                <a:gd name="T20" fmla="*/ 75 w 1054"/>
                <a:gd name="T21" fmla="*/ 235 h 1283"/>
                <a:gd name="T22" fmla="*/ 139 w 1054"/>
                <a:gd name="T23" fmla="*/ 153 h 1283"/>
                <a:gd name="T24" fmla="*/ 239 w 1054"/>
                <a:gd name="T25" fmla="*/ 73 h 1283"/>
                <a:gd name="T26" fmla="*/ 384 w 1054"/>
                <a:gd name="T27" fmla="*/ 15 h 1283"/>
                <a:gd name="T28" fmla="*/ 527 w 1054"/>
                <a:gd name="T29" fmla="*/ 0 h 1283"/>
                <a:gd name="T30" fmla="*/ 626 w 1054"/>
                <a:gd name="T31" fmla="*/ 7 h 1283"/>
                <a:gd name="T32" fmla="*/ 783 w 1054"/>
                <a:gd name="T33" fmla="*/ 55 h 1283"/>
                <a:gd name="T34" fmla="*/ 894 w 1054"/>
                <a:gd name="T35" fmla="*/ 132 h 1283"/>
                <a:gd name="T36" fmla="*/ 967 w 1054"/>
                <a:gd name="T37" fmla="*/ 215 h 1283"/>
                <a:gd name="T38" fmla="*/ 1005 w 1054"/>
                <a:gd name="T39" fmla="*/ 282 h 1283"/>
                <a:gd name="T40" fmla="*/ 1044 w 1054"/>
                <a:gd name="T41" fmla="*/ 402 h 1283"/>
                <a:gd name="T42" fmla="*/ 1052 w 1054"/>
                <a:gd name="T43" fmla="*/ 525 h 1283"/>
                <a:gd name="T44" fmla="*/ 1031 w 1054"/>
                <a:gd name="T45" fmla="*/ 642 h 1283"/>
                <a:gd name="T46" fmla="*/ 993 w 1054"/>
                <a:gd name="T47" fmla="*/ 721 h 1283"/>
                <a:gd name="T48" fmla="*/ 849 w 1054"/>
                <a:gd name="T49" fmla="*/ 986 h 1283"/>
                <a:gd name="T50" fmla="*/ 800 w 1054"/>
                <a:gd name="T51" fmla="*/ 1110 h 1283"/>
                <a:gd name="T52" fmla="*/ 780 w 1054"/>
                <a:gd name="T53" fmla="*/ 1214 h 1283"/>
                <a:gd name="T54" fmla="*/ 774 w 1054"/>
                <a:gd name="T55" fmla="*/ 1253 h 1283"/>
                <a:gd name="T56" fmla="*/ 749 w 1054"/>
                <a:gd name="T57" fmla="*/ 1279 h 1283"/>
                <a:gd name="T58" fmla="*/ 369 w 1054"/>
                <a:gd name="T59" fmla="*/ 1186 h 1283"/>
                <a:gd name="T60" fmla="*/ 697 w 1054"/>
                <a:gd name="T61" fmla="*/ 1124 h 1283"/>
                <a:gd name="T62" fmla="*/ 741 w 1054"/>
                <a:gd name="T63" fmla="*/ 992 h 1283"/>
                <a:gd name="T64" fmla="*/ 838 w 1054"/>
                <a:gd name="T65" fmla="*/ 792 h 1283"/>
                <a:gd name="T66" fmla="*/ 922 w 1054"/>
                <a:gd name="T67" fmla="*/ 649 h 1283"/>
                <a:gd name="T68" fmla="*/ 950 w 1054"/>
                <a:gd name="T69" fmla="*/ 563 h 1283"/>
                <a:gd name="T70" fmla="*/ 955 w 1054"/>
                <a:gd name="T71" fmla="*/ 467 h 1283"/>
                <a:gd name="T72" fmla="*/ 935 w 1054"/>
                <a:gd name="T73" fmla="*/ 370 h 1283"/>
                <a:gd name="T74" fmla="*/ 905 w 1054"/>
                <a:gd name="T75" fmla="*/ 300 h 1283"/>
                <a:gd name="T76" fmla="*/ 861 w 1054"/>
                <a:gd name="T77" fmla="*/ 237 h 1283"/>
                <a:gd name="T78" fmla="*/ 787 w 1054"/>
                <a:gd name="T79" fmla="*/ 170 h 1283"/>
                <a:gd name="T80" fmla="*/ 677 w 1054"/>
                <a:gd name="T81" fmla="*/ 118 h 1283"/>
                <a:gd name="T82" fmla="*/ 527 w 1054"/>
                <a:gd name="T83" fmla="*/ 97 h 1283"/>
                <a:gd name="T84" fmla="*/ 410 w 1054"/>
                <a:gd name="T85" fmla="*/ 109 h 1283"/>
                <a:gd name="T86" fmla="*/ 290 w 1054"/>
                <a:gd name="T87" fmla="*/ 155 h 1283"/>
                <a:gd name="T88" fmla="*/ 208 w 1054"/>
                <a:gd name="T89" fmla="*/ 220 h 1283"/>
                <a:gd name="T90" fmla="*/ 158 w 1054"/>
                <a:gd name="T91" fmla="*/ 285 h 1283"/>
                <a:gd name="T92" fmla="*/ 128 w 1054"/>
                <a:gd name="T93" fmla="*/ 346 h 1283"/>
                <a:gd name="T94" fmla="*/ 102 w 1054"/>
                <a:gd name="T95" fmla="*/ 443 h 1283"/>
                <a:gd name="T96" fmla="*/ 101 w 1054"/>
                <a:gd name="T97" fmla="*/ 540 h 1283"/>
                <a:gd name="T98" fmla="*/ 123 w 1054"/>
                <a:gd name="T99" fmla="*/ 629 h 1283"/>
                <a:gd name="T100" fmla="*/ 179 w 1054"/>
                <a:gd name="T101" fmla="*/ 728 h 1283"/>
                <a:gd name="T102" fmla="*/ 299 w 1054"/>
                <a:gd name="T103" fmla="*/ 959 h 1283"/>
                <a:gd name="T104" fmla="*/ 349 w 1054"/>
                <a:gd name="T105" fmla="*/ 1092 h 1283"/>
                <a:gd name="T106" fmla="*/ 369 w 1054"/>
                <a:gd name="T107" fmla="*/ 1186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4" h="1283">
                  <a:moveTo>
                    <a:pt x="730" y="1283"/>
                  </a:moveTo>
                  <a:lnTo>
                    <a:pt x="324" y="1283"/>
                  </a:lnTo>
                  <a:lnTo>
                    <a:pt x="324" y="1283"/>
                  </a:lnTo>
                  <a:lnTo>
                    <a:pt x="315" y="1282"/>
                  </a:lnTo>
                  <a:lnTo>
                    <a:pt x="305" y="1279"/>
                  </a:lnTo>
                  <a:lnTo>
                    <a:pt x="296" y="1276"/>
                  </a:lnTo>
                  <a:lnTo>
                    <a:pt x="289" y="1270"/>
                  </a:lnTo>
                  <a:lnTo>
                    <a:pt x="283" y="1262"/>
                  </a:lnTo>
                  <a:lnTo>
                    <a:pt x="280" y="1253"/>
                  </a:lnTo>
                  <a:lnTo>
                    <a:pt x="277" y="1244"/>
                  </a:lnTo>
                  <a:lnTo>
                    <a:pt x="275" y="1235"/>
                  </a:lnTo>
                  <a:lnTo>
                    <a:pt x="275" y="1235"/>
                  </a:lnTo>
                  <a:lnTo>
                    <a:pt x="274" y="1214"/>
                  </a:lnTo>
                  <a:lnTo>
                    <a:pt x="272" y="1189"/>
                  </a:lnTo>
                  <a:lnTo>
                    <a:pt x="268" y="1165"/>
                  </a:lnTo>
                  <a:lnTo>
                    <a:pt x="261" y="1139"/>
                  </a:lnTo>
                  <a:lnTo>
                    <a:pt x="254" y="1110"/>
                  </a:lnTo>
                  <a:lnTo>
                    <a:pt x="243" y="1082"/>
                  </a:lnTo>
                  <a:lnTo>
                    <a:pt x="233" y="1051"/>
                  </a:lnTo>
                  <a:lnTo>
                    <a:pt x="220" y="1019"/>
                  </a:lnTo>
                  <a:lnTo>
                    <a:pt x="205" y="986"/>
                  </a:lnTo>
                  <a:lnTo>
                    <a:pt x="190" y="951"/>
                  </a:lnTo>
                  <a:lnTo>
                    <a:pt x="152" y="878"/>
                  </a:lnTo>
                  <a:lnTo>
                    <a:pt x="110" y="801"/>
                  </a:lnTo>
                  <a:lnTo>
                    <a:pt x="61" y="721"/>
                  </a:lnTo>
                  <a:lnTo>
                    <a:pt x="61" y="721"/>
                  </a:lnTo>
                  <a:lnTo>
                    <a:pt x="46" y="695"/>
                  </a:lnTo>
                  <a:lnTo>
                    <a:pt x="34" y="669"/>
                  </a:lnTo>
                  <a:lnTo>
                    <a:pt x="23" y="642"/>
                  </a:lnTo>
                  <a:lnTo>
                    <a:pt x="16" y="614"/>
                  </a:lnTo>
                  <a:lnTo>
                    <a:pt x="10" y="584"/>
                  </a:lnTo>
                  <a:lnTo>
                    <a:pt x="5" y="555"/>
                  </a:lnTo>
                  <a:lnTo>
                    <a:pt x="2" y="525"/>
                  </a:lnTo>
                  <a:lnTo>
                    <a:pt x="0" y="494"/>
                  </a:lnTo>
                  <a:lnTo>
                    <a:pt x="2" y="463"/>
                  </a:lnTo>
                  <a:lnTo>
                    <a:pt x="5" y="432"/>
                  </a:lnTo>
                  <a:lnTo>
                    <a:pt x="10" y="402"/>
                  </a:lnTo>
                  <a:lnTo>
                    <a:pt x="17" y="372"/>
                  </a:lnTo>
                  <a:lnTo>
                    <a:pt x="26" y="341"/>
                  </a:lnTo>
                  <a:lnTo>
                    <a:pt x="37" y="311"/>
                  </a:lnTo>
                  <a:lnTo>
                    <a:pt x="49" y="282"/>
                  </a:lnTo>
                  <a:lnTo>
                    <a:pt x="64" y="253"/>
                  </a:lnTo>
                  <a:lnTo>
                    <a:pt x="64" y="253"/>
                  </a:lnTo>
                  <a:lnTo>
                    <a:pt x="75" y="235"/>
                  </a:lnTo>
                  <a:lnTo>
                    <a:pt x="87" y="215"/>
                  </a:lnTo>
                  <a:lnTo>
                    <a:pt x="102" y="194"/>
                  </a:lnTo>
                  <a:lnTo>
                    <a:pt x="119" y="173"/>
                  </a:lnTo>
                  <a:lnTo>
                    <a:pt x="139" y="153"/>
                  </a:lnTo>
                  <a:lnTo>
                    <a:pt x="160" y="132"/>
                  </a:lnTo>
                  <a:lnTo>
                    <a:pt x="184" y="111"/>
                  </a:lnTo>
                  <a:lnTo>
                    <a:pt x="210" y="91"/>
                  </a:lnTo>
                  <a:lnTo>
                    <a:pt x="239" y="73"/>
                  </a:lnTo>
                  <a:lnTo>
                    <a:pt x="271" y="55"/>
                  </a:lnTo>
                  <a:lnTo>
                    <a:pt x="305" y="39"/>
                  </a:lnTo>
                  <a:lnTo>
                    <a:pt x="343" y="26"/>
                  </a:lnTo>
                  <a:lnTo>
                    <a:pt x="384" y="15"/>
                  </a:lnTo>
                  <a:lnTo>
                    <a:pt x="428" y="7"/>
                  </a:lnTo>
                  <a:lnTo>
                    <a:pt x="475" y="1"/>
                  </a:lnTo>
                  <a:lnTo>
                    <a:pt x="501" y="0"/>
                  </a:lnTo>
                  <a:lnTo>
                    <a:pt x="527" y="0"/>
                  </a:lnTo>
                  <a:lnTo>
                    <a:pt x="527" y="0"/>
                  </a:lnTo>
                  <a:lnTo>
                    <a:pt x="553" y="0"/>
                  </a:lnTo>
                  <a:lnTo>
                    <a:pt x="579" y="1"/>
                  </a:lnTo>
                  <a:lnTo>
                    <a:pt x="626" y="7"/>
                  </a:lnTo>
                  <a:lnTo>
                    <a:pt x="670" y="15"/>
                  </a:lnTo>
                  <a:lnTo>
                    <a:pt x="711" y="26"/>
                  </a:lnTo>
                  <a:lnTo>
                    <a:pt x="749" y="39"/>
                  </a:lnTo>
                  <a:lnTo>
                    <a:pt x="783" y="55"/>
                  </a:lnTo>
                  <a:lnTo>
                    <a:pt x="815" y="73"/>
                  </a:lnTo>
                  <a:lnTo>
                    <a:pt x="844" y="91"/>
                  </a:lnTo>
                  <a:lnTo>
                    <a:pt x="870" y="111"/>
                  </a:lnTo>
                  <a:lnTo>
                    <a:pt x="894" y="132"/>
                  </a:lnTo>
                  <a:lnTo>
                    <a:pt x="915" y="153"/>
                  </a:lnTo>
                  <a:lnTo>
                    <a:pt x="935" y="173"/>
                  </a:lnTo>
                  <a:lnTo>
                    <a:pt x="952" y="194"/>
                  </a:lnTo>
                  <a:lnTo>
                    <a:pt x="967" y="215"/>
                  </a:lnTo>
                  <a:lnTo>
                    <a:pt x="979" y="235"/>
                  </a:lnTo>
                  <a:lnTo>
                    <a:pt x="990" y="253"/>
                  </a:lnTo>
                  <a:lnTo>
                    <a:pt x="990" y="253"/>
                  </a:lnTo>
                  <a:lnTo>
                    <a:pt x="1005" y="282"/>
                  </a:lnTo>
                  <a:lnTo>
                    <a:pt x="1017" y="311"/>
                  </a:lnTo>
                  <a:lnTo>
                    <a:pt x="1028" y="341"/>
                  </a:lnTo>
                  <a:lnTo>
                    <a:pt x="1037" y="372"/>
                  </a:lnTo>
                  <a:lnTo>
                    <a:pt x="1044" y="402"/>
                  </a:lnTo>
                  <a:lnTo>
                    <a:pt x="1049" y="432"/>
                  </a:lnTo>
                  <a:lnTo>
                    <a:pt x="1052" y="463"/>
                  </a:lnTo>
                  <a:lnTo>
                    <a:pt x="1054" y="494"/>
                  </a:lnTo>
                  <a:lnTo>
                    <a:pt x="1052" y="525"/>
                  </a:lnTo>
                  <a:lnTo>
                    <a:pt x="1049" y="555"/>
                  </a:lnTo>
                  <a:lnTo>
                    <a:pt x="1044" y="584"/>
                  </a:lnTo>
                  <a:lnTo>
                    <a:pt x="1038" y="614"/>
                  </a:lnTo>
                  <a:lnTo>
                    <a:pt x="1031" y="642"/>
                  </a:lnTo>
                  <a:lnTo>
                    <a:pt x="1020" y="669"/>
                  </a:lnTo>
                  <a:lnTo>
                    <a:pt x="1008" y="695"/>
                  </a:lnTo>
                  <a:lnTo>
                    <a:pt x="993" y="721"/>
                  </a:lnTo>
                  <a:lnTo>
                    <a:pt x="993" y="721"/>
                  </a:lnTo>
                  <a:lnTo>
                    <a:pt x="944" y="801"/>
                  </a:lnTo>
                  <a:lnTo>
                    <a:pt x="902" y="878"/>
                  </a:lnTo>
                  <a:lnTo>
                    <a:pt x="864" y="951"/>
                  </a:lnTo>
                  <a:lnTo>
                    <a:pt x="849" y="986"/>
                  </a:lnTo>
                  <a:lnTo>
                    <a:pt x="834" y="1019"/>
                  </a:lnTo>
                  <a:lnTo>
                    <a:pt x="821" y="1051"/>
                  </a:lnTo>
                  <a:lnTo>
                    <a:pt x="811" y="1082"/>
                  </a:lnTo>
                  <a:lnTo>
                    <a:pt x="800" y="1110"/>
                  </a:lnTo>
                  <a:lnTo>
                    <a:pt x="793" y="1139"/>
                  </a:lnTo>
                  <a:lnTo>
                    <a:pt x="787" y="1165"/>
                  </a:lnTo>
                  <a:lnTo>
                    <a:pt x="782" y="1189"/>
                  </a:lnTo>
                  <a:lnTo>
                    <a:pt x="780" y="1214"/>
                  </a:lnTo>
                  <a:lnTo>
                    <a:pt x="779" y="1235"/>
                  </a:lnTo>
                  <a:lnTo>
                    <a:pt x="779" y="1235"/>
                  </a:lnTo>
                  <a:lnTo>
                    <a:pt x="777" y="1244"/>
                  </a:lnTo>
                  <a:lnTo>
                    <a:pt x="774" y="1253"/>
                  </a:lnTo>
                  <a:lnTo>
                    <a:pt x="771" y="1262"/>
                  </a:lnTo>
                  <a:lnTo>
                    <a:pt x="765" y="1270"/>
                  </a:lnTo>
                  <a:lnTo>
                    <a:pt x="758" y="1276"/>
                  </a:lnTo>
                  <a:lnTo>
                    <a:pt x="749" y="1279"/>
                  </a:lnTo>
                  <a:lnTo>
                    <a:pt x="739" y="1282"/>
                  </a:lnTo>
                  <a:lnTo>
                    <a:pt x="730" y="1283"/>
                  </a:lnTo>
                  <a:lnTo>
                    <a:pt x="730" y="1283"/>
                  </a:lnTo>
                  <a:close/>
                  <a:moveTo>
                    <a:pt x="369" y="1186"/>
                  </a:moveTo>
                  <a:lnTo>
                    <a:pt x="685" y="1186"/>
                  </a:lnTo>
                  <a:lnTo>
                    <a:pt x="685" y="1186"/>
                  </a:lnTo>
                  <a:lnTo>
                    <a:pt x="689" y="1156"/>
                  </a:lnTo>
                  <a:lnTo>
                    <a:pt x="697" y="1124"/>
                  </a:lnTo>
                  <a:lnTo>
                    <a:pt x="705" y="1092"/>
                  </a:lnTo>
                  <a:lnTo>
                    <a:pt x="715" y="1059"/>
                  </a:lnTo>
                  <a:lnTo>
                    <a:pt x="727" y="1025"/>
                  </a:lnTo>
                  <a:lnTo>
                    <a:pt x="741" y="992"/>
                  </a:lnTo>
                  <a:lnTo>
                    <a:pt x="755" y="959"/>
                  </a:lnTo>
                  <a:lnTo>
                    <a:pt x="770" y="924"/>
                  </a:lnTo>
                  <a:lnTo>
                    <a:pt x="803" y="857"/>
                  </a:lnTo>
                  <a:lnTo>
                    <a:pt x="838" y="792"/>
                  </a:lnTo>
                  <a:lnTo>
                    <a:pt x="875" y="728"/>
                  </a:lnTo>
                  <a:lnTo>
                    <a:pt x="911" y="669"/>
                  </a:lnTo>
                  <a:lnTo>
                    <a:pt x="911" y="669"/>
                  </a:lnTo>
                  <a:lnTo>
                    <a:pt x="922" y="649"/>
                  </a:lnTo>
                  <a:lnTo>
                    <a:pt x="931" y="629"/>
                  </a:lnTo>
                  <a:lnTo>
                    <a:pt x="938" y="608"/>
                  </a:lnTo>
                  <a:lnTo>
                    <a:pt x="946" y="585"/>
                  </a:lnTo>
                  <a:lnTo>
                    <a:pt x="950" y="563"/>
                  </a:lnTo>
                  <a:lnTo>
                    <a:pt x="953" y="540"/>
                  </a:lnTo>
                  <a:lnTo>
                    <a:pt x="955" y="516"/>
                  </a:lnTo>
                  <a:lnTo>
                    <a:pt x="956" y="491"/>
                  </a:lnTo>
                  <a:lnTo>
                    <a:pt x="955" y="467"/>
                  </a:lnTo>
                  <a:lnTo>
                    <a:pt x="952" y="443"/>
                  </a:lnTo>
                  <a:lnTo>
                    <a:pt x="947" y="419"/>
                  </a:lnTo>
                  <a:lnTo>
                    <a:pt x="943" y="393"/>
                  </a:lnTo>
                  <a:lnTo>
                    <a:pt x="935" y="370"/>
                  </a:lnTo>
                  <a:lnTo>
                    <a:pt x="926" y="346"/>
                  </a:lnTo>
                  <a:lnTo>
                    <a:pt x="917" y="323"/>
                  </a:lnTo>
                  <a:lnTo>
                    <a:pt x="905" y="300"/>
                  </a:lnTo>
                  <a:lnTo>
                    <a:pt x="905" y="300"/>
                  </a:lnTo>
                  <a:lnTo>
                    <a:pt x="896" y="285"/>
                  </a:lnTo>
                  <a:lnTo>
                    <a:pt x="887" y="270"/>
                  </a:lnTo>
                  <a:lnTo>
                    <a:pt x="875" y="253"/>
                  </a:lnTo>
                  <a:lnTo>
                    <a:pt x="861" y="237"/>
                  </a:lnTo>
                  <a:lnTo>
                    <a:pt x="846" y="220"/>
                  </a:lnTo>
                  <a:lnTo>
                    <a:pt x="827" y="203"/>
                  </a:lnTo>
                  <a:lnTo>
                    <a:pt x="808" y="186"/>
                  </a:lnTo>
                  <a:lnTo>
                    <a:pt x="787" y="170"/>
                  </a:lnTo>
                  <a:lnTo>
                    <a:pt x="764" y="155"/>
                  </a:lnTo>
                  <a:lnTo>
                    <a:pt x="736" y="141"/>
                  </a:lnTo>
                  <a:lnTo>
                    <a:pt x="709" y="129"/>
                  </a:lnTo>
                  <a:lnTo>
                    <a:pt x="677" y="118"/>
                  </a:lnTo>
                  <a:lnTo>
                    <a:pt x="644" y="109"/>
                  </a:lnTo>
                  <a:lnTo>
                    <a:pt x="607" y="103"/>
                  </a:lnTo>
                  <a:lnTo>
                    <a:pt x="569" y="99"/>
                  </a:lnTo>
                  <a:lnTo>
                    <a:pt x="527" y="97"/>
                  </a:lnTo>
                  <a:lnTo>
                    <a:pt x="527" y="97"/>
                  </a:lnTo>
                  <a:lnTo>
                    <a:pt x="485" y="99"/>
                  </a:lnTo>
                  <a:lnTo>
                    <a:pt x="447" y="103"/>
                  </a:lnTo>
                  <a:lnTo>
                    <a:pt x="410" y="109"/>
                  </a:lnTo>
                  <a:lnTo>
                    <a:pt x="377" y="118"/>
                  </a:lnTo>
                  <a:lnTo>
                    <a:pt x="345" y="129"/>
                  </a:lnTo>
                  <a:lnTo>
                    <a:pt x="318" y="141"/>
                  </a:lnTo>
                  <a:lnTo>
                    <a:pt x="290" y="155"/>
                  </a:lnTo>
                  <a:lnTo>
                    <a:pt x="268" y="170"/>
                  </a:lnTo>
                  <a:lnTo>
                    <a:pt x="246" y="186"/>
                  </a:lnTo>
                  <a:lnTo>
                    <a:pt x="227" y="203"/>
                  </a:lnTo>
                  <a:lnTo>
                    <a:pt x="208" y="220"/>
                  </a:lnTo>
                  <a:lnTo>
                    <a:pt x="193" y="237"/>
                  </a:lnTo>
                  <a:lnTo>
                    <a:pt x="179" y="253"/>
                  </a:lnTo>
                  <a:lnTo>
                    <a:pt x="167" y="270"/>
                  </a:lnTo>
                  <a:lnTo>
                    <a:pt x="158" y="285"/>
                  </a:lnTo>
                  <a:lnTo>
                    <a:pt x="149" y="300"/>
                  </a:lnTo>
                  <a:lnTo>
                    <a:pt x="149" y="300"/>
                  </a:lnTo>
                  <a:lnTo>
                    <a:pt x="137" y="323"/>
                  </a:lnTo>
                  <a:lnTo>
                    <a:pt x="128" y="346"/>
                  </a:lnTo>
                  <a:lnTo>
                    <a:pt x="119" y="370"/>
                  </a:lnTo>
                  <a:lnTo>
                    <a:pt x="111" y="393"/>
                  </a:lnTo>
                  <a:lnTo>
                    <a:pt x="107" y="419"/>
                  </a:lnTo>
                  <a:lnTo>
                    <a:pt x="102" y="443"/>
                  </a:lnTo>
                  <a:lnTo>
                    <a:pt x="99" y="467"/>
                  </a:lnTo>
                  <a:lnTo>
                    <a:pt x="98" y="491"/>
                  </a:lnTo>
                  <a:lnTo>
                    <a:pt x="99" y="516"/>
                  </a:lnTo>
                  <a:lnTo>
                    <a:pt x="101" y="540"/>
                  </a:lnTo>
                  <a:lnTo>
                    <a:pt x="104" y="563"/>
                  </a:lnTo>
                  <a:lnTo>
                    <a:pt x="108" y="585"/>
                  </a:lnTo>
                  <a:lnTo>
                    <a:pt x="116" y="608"/>
                  </a:lnTo>
                  <a:lnTo>
                    <a:pt x="123" y="629"/>
                  </a:lnTo>
                  <a:lnTo>
                    <a:pt x="132" y="649"/>
                  </a:lnTo>
                  <a:lnTo>
                    <a:pt x="143" y="669"/>
                  </a:lnTo>
                  <a:lnTo>
                    <a:pt x="143" y="669"/>
                  </a:lnTo>
                  <a:lnTo>
                    <a:pt x="179" y="728"/>
                  </a:lnTo>
                  <a:lnTo>
                    <a:pt x="216" y="792"/>
                  </a:lnTo>
                  <a:lnTo>
                    <a:pt x="251" y="857"/>
                  </a:lnTo>
                  <a:lnTo>
                    <a:pt x="284" y="924"/>
                  </a:lnTo>
                  <a:lnTo>
                    <a:pt x="299" y="959"/>
                  </a:lnTo>
                  <a:lnTo>
                    <a:pt x="313" y="992"/>
                  </a:lnTo>
                  <a:lnTo>
                    <a:pt x="327" y="1025"/>
                  </a:lnTo>
                  <a:lnTo>
                    <a:pt x="339" y="1059"/>
                  </a:lnTo>
                  <a:lnTo>
                    <a:pt x="349" y="1092"/>
                  </a:lnTo>
                  <a:lnTo>
                    <a:pt x="357" y="1124"/>
                  </a:lnTo>
                  <a:lnTo>
                    <a:pt x="365" y="1156"/>
                  </a:lnTo>
                  <a:lnTo>
                    <a:pt x="369" y="1186"/>
                  </a:lnTo>
                  <a:lnTo>
                    <a:pt x="369" y="1186"/>
                  </a:lnTo>
                  <a:close/>
                </a:path>
              </a:pathLst>
            </a:custGeom>
            <a:grpFill/>
            <a:ln>
              <a:noFill/>
            </a:ln>
          </p:spPr>
          <p:txBody>
            <a:bodyPr vert="horz" wrap="square" lIns="91440" tIns="45720" rIns="91440" bIns="45720" numCol="1" anchor="t" anchorCtr="0" compatLnSpc="1"/>
            <a:lstStyle/>
            <a:p>
              <a:endParaRPr lang="zh-CN" altLang="en-US"/>
            </a:p>
          </p:txBody>
        </p:sp>
        <p:sp>
          <p:nvSpPr>
            <p:cNvPr id="84" name="Freeform 7"/>
            <p:cNvSpPr/>
            <p:nvPr/>
          </p:nvSpPr>
          <p:spPr bwMode="auto">
            <a:xfrm>
              <a:off x="4113866" y="2196774"/>
              <a:ext cx="232483" cy="49776"/>
            </a:xfrm>
            <a:custGeom>
              <a:avLst/>
              <a:gdLst>
                <a:gd name="T0" fmla="*/ 355 w 397"/>
                <a:gd name="T1" fmla="*/ 85 h 85"/>
                <a:gd name="T2" fmla="*/ 42 w 397"/>
                <a:gd name="T3" fmla="*/ 85 h 85"/>
                <a:gd name="T4" fmla="*/ 42 w 397"/>
                <a:gd name="T5" fmla="*/ 85 h 85"/>
                <a:gd name="T6" fmla="*/ 33 w 397"/>
                <a:gd name="T7" fmla="*/ 84 h 85"/>
                <a:gd name="T8" fmla="*/ 25 w 397"/>
                <a:gd name="T9" fmla="*/ 82 h 85"/>
                <a:gd name="T10" fmla="*/ 18 w 397"/>
                <a:gd name="T11" fmla="*/ 77 h 85"/>
                <a:gd name="T12" fmla="*/ 12 w 397"/>
                <a:gd name="T13" fmla="*/ 73 h 85"/>
                <a:gd name="T14" fmla="*/ 7 w 397"/>
                <a:gd name="T15" fmla="*/ 67 h 85"/>
                <a:gd name="T16" fmla="*/ 3 w 397"/>
                <a:gd name="T17" fmla="*/ 59 h 85"/>
                <a:gd name="T18" fmla="*/ 1 w 397"/>
                <a:gd name="T19" fmla="*/ 52 h 85"/>
                <a:gd name="T20" fmla="*/ 0 w 397"/>
                <a:gd name="T21" fmla="*/ 43 h 85"/>
                <a:gd name="T22" fmla="*/ 0 w 397"/>
                <a:gd name="T23" fmla="*/ 43 h 85"/>
                <a:gd name="T24" fmla="*/ 0 w 397"/>
                <a:gd name="T25" fmla="*/ 43 h 85"/>
                <a:gd name="T26" fmla="*/ 1 w 397"/>
                <a:gd name="T27" fmla="*/ 33 h 85"/>
                <a:gd name="T28" fmla="*/ 3 w 397"/>
                <a:gd name="T29" fmla="*/ 26 h 85"/>
                <a:gd name="T30" fmla="*/ 7 w 397"/>
                <a:gd name="T31" fmla="*/ 18 h 85"/>
                <a:gd name="T32" fmla="*/ 12 w 397"/>
                <a:gd name="T33" fmla="*/ 12 h 85"/>
                <a:gd name="T34" fmla="*/ 18 w 397"/>
                <a:gd name="T35" fmla="*/ 8 h 85"/>
                <a:gd name="T36" fmla="*/ 25 w 397"/>
                <a:gd name="T37" fmla="*/ 3 h 85"/>
                <a:gd name="T38" fmla="*/ 33 w 397"/>
                <a:gd name="T39" fmla="*/ 2 h 85"/>
                <a:gd name="T40" fmla="*/ 42 w 397"/>
                <a:gd name="T41" fmla="*/ 0 h 85"/>
                <a:gd name="T42" fmla="*/ 355 w 397"/>
                <a:gd name="T43" fmla="*/ 0 h 85"/>
                <a:gd name="T44" fmla="*/ 355 w 397"/>
                <a:gd name="T45" fmla="*/ 0 h 85"/>
                <a:gd name="T46" fmla="*/ 364 w 397"/>
                <a:gd name="T47" fmla="*/ 2 h 85"/>
                <a:gd name="T48" fmla="*/ 371 w 397"/>
                <a:gd name="T49" fmla="*/ 3 h 85"/>
                <a:gd name="T50" fmla="*/ 379 w 397"/>
                <a:gd name="T51" fmla="*/ 8 h 85"/>
                <a:gd name="T52" fmla="*/ 385 w 397"/>
                <a:gd name="T53" fmla="*/ 12 h 85"/>
                <a:gd name="T54" fmla="*/ 390 w 397"/>
                <a:gd name="T55" fmla="*/ 18 h 85"/>
                <a:gd name="T56" fmla="*/ 394 w 397"/>
                <a:gd name="T57" fmla="*/ 26 h 85"/>
                <a:gd name="T58" fmla="*/ 396 w 397"/>
                <a:gd name="T59" fmla="*/ 33 h 85"/>
                <a:gd name="T60" fmla="*/ 397 w 397"/>
                <a:gd name="T61" fmla="*/ 43 h 85"/>
                <a:gd name="T62" fmla="*/ 397 w 397"/>
                <a:gd name="T63" fmla="*/ 43 h 85"/>
                <a:gd name="T64" fmla="*/ 397 w 397"/>
                <a:gd name="T65" fmla="*/ 43 h 85"/>
                <a:gd name="T66" fmla="*/ 396 w 397"/>
                <a:gd name="T67" fmla="*/ 52 h 85"/>
                <a:gd name="T68" fmla="*/ 394 w 397"/>
                <a:gd name="T69" fmla="*/ 59 h 85"/>
                <a:gd name="T70" fmla="*/ 390 w 397"/>
                <a:gd name="T71" fmla="*/ 67 h 85"/>
                <a:gd name="T72" fmla="*/ 385 w 397"/>
                <a:gd name="T73" fmla="*/ 73 h 85"/>
                <a:gd name="T74" fmla="*/ 379 w 397"/>
                <a:gd name="T75" fmla="*/ 77 h 85"/>
                <a:gd name="T76" fmla="*/ 371 w 397"/>
                <a:gd name="T77" fmla="*/ 82 h 85"/>
                <a:gd name="T78" fmla="*/ 364 w 397"/>
                <a:gd name="T79" fmla="*/ 84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4"/>
                  </a:lnTo>
                  <a:lnTo>
                    <a:pt x="25" y="82"/>
                  </a:lnTo>
                  <a:lnTo>
                    <a:pt x="18" y="77"/>
                  </a:lnTo>
                  <a:lnTo>
                    <a:pt x="12" y="73"/>
                  </a:lnTo>
                  <a:lnTo>
                    <a:pt x="7" y="67"/>
                  </a:lnTo>
                  <a:lnTo>
                    <a:pt x="3" y="59"/>
                  </a:lnTo>
                  <a:lnTo>
                    <a:pt x="1" y="52"/>
                  </a:lnTo>
                  <a:lnTo>
                    <a:pt x="0" y="43"/>
                  </a:lnTo>
                  <a:lnTo>
                    <a:pt x="0" y="43"/>
                  </a:lnTo>
                  <a:lnTo>
                    <a:pt x="0" y="43"/>
                  </a:lnTo>
                  <a:lnTo>
                    <a:pt x="1" y="33"/>
                  </a:lnTo>
                  <a:lnTo>
                    <a:pt x="3" y="26"/>
                  </a:lnTo>
                  <a:lnTo>
                    <a:pt x="7" y="18"/>
                  </a:lnTo>
                  <a:lnTo>
                    <a:pt x="12" y="12"/>
                  </a:lnTo>
                  <a:lnTo>
                    <a:pt x="18" y="8"/>
                  </a:lnTo>
                  <a:lnTo>
                    <a:pt x="25" y="3"/>
                  </a:lnTo>
                  <a:lnTo>
                    <a:pt x="33" y="2"/>
                  </a:lnTo>
                  <a:lnTo>
                    <a:pt x="42" y="0"/>
                  </a:lnTo>
                  <a:lnTo>
                    <a:pt x="355" y="0"/>
                  </a:lnTo>
                  <a:lnTo>
                    <a:pt x="355" y="0"/>
                  </a:lnTo>
                  <a:lnTo>
                    <a:pt x="364" y="2"/>
                  </a:lnTo>
                  <a:lnTo>
                    <a:pt x="371" y="3"/>
                  </a:lnTo>
                  <a:lnTo>
                    <a:pt x="379" y="8"/>
                  </a:lnTo>
                  <a:lnTo>
                    <a:pt x="385" y="12"/>
                  </a:lnTo>
                  <a:lnTo>
                    <a:pt x="390" y="18"/>
                  </a:lnTo>
                  <a:lnTo>
                    <a:pt x="394" y="26"/>
                  </a:lnTo>
                  <a:lnTo>
                    <a:pt x="396" y="33"/>
                  </a:lnTo>
                  <a:lnTo>
                    <a:pt x="397" y="43"/>
                  </a:lnTo>
                  <a:lnTo>
                    <a:pt x="397" y="43"/>
                  </a:lnTo>
                  <a:lnTo>
                    <a:pt x="397" y="43"/>
                  </a:lnTo>
                  <a:lnTo>
                    <a:pt x="396" y="52"/>
                  </a:lnTo>
                  <a:lnTo>
                    <a:pt x="394" y="59"/>
                  </a:lnTo>
                  <a:lnTo>
                    <a:pt x="390" y="67"/>
                  </a:lnTo>
                  <a:lnTo>
                    <a:pt x="385" y="73"/>
                  </a:lnTo>
                  <a:lnTo>
                    <a:pt x="379" y="77"/>
                  </a:lnTo>
                  <a:lnTo>
                    <a:pt x="371" y="82"/>
                  </a:lnTo>
                  <a:lnTo>
                    <a:pt x="364" y="84"/>
                  </a:lnTo>
                  <a:lnTo>
                    <a:pt x="355" y="85"/>
                  </a:lnTo>
                  <a:lnTo>
                    <a:pt x="355" y="85"/>
                  </a:lnTo>
                  <a:close/>
                </a:path>
              </a:pathLst>
            </a:custGeom>
            <a:grpFill/>
            <a:ln w="12700">
              <a:noFill/>
              <a:round/>
            </a:ln>
          </p:spPr>
          <p:txBody>
            <a:bodyPr vert="horz" wrap="square" lIns="91440" tIns="45720" rIns="91440" bIns="45720" numCol="1" anchor="t" anchorCtr="0" compatLnSpc="1"/>
            <a:lstStyle/>
            <a:p>
              <a:endParaRPr lang="zh-CN" altLang="en-US"/>
            </a:p>
          </p:txBody>
        </p:sp>
        <p:sp>
          <p:nvSpPr>
            <p:cNvPr id="85" name="Freeform 8"/>
            <p:cNvSpPr/>
            <p:nvPr/>
          </p:nvSpPr>
          <p:spPr bwMode="auto">
            <a:xfrm>
              <a:off x="4113866" y="2273488"/>
              <a:ext cx="232483" cy="49776"/>
            </a:xfrm>
            <a:custGeom>
              <a:avLst/>
              <a:gdLst>
                <a:gd name="T0" fmla="*/ 355 w 397"/>
                <a:gd name="T1" fmla="*/ 85 h 85"/>
                <a:gd name="T2" fmla="*/ 42 w 397"/>
                <a:gd name="T3" fmla="*/ 85 h 85"/>
                <a:gd name="T4" fmla="*/ 42 w 397"/>
                <a:gd name="T5" fmla="*/ 85 h 85"/>
                <a:gd name="T6" fmla="*/ 33 w 397"/>
                <a:gd name="T7" fmla="*/ 83 h 85"/>
                <a:gd name="T8" fmla="*/ 25 w 397"/>
                <a:gd name="T9" fmla="*/ 81 h 85"/>
                <a:gd name="T10" fmla="*/ 18 w 397"/>
                <a:gd name="T11" fmla="*/ 77 h 85"/>
                <a:gd name="T12" fmla="*/ 12 w 397"/>
                <a:gd name="T13" fmla="*/ 72 h 85"/>
                <a:gd name="T14" fmla="*/ 7 w 397"/>
                <a:gd name="T15" fmla="*/ 66 h 85"/>
                <a:gd name="T16" fmla="*/ 3 w 397"/>
                <a:gd name="T17" fmla="*/ 59 h 85"/>
                <a:gd name="T18" fmla="*/ 1 w 397"/>
                <a:gd name="T19" fmla="*/ 51 h 85"/>
                <a:gd name="T20" fmla="*/ 0 w 397"/>
                <a:gd name="T21" fmla="*/ 42 h 85"/>
                <a:gd name="T22" fmla="*/ 0 w 397"/>
                <a:gd name="T23" fmla="*/ 42 h 85"/>
                <a:gd name="T24" fmla="*/ 0 w 397"/>
                <a:gd name="T25" fmla="*/ 42 h 85"/>
                <a:gd name="T26" fmla="*/ 1 w 397"/>
                <a:gd name="T27" fmla="*/ 33 h 85"/>
                <a:gd name="T28" fmla="*/ 3 w 397"/>
                <a:gd name="T29" fmla="*/ 25 h 85"/>
                <a:gd name="T30" fmla="*/ 7 w 397"/>
                <a:gd name="T31" fmla="*/ 18 h 85"/>
                <a:gd name="T32" fmla="*/ 12 w 397"/>
                <a:gd name="T33" fmla="*/ 12 h 85"/>
                <a:gd name="T34" fmla="*/ 18 w 397"/>
                <a:gd name="T35" fmla="*/ 7 h 85"/>
                <a:gd name="T36" fmla="*/ 25 w 397"/>
                <a:gd name="T37" fmla="*/ 3 h 85"/>
                <a:gd name="T38" fmla="*/ 33 w 397"/>
                <a:gd name="T39" fmla="*/ 1 h 85"/>
                <a:gd name="T40" fmla="*/ 42 w 397"/>
                <a:gd name="T41" fmla="*/ 0 h 85"/>
                <a:gd name="T42" fmla="*/ 355 w 397"/>
                <a:gd name="T43" fmla="*/ 0 h 85"/>
                <a:gd name="T44" fmla="*/ 355 w 397"/>
                <a:gd name="T45" fmla="*/ 0 h 85"/>
                <a:gd name="T46" fmla="*/ 364 w 397"/>
                <a:gd name="T47" fmla="*/ 1 h 85"/>
                <a:gd name="T48" fmla="*/ 371 w 397"/>
                <a:gd name="T49" fmla="*/ 3 h 85"/>
                <a:gd name="T50" fmla="*/ 379 w 397"/>
                <a:gd name="T51" fmla="*/ 7 h 85"/>
                <a:gd name="T52" fmla="*/ 385 w 397"/>
                <a:gd name="T53" fmla="*/ 12 h 85"/>
                <a:gd name="T54" fmla="*/ 390 w 397"/>
                <a:gd name="T55" fmla="*/ 18 h 85"/>
                <a:gd name="T56" fmla="*/ 394 w 397"/>
                <a:gd name="T57" fmla="*/ 25 h 85"/>
                <a:gd name="T58" fmla="*/ 396 w 397"/>
                <a:gd name="T59" fmla="*/ 33 h 85"/>
                <a:gd name="T60" fmla="*/ 397 w 397"/>
                <a:gd name="T61" fmla="*/ 42 h 85"/>
                <a:gd name="T62" fmla="*/ 397 w 397"/>
                <a:gd name="T63" fmla="*/ 42 h 85"/>
                <a:gd name="T64" fmla="*/ 397 w 397"/>
                <a:gd name="T65" fmla="*/ 42 h 85"/>
                <a:gd name="T66" fmla="*/ 396 w 397"/>
                <a:gd name="T67" fmla="*/ 51 h 85"/>
                <a:gd name="T68" fmla="*/ 394 w 397"/>
                <a:gd name="T69" fmla="*/ 59 h 85"/>
                <a:gd name="T70" fmla="*/ 390 w 397"/>
                <a:gd name="T71" fmla="*/ 66 h 85"/>
                <a:gd name="T72" fmla="*/ 385 w 397"/>
                <a:gd name="T73" fmla="*/ 72 h 85"/>
                <a:gd name="T74" fmla="*/ 379 w 397"/>
                <a:gd name="T75" fmla="*/ 77 h 85"/>
                <a:gd name="T76" fmla="*/ 371 w 397"/>
                <a:gd name="T77" fmla="*/ 81 h 85"/>
                <a:gd name="T78" fmla="*/ 364 w 397"/>
                <a:gd name="T79" fmla="*/ 83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3"/>
                  </a:lnTo>
                  <a:lnTo>
                    <a:pt x="25" y="81"/>
                  </a:lnTo>
                  <a:lnTo>
                    <a:pt x="18" y="77"/>
                  </a:lnTo>
                  <a:lnTo>
                    <a:pt x="12" y="72"/>
                  </a:lnTo>
                  <a:lnTo>
                    <a:pt x="7" y="66"/>
                  </a:lnTo>
                  <a:lnTo>
                    <a:pt x="3" y="59"/>
                  </a:lnTo>
                  <a:lnTo>
                    <a:pt x="1" y="51"/>
                  </a:lnTo>
                  <a:lnTo>
                    <a:pt x="0" y="42"/>
                  </a:lnTo>
                  <a:lnTo>
                    <a:pt x="0" y="42"/>
                  </a:lnTo>
                  <a:lnTo>
                    <a:pt x="0" y="42"/>
                  </a:lnTo>
                  <a:lnTo>
                    <a:pt x="1" y="33"/>
                  </a:lnTo>
                  <a:lnTo>
                    <a:pt x="3" y="25"/>
                  </a:lnTo>
                  <a:lnTo>
                    <a:pt x="7" y="18"/>
                  </a:lnTo>
                  <a:lnTo>
                    <a:pt x="12" y="12"/>
                  </a:lnTo>
                  <a:lnTo>
                    <a:pt x="18" y="7"/>
                  </a:lnTo>
                  <a:lnTo>
                    <a:pt x="25" y="3"/>
                  </a:lnTo>
                  <a:lnTo>
                    <a:pt x="33" y="1"/>
                  </a:lnTo>
                  <a:lnTo>
                    <a:pt x="42" y="0"/>
                  </a:lnTo>
                  <a:lnTo>
                    <a:pt x="355" y="0"/>
                  </a:lnTo>
                  <a:lnTo>
                    <a:pt x="355" y="0"/>
                  </a:lnTo>
                  <a:lnTo>
                    <a:pt x="364" y="1"/>
                  </a:lnTo>
                  <a:lnTo>
                    <a:pt x="371" y="3"/>
                  </a:lnTo>
                  <a:lnTo>
                    <a:pt x="379" y="7"/>
                  </a:lnTo>
                  <a:lnTo>
                    <a:pt x="385" y="12"/>
                  </a:lnTo>
                  <a:lnTo>
                    <a:pt x="390" y="18"/>
                  </a:lnTo>
                  <a:lnTo>
                    <a:pt x="394" y="25"/>
                  </a:lnTo>
                  <a:lnTo>
                    <a:pt x="396" y="33"/>
                  </a:lnTo>
                  <a:lnTo>
                    <a:pt x="397" y="42"/>
                  </a:lnTo>
                  <a:lnTo>
                    <a:pt x="397" y="42"/>
                  </a:lnTo>
                  <a:lnTo>
                    <a:pt x="397" y="42"/>
                  </a:lnTo>
                  <a:lnTo>
                    <a:pt x="396" y="51"/>
                  </a:lnTo>
                  <a:lnTo>
                    <a:pt x="394" y="59"/>
                  </a:lnTo>
                  <a:lnTo>
                    <a:pt x="390" y="66"/>
                  </a:lnTo>
                  <a:lnTo>
                    <a:pt x="385" y="72"/>
                  </a:lnTo>
                  <a:lnTo>
                    <a:pt x="379" y="77"/>
                  </a:lnTo>
                  <a:lnTo>
                    <a:pt x="371" y="81"/>
                  </a:lnTo>
                  <a:lnTo>
                    <a:pt x="364" y="83"/>
                  </a:lnTo>
                  <a:lnTo>
                    <a:pt x="355" y="85"/>
                  </a:lnTo>
                  <a:lnTo>
                    <a:pt x="355" y="85"/>
                  </a:lnTo>
                  <a:close/>
                </a:path>
              </a:pathLst>
            </a:custGeom>
            <a:grpFill/>
            <a:ln w="12700">
              <a:noFill/>
              <a:round/>
            </a:ln>
          </p:spPr>
          <p:txBody>
            <a:bodyPr vert="horz" wrap="square" lIns="91440" tIns="45720" rIns="91440" bIns="45720" numCol="1" anchor="t" anchorCtr="0" compatLnSpc="1"/>
            <a:lstStyle/>
            <a:p>
              <a:endParaRPr lang="zh-CN" altLang="en-US"/>
            </a:p>
          </p:txBody>
        </p:sp>
        <p:sp>
          <p:nvSpPr>
            <p:cNvPr id="86" name="Freeform 9"/>
            <p:cNvSpPr/>
            <p:nvPr/>
          </p:nvSpPr>
          <p:spPr bwMode="auto">
            <a:xfrm>
              <a:off x="4159542" y="2349616"/>
              <a:ext cx="140544" cy="49776"/>
            </a:xfrm>
            <a:custGeom>
              <a:avLst/>
              <a:gdLst>
                <a:gd name="T0" fmla="*/ 198 w 240"/>
                <a:gd name="T1" fmla="*/ 85 h 85"/>
                <a:gd name="T2" fmla="*/ 43 w 240"/>
                <a:gd name="T3" fmla="*/ 85 h 85"/>
                <a:gd name="T4" fmla="*/ 43 w 240"/>
                <a:gd name="T5" fmla="*/ 85 h 85"/>
                <a:gd name="T6" fmla="*/ 34 w 240"/>
                <a:gd name="T7" fmla="*/ 83 h 85"/>
                <a:gd name="T8" fmla="*/ 26 w 240"/>
                <a:gd name="T9" fmla="*/ 82 h 85"/>
                <a:gd name="T10" fmla="*/ 19 w 240"/>
                <a:gd name="T11" fmla="*/ 77 h 85"/>
                <a:gd name="T12" fmla="*/ 13 w 240"/>
                <a:gd name="T13" fmla="*/ 73 h 85"/>
                <a:gd name="T14" fmla="*/ 8 w 240"/>
                <a:gd name="T15" fmla="*/ 67 h 85"/>
                <a:gd name="T16" fmla="*/ 4 w 240"/>
                <a:gd name="T17" fmla="*/ 59 h 85"/>
                <a:gd name="T18" fmla="*/ 2 w 240"/>
                <a:gd name="T19" fmla="*/ 52 h 85"/>
                <a:gd name="T20" fmla="*/ 0 w 240"/>
                <a:gd name="T21" fmla="*/ 43 h 85"/>
                <a:gd name="T22" fmla="*/ 0 w 240"/>
                <a:gd name="T23" fmla="*/ 43 h 85"/>
                <a:gd name="T24" fmla="*/ 0 w 240"/>
                <a:gd name="T25" fmla="*/ 43 h 85"/>
                <a:gd name="T26" fmla="*/ 2 w 240"/>
                <a:gd name="T27" fmla="*/ 33 h 85"/>
                <a:gd name="T28" fmla="*/ 4 w 240"/>
                <a:gd name="T29" fmla="*/ 26 h 85"/>
                <a:gd name="T30" fmla="*/ 8 w 240"/>
                <a:gd name="T31" fmla="*/ 18 h 85"/>
                <a:gd name="T32" fmla="*/ 13 w 240"/>
                <a:gd name="T33" fmla="*/ 12 h 85"/>
                <a:gd name="T34" fmla="*/ 19 w 240"/>
                <a:gd name="T35" fmla="*/ 8 h 85"/>
                <a:gd name="T36" fmla="*/ 26 w 240"/>
                <a:gd name="T37" fmla="*/ 3 h 85"/>
                <a:gd name="T38" fmla="*/ 34 w 240"/>
                <a:gd name="T39" fmla="*/ 2 h 85"/>
                <a:gd name="T40" fmla="*/ 43 w 240"/>
                <a:gd name="T41" fmla="*/ 0 h 85"/>
                <a:gd name="T42" fmla="*/ 198 w 240"/>
                <a:gd name="T43" fmla="*/ 0 h 85"/>
                <a:gd name="T44" fmla="*/ 198 w 240"/>
                <a:gd name="T45" fmla="*/ 0 h 85"/>
                <a:gd name="T46" fmla="*/ 207 w 240"/>
                <a:gd name="T47" fmla="*/ 2 h 85"/>
                <a:gd name="T48" fmla="*/ 214 w 240"/>
                <a:gd name="T49" fmla="*/ 3 h 85"/>
                <a:gd name="T50" fmla="*/ 222 w 240"/>
                <a:gd name="T51" fmla="*/ 8 h 85"/>
                <a:gd name="T52" fmla="*/ 228 w 240"/>
                <a:gd name="T53" fmla="*/ 12 h 85"/>
                <a:gd name="T54" fmla="*/ 233 w 240"/>
                <a:gd name="T55" fmla="*/ 18 h 85"/>
                <a:gd name="T56" fmla="*/ 237 w 240"/>
                <a:gd name="T57" fmla="*/ 26 h 85"/>
                <a:gd name="T58" fmla="*/ 239 w 240"/>
                <a:gd name="T59" fmla="*/ 33 h 85"/>
                <a:gd name="T60" fmla="*/ 240 w 240"/>
                <a:gd name="T61" fmla="*/ 43 h 85"/>
                <a:gd name="T62" fmla="*/ 240 w 240"/>
                <a:gd name="T63" fmla="*/ 43 h 85"/>
                <a:gd name="T64" fmla="*/ 240 w 240"/>
                <a:gd name="T65" fmla="*/ 43 h 85"/>
                <a:gd name="T66" fmla="*/ 239 w 240"/>
                <a:gd name="T67" fmla="*/ 52 h 85"/>
                <a:gd name="T68" fmla="*/ 237 w 240"/>
                <a:gd name="T69" fmla="*/ 59 h 85"/>
                <a:gd name="T70" fmla="*/ 233 w 240"/>
                <a:gd name="T71" fmla="*/ 67 h 85"/>
                <a:gd name="T72" fmla="*/ 228 w 240"/>
                <a:gd name="T73" fmla="*/ 73 h 85"/>
                <a:gd name="T74" fmla="*/ 222 w 240"/>
                <a:gd name="T75" fmla="*/ 77 h 85"/>
                <a:gd name="T76" fmla="*/ 214 w 240"/>
                <a:gd name="T77" fmla="*/ 82 h 85"/>
                <a:gd name="T78" fmla="*/ 207 w 240"/>
                <a:gd name="T79" fmla="*/ 83 h 85"/>
                <a:gd name="T80" fmla="*/ 198 w 240"/>
                <a:gd name="T81" fmla="*/ 85 h 85"/>
                <a:gd name="T82" fmla="*/ 198 w 240"/>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0" h="85">
                  <a:moveTo>
                    <a:pt x="198" y="85"/>
                  </a:moveTo>
                  <a:lnTo>
                    <a:pt x="43" y="85"/>
                  </a:lnTo>
                  <a:lnTo>
                    <a:pt x="43" y="85"/>
                  </a:lnTo>
                  <a:lnTo>
                    <a:pt x="34" y="83"/>
                  </a:lnTo>
                  <a:lnTo>
                    <a:pt x="26" y="82"/>
                  </a:lnTo>
                  <a:lnTo>
                    <a:pt x="19" y="77"/>
                  </a:lnTo>
                  <a:lnTo>
                    <a:pt x="13" y="73"/>
                  </a:lnTo>
                  <a:lnTo>
                    <a:pt x="8" y="67"/>
                  </a:lnTo>
                  <a:lnTo>
                    <a:pt x="4" y="59"/>
                  </a:lnTo>
                  <a:lnTo>
                    <a:pt x="2" y="52"/>
                  </a:lnTo>
                  <a:lnTo>
                    <a:pt x="0" y="43"/>
                  </a:lnTo>
                  <a:lnTo>
                    <a:pt x="0" y="43"/>
                  </a:lnTo>
                  <a:lnTo>
                    <a:pt x="0" y="43"/>
                  </a:lnTo>
                  <a:lnTo>
                    <a:pt x="2" y="33"/>
                  </a:lnTo>
                  <a:lnTo>
                    <a:pt x="4" y="26"/>
                  </a:lnTo>
                  <a:lnTo>
                    <a:pt x="8" y="18"/>
                  </a:lnTo>
                  <a:lnTo>
                    <a:pt x="13" y="12"/>
                  </a:lnTo>
                  <a:lnTo>
                    <a:pt x="19" y="8"/>
                  </a:lnTo>
                  <a:lnTo>
                    <a:pt x="26" y="3"/>
                  </a:lnTo>
                  <a:lnTo>
                    <a:pt x="34" y="2"/>
                  </a:lnTo>
                  <a:lnTo>
                    <a:pt x="43" y="0"/>
                  </a:lnTo>
                  <a:lnTo>
                    <a:pt x="198" y="0"/>
                  </a:lnTo>
                  <a:lnTo>
                    <a:pt x="198" y="0"/>
                  </a:lnTo>
                  <a:lnTo>
                    <a:pt x="207" y="2"/>
                  </a:lnTo>
                  <a:lnTo>
                    <a:pt x="214" y="3"/>
                  </a:lnTo>
                  <a:lnTo>
                    <a:pt x="222" y="8"/>
                  </a:lnTo>
                  <a:lnTo>
                    <a:pt x="228" y="12"/>
                  </a:lnTo>
                  <a:lnTo>
                    <a:pt x="233" y="18"/>
                  </a:lnTo>
                  <a:lnTo>
                    <a:pt x="237" y="26"/>
                  </a:lnTo>
                  <a:lnTo>
                    <a:pt x="239" y="33"/>
                  </a:lnTo>
                  <a:lnTo>
                    <a:pt x="240" y="43"/>
                  </a:lnTo>
                  <a:lnTo>
                    <a:pt x="240" y="43"/>
                  </a:lnTo>
                  <a:lnTo>
                    <a:pt x="240" y="43"/>
                  </a:lnTo>
                  <a:lnTo>
                    <a:pt x="239" y="52"/>
                  </a:lnTo>
                  <a:lnTo>
                    <a:pt x="237" y="59"/>
                  </a:lnTo>
                  <a:lnTo>
                    <a:pt x="233" y="67"/>
                  </a:lnTo>
                  <a:lnTo>
                    <a:pt x="228" y="73"/>
                  </a:lnTo>
                  <a:lnTo>
                    <a:pt x="222" y="77"/>
                  </a:lnTo>
                  <a:lnTo>
                    <a:pt x="214" y="82"/>
                  </a:lnTo>
                  <a:lnTo>
                    <a:pt x="207" y="83"/>
                  </a:lnTo>
                  <a:lnTo>
                    <a:pt x="198" y="85"/>
                  </a:lnTo>
                  <a:lnTo>
                    <a:pt x="198" y="85"/>
                  </a:lnTo>
                  <a:close/>
                </a:path>
              </a:pathLst>
            </a:custGeom>
            <a:grpFill/>
            <a:ln w="12700">
              <a:noFill/>
              <a:round/>
            </a:ln>
          </p:spPr>
          <p:txBody>
            <a:bodyPr vert="horz" wrap="square" lIns="91440" tIns="45720" rIns="91440" bIns="45720" numCol="1" anchor="t" anchorCtr="0" compatLnSpc="1"/>
            <a:lstStyle/>
            <a:p>
              <a:endParaRPr lang="zh-CN" altLang="en-US"/>
            </a:p>
          </p:txBody>
        </p:sp>
        <p:grpSp>
          <p:nvGrpSpPr>
            <p:cNvPr id="87" name="组合 86"/>
            <p:cNvGrpSpPr/>
            <p:nvPr/>
          </p:nvGrpSpPr>
          <p:grpSpPr>
            <a:xfrm>
              <a:off x="3729712" y="1203598"/>
              <a:ext cx="1013087" cy="846777"/>
              <a:chOff x="755576" y="1218406"/>
              <a:chExt cx="2671709" cy="2233117"/>
            </a:xfrm>
            <a:grpFill/>
          </p:grpSpPr>
          <p:sp>
            <p:nvSpPr>
              <p:cNvPr id="88" name="Freeform 10"/>
              <p:cNvSpPr/>
              <p:nvPr/>
            </p:nvSpPr>
            <p:spPr bwMode="auto">
              <a:xfrm>
                <a:off x="2042011" y="1218406"/>
                <a:ext cx="66407" cy="393807"/>
              </a:xfrm>
              <a:custGeom>
                <a:avLst/>
                <a:gdLst>
                  <a:gd name="T0" fmla="*/ 21 w 43"/>
                  <a:gd name="T1" fmla="*/ 255 h 255"/>
                  <a:gd name="T2" fmla="*/ 21 w 43"/>
                  <a:gd name="T3" fmla="*/ 255 h 255"/>
                  <a:gd name="T4" fmla="*/ 14 w 43"/>
                  <a:gd name="T5" fmla="*/ 253 h 255"/>
                  <a:gd name="T6" fmla="*/ 6 w 43"/>
                  <a:gd name="T7" fmla="*/ 249 h 255"/>
                  <a:gd name="T8" fmla="*/ 2 w 43"/>
                  <a:gd name="T9" fmla="*/ 241 h 255"/>
                  <a:gd name="T10" fmla="*/ 0 w 43"/>
                  <a:gd name="T11" fmla="*/ 234 h 255"/>
                  <a:gd name="T12" fmla="*/ 0 w 43"/>
                  <a:gd name="T13" fmla="*/ 21 h 255"/>
                  <a:gd name="T14" fmla="*/ 0 w 43"/>
                  <a:gd name="T15" fmla="*/ 21 h 255"/>
                  <a:gd name="T16" fmla="*/ 2 w 43"/>
                  <a:gd name="T17" fmla="*/ 14 h 255"/>
                  <a:gd name="T18" fmla="*/ 6 w 43"/>
                  <a:gd name="T19" fmla="*/ 6 h 255"/>
                  <a:gd name="T20" fmla="*/ 14 w 43"/>
                  <a:gd name="T21" fmla="*/ 2 h 255"/>
                  <a:gd name="T22" fmla="*/ 21 w 43"/>
                  <a:gd name="T23" fmla="*/ 0 h 255"/>
                  <a:gd name="T24" fmla="*/ 21 w 43"/>
                  <a:gd name="T25" fmla="*/ 0 h 255"/>
                  <a:gd name="T26" fmla="*/ 29 w 43"/>
                  <a:gd name="T27" fmla="*/ 2 h 255"/>
                  <a:gd name="T28" fmla="*/ 37 w 43"/>
                  <a:gd name="T29" fmla="*/ 6 h 255"/>
                  <a:gd name="T30" fmla="*/ 41 w 43"/>
                  <a:gd name="T31" fmla="*/ 14 h 255"/>
                  <a:gd name="T32" fmla="*/ 43 w 43"/>
                  <a:gd name="T33" fmla="*/ 21 h 255"/>
                  <a:gd name="T34" fmla="*/ 43 w 43"/>
                  <a:gd name="T35" fmla="*/ 234 h 255"/>
                  <a:gd name="T36" fmla="*/ 43 w 43"/>
                  <a:gd name="T37" fmla="*/ 234 h 255"/>
                  <a:gd name="T38" fmla="*/ 41 w 43"/>
                  <a:gd name="T39" fmla="*/ 241 h 255"/>
                  <a:gd name="T40" fmla="*/ 37 w 43"/>
                  <a:gd name="T41" fmla="*/ 249 h 255"/>
                  <a:gd name="T42" fmla="*/ 29 w 43"/>
                  <a:gd name="T43" fmla="*/ 253 h 255"/>
                  <a:gd name="T44" fmla="*/ 21 w 43"/>
                  <a:gd name="T45" fmla="*/ 255 h 255"/>
                  <a:gd name="T46" fmla="*/ 21 w 43"/>
                  <a:gd name="T47"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255">
                    <a:moveTo>
                      <a:pt x="21" y="255"/>
                    </a:moveTo>
                    <a:lnTo>
                      <a:pt x="21" y="255"/>
                    </a:lnTo>
                    <a:lnTo>
                      <a:pt x="14" y="253"/>
                    </a:lnTo>
                    <a:lnTo>
                      <a:pt x="6" y="249"/>
                    </a:lnTo>
                    <a:lnTo>
                      <a:pt x="2" y="241"/>
                    </a:lnTo>
                    <a:lnTo>
                      <a:pt x="0" y="234"/>
                    </a:lnTo>
                    <a:lnTo>
                      <a:pt x="0" y="21"/>
                    </a:lnTo>
                    <a:lnTo>
                      <a:pt x="0" y="21"/>
                    </a:lnTo>
                    <a:lnTo>
                      <a:pt x="2" y="14"/>
                    </a:lnTo>
                    <a:lnTo>
                      <a:pt x="6" y="6"/>
                    </a:lnTo>
                    <a:lnTo>
                      <a:pt x="14" y="2"/>
                    </a:lnTo>
                    <a:lnTo>
                      <a:pt x="21" y="0"/>
                    </a:lnTo>
                    <a:lnTo>
                      <a:pt x="21" y="0"/>
                    </a:lnTo>
                    <a:lnTo>
                      <a:pt x="29" y="2"/>
                    </a:lnTo>
                    <a:lnTo>
                      <a:pt x="37" y="6"/>
                    </a:lnTo>
                    <a:lnTo>
                      <a:pt x="41" y="14"/>
                    </a:lnTo>
                    <a:lnTo>
                      <a:pt x="43" y="21"/>
                    </a:lnTo>
                    <a:lnTo>
                      <a:pt x="43" y="234"/>
                    </a:lnTo>
                    <a:lnTo>
                      <a:pt x="43" y="234"/>
                    </a:lnTo>
                    <a:lnTo>
                      <a:pt x="41" y="241"/>
                    </a:lnTo>
                    <a:lnTo>
                      <a:pt x="37" y="249"/>
                    </a:lnTo>
                    <a:lnTo>
                      <a:pt x="29" y="253"/>
                    </a:lnTo>
                    <a:lnTo>
                      <a:pt x="21" y="255"/>
                    </a:lnTo>
                    <a:lnTo>
                      <a:pt x="21"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1"/>
              <p:cNvSpPr/>
              <p:nvPr/>
            </p:nvSpPr>
            <p:spPr bwMode="auto">
              <a:xfrm>
                <a:off x="3033478" y="2404459"/>
                <a:ext cx="393807" cy="64862"/>
              </a:xfrm>
              <a:custGeom>
                <a:avLst/>
                <a:gdLst>
                  <a:gd name="T0" fmla="*/ 234 w 255"/>
                  <a:gd name="T1" fmla="*/ 42 h 42"/>
                  <a:gd name="T2" fmla="*/ 21 w 255"/>
                  <a:gd name="T3" fmla="*/ 42 h 42"/>
                  <a:gd name="T4" fmla="*/ 21 w 255"/>
                  <a:gd name="T5" fmla="*/ 42 h 42"/>
                  <a:gd name="T6" fmla="*/ 14 w 255"/>
                  <a:gd name="T7" fmla="*/ 41 h 42"/>
                  <a:gd name="T8" fmla="*/ 8 w 255"/>
                  <a:gd name="T9" fmla="*/ 36 h 42"/>
                  <a:gd name="T10" fmla="*/ 3 w 255"/>
                  <a:gd name="T11" fmla="*/ 28 h 42"/>
                  <a:gd name="T12" fmla="*/ 0 w 255"/>
                  <a:gd name="T13" fmla="*/ 21 h 42"/>
                  <a:gd name="T14" fmla="*/ 0 w 255"/>
                  <a:gd name="T15" fmla="*/ 21 h 42"/>
                  <a:gd name="T16" fmla="*/ 3 w 255"/>
                  <a:gd name="T17" fmla="*/ 13 h 42"/>
                  <a:gd name="T18" fmla="*/ 8 w 255"/>
                  <a:gd name="T19" fmla="*/ 6 h 42"/>
                  <a:gd name="T20" fmla="*/ 14 w 255"/>
                  <a:gd name="T21" fmla="*/ 1 h 42"/>
                  <a:gd name="T22" fmla="*/ 21 w 255"/>
                  <a:gd name="T23" fmla="*/ 0 h 42"/>
                  <a:gd name="T24" fmla="*/ 234 w 255"/>
                  <a:gd name="T25" fmla="*/ 0 h 42"/>
                  <a:gd name="T26" fmla="*/ 234 w 255"/>
                  <a:gd name="T27" fmla="*/ 0 h 42"/>
                  <a:gd name="T28" fmla="*/ 243 w 255"/>
                  <a:gd name="T29" fmla="*/ 1 h 42"/>
                  <a:gd name="T30" fmla="*/ 249 w 255"/>
                  <a:gd name="T31" fmla="*/ 6 h 42"/>
                  <a:gd name="T32" fmla="*/ 253 w 255"/>
                  <a:gd name="T33" fmla="*/ 13 h 42"/>
                  <a:gd name="T34" fmla="*/ 255 w 255"/>
                  <a:gd name="T35" fmla="*/ 21 h 42"/>
                  <a:gd name="T36" fmla="*/ 255 w 255"/>
                  <a:gd name="T37" fmla="*/ 21 h 42"/>
                  <a:gd name="T38" fmla="*/ 253 w 255"/>
                  <a:gd name="T39" fmla="*/ 28 h 42"/>
                  <a:gd name="T40" fmla="*/ 249 w 255"/>
                  <a:gd name="T41" fmla="*/ 36 h 42"/>
                  <a:gd name="T42" fmla="*/ 243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4" y="41"/>
                    </a:lnTo>
                    <a:lnTo>
                      <a:pt x="8" y="36"/>
                    </a:lnTo>
                    <a:lnTo>
                      <a:pt x="3" y="28"/>
                    </a:lnTo>
                    <a:lnTo>
                      <a:pt x="0" y="21"/>
                    </a:lnTo>
                    <a:lnTo>
                      <a:pt x="0" y="21"/>
                    </a:lnTo>
                    <a:lnTo>
                      <a:pt x="3" y="13"/>
                    </a:lnTo>
                    <a:lnTo>
                      <a:pt x="8" y="6"/>
                    </a:lnTo>
                    <a:lnTo>
                      <a:pt x="14" y="1"/>
                    </a:lnTo>
                    <a:lnTo>
                      <a:pt x="21" y="0"/>
                    </a:lnTo>
                    <a:lnTo>
                      <a:pt x="234" y="0"/>
                    </a:lnTo>
                    <a:lnTo>
                      <a:pt x="234" y="0"/>
                    </a:lnTo>
                    <a:lnTo>
                      <a:pt x="243" y="1"/>
                    </a:lnTo>
                    <a:lnTo>
                      <a:pt x="249" y="6"/>
                    </a:lnTo>
                    <a:lnTo>
                      <a:pt x="253" y="13"/>
                    </a:lnTo>
                    <a:lnTo>
                      <a:pt x="255" y="21"/>
                    </a:lnTo>
                    <a:lnTo>
                      <a:pt x="255" y="21"/>
                    </a:lnTo>
                    <a:lnTo>
                      <a:pt x="253" y="28"/>
                    </a:lnTo>
                    <a:lnTo>
                      <a:pt x="249" y="36"/>
                    </a:lnTo>
                    <a:lnTo>
                      <a:pt x="243"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2"/>
              <p:cNvSpPr/>
              <p:nvPr/>
            </p:nvSpPr>
            <p:spPr bwMode="auto">
              <a:xfrm>
                <a:off x="755576" y="2404459"/>
                <a:ext cx="393807" cy="64862"/>
              </a:xfrm>
              <a:custGeom>
                <a:avLst/>
                <a:gdLst>
                  <a:gd name="T0" fmla="*/ 234 w 255"/>
                  <a:gd name="T1" fmla="*/ 42 h 42"/>
                  <a:gd name="T2" fmla="*/ 21 w 255"/>
                  <a:gd name="T3" fmla="*/ 42 h 42"/>
                  <a:gd name="T4" fmla="*/ 21 w 255"/>
                  <a:gd name="T5" fmla="*/ 42 h 42"/>
                  <a:gd name="T6" fmla="*/ 12 w 255"/>
                  <a:gd name="T7" fmla="*/ 41 h 42"/>
                  <a:gd name="T8" fmla="*/ 6 w 255"/>
                  <a:gd name="T9" fmla="*/ 36 h 42"/>
                  <a:gd name="T10" fmla="*/ 2 w 255"/>
                  <a:gd name="T11" fmla="*/ 28 h 42"/>
                  <a:gd name="T12" fmla="*/ 0 w 255"/>
                  <a:gd name="T13" fmla="*/ 21 h 42"/>
                  <a:gd name="T14" fmla="*/ 0 w 255"/>
                  <a:gd name="T15" fmla="*/ 21 h 42"/>
                  <a:gd name="T16" fmla="*/ 2 w 255"/>
                  <a:gd name="T17" fmla="*/ 13 h 42"/>
                  <a:gd name="T18" fmla="*/ 6 w 255"/>
                  <a:gd name="T19" fmla="*/ 6 h 42"/>
                  <a:gd name="T20" fmla="*/ 12 w 255"/>
                  <a:gd name="T21" fmla="*/ 1 h 42"/>
                  <a:gd name="T22" fmla="*/ 21 w 255"/>
                  <a:gd name="T23" fmla="*/ 0 h 42"/>
                  <a:gd name="T24" fmla="*/ 234 w 255"/>
                  <a:gd name="T25" fmla="*/ 0 h 42"/>
                  <a:gd name="T26" fmla="*/ 234 w 255"/>
                  <a:gd name="T27" fmla="*/ 0 h 42"/>
                  <a:gd name="T28" fmla="*/ 241 w 255"/>
                  <a:gd name="T29" fmla="*/ 1 h 42"/>
                  <a:gd name="T30" fmla="*/ 247 w 255"/>
                  <a:gd name="T31" fmla="*/ 6 h 42"/>
                  <a:gd name="T32" fmla="*/ 252 w 255"/>
                  <a:gd name="T33" fmla="*/ 13 h 42"/>
                  <a:gd name="T34" fmla="*/ 255 w 255"/>
                  <a:gd name="T35" fmla="*/ 21 h 42"/>
                  <a:gd name="T36" fmla="*/ 255 w 255"/>
                  <a:gd name="T37" fmla="*/ 21 h 42"/>
                  <a:gd name="T38" fmla="*/ 252 w 255"/>
                  <a:gd name="T39" fmla="*/ 28 h 42"/>
                  <a:gd name="T40" fmla="*/ 247 w 255"/>
                  <a:gd name="T41" fmla="*/ 36 h 42"/>
                  <a:gd name="T42" fmla="*/ 241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2" y="41"/>
                    </a:lnTo>
                    <a:lnTo>
                      <a:pt x="6" y="36"/>
                    </a:lnTo>
                    <a:lnTo>
                      <a:pt x="2" y="28"/>
                    </a:lnTo>
                    <a:lnTo>
                      <a:pt x="0" y="21"/>
                    </a:lnTo>
                    <a:lnTo>
                      <a:pt x="0" y="21"/>
                    </a:lnTo>
                    <a:lnTo>
                      <a:pt x="2" y="13"/>
                    </a:lnTo>
                    <a:lnTo>
                      <a:pt x="6" y="6"/>
                    </a:lnTo>
                    <a:lnTo>
                      <a:pt x="12" y="1"/>
                    </a:lnTo>
                    <a:lnTo>
                      <a:pt x="21" y="0"/>
                    </a:lnTo>
                    <a:lnTo>
                      <a:pt x="234" y="0"/>
                    </a:lnTo>
                    <a:lnTo>
                      <a:pt x="234" y="0"/>
                    </a:lnTo>
                    <a:lnTo>
                      <a:pt x="241" y="1"/>
                    </a:lnTo>
                    <a:lnTo>
                      <a:pt x="247" y="6"/>
                    </a:lnTo>
                    <a:lnTo>
                      <a:pt x="252" y="13"/>
                    </a:lnTo>
                    <a:lnTo>
                      <a:pt x="255" y="21"/>
                    </a:lnTo>
                    <a:lnTo>
                      <a:pt x="255" y="21"/>
                    </a:lnTo>
                    <a:lnTo>
                      <a:pt x="252" y="28"/>
                    </a:lnTo>
                    <a:lnTo>
                      <a:pt x="247" y="36"/>
                    </a:lnTo>
                    <a:lnTo>
                      <a:pt x="241"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3"/>
              <p:cNvSpPr/>
              <p:nvPr/>
            </p:nvSpPr>
            <p:spPr bwMode="auto">
              <a:xfrm>
                <a:off x="2681368" y="1531908"/>
                <a:ext cx="298058" cy="298058"/>
              </a:xfrm>
              <a:custGeom>
                <a:avLst/>
                <a:gdLst>
                  <a:gd name="T0" fmla="*/ 22 w 193"/>
                  <a:gd name="T1" fmla="*/ 193 h 193"/>
                  <a:gd name="T2" fmla="*/ 22 w 193"/>
                  <a:gd name="T3" fmla="*/ 193 h 193"/>
                  <a:gd name="T4" fmla="*/ 14 w 193"/>
                  <a:gd name="T5" fmla="*/ 191 h 193"/>
                  <a:gd name="T6" fmla="*/ 6 w 193"/>
                  <a:gd name="T7" fmla="*/ 187 h 193"/>
                  <a:gd name="T8" fmla="*/ 6 w 193"/>
                  <a:gd name="T9" fmla="*/ 187 h 193"/>
                  <a:gd name="T10" fmla="*/ 2 w 193"/>
                  <a:gd name="T11" fmla="*/ 179 h 193"/>
                  <a:gd name="T12" fmla="*/ 0 w 193"/>
                  <a:gd name="T13" fmla="*/ 172 h 193"/>
                  <a:gd name="T14" fmla="*/ 2 w 193"/>
                  <a:gd name="T15" fmla="*/ 164 h 193"/>
                  <a:gd name="T16" fmla="*/ 6 w 193"/>
                  <a:gd name="T17" fmla="*/ 157 h 193"/>
                  <a:gd name="T18" fmla="*/ 157 w 193"/>
                  <a:gd name="T19" fmla="*/ 6 h 193"/>
                  <a:gd name="T20" fmla="*/ 157 w 193"/>
                  <a:gd name="T21" fmla="*/ 6 h 193"/>
                  <a:gd name="T22" fmla="*/ 164 w 193"/>
                  <a:gd name="T23" fmla="*/ 2 h 193"/>
                  <a:gd name="T24" fmla="*/ 172 w 193"/>
                  <a:gd name="T25" fmla="*/ 0 h 193"/>
                  <a:gd name="T26" fmla="*/ 179 w 193"/>
                  <a:gd name="T27" fmla="*/ 2 h 193"/>
                  <a:gd name="T28" fmla="*/ 187 w 193"/>
                  <a:gd name="T29" fmla="*/ 6 h 193"/>
                  <a:gd name="T30" fmla="*/ 187 w 193"/>
                  <a:gd name="T31" fmla="*/ 6 h 193"/>
                  <a:gd name="T32" fmla="*/ 192 w 193"/>
                  <a:gd name="T33" fmla="*/ 14 h 193"/>
                  <a:gd name="T34" fmla="*/ 193 w 193"/>
                  <a:gd name="T35" fmla="*/ 22 h 193"/>
                  <a:gd name="T36" fmla="*/ 192 w 193"/>
                  <a:gd name="T37" fmla="*/ 29 h 193"/>
                  <a:gd name="T38" fmla="*/ 187 w 193"/>
                  <a:gd name="T39" fmla="*/ 37 h 193"/>
                  <a:gd name="T40" fmla="*/ 37 w 193"/>
                  <a:gd name="T41" fmla="*/ 187 h 193"/>
                  <a:gd name="T42" fmla="*/ 37 w 193"/>
                  <a:gd name="T43" fmla="*/ 187 h 193"/>
                  <a:gd name="T44" fmla="*/ 29 w 193"/>
                  <a:gd name="T45" fmla="*/ 191 h 193"/>
                  <a:gd name="T46" fmla="*/ 22 w 193"/>
                  <a:gd name="T47" fmla="*/ 193 h 193"/>
                  <a:gd name="T48" fmla="*/ 2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2" y="193"/>
                    </a:moveTo>
                    <a:lnTo>
                      <a:pt x="22" y="193"/>
                    </a:lnTo>
                    <a:lnTo>
                      <a:pt x="14" y="191"/>
                    </a:lnTo>
                    <a:lnTo>
                      <a:pt x="6" y="187"/>
                    </a:lnTo>
                    <a:lnTo>
                      <a:pt x="6" y="187"/>
                    </a:lnTo>
                    <a:lnTo>
                      <a:pt x="2" y="179"/>
                    </a:lnTo>
                    <a:lnTo>
                      <a:pt x="0" y="172"/>
                    </a:lnTo>
                    <a:lnTo>
                      <a:pt x="2" y="164"/>
                    </a:lnTo>
                    <a:lnTo>
                      <a:pt x="6" y="157"/>
                    </a:lnTo>
                    <a:lnTo>
                      <a:pt x="157" y="6"/>
                    </a:lnTo>
                    <a:lnTo>
                      <a:pt x="157" y="6"/>
                    </a:lnTo>
                    <a:lnTo>
                      <a:pt x="164" y="2"/>
                    </a:lnTo>
                    <a:lnTo>
                      <a:pt x="172" y="0"/>
                    </a:lnTo>
                    <a:lnTo>
                      <a:pt x="179" y="2"/>
                    </a:lnTo>
                    <a:lnTo>
                      <a:pt x="187" y="6"/>
                    </a:lnTo>
                    <a:lnTo>
                      <a:pt x="187" y="6"/>
                    </a:lnTo>
                    <a:lnTo>
                      <a:pt x="192" y="14"/>
                    </a:lnTo>
                    <a:lnTo>
                      <a:pt x="193" y="22"/>
                    </a:lnTo>
                    <a:lnTo>
                      <a:pt x="192" y="29"/>
                    </a:lnTo>
                    <a:lnTo>
                      <a:pt x="187" y="37"/>
                    </a:lnTo>
                    <a:lnTo>
                      <a:pt x="37" y="187"/>
                    </a:lnTo>
                    <a:lnTo>
                      <a:pt x="37" y="187"/>
                    </a:lnTo>
                    <a:lnTo>
                      <a:pt x="29" y="191"/>
                    </a:lnTo>
                    <a:lnTo>
                      <a:pt x="22" y="193"/>
                    </a:lnTo>
                    <a:lnTo>
                      <a:pt x="2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4"/>
              <p:cNvSpPr/>
              <p:nvPr/>
            </p:nvSpPr>
            <p:spPr bwMode="auto">
              <a:xfrm>
                <a:off x="1086065" y="3127211"/>
                <a:ext cx="298058" cy="298058"/>
              </a:xfrm>
              <a:custGeom>
                <a:avLst/>
                <a:gdLst>
                  <a:gd name="T0" fmla="*/ 21 w 193"/>
                  <a:gd name="T1" fmla="*/ 193 h 193"/>
                  <a:gd name="T2" fmla="*/ 21 w 193"/>
                  <a:gd name="T3" fmla="*/ 193 h 193"/>
                  <a:gd name="T4" fmla="*/ 14 w 193"/>
                  <a:gd name="T5" fmla="*/ 192 h 193"/>
                  <a:gd name="T6" fmla="*/ 6 w 193"/>
                  <a:gd name="T7" fmla="*/ 187 h 193"/>
                  <a:gd name="T8" fmla="*/ 6 w 193"/>
                  <a:gd name="T9" fmla="*/ 187 h 193"/>
                  <a:gd name="T10" fmla="*/ 1 w 193"/>
                  <a:gd name="T11" fmla="*/ 179 h 193"/>
                  <a:gd name="T12" fmla="*/ 0 w 193"/>
                  <a:gd name="T13" fmla="*/ 172 h 193"/>
                  <a:gd name="T14" fmla="*/ 1 w 193"/>
                  <a:gd name="T15" fmla="*/ 164 h 193"/>
                  <a:gd name="T16" fmla="*/ 6 w 193"/>
                  <a:gd name="T17" fmla="*/ 157 h 193"/>
                  <a:gd name="T18" fmla="*/ 156 w 193"/>
                  <a:gd name="T19" fmla="*/ 6 h 193"/>
                  <a:gd name="T20" fmla="*/ 156 w 193"/>
                  <a:gd name="T21" fmla="*/ 6 h 193"/>
                  <a:gd name="T22" fmla="*/ 164 w 193"/>
                  <a:gd name="T23" fmla="*/ 2 h 193"/>
                  <a:gd name="T24" fmla="*/ 171 w 193"/>
                  <a:gd name="T25" fmla="*/ 0 h 193"/>
                  <a:gd name="T26" fmla="*/ 179 w 193"/>
                  <a:gd name="T27" fmla="*/ 2 h 193"/>
                  <a:gd name="T28" fmla="*/ 187 w 193"/>
                  <a:gd name="T29" fmla="*/ 6 h 193"/>
                  <a:gd name="T30" fmla="*/ 187 w 193"/>
                  <a:gd name="T31" fmla="*/ 6 h 193"/>
                  <a:gd name="T32" fmla="*/ 191 w 193"/>
                  <a:gd name="T33" fmla="*/ 14 h 193"/>
                  <a:gd name="T34" fmla="*/ 193 w 193"/>
                  <a:gd name="T35" fmla="*/ 22 h 193"/>
                  <a:gd name="T36" fmla="*/ 191 w 193"/>
                  <a:gd name="T37" fmla="*/ 29 h 193"/>
                  <a:gd name="T38" fmla="*/ 187 w 193"/>
                  <a:gd name="T39" fmla="*/ 37 h 193"/>
                  <a:gd name="T40" fmla="*/ 36 w 193"/>
                  <a:gd name="T41" fmla="*/ 187 h 193"/>
                  <a:gd name="T42" fmla="*/ 36 w 193"/>
                  <a:gd name="T43" fmla="*/ 187 h 193"/>
                  <a:gd name="T44" fmla="*/ 29 w 193"/>
                  <a:gd name="T45" fmla="*/ 192 h 193"/>
                  <a:gd name="T46" fmla="*/ 21 w 193"/>
                  <a:gd name="T47" fmla="*/ 193 h 193"/>
                  <a:gd name="T48" fmla="*/ 21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1" y="193"/>
                    </a:moveTo>
                    <a:lnTo>
                      <a:pt x="21" y="193"/>
                    </a:lnTo>
                    <a:lnTo>
                      <a:pt x="14" y="192"/>
                    </a:lnTo>
                    <a:lnTo>
                      <a:pt x="6" y="187"/>
                    </a:lnTo>
                    <a:lnTo>
                      <a:pt x="6" y="187"/>
                    </a:lnTo>
                    <a:lnTo>
                      <a:pt x="1" y="179"/>
                    </a:lnTo>
                    <a:lnTo>
                      <a:pt x="0" y="172"/>
                    </a:lnTo>
                    <a:lnTo>
                      <a:pt x="1" y="164"/>
                    </a:lnTo>
                    <a:lnTo>
                      <a:pt x="6" y="157"/>
                    </a:lnTo>
                    <a:lnTo>
                      <a:pt x="156" y="6"/>
                    </a:lnTo>
                    <a:lnTo>
                      <a:pt x="156" y="6"/>
                    </a:lnTo>
                    <a:lnTo>
                      <a:pt x="164" y="2"/>
                    </a:lnTo>
                    <a:lnTo>
                      <a:pt x="171" y="0"/>
                    </a:lnTo>
                    <a:lnTo>
                      <a:pt x="179" y="2"/>
                    </a:lnTo>
                    <a:lnTo>
                      <a:pt x="187" y="6"/>
                    </a:lnTo>
                    <a:lnTo>
                      <a:pt x="187" y="6"/>
                    </a:lnTo>
                    <a:lnTo>
                      <a:pt x="191" y="14"/>
                    </a:lnTo>
                    <a:lnTo>
                      <a:pt x="193" y="22"/>
                    </a:lnTo>
                    <a:lnTo>
                      <a:pt x="191" y="29"/>
                    </a:lnTo>
                    <a:lnTo>
                      <a:pt x="187" y="37"/>
                    </a:lnTo>
                    <a:lnTo>
                      <a:pt x="36" y="187"/>
                    </a:lnTo>
                    <a:lnTo>
                      <a:pt x="36" y="187"/>
                    </a:lnTo>
                    <a:lnTo>
                      <a:pt x="29" y="192"/>
                    </a:lnTo>
                    <a:lnTo>
                      <a:pt x="21" y="193"/>
                    </a:lnTo>
                    <a:lnTo>
                      <a:pt x="2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5"/>
              <p:cNvSpPr/>
              <p:nvPr/>
            </p:nvSpPr>
            <p:spPr bwMode="auto">
              <a:xfrm>
                <a:off x="2792561" y="3153465"/>
                <a:ext cx="296513" cy="298058"/>
              </a:xfrm>
              <a:custGeom>
                <a:avLst/>
                <a:gdLst>
                  <a:gd name="T0" fmla="*/ 171 w 192"/>
                  <a:gd name="T1" fmla="*/ 193 h 193"/>
                  <a:gd name="T2" fmla="*/ 171 w 192"/>
                  <a:gd name="T3" fmla="*/ 193 h 193"/>
                  <a:gd name="T4" fmla="*/ 162 w 192"/>
                  <a:gd name="T5" fmla="*/ 191 h 193"/>
                  <a:gd name="T6" fmla="*/ 156 w 192"/>
                  <a:gd name="T7" fmla="*/ 187 h 193"/>
                  <a:gd name="T8" fmla="*/ 6 w 192"/>
                  <a:gd name="T9" fmla="*/ 37 h 193"/>
                  <a:gd name="T10" fmla="*/ 6 w 192"/>
                  <a:gd name="T11" fmla="*/ 37 h 193"/>
                  <a:gd name="T12" fmla="*/ 1 w 192"/>
                  <a:gd name="T13" fmla="*/ 29 h 193"/>
                  <a:gd name="T14" fmla="*/ 0 w 192"/>
                  <a:gd name="T15" fmla="*/ 21 h 193"/>
                  <a:gd name="T16" fmla="*/ 1 w 192"/>
                  <a:gd name="T17" fmla="*/ 12 h 193"/>
                  <a:gd name="T18" fmla="*/ 6 w 192"/>
                  <a:gd name="T19" fmla="*/ 6 h 193"/>
                  <a:gd name="T20" fmla="*/ 6 w 192"/>
                  <a:gd name="T21" fmla="*/ 6 h 193"/>
                  <a:gd name="T22" fmla="*/ 12 w 192"/>
                  <a:gd name="T23" fmla="*/ 2 h 193"/>
                  <a:gd name="T24" fmla="*/ 21 w 192"/>
                  <a:gd name="T25" fmla="*/ 0 h 193"/>
                  <a:gd name="T26" fmla="*/ 29 w 192"/>
                  <a:gd name="T27" fmla="*/ 2 h 193"/>
                  <a:gd name="T28" fmla="*/ 36 w 192"/>
                  <a:gd name="T29" fmla="*/ 6 h 193"/>
                  <a:gd name="T30" fmla="*/ 186 w 192"/>
                  <a:gd name="T31" fmla="*/ 156 h 193"/>
                  <a:gd name="T32" fmla="*/ 186 w 192"/>
                  <a:gd name="T33" fmla="*/ 156 h 193"/>
                  <a:gd name="T34" fmla="*/ 191 w 192"/>
                  <a:gd name="T35" fmla="*/ 162 h 193"/>
                  <a:gd name="T36" fmla="*/ 192 w 192"/>
                  <a:gd name="T37" fmla="*/ 172 h 193"/>
                  <a:gd name="T38" fmla="*/ 191 w 192"/>
                  <a:gd name="T39" fmla="*/ 179 h 193"/>
                  <a:gd name="T40" fmla="*/ 186 w 192"/>
                  <a:gd name="T41" fmla="*/ 187 h 193"/>
                  <a:gd name="T42" fmla="*/ 186 w 192"/>
                  <a:gd name="T43" fmla="*/ 187 h 193"/>
                  <a:gd name="T44" fmla="*/ 179 w 192"/>
                  <a:gd name="T45" fmla="*/ 191 h 193"/>
                  <a:gd name="T46" fmla="*/ 171 w 192"/>
                  <a:gd name="T47" fmla="*/ 193 h 193"/>
                  <a:gd name="T48" fmla="*/ 171 w 192"/>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93">
                    <a:moveTo>
                      <a:pt x="171" y="193"/>
                    </a:moveTo>
                    <a:lnTo>
                      <a:pt x="171" y="193"/>
                    </a:lnTo>
                    <a:lnTo>
                      <a:pt x="162" y="191"/>
                    </a:lnTo>
                    <a:lnTo>
                      <a:pt x="156" y="187"/>
                    </a:lnTo>
                    <a:lnTo>
                      <a:pt x="6" y="37"/>
                    </a:lnTo>
                    <a:lnTo>
                      <a:pt x="6" y="37"/>
                    </a:lnTo>
                    <a:lnTo>
                      <a:pt x="1" y="29"/>
                    </a:lnTo>
                    <a:lnTo>
                      <a:pt x="0" y="21"/>
                    </a:lnTo>
                    <a:lnTo>
                      <a:pt x="1" y="12"/>
                    </a:lnTo>
                    <a:lnTo>
                      <a:pt x="6" y="6"/>
                    </a:lnTo>
                    <a:lnTo>
                      <a:pt x="6" y="6"/>
                    </a:lnTo>
                    <a:lnTo>
                      <a:pt x="12" y="2"/>
                    </a:lnTo>
                    <a:lnTo>
                      <a:pt x="21" y="0"/>
                    </a:lnTo>
                    <a:lnTo>
                      <a:pt x="29" y="2"/>
                    </a:lnTo>
                    <a:lnTo>
                      <a:pt x="36" y="6"/>
                    </a:lnTo>
                    <a:lnTo>
                      <a:pt x="186" y="156"/>
                    </a:lnTo>
                    <a:lnTo>
                      <a:pt x="186" y="156"/>
                    </a:lnTo>
                    <a:lnTo>
                      <a:pt x="191" y="162"/>
                    </a:lnTo>
                    <a:lnTo>
                      <a:pt x="192" y="172"/>
                    </a:lnTo>
                    <a:lnTo>
                      <a:pt x="191" y="179"/>
                    </a:lnTo>
                    <a:lnTo>
                      <a:pt x="186" y="187"/>
                    </a:lnTo>
                    <a:lnTo>
                      <a:pt x="186" y="187"/>
                    </a:lnTo>
                    <a:lnTo>
                      <a:pt x="179" y="191"/>
                    </a:lnTo>
                    <a:lnTo>
                      <a:pt x="171" y="193"/>
                    </a:lnTo>
                    <a:lnTo>
                      <a:pt x="17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6"/>
              <p:cNvSpPr/>
              <p:nvPr/>
            </p:nvSpPr>
            <p:spPr bwMode="auto">
              <a:xfrm>
                <a:off x="1177180" y="1539629"/>
                <a:ext cx="298058" cy="298058"/>
              </a:xfrm>
              <a:custGeom>
                <a:avLst/>
                <a:gdLst>
                  <a:gd name="T0" fmla="*/ 172 w 193"/>
                  <a:gd name="T1" fmla="*/ 193 h 193"/>
                  <a:gd name="T2" fmla="*/ 172 w 193"/>
                  <a:gd name="T3" fmla="*/ 193 h 193"/>
                  <a:gd name="T4" fmla="*/ 164 w 193"/>
                  <a:gd name="T5" fmla="*/ 191 h 193"/>
                  <a:gd name="T6" fmla="*/ 156 w 193"/>
                  <a:gd name="T7" fmla="*/ 186 h 193"/>
                  <a:gd name="T8" fmla="*/ 6 w 193"/>
                  <a:gd name="T9" fmla="*/ 36 h 193"/>
                  <a:gd name="T10" fmla="*/ 6 w 193"/>
                  <a:gd name="T11" fmla="*/ 36 h 193"/>
                  <a:gd name="T12" fmla="*/ 2 w 193"/>
                  <a:gd name="T13" fmla="*/ 29 h 193"/>
                  <a:gd name="T14" fmla="*/ 0 w 193"/>
                  <a:gd name="T15" fmla="*/ 21 h 193"/>
                  <a:gd name="T16" fmla="*/ 2 w 193"/>
                  <a:gd name="T17" fmla="*/ 13 h 193"/>
                  <a:gd name="T18" fmla="*/ 6 w 193"/>
                  <a:gd name="T19" fmla="*/ 6 h 193"/>
                  <a:gd name="T20" fmla="*/ 6 w 193"/>
                  <a:gd name="T21" fmla="*/ 6 h 193"/>
                  <a:gd name="T22" fmla="*/ 14 w 193"/>
                  <a:gd name="T23" fmla="*/ 1 h 193"/>
                  <a:gd name="T24" fmla="*/ 21 w 193"/>
                  <a:gd name="T25" fmla="*/ 0 h 193"/>
                  <a:gd name="T26" fmla="*/ 29 w 193"/>
                  <a:gd name="T27" fmla="*/ 1 h 193"/>
                  <a:gd name="T28" fmla="*/ 37 w 193"/>
                  <a:gd name="T29" fmla="*/ 6 h 193"/>
                  <a:gd name="T30" fmla="*/ 187 w 193"/>
                  <a:gd name="T31" fmla="*/ 156 h 193"/>
                  <a:gd name="T32" fmla="*/ 187 w 193"/>
                  <a:gd name="T33" fmla="*/ 156 h 193"/>
                  <a:gd name="T34" fmla="*/ 191 w 193"/>
                  <a:gd name="T35" fmla="*/ 164 h 193"/>
                  <a:gd name="T36" fmla="*/ 193 w 193"/>
                  <a:gd name="T37" fmla="*/ 171 h 193"/>
                  <a:gd name="T38" fmla="*/ 191 w 193"/>
                  <a:gd name="T39" fmla="*/ 179 h 193"/>
                  <a:gd name="T40" fmla="*/ 187 w 193"/>
                  <a:gd name="T41" fmla="*/ 186 h 193"/>
                  <a:gd name="T42" fmla="*/ 187 w 193"/>
                  <a:gd name="T43" fmla="*/ 186 h 193"/>
                  <a:gd name="T44" fmla="*/ 179 w 193"/>
                  <a:gd name="T45" fmla="*/ 191 h 193"/>
                  <a:gd name="T46" fmla="*/ 172 w 193"/>
                  <a:gd name="T47" fmla="*/ 193 h 193"/>
                  <a:gd name="T48" fmla="*/ 17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172" y="193"/>
                    </a:moveTo>
                    <a:lnTo>
                      <a:pt x="172" y="193"/>
                    </a:lnTo>
                    <a:lnTo>
                      <a:pt x="164" y="191"/>
                    </a:lnTo>
                    <a:lnTo>
                      <a:pt x="156" y="186"/>
                    </a:lnTo>
                    <a:lnTo>
                      <a:pt x="6" y="36"/>
                    </a:lnTo>
                    <a:lnTo>
                      <a:pt x="6" y="36"/>
                    </a:lnTo>
                    <a:lnTo>
                      <a:pt x="2" y="29"/>
                    </a:lnTo>
                    <a:lnTo>
                      <a:pt x="0" y="21"/>
                    </a:lnTo>
                    <a:lnTo>
                      <a:pt x="2" y="13"/>
                    </a:lnTo>
                    <a:lnTo>
                      <a:pt x="6" y="6"/>
                    </a:lnTo>
                    <a:lnTo>
                      <a:pt x="6" y="6"/>
                    </a:lnTo>
                    <a:lnTo>
                      <a:pt x="14" y="1"/>
                    </a:lnTo>
                    <a:lnTo>
                      <a:pt x="21" y="0"/>
                    </a:lnTo>
                    <a:lnTo>
                      <a:pt x="29" y="1"/>
                    </a:lnTo>
                    <a:lnTo>
                      <a:pt x="37" y="6"/>
                    </a:lnTo>
                    <a:lnTo>
                      <a:pt x="187" y="156"/>
                    </a:lnTo>
                    <a:lnTo>
                      <a:pt x="187" y="156"/>
                    </a:lnTo>
                    <a:lnTo>
                      <a:pt x="191" y="164"/>
                    </a:lnTo>
                    <a:lnTo>
                      <a:pt x="193" y="171"/>
                    </a:lnTo>
                    <a:lnTo>
                      <a:pt x="191" y="179"/>
                    </a:lnTo>
                    <a:lnTo>
                      <a:pt x="187" y="186"/>
                    </a:lnTo>
                    <a:lnTo>
                      <a:pt x="187" y="186"/>
                    </a:lnTo>
                    <a:lnTo>
                      <a:pt x="179" y="191"/>
                    </a:lnTo>
                    <a:lnTo>
                      <a:pt x="172" y="193"/>
                    </a:lnTo>
                    <a:lnTo>
                      <a:pt x="17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95" name="组合 94"/>
          <p:cNvGrpSpPr/>
          <p:nvPr/>
        </p:nvGrpSpPr>
        <p:grpSpPr>
          <a:xfrm>
            <a:off x="4205020" y="3609956"/>
            <a:ext cx="2279631" cy="2332532"/>
            <a:chOff x="3381282" y="2559510"/>
            <a:chExt cx="1709946" cy="1749399"/>
          </a:xfrm>
        </p:grpSpPr>
        <p:sp>
          <p:nvSpPr>
            <p:cNvPr id="96" name="矩形 95"/>
            <p:cNvSpPr/>
            <p:nvPr/>
          </p:nvSpPr>
          <p:spPr>
            <a:xfrm>
              <a:off x="3791845" y="2559510"/>
              <a:ext cx="888821" cy="219291"/>
            </a:xfrm>
            <a:prstGeom prst="rect">
              <a:avLst/>
            </a:prstGeom>
          </p:spPr>
          <p:txBody>
            <a:bodyPr wrap="none">
              <a:spAutoFit/>
            </a:bodyPr>
            <a:lstStyle/>
            <a:p>
              <a:pPr algn="ct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在此输入文字</a:t>
              </a:r>
            </a:p>
          </p:txBody>
        </p:sp>
        <p:sp>
          <p:nvSpPr>
            <p:cNvPr id="97" name="矩形 96"/>
            <p:cNvSpPr/>
            <p:nvPr/>
          </p:nvSpPr>
          <p:spPr>
            <a:xfrm>
              <a:off x="3381282" y="2842354"/>
              <a:ext cx="1709946" cy="1466555"/>
            </a:xfrm>
            <a:prstGeom prst="rect">
              <a:avLst/>
            </a:prstGeom>
          </p:spPr>
          <p:txBody>
            <a:bodyPr wrap="square">
              <a:spAutoFit/>
            </a:bodyPr>
            <a:lstStyle/>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grpSp>
      <p:grpSp>
        <p:nvGrpSpPr>
          <p:cNvPr id="98" name="组合 97"/>
          <p:cNvGrpSpPr/>
          <p:nvPr/>
        </p:nvGrpSpPr>
        <p:grpSpPr>
          <a:xfrm>
            <a:off x="6621755" y="3609956"/>
            <a:ext cx="2300978" cy="2333916"/>
            <a:chOff x="5194070" y="2559510"/>
            <a:chExt cx="1725958" cy="1750437"/>
          </a:xfrm>
        </p:grpSpPr>
        <p:sp>
          <p:nvSpPr>
            <p:cNvPr id="99" name="矩形 98"/>
            <p:cNvSpPr/>
            <p:nvPr/>
          </p:nvSpPr>
          <p:spPr>
            <a:xfrm>
              <a:off x="5612639" y="2559510"/>
              <a:ext cx="888821" cy="219291"/>
            </a:xfrm>
            <a:prstGeom prst="rect">
              <a:avLst/>
            </a:prstGeom>
          </p:spPr>
          <p:txBody>
            <a:bodyPr wrap="none">
              <a:spAutoFit/>
            </a:bodyPr>
            <a:lstStyle/>
            <a:p>
              <a:pPr algn="ct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在此输入文字</a:t>
              </a:r>
            </a:p>
          </p:txBody>
        </p:sp>
        <p:sp>
          <p:nvSpPr>
            <p:cNvPr id="100" name="矩形 99"/>
            <p:cNvSpPr/>
            <p:nvPr/>
          </p:nvSpPr>
          <p:spPr>
            <a:xfrm>
              <a:off x="5194070" y="2843392"/>
              <a:ext cx="1725958" cy="1466555"/>
            </a:xfrm>
            <a:prstGeom prst="rect">
              <a:avLst/>
            </a:prstGeom>
          </p:spPr>
          <p:txBody>
            <a:bodyPr wrap="square">
              <a:spAutoFit/>
            </a:bodyPr>
            <a:lstStyle/>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grpSp>
      <p:grpSp>
        <p:nvGrpSpPr>
          <p:cNvPr id="164" name="组合 163"/>
          <p:cNvGrpSpPr/>
          <p:nvPr/>
        </p:nvGrpSpPr>
        <p:grpSpPr>
          <a:xfrm>
            <a:off x="9029592" y="3599796"/>
            <a:ext cx="2340122" cy="2342260"/>
            <a:chOff x="7000183" y="2551890"/>
            <a:chExt cx="1755320" cy="1756695"/>
          </a:xfrm>
        </p:grpSpPr>
        <p:sp>
          <p:nvSpPr>
            <p:cNvPr id="165" name="矩形 164"/>
            <p:cNvSpPr/>
            <p:nvPr/>
          </p:nvSpPr>
          <p:spPr>
            <a:xfrm>
              <a:off x="7433433" y="2551890"/>
              <a:ext cx="888821" cy="219291"/>
            </a:xfrm>
            <a:prstGeom prst="rect">
              <a:avLst/>
            </a:prstGeom>
          </p:spPr>
          <p:txBody>
            <a:bodyPr wrap="none">
              <a:spAutoFit/>
            </a:bodyPr>
            <a:lstStyle/>
            <a:p>
              <a:pPr algn="ct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在此输入文字</a:t>
              </a:r>
            </a:p>
          </p:txBody>
        </p:sp>
        <p:sp>
          <p:nvSpPr>
            <p:cNvPr id="166" name="矩形 165"/>
            <p:cNvSpPr/>
            <p:nvPr/>
          </p:nvSpPr>
          <p:spPr>
            <a:xfrm>
              <a:off x="7000183" y="2842030"/>
              <a:ext cx="1755320" cy="1466555"/>
            </a:xfrm>
            <a:prstGeom prst="rect">
              <a:avLst/>
            </a:prstGeom>
          </p:spPr>
          <p:txBody>
            <a:bodyPr wrap="square">
              <a:spAutoFit/>
            </a:bodyPr>
            <a:lstStyle/>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grpSp>
      <p:sp>
        <p:nvSpPr>
          <p:cNvPr id="167" name="六边形 166"/>
          <p:cNvSpPr/>
          <p:nvPr/>
        </p:nvSpPr>
        <p:spPr>
          <a:xfrm>
            <a:off x="1251172" y="5285232"/>
            <a:ext cx="2111725" cy="528000"/>
          </a:xfrm>
          <a:prstGeom prst="hexagon">
            <a:avLst/>
          </a:prstGeom>
          <a:solidFill>
            <a:schemeClr val="accent5"/>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在此输入您的文字</a:t>
            </a:r>
          </a:p>
        </p:txBody>
      </p:sp>
      <p:grpSp>
        <p:nvGrpSpPr>
          <p:cNvPr id="168" name="组合 167"/>
          <p:cNvGrpSpPr/>
          <p:nvPr/>
        </p:nvGrpSpPr>
        <p:grpSpPr>
          <a:xfrm>
            <a:off x="7083476" y="1802073"/>
            <a:ext cx="1350607" cy="1594392"/>
            <a:chOff x="3729712" y="1203598"/>
            <a:chExt cx="1013087" cy="1195794"/>
          </a:xfrm>
          <a:solidFill>
            <a:schemeClr val="accent2"/>
          </a:solidFill>
        </p:grpSpPr>
        <p:sp>
          <p:nvSpPr>
            <p:cNvPr id="169" name="Freeform 5"/>
            <p:cNvSpPr/>
            <p:nvPr/>
          </p:nvSpPr>
          <p:spPr bwMode="auto">
            <a:xfrm>
              <a:off x="3949898" y="1434324"/>
              <a:ext cx="559833" cy="695107"/>
            </a:xfrm>
            <a:custGeom>
              <a:avLst/>
              <a:gdLst>
                <a:gd name="T0" fmla="*/ 478 w 956"/>
                <a:gd name="T1" fmla="*/ 0 h 1187"/>
                <a:gd name="T2" fmla="*/ 399 w 956"/>
                <a:gd name="T3" fmla="*/ 5 h 1187"/>
                <a:gd name="T4" fmla="*/ 330 w 956"/>
                <a:gd name="T5" fmla="*/ 19 h 1187"/>
                <a:gd name="T6" fmla="*/ 266 w 956"/>
                <a:gd name="T7" fmla="*/ 41 h 1187"/>
                <a:gd name="T8" fmla="*/ 208 w 956"/>
                <a:gd name="T9" fmla="*/ 70 h 1187"/>
                <a:gd name="T10" fmla="*/ 158 w 956"/>
                <a:gd name="T11" fmla="*/ 107 h 1187"/>
                <a:gd name="T12" fmla="*/ 116 w 956"/>
                <a:gd name="T13" fmla="*/ 148 h 1187"/>
                <a:gd name="T14" fmla="*/ 79 w 956"/>
                <a:gd name="T15" fmla="*/ 193 h 1187"/>
                <a:gd name="T16" fmla="*/ 50 w 956"/>
                <a:gd name="T17" fmla="*/ 242 h 1187"/>
                <a:gd name="T18" fmla="*/ 28 w 956"/>
                <a:gd name="T19" fmla="*/ 293 h 1187"/>
                <a:gd name="T20" fmla="*/ 12 w 956"/>
                <a:gd name="T21" fmla="*/ 346 h 1187"/>
                <a:gd name="T22" fmla="*/ 3 w 956"/>
                <a:gd name="T23" fmla="*/ 399 h 1187"/>
                <a:gd name="T24" fmla="*/ 0 w 956"/>
                <a:gd name="T25" fmla="*/ 454 h 1187"/>
                <a:gd name="T26" fmla="*/ 5 w 956"/>
                <a:gd name="T27" fmla="*/ 506 h 1187"/>
                <a:gd name="T28" fmla="*/ 14 w 956"/>
                <a:gd name="T29" fmla="*/ 556 h 1187"/>
                <a:gd name="T30" fmla="*/ 31 w 956"/>
                <a:gd name="T31" fmla="*/ 603 h 1187"/>
                <a:gd name="T32" fmla="*/ 53 w 956"/>
                <a:gd name="T33" fmla="*/ 647 h 1187"/>
                <a:gd name="T34" fmla="*/ 102 w 956"/>
                <a:gd name="T35" fmla="*/ 727 h 1187"/>
                <a:gd name="T36" fmla="*/ 184 w 956"/>
                <a:gd name="T37" fmla="*/ 880 h 1187"/>
                <a:gd name="T38" fmla="*/ 216 w 956"/>
                <a:gd name="T39" fmla="*/ 952 h 1187"/>
                <a:gd name="T40" fmla="*/ 242 w 956"/>
                <a:gd name="T41" fmla="*/ 1017 h 1187"/>
                <a:gd name="T42" fmla="*/ 260 w 956"/>
                <a:gd name="T43" fmla="*/ 1079 h 1187"/>
                <a:gd name="T44" fmla="*/ 270 w 956"/>
                <a:gd name="T45" fmla="*/ 1135 h 1187"/>
                <a:gd name="T46" fmla="*/ 275 w 956"/>
                <a:gd name="T47" fmla="*/ 1187 h 1187"/>
                <a:gd name="T48" fmla="*/ 478 w 956"/>
                <a:gd name="T49" fmla="*/ 1187 h 1187"/>
                <a:gd name="T50" fmla="*/ 682 w 956"/>
                <a:gd name="T51" fmla="*/ 1187 h 1187"/>
                <a:gd name="T52" fmla="*/ 683 w 956"/>
                <a:gd name="T53" fmla="*/ 1163 h 1187"/>
                <a:gd name="T54" fmla="*/ 691 w 956"/>
                <a:gd name="T55" fmla="*/ 1108 h 1187"/>
                <a:gd name="T56" fmla="*/ 706 w 956"/>
                <a:gd name="T57" fmla="*/ 1049 h 1187"/>
                <a:gd name="T58" fmla="*/ 727 w 956"/>
                <a:gd name="T59" fmla="*/ 985 h 1187"/>
                <a:gd name="T60" fmla="*/ 756 w 956"/>
                <a:gd name="T61" fmla="*/ 915 h 1187"/>
                <a:gd name="T62" fmla="*/ 811 w 956"/>
                <a:gd name="T63" fmla="*/ 806 h 1187"/>
                <a:gd name="T64" fmla="*/ 903 w 956"/>
                <a:gd name="T65" fmla="*/ 647 h 1187"/>
                <a:gd name="T66" fmla="*/ 915 w 956"/>
                <a:gd name="T67" fmla="*/ 625 h 1187"/>
                <a:gd name="T68" fmla="*/ 935 w 956"/>
                <a:gd name="T69" fmla="*/ 580 h 1187"/>
                <a:gd name="T70" fmla="*/ 947 w 956"/>
                <a:gd name="T71" fmla="*/ 531 h 1187"/>
                <a:gd name="T72" fmla="*/ 955 w 956"/>
                <a:gd name="T73" fmla="*/ 480 h 1187"/>
                <a:gd name="T74" fmla="*/ 955 w 956"/>
                <a:gd name="T75" fmla="*/ 427 h 1187"/>
                <a:gd name="T76" fmla="*/ 949 w 956"/>
                <a:gd name="T77" fmla="*/ 374 h 1187"/>
                <a:gd name="T78" fmla="*/ 937 w 956"/>
                <a:gd name="T79" fmla="*/ 319 h 1187"/>
                <a:gd name="T80" fmla="*/ 918 w 956"/>
                <a:gd name="T81" fmla="*/ 267 h 1187"/>
                <a:gd name="T82" fmla="*/ 893 w 956"/>
                <a:gd name="T83" fmla="*/ 217 h 1187"/>
                <a:gd name="T84" fmla="*/ 859 w 956"/>
                <a:gd name="T85" fmla="*/ 169 h 1187"/>
                <a:gd name="T86" fmla="*/ 820 w 956"/>
                <a:gd name="T87" fmla="*/ 126 h 1187"/>
                <a:gd name="T88" fmla="*/ 774 w 956"/>
                <a:gd name="T89" fmla="*/ 88 h 1187"/>
                <a:gd name="T90" fmla="*/ 721 w 956"/>
                <a:gd name="T91" fmla="*/ 55 h 1187"/>
                <a:gd name="T92" fmla="*/ 660 w 956"/>
                <a:gd name="T93" fmla="*/ 29 h 1187"/>
                <a:gd name="T94" fmla="*/ 594 w 956"/>
                <a:gd name="T95" fmla="*/ 11 h 1187"/>
                <a:gd name="T96" fmla="*/ 518 w 956"/>
                <a:gd name="T97" fmla="*/ 2 h 1187"/>
                <a:gd name="T98" fmla="*/ 478 w 956"/>
                <a:gd name="T99" fmla="*/ 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56" h="1187">
                  <a:moveTo>
                    <a:pt x="478" y="0"/>
                  </a:moveTo>
                  <a:lnTo>
                    <a:pt x="478" y="0"/>
                  </a:lnTo>
                  <a:lnTo>
                    <a:pt x="439" y="2"/>
                  </a:lnTo>
                  <a:lnTo>
                    <a:pt x="399" y="5"/>
                  </a:lnTo>
                  <a:lnTo>
                    <a:pt x="363" y="11"/>
                  </a:lnTo>
                  <a:lnTo>
                    <a:pt x="330" y="19"/>
                  </a:lnTo>
                  <a:lnTo>
                    <a:pt x="296" y="29"/>
                  </a:lnTo>
                  <a:lnTo>
                    <a:pt x="266" y="41"/>
                  </a:lnTo>
                  <a:lnTo>
                    <a:pt x="236" y="55"/>
                  </a:lnTo>
                  <a:lnTo>
                    <a:pt x="208" y="70"/>
                  </a:lnTo>
                  <a:lnTo>
                    <a:pt x="182" y="88"/>
                  </a:lnTo>
                  <a:lnTo>
                    <a:pt x="158" y="107"/>
                  </a:lnTo>
                  <a:lnTo>
                    <a:pt x="137" y="126"/>
                  </a:lnTo>
                  <a:lnTo>
                    <a:pt x="116" y="148"/>
                  </a:lnTo>
                  <a:lnTo>
                    <a:pt x="97" y="169"/>
                  </a:lnTo>
                  <a:lnTo>
                    <a:pt x="79" y="193"/>
                  </a:lnTo>
                  <a:lnTo>
                    <a:pt x="64" y="217"/>
                  </a:lnTo>
                  <a:lnTo>
                    <a:pt x="50" y="242"/>
                  </a:lnTo>
                  <a:lnTo>
                    <a:pt x="38" y="267"/>
                  </a:lnTo>
                  <a:lnTo>
                    <a:pt x="28" y="293"/>
                  </a:lnTo>
                  <a:lnTo>
                    <a:pt x="20" y="319"/>
                  </a:lnTo>
                  <a:lnTo>
                    <a:pt x="12" y="346"/>
                  </a:lnTo>
                  <a:lnTo>
                    <a:pt x="8" y="374"/>
                  </a:lnTo>
                  <a:lnTo>
                    <a:pt x="3" y="399"/>
                  </a:lnTo>
                  <a:lnTo>
                    <a:pt x="2" y="427"/>
                  </a:lnTo>
                  <a:lnTo>
                    <a:pt x="0" y="454"/>
                  </a:lnTo>
                  <a:lnTo>
                    <a:pt x="2" y="480"/>
                  </a:lnTo>
                  <a:lnTo>
                    <a:pt x="5" y="506"/>
                  </a:lnTo>
                  <a:lnTo>
                    <a:pt x="9" y="531"/>
                  </a:lnTo>
                  <a:lnTo>
                    <a:pt x="14" y="556"/>
                  </a:lnTo>
                  <a:lnTo>
                    <a:pt x="22" y="580"/>
                  </a:lnTo>
                  <a:lnTo>
                    <a:pt x="31" y="603"/>
                  </a:lnTo>
                  <a:lnTo>
                    <a:pt x="41" y="625"/>
                  </a:lnTo>
                  <a:lnTo>
                    <a:pt x="53" y="647"/>
                  </a:lnTo>
                  <a:lnTo>
                    <a:pt x="53" y="647"/>
                  </a:lnTo>
                  <a:lnTo>
                    <a:pt x="102" y="727"/>
                  </a:lnTo>
                  <a:lnTo>
                    <a:pt x="146" y="806"/>
                  </a:lnTo>
                  <a:lnTo>
                    <a:pt x="184" y="880"/>
                  </a:lnTo>
                  <a:lnTo>
                    <a:pt x="201" y="915"/>
                  </a:lnTo>
                  <a:lnTo>
                    <a:pt x="216" y="952"/>
                  </a:lnTo>
                  <a:lnTo>
                    <a:pt x="230" y="985"/>
                  </a:lnTo>
                  <a:lnTo>
                    <a:pt x="242" y="1017"/>
                  </a:lnTo>
                  <a:lnTo>
                    <a:pt x="251" y="1049"/>
                  </a:lnTo>
                  <a:lnTo>
                    <a:pt x="260" y="1079"/>
                  </a:lnTo>
                  <a:lnTo>
                    <a:pt x="266" y="1108"/>
                  </a:lnTo>
                  <a:lnTo>
                    <a:pt x="270" y="1135"/>
                  </a:lnTo>
                  <a:lnTo>
                    <a:pt x="274" y="1163"/>
                  </a:lnTo>
                  <a:lnTo>
                    <a:pt x="275" y="1187"/>
                  </a:lnTo>
                  <a:lnTo>
                    <a:pt x="275" y="1187"/>
                  </a:lnTo>
                  <a:lnTo>
                    <a:pt x="478" y="1187"/>
                  </a:lnTo>
                  <a:lnTo>
                    <a:pt x="478" y="1187"/>
                  </a:lnTo>
                  <a:lnTo>
                    <a:pt x="682" y="1187"/>
                  </a:lnTo>
                  <a:lnTo>
                    <a:pt x="682" y="1187"/>
                  </a:lnTo>
                  <a:lnTo>
                    <a:pt x="683" y="1163"/>
                  </a:lnTo>
                  <a:lnTo>
                    <a:pt x="686" y="1135"/>
                  </a:lnTo>
                  <a:lnTo>
                    <a:pt x="691" y="1108"/>
                  </a:lnTo>
                  <a:lnTo>
                    <a:pt x="697" y="1079"/>
                  </a:lnTo>
                  <a:lnTo>
                    <a:pt x="706" y="1049"/>
                  </a:lnTo>
                  <a:lnTo>
                    <a:pt x="715" y="1017"/>
                  </a:lnTo>
                  <a:lnTo>
                    <a:pt x="727" y="985"/>
                  </a:lnTo>
                  <a:lnTo>
                    <a:pt x="741" y="952"/>
                  </a:lnTo>
                  <a:lnTo>
                    <a:pt x="756" y="915"/>
                  </a:lnTo>
                  <a:lnTo>
                    <a:pt x="773" y="880"/>
                  </a:lnTo>
                  <a:lnTo>
                    <a:pt x="811" y="806"/>
                  </a:lnTo>
                  <a:lnTo>
                    <a:pt x="855" y="727"/>
                  </a:lnTo>
                  <a:lnTo>
                    <a:pt x="903" y="647"/>
                  </a:lnTo>
                  <a:lnTo>
                    <a:pt x="903" y="647"/>
                  </a:lnTo>
                  <a:lnTo>
                    <a:pt x="915" y="625"/>
                  </a:lnTo>
                  <a:lnTo>
                    <a:pt x="926" y="603"/>
                  </a:lnTo>
                  <a:lnTo>
                    <a:pt x="935" y="580"/>
                  </a:lnTo>
                  <a:lnTo>
                    <a:pt x="943" y="556"/>
                  </a:lnTo>
                  <a:lnTo>
                    <a:pt x="947" y="531"/>
                  </a:lnTo>
                  <a:lnTo>
                    <a:pt x="952" y="506"/>
                  </a:lnTo>
                  <a:lnTo>
                    <a:pt x="955" y="480"/>
                  </a:lnTo>
                  <a:lnTo>
                    <a:pt x="956" y="454"/>
                  </a:lnTo>
                  <a:lnTo>
                    <a:pt x="955" y="427"/>
                  </a:lnTo>
                  <a:lnTo>
                    <a:pt x="953" y="399"/>
                  </a:lnTo>
                  <a:lnTo>
                    <a:pt x="949" y="374"/>
                  </a:lnTo>
                  <a:lnTo>
                    <a:pt x="944" y="346"/>
                  </a:lnTo>
                  <a:lnTo>
                    <a:pt x="937" y="319"/>
                  </a:lnTo>
                  <a:lnTo>
                    <a:pt x="929" y="293"/>
                  </a:lnTo>
                  <a:lnTo>
                    <a:pt x="918" y="267"/>
                  </a:lnTo>
                  <a:lnTo>
                    <a:pt x="906" y="242"/>
                  </a:lnTo>
                  <a:lnTo>
                    <a:pt x="893" y="217"/>
                  </a:lnTo>
                  <a:lnTo>
                    <a:pt x="877" y="193"/>
                  </a:lnTo>
                  <a:lnTo>
                    <a:pt x="859" y="169"/>
                  </a:lnTo>
                  <a:lnTo>
                    <a:pt x="841" y="148"/>
                  </a:lnTo>
                  <a:lnTo>
                    <a:pt x="820" y="126"/>
                  </a:lnTo>
                  <a:lnTo>
                    <a:pt x="799" y="107"/>
                  </a:lnTo>
                  <a:lnTo>
                    <a:pt x="774" y="88"/>
                  </a:lnTo>
                  <a:lnTo>
                    <a:pt x="749" y="70"/>
                  </a:lnTo>
                  <a:lnTo>
                    <a:pt x="721" y="55"/>
                  </a:lnTo>
                  <a:lnTo>
                    <a:pt x="691" y="41"/>
                  </a:lnTo>
                  <a:lnTo>
                    <a:pt x="660" y="29"/>
                  </a:lnTo>
                  <a:lnTo>
                    <a:pt x="627" y="19"/>
                  </a:lnTo>
                  <a:lnTo>
                    <a:pt x="594" y="11"/>
                  </a:lnTo>
                  <a:lnTo>
                    <a:pt x="557" y="5"/>
                  </a:lnTo>
                  <a:lnTo>
                    <a:pt x="518" y="2"/>
                  </a:lnTo>
                  <a:lnTo>
                    <a:pt x="478" y="0"/>
                  </a:lnTo>
                  <a:lnTo>
                    <a:pt x="478" y="0"/>
                  </a:lnTo>
                  <a:close/>
                </a:path>
              </a:pathLst>
            </a:custGeom>
            <a:grpFill/>
            <a:ln>
              <a:noFill/>
            </a:ln>
          </p:spPr>
          <p:txBody>
            <a:bodyPr vert="horz" wrap="square" lIns="91440" tIns="45720" rIns="91440" bIns="45720" numCol="1" anchor="t" anchorCtr="0" compatLnSpc="1"/>
            <a:lstStyle/>
            <a:p>
              <a:endParaRPr lang="zh-CN" altLang="en-US"/>
            </a:p>
          </p:txBody>
        </p:sp>
        <p:sp>
          <p:nvSpPr>
            <p:cNvPr id="170" name="Freeform 6"/>
            <p:cNvSpPr>
              <a:spLocks noEditPoints="1"/>
            </p:cNvSpPr>
            <p:nvPr/>
          </p:nvSpPr>
          <p:spPr bwMode="auto">
            <a:xfrm>
              <a:off x="3920971" y="1406215"/>
              <a:ext cx="617222" cy="751324"/>
            </a:xfrm>
            <a:custGeom>
              <a:avLst/>
              <a:gdLst>
                <a:gd name="T0" fmla="*/ 315 w 1054"/>
                <a:gd name="T1" fmla="*/ 1282 h 1283"/>
                <a:gd name="T2" fmla="*/ 283 w 1054"/>
                <a:gd name="T3" fmla="*/ 1262 h 1283"/>
                <a:gd name="T4" fmla="*/ 275 w 1054"/>
                <a:gd name="T5" fmla="*/ 1235 h 1283"/>
                <a:gd name="T6" fmla="*/ 261 w 1054"/>
                <a:gd name="T7" fmla="*/ 1139 h 1283"/>
                <a:gd name="T8" fmla="*/ 220 w 1054"/>
                <a:gd name="T9" fmla="*/ 1019 h 1283"/>
                <a:gd name="T10" fmla="*/ 110 w 1054"/>
                <a:gd name="T11" fmla="*/ 801 h 1283"/>
                <a:gd name="T12" fmla="*/ 34 w 1054"/>
                <a:gd name="T13" fmla="*/ 669 h 1283"/>
                <a:gd name="T14" fmla="*/ 5 w 1054"/>
                <a:gd name="T15" fmla="*/ 555 h 1283"/>
                <a:gd name="T16" fmla="*/ 5 w 1054"/>
                <a:gd name="T17" fmla="*/ 432 h 1283"/>
                <a:gd name="T18" fmla="*/ 37 w 1054"/>
                <a:gd name="T19" fmla="*/ 311 h 1283"/>
                <a:gd name="T20" fmla="*/ 75 w 1054"/>
                <a:gd name="T21" fmla="*/ 235 h 1283"/>
                <a:gd name="T22" fmla="*/ 139 w 1054"/>
                <a:gd name="T23" fmla="*/ 153 h 1283"/>
                <a:gd name="T24" fmla="*/ 239 w 1054"/>
                <a:gd name="T25" fmla="*/ 73 h 1283"/>
                <a:gd name="T26" fmla="*/ 384 w 1054"/>
                <a:gd name="T27" fmla="*/ 15 h 1283"/>
                <a:gd name="T28" fmla="*/ 527 w 1054"/>
                <a:gd name="T29" fmla="*/ 0 h 1283"/>
                <a:gd name="T30" fmla="*/ 626 w 1054"/>
                <a:gd name="T31" fmla="*/ 7 h 1283"/>
                <a:gd name="T32" fmla="*/ 783 w 1054"/>
                <a:gd name="T33" fmla="*/ 55 h 1283"/>
                <a:gd name="T34" fmla="*/ 894 w 1054"/>
                <a:gd name="T35" fmla="*/ 132 h 1283"/>
                <a:gd name="T36" fmla="*/ 967 w 1054"/>
                <a:gd name="T37" fmla="*/ 215 h 1283"/>
                <a:gd name="T38" fmla="*/ 1005 w 1054"/>
                <a:gd name="T39" fmla="*/ 282 h 1283"/>
                <a:gd name="T40" fmla="*/ 1044 w 1054"/>
                <a:gd name="T41" fmla="*/ 402 h 1283"/>
                <a:gd name="T42" fmla="*/ 1052 w 1054"/>
                <a:gd name="T43" fmla="*/ 525 h 1283"/>
                <a:gd name="T44" fmla="*/ 1031 w 1054"/>
                <a:gd name="T45" fmla="*/ 642 h 1283"/>
                <a:gd name="T46" fmla="*/ 993 w 1054"/>
                <a:gd name="T47" fmla="*/ 721 h 1283"/>
                <a:gd name="T48" fmla="*/ 849 w 1054"/>
                <a:gd name="T49" fmla="*/ 986 h 1283"/>
                <a:gd name="T50" fmla="*/ 800 w 1054"/>
                <a:gd name="T51" fmla="*/ 1110 h 1283"/>
                <a:gd name="T52" fmla="*/ 780 w 1054"/>
                <a:gd name="T53" fmla="*/ 1214 h 1283"/>
                <a:gd name="T54" fmla="*/ 774 w 1054"/>
                <a:gd name="T55" fmla="*/ 1253 h 1283"/>
                <a:gd name="T56" fmla="*/ 749 w 1054"/>
                <a:gd name="T57" fmla="*/ 1279 h 1283"/>
                <a:gd name="T58" fmla="*/ 369 w 1054"/>
                <a:gd name="T59" fmla="*/ 1186 h 1283"/>
                <a:gd name="T60" fmla="*/ 697 w 1054"/>
                <a:gd name="T61" fmla="*/ 1124 h 1283"/>
                <a:gd name="T62" fmla="*/ 741 w 1054"/>
                <a:gd name="T63" fmla="*/ 992 h 1283"/>
                <a:gd name="T64" fmla="*/ 838 w 1054"/>
                <a:gd name="T65" fmla="*/ 792 h 1283"/>
                <a:gd name="T66" fmla="*/ 922 w 1054"/>
                <a:gd name="T67" fmla="*/ 649 h 1283"/>
                <a:gd name="T68" fmla="*/ 950 w 1054"/>
                <a:gd name="T69" fmla="*/ 563 h 1283"/>
                <a:gd name="T70" fmla="*/ 955 w 1054"/>
                <a:gd name="T71" fmla="*/ 467 h 1283"/>
                <a:gd name="T72" fmla="*/ 935 w 1054"/>
                <a:gd name="T73" fmla="*/ 370 h 1283"/>
                <a:gd name="T74" fmla="*/ 905 w 1054"/>
                <a:gd name="T75" fmla="*/ 300 h 1283"/>
                <a:gd name="T76" fmla="*/ 861 w 1054"/>
                <a:gd name="T77" fmla="*/ 237 h 1283"/>
                <a:gd name="T78" fmla="*/ 787 w 1054"/>
                <a:gd name="T79" fmla="*/ 170 h 1283"/>
                <a:gd name="T80" fmla="*/ 677 w 1054"/>
                <a:gd name="T81" fmla="*/ 118 h 1283"/>
                <a:gd name="T82" fmla="*/ 527 w 1054"/>
                <a:gd name="T83" fmla="*/ 97 h 1283"/>
                <a:gd name="T84" fmla="*/ 410 w 1054"/>
                <a:gd name="T85" fmla="*/ 109 h 1283"/>
                <a:gd name="T86" fmla="*/ 290 w 1054"/>
                <a:gd name="T87" fmla="*/ 155 h 1283"/>
                <a:gd name="T88" fmla="*/ 208 w 1054"/>
                <a:gd name="T89" fmla="*/ 220 h 1283"/>
                <a:gd name="T90" fmla="*/ 158 w 1054"/>
                <a:gd name="T91" fmla="*/ 285 h 1283"/>
                <a:gd name="T92" fmla="*/ 128 w 1054"/>
                <a:gd name="T93" fmla="*/ 346 h 1283"/>
                <a:gd name="T94" fmla="*/ 102 w 1054"/>
                <a:gd name="T95" fmla="*/ 443 h 1283"/>
                <a:gd name="T96" fmla="*/ 101 w 1054"/>
                <a:gd name="T97" fmla="*/ 540 h 1283"/>
                <a:gd name="T98" fmla="*/ 123 w 1054"/>
                <a:gd name="T99" fmla="*/ 629 h 1283"/>
                <a:gd name="T100" fmla="*/ 179 w 1054"/>
                <a:gd name="T101" fmla="*/ 728 h 1283"/>
                <a:gd name="T102" fmla="*/ 299 w 1054"/>
                <a:gd name="T103" fmla="*/ 959 h 1283"/>
                <a:gd name="T104" fmla="*/ 349 w 1054"/>
                <a:gd name="T105" fmla="*/ 1092 h 1283"/>
                <a:gd name="T106" fmla="*/ 369 w 1054"/>
                <a:gd name="T107" fmla="*/ 1186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4" h="1283">
                  <a:moveTo>
                    <a:pt x="730" y="1283"/>
                  </a:moveTo>
                  <a:lnTo>
                    <a:pt x="324" y="1283"/>
                  </a:lnTo>
                  <a:lnTo>
                    <a:pt x="324" y="1283"/>
                  </a:lnTo>
                  <a:lnTo>
                    <a:pt x="315" y="1282"/>
                  </a:lnTo>
                  <a:lnTo>
                    <a:pt x="305" y="1279"/>
                  </a:lnTo>
                  <a:lnTo>
                    <a:pt x="296" y="1276"/>
                  </a:lnTo>
                  <a:lnTo>
                    <a:pt x="289" y="1270"/>
                  </a:lnTo>
                  <a:lnTo>
                    <a:pt x="283" y="1262"/>
                  </a:lnTo>
                  <a:lnTo>
                    <a:pt x="280" y="1253"/>
                  </a:lnTo>
                  <a:lnTo>
                    <a:pt x="277" y="1244"/>
                  </a:lnTo>
                  <a:lnTo>
                    <a:pt x="275" y="1235"/>
                  </a:lnTo>
                  <a:lnTo>
                    <a:pt x="275" y="1235"/>
                  </a:lnTo>
                  <a:lnTo>
                    <a:pt x="274" y="1214"/>
                  </a:lnTo>
                  <a:lnTo>
                    <a:pt x="272" y="1189"/>
                  </a:lnTo>
                  <a:lnTo>
                    <a:pt x="268" y="1165"/>
                  </a:lnTo>
                  <a:lnTo>
                    <a:pt x="261" y="1139"/>
                  </a:lnTo>
                  <a:lnTo>
                    <a:pt x="254" y="1110"/>
                  </a:lnTo>
                  <a:lnTo>
                    <a:pt x="243" y="1082"/>
                  </a:lnTo>
                  <a:lnTo>
                    <a:pt x="233" y="1051"/>
                  </a:lnTo>
                  <a:lnTo>
                    <a:pt x="220" y="1019"/>
                  </a:lnTo>
                  <a:lnTo>
                    <a:pt x="205" y="986"/>
                  </a:lnTo>
                  <a:lnTo>
                    <a:pt x="190" y="951"/>
                  </a:lnTo>
                  <a:lnTo>
                    <a:pt x="152" y="878"/>
                  </a:lnTo>
                  <a:lnTo>
                    <a:pt x="110" y="801"/>
                  </a:lnTo>
                  <a:lnTo>
                    <a:pt x="61" y="721"/>
                  </a:lnTo>
                  <a:lnTo>
                    <a:pt x="61" y="721"/>
                  </a:lnTo>
                  <a:lnTo>
                    <a:pt x="46" y="695"/>
                  </a:lnTo>
                  <a:lnTo>
                    <a:pt x="34" y="669"/>
                  </a:lnTo>
                  <a:lnTo>
                    <a:pt x="23" y="642"/>
                  </a:lnTo>
                  <a:lnTo>
                    <a:pt x="16" y="614"/>
                  </a:lnTo>
                  <a:lnTo>
                    <a:pt x="10" y="584"/>
                  </a:lnTo>
                  <a:lnTo>
                    <a:pt x="5" y="555"/>
                  </a:lnTo>
                  <a:lnTo>
                    <a:pt x="2" y="525"/>
                  </a:lnTo>
                  <a:lnTo>
                    <a:pt x="0" y="494"/>
                  </a:lnTo>
                  <a:lnTo>
                    <a:pt x="2" y="463"/>
                  </a:lnTo>
                  <a:lnTo>
                    <a:pt x="5" y="432"/>
                  </a:lnTo>
                  <a:lnTo>
                    <a:pt x="10" y="402"/>
                  </a:lnTo>
                  <a:lnTo>
                    <a:pt x="17" y="372"/>
                  </a:lnTo>
                  <a:lnTo>
                    <a:pt x="26" y="341"/>
                  </a:lnTo>
                  <a:lnTo>
                    <a:pt x="37" y="311"/>
                  </a:lnTo>
                  <a:lnTo>
                    <a:pt x="49" y="282"/>
                  </a:lnTo>
                  <a:lnTo>
                    <a:pt x="64" y="253"/>
                  </a:lnTo>
                  <a:lnTo>
                    <a:pt x="64" y="253"/>
                  </a:lnTo>
                  <a:lnTo>
                    <a:pt x="75" y="235"/>
                  </a:lnTo>
                  <a:lnTo>
                    <a:pt x="87" y="215"/>
                  </a:lnTo>
                  <a:lnTo>
                    <a:pt x="102" y="194"/>
                  </a:lnTo>
                  <a:lnTo>
                    <a:pt x="119" y="173"/>
                  </a:lnTo>
                  <a:lnTo>
                    <a:pt x="139" y="153"/>
                  </a:lnTo>
                  <a:lnTo>
                    <a:pt x="160" y="132"/>
                  </a:lnTo>
                  <a:lnTo>
                    <a:pt x="184" y="111"/>
                  </a:lnTo>
                  <a:lnTo>
                    <a:pt x="210" y="91"/>
                  </a:lnTo>
                  <a:lnTo>
                    <a:pt x="239" y="73"/>
                  </a:lnTo>
                  <a:lnTo>
                    <a:pt x="271" y="55"/>
                  </a:lnTo>
                  <a:lnTo>
                    <a:pt x="305" y="39"/>
                  </a:lnTo>
                  <a:lnTo>
                    <a:pt x="343" y="26"/>
                  </a:lnTo>
                  <a:lnTo>
                    <a:pt x="384" y="15"/>
                  </a:lnTo>
                  <a:lnTo>
                    <a:pt x="428" y="7"/>
                  </a:lnTo>
                  <a:lnTo>
                    <a:pt x="475" y="1"/>
                  </a:lnTo>
                  <a:lnTo>
                    <a:pt x="501" y="0"/>
                  </a:lnTo>
                  <a:lnTo>
                    <a:pt x="527" y="0"/>
                  </a:lnTo>
                  <a:lnTo>
                    <a:pt x="527" y="0"/>
                  </a:lnTo>
                  <a:lnTo>
                    <a:pt x="553" y="0"/>
                  </a:lnTo>
                  <a:lnTo>
                    <a:pt x="579" y="1"/>
                  </a:lnTo>
                  <a:lnTo>
                    <a:pt x="626" y="7"/>
                  </a:lnTo>
                  <a:lnTo>
                    <a:pt x="670" y="15"/>
                  </a:lnTo>
                  <a:lnTo>
                    <a:pt x="711" y="26"/>
                  </a:lnTo>
                  <a:lnTo>
                    <a:pt x="749" y="39"/>
                  </a:lnTo>
                  <a:lnTo>
                    <a:pt x="783" y="55"/>
                  </a:lnTo>
                  <a:lnTo>
                    <a:pt x="815" y="73"/>
                  </a:lnTo>
                  <a:lnTo>
                    <a:pt x="844" y="91"/>
                  </a:lnTo>
                  <a:lnTo>
                    <a:pt x="870" y="111"/>
                  </a:lnTo>
                  <a:lnTo>
                    <a:pt x="894" y="132"/>
                  </a:lnTo>
                  <a:lnTo>
                    <a:pt x="915" y="153"/>
                  </a:lnTo>
                  <a:lnTo>
                    <a:pt x="935" y="173"/>
                  </a:lnTo>
                  <a:lnTo>
                    <a:pt x="952" y="194"/>
                  </a:lnTo>
                  <a:lnTo>
                    <a:pt x="967" y="215"/>
                  </a:lnTo>
                  <a:lnTo>
                    <a:pt x="979" y="235"/>
                  </a:lnTo>
                  <a:lnTo>
                    <a:pt x="990" y="253"/>
                  </a:lnTo>
                  <a:lnTo>
                    <a:pt x="990" y="253"/>
                  </a:lnTo>
                  <a:lnTo>
                    <a:pt x="1005" y="282"/>
                  </a:lnTo>
                  <a:lnTo>
                    <a:pt x="1017" y="311"/>
                  </a:lnTo>
                  <a:lnTo>
                    <a:pt x="1028" y="341"/>
                  </a:lnTo>
                  <a:lnTo>
                    <a:pt x="1037" y="372"/>
                  </a:lnTo>
                  <a:lnTo>
                    <a:pt x="1044" y="402"/>
                  </a:lnTo>
                  <a:lnTo>
                    <a:pt x="1049" y="432"/>
                  </a:lnTo>
                  <a:lnTo>
                    <a:pt x="1052" y="463"/>
                  </a:lnTo>
                  <a:lnTo>
                    <a:pt x="1054" y="494"/>
                  </a:lnTo>
                  <a:lnTo>
                    <a:pt x="1052" y="525"/>
                  </a:lnTo>
                  <a:lnTo>
                    <a:pt x="1049" y="555"/>
                  </a:lnTo>
                  <a:lnTo>
                    <a:pt x="1044" y="584"/>
                  </a:lnTo>
                  <a:lnTo>
                    <a:pt x="1038" y="614"/>
                  </a:lnTo>
                  <a:lnTo>
                    <a:pt x="1031" y="642"/>
                  </a:lnTo>
                  <a:lnTo>
                    <a:pt x="1020" y="669"/>
                  </a:lnTo>
                  <a:lnTo>
                    <a:pt x="1008" y="695"/>
                  </a:lnTo>
                  <a:lnTo>
                    <a:pt x="993" y="721"/>
                  </a:lnTo>
                  <a:lnTo>
                    <a:pt x="993" y="721"/>
                  </a:lnTo>
                  <a:lnTo>
                    <a:pt x="944" y="801"/>
                  </a:lnTo>
                  <a:lnTo>
                    <a:pt x="902" y="878"/>
                  </a:lnTo>
                  <a:lnTo>
                    <a:pt x="864" y="951"/>
                  </a:lnTo>
                  <a:lnTo>
                    <a:pt x="849" y="986"/>
                  </a:lnTo>
                  <a:lnTo>
                    <a:pt x="834" y="1019"/>
                  </a:lnTo>
                  <a:lnTo>
                    <a:pt x="821" y="1051"/>
                  </a:lnTo>
                  <a:lnTo>
                    <a:pt x="811" y="1082"/>
                  </a:lnTo>
                  <a:lnTo>
                    <a:pt x="800" y="1110"/>
                  </a:lnTo>
                  <a:lnTo>
                    <a:pt x="793" y="1139"/>
                  </a:lnTo>
                  <a:lnTo>
                    <a:pt x="787" y="1165"/>
                  </a:lnTo>
                  <a:lnTo>
                    <a:pt x="782" y="1189"/>
                  </a:lnTo>
                  <a:lnTo>
                    <a:pt x="780" y="1214"/>
                  </a:lnTo>
                  <a:lnTo>
                    <a:pt x="779" y="1235"/>
                  </a:lnTo>
                  <a:lnTo>
                    <a:pt x="779" y="1235"/>
                  </a:lnTo>
                  <a:lnTo>
                    <a:pt x="777" y="1244"/>
                  </a:lnTo>
                  <a:lnTo>
                    <a:pt x="774" y="1253"/>
                  </a:lnTo>
                  <a:lnTo>
                    <a:pt x="771" y="1262"/>
                  </a:lnTo>
                  <a:lnTo>
                    <a:pt x="765" y="1270"/>
                  </a:lnTo>
                  <a:lnTo>
                    <a:pt x="758" y="1276"/>
                  </a:lnTo>
                  <a:lnTo>
                    <a:pt x="749" y="1279"/>
                  </a:lnTo>
                  <a:lnTo>
                    <a:pt x="739" y="1282"/>
                  </a:lnTo>
                  <a:lnTo>
                    <a:pt x="730" y="1283"/>
                  </a:lnTo>
                  <a:lnTo>
                    <a:pt x="730" y="1283"/>
                  </a:lnTo>
                  <a:close/>
                  <a:moveTo>
                    <a:pt x="369" y="1186"/>
                  </a:moveTo>
                  <a:lnTo>
                    <a:pt x="685" y="1186"/>
                  </a:lnTo>
                  <a:lnTo>
                    <a:pt x="685" y="1186"/>
                  </a:lnTo>
                  <a:lnTo>
                    <a:pt x="689" y="1156"/>
                  </a:lnTo>
                  <a:lnTo>
                    <a:pt x="697" y="1124"/>
                  </a:lnTo>
                  <a:lnTo>
                    <a:pt x="705" y="1092"/>
                  </a:lnTo>
                  <a:lnTo>
                    <a:pt x="715" y="1059"/>
                  </a:lnTo>
                  <a:lnTo>
                    <a:pt x="727" y="1025"/>
                  </a:lnTo>
                  <a:lnTo>
                    <a:pt x="741" y="992"/>
                  </a:lnTo>
                  <a:lnTo>
                    <a:pt x="755" y="959"/>
                  </a:lnTo>
                  <a:lnTo>
                    <a:pt x="770" y="924"/>
                  </a:lnTo>
                  <a:lnTo>
                    <a:pt x="803" y="857"/>
                  </a:lnTo>
                  <a:lnTo>
                    <a:pt x="838" y="792"/>
                  </a:lnTo>
                  <a:lnTo>
                    <a:pt x="875" y="728"/>
                  </a:lnTo>
                  <a:lnTo>
                    <a:pt x="911" y="669"/>
                  </a:lnTo>
                  <a:lnTo>
                    <a:pt x="911" y="669"/>
                  </a:lnTo>
                  <a:lnTo>
                    <a:pt x="922" y="649"/>
                  </a:lnTo>
                  <a:lnTo>
                    <a:pt x="931" y="629"/>
                  </a:lnTo>
                  <a:lnTo>
                    <a:pt x="938" y="608"/>
                  </a:lnTo>
                  <a:lnTo>
                    <a:pt x="946" y="585"/>
                  </a:lnTo>
                  <a:lnTo>
                    <a:pt x="950" y="563"/>
                  </a:lnTo>
                  <a:lnTo>
                    <a:pt x="953" y="540"/>
                  </a:lnTo>
                  <a:lnTo>
                    <a:pt x="955" y="516"/>
                  </a:lnTo>
                  <a:lnTo>
                    <a:pt x="956" y="491"/>
                  </a:lnTo>
                  <a:lnTo>
                    <a:pt x="955" y="467"/>
                  </a:lnTo>
                  <a:lnTo>
                    <a:pt x="952" y="443"/>
                  </a:lnTo>
                  <a:lnTo>
                    <a:pt x="947" y="419"/>
                  </a:lnTo>
                  <a:lnTo>
                    <a:pt x="943" y="393"/>
                  </a:lnTo>
                  <a:lnTo>
                    <a:pt x="935" y="370"/>
                  </a:lnTo>
                  <a:lnTo>
                    <a:pt x="926" y="346"/>
                  </a:lnTo>
                  <a:lnTo>
                    <a:pt x="917" y="323"/>
                  </a:lnTo>
                  <a:lnTo>
                    <a:pt x="905" y="300"/>
                  </a:lnTo>
                  <a:lnTo>
                    <a:pt x="905" y="300"/>
                  </a:lnTo>
                  <a:lnTo>
                    <a:pt x="896" y="285"/>
                  </a:lnTo>
                  <a:lnTo>
                    <a:pt x="887" y="270"/>
                  </a:lnTo>
                  <a:lnTo>
                    <a:pt x="875" y="253"/>
                  </a:lnTo>
                  <a:lnTo>
                    <a:pt x="861" y="237"/>
                  </a:lnTo>
                  <a:lnTo>
                    <a:pt x="846" y="220"/>
                  </a:lnTo>
                  <a:lnTo>
                    <a:pt x="827" y="203"/>
                  </a:lnTo>
                  <a:lnTo>
                    <a:pt x="808" y="186"/>
                  </a:lnTo>
                  <a:lnTo>
                    <a:pt x="787" y="170"/>
                  </a:lnTo>
                  <a:lnTo>
                    <a:pt x="764" y="155"/>
                  </a:lnTo>
                  <a:lnTo>
                    <a:pt x="736" y="141"/>
                  </a:lnTo>
                  <a:lnTo>
                    <a:pt x="709" y="129"/>
                  </a:lnTo>
                  <a:lnTo>
                    <a:pt x="677" y="118"/>
                  </a:lnTo>
                  <a:lnTo>
                    <a:pt x="644" y="109"/>
                  </a:lnTo>
                  <a:lnTo>
                    <a:pt x="607" y="103"/>
                  </a:lnTo>
                  <a:lnTo>
                    <a:pt x="569" y="99"/>
                  </a:lnTo>
                  <a:lnTo>
                    <a:pt x="527" y="97"/>
                  </a:lnTo>
                  <a:lnTo>
                    <a:pt x="527" y="97"/>
                  </a:lnTo>
                  <a:lnTo>
                    <a:pt x="485" y="99"/>
                  </a:lnTo>
                  <a:lnTo>
                    <a:pt x="447" y="103"/>
                  </a:lnTo>
                  <a:lnTo>
                    <a:pt x="410" y="109"/>
                  </a:lnTo>
                  <a:lnTo>
                    <a:pt x="377" y="118"/>
                  </a:lnTo>
                  <a:lnTo>
                    <a:pt x="345" y="129"/>
                  </a:lnTo>
                  <a:lnTo>
                    <a:pt x="318" y="141"/>
                  </a:lnTo>
                  <a:lnTo>
                    <a:pt x="290" y="155"/>
                  </a:lnTo>
                  <a:lnTo>
                    <a:pt x="268" y="170"/>
                  </a:lnTo>
                  <a:lnTo>
                    <a:pt x="246" y="186"/>
                  </a:lnTo>
                  <a:lnTo>
                    <a:pt x="227" y="203"/>
                  </a:lnTo>
                  <a:lnTo>
                    <a:pt x="208" y="220"/>
                  </a:lnTo>
                  <a:lnTo>
                    <a:pt x="193" y="237"/>
                  </a:lnTo>
                  <a:lnTo>
                    <a:pt x="179" y="253"/>
                  </a:lnTo>
                  <a:lnTo>
                    <a:pt x="167" y="270"/>
                  </a:lnTo>
                  <a:lnTo>
                    <a:pt x="158" y="285"/>
                  </a:lnTo>
                  <a:lnTo>
                    <a:pt x="149" y="300"/>
                  </a:lnTo>
                  <a:lnTo>
                    <a:pt x="149" y="300"/>
                  </a:lnTo>
                  <a:lnTo>
                    <a:pt x="137" y="323"/>
                  </a:lnTo>
                  <a:lnTo>
                    <a:pt x="128" y="346"/>
                  </a:lnTo>
                  <a:lnTo>
                    <a:pt x="119" y="370"/>
                  </a:lnTo>
                  <a:lnTo>
                    <a:pt x="111" y="393"/>
                  </a:lnTo>
                  <a:lnTo>
                    <a:pt x="107" y="419"/>
                  </a:lnTo>
                  <a:lnTo>
                    <a:pt x="102" y="443"/>
                  </a:lnTo>
                  <a:lnTo>
                    <a:pt x="99" y="467"/>
                  </a:lnTo>
                  <a:lnTo>
                    <a:pt x="98" y="491"/>
                  </a:lnTo>
                  <a:lnTo>
                    <a:pt x="99" y="516"/>
                  </a:lnTo>
                  <a:lnTo>
                    <a:pt x="101" y="540"/>
                  </a:lnTo>
                  <a:lnTo>
                    <a:pt x="104" y="563"/>
                  </a:lnTo>
                  <a:lnTo>
                    <a:pt x="108" y="585"/>
                  </a:lnTo>
                  <a:lnTo>
                    <a:pt x="116" y="608"/>
                  </a:lnTo>
                  <a:lnTo>
                    <a:pt x="123" y="629"/>
                  </a:lnTo>
                  <a:lnTo>
                    <a:pt x="132" y="649"/>
                  </a:lnTo>
                  <a:lnTo>
                    <a:pt x="143" y="669"/>
                  </a:lnTo>
                  <a:lnTo>
                    <a:pt x="143" y="669"/>
                  </a:lnTo>
                  <a:lnTo>
                    <a:pt x="179" y="728"/>
                  </a:lnTo>
                  <a:lnTo>
                    <a:pt x="216" y="792"/>
                  </a:lnTo>
                  <a:lnTo>
                    <a:pt x="251" y="857"/>
                  </a:lnTo>
                  <a:lnTo>
                    <a:pt x="284" y="924"/>
                  </a:lnTo>
                  <a:lnTo>
                    <a:pt x="299" y="959"/>
                  </a:lnTo>
                  <a:lnTo>
                    <a:pt x="313" y="992"/>
                  </a:lnTo>
                  <a:lnTo>
                    <a:pt x="327" y="1025"/>
                  </a:lnTo>
                  <a:lnTo>
                    <a:pt x="339" y="1059"/>
                  </a:lnTo>
                  <a:lnTo>
                    <a:pt x="349" y="1092"/>
                  </a:lnTo>
                  <a:lnTo>
                    <a:pt x="357" y="1124"/>
                  </a:lnTo>
                  <a:lnTo>
                    <a:pt x="365" y="1156"/>
                  </a:lnTo>
                  <a:lnTo>
                    <a:pt x="369" y="1186"/>
                  </a:lnTo>
                  <a:lnTo>
                    <a:pt x="369" y="1186"/>
                  </a:lnTo>
                  <a:close/>
                </a:path>
              </a:pathLst>
            </a:custGeom>
            <a:grpFill/>
            <a:ln>
              <a:noFill/>
            </a:ln>
          </p:spPr>
          <p:txBody>
            <a:bodyPr vert="horz" wrap="square" lIns="91440" tIns="45720" rIns="91440" bIns="45720" numCol="1" anchor="t" anchorCtr="0" compatLnSpc="1"/>
            <a:lstStyle/>
            <a:p>
              <a:endParaRPr lang="zh-CN" altLang="en-US"/>
            </a:p>
          </p:txBody>
        </p:sp>
        <p:sp>
          <p:nvSpPr>
            <p:cNvPr id="171" name="Freeform 7"/>
            <p:cNvSpPr/>
            <p:nvPr/>
          </p:nvSpPr>
          <p:spPr bwMode="auto">
            <a:xfrm>
              <a:off x="4113866" y="2196774"/>
              <a:ext cx="232483" cy="49776"/>
            </a:xfrm>
            <a:custGeom>
              <a:avLst/>
              <a:gdLst>
                <a:gd name="T0" fmla="*/ 355 w 397"/>
                <a:gd name="T1" fmla="*/ 85 h 85"/>
                <a:gd name="T2" fmla="*/ 42 w 397"/>
                <a:gd name="T3" fmla="*/ 85 h 85"/>
                <a:gd name="T4" fmla="*/ 42 w 397"/>
                <a:gd name="T5" fmla="*/ 85 h 85"/>
                <a:gd name="T6" fmla="*/ 33 w 397"/>
                <a:gd name="T7" fmla="*/ 84 h 85"/>
                <a:gd name="T8" fmla="*/ 25 w 397"/>
                <a:gd name="T9" fmla="*/ 82 h 85"/>
                <a:gd name="T10" fmla="*/ 18 w 397"/>
                <a:gd name="T11" fmla="*/ 77 h 85"/>
                <a:gd name="T12" fmla="*/ 12 w 397"/>
                <a:gd name="T13" fmla="*/ 73 h 85"/>
                <a:gd name="T14" fmla="*/ 7 w 397"/>
                <a:gd name="T15" fmla="*/ 67 h 85"/>
                <a:gd name="T16" fmla="*/ 3 w 397"/>
                <a:gd name="T17" fmla="*/ 59 h 85"/>
                <a:gd name="T18" fmla="*/ 1 w 397"/>
                <a:gd name="T19" fmla="*/ 52 h 85"/>
                <a:gd name="T20" fmla="*/ 0 w 397"/>
                <a:gd name="T21" fmla="*/ 43 h 85"/>
                <a:gd name="T22" fmla="*/ 0 w 397"/>
                <a:gd name="T23" fmla="*/ 43 h 85"/>
                <a:gd name="T24" fmla="*/ 0 w 397"/>
                <a:gd name="T25" fmla="*/ 43 h 85"/>
                <a:gd name="T26" fmla="*/ 1 w 397"/>
                <a:gd name="T27" fmla="*/ 33 h 85"/>
                <a:gd name="T28" fmla="*/ 3 w 397"/>
                <a:gd name="T29" fmla="*/ 26 h 85"/>
                <a:gd name="T30" fmla="*/ 7 w 397"/>
                <a:gd name="T31" fmla="*/ 18 h 85"/>
                <a:gd name="T32" fmla="*/ 12 w 397"/>
                <a:gd name="T33" fmla="*/ 12 h 85"/>
                <a:gd name="T34" fmla="*/ 18 w 397"/>
                <a:gd name="T35" fmla="*/ 8 h 85"/>
                <a:gd name="T36" fmla="*/ 25 w 397"/>
                <a:gd name="T37" fmla="*/ 3 h 85"/>
                <a:gd name="T38" fmla="*/ 33 w 397"/>
                <a:gd name="T39" fmla="*/ 2 h 85"/>
                <a:gd name="T40" fmla="*/ 42 w 397"/>
                <a:gd name="T41" fmla="*/ 0 h 85"/>
                <a:gd name="T42" fmla="*/ 355 w 397"/>
                <a:gd name="T43" fmla="*/ 0 h 85"/>
                <a:gd name="T44" fmla="*/ 355 w 397"/>
                <a:gd name="T45" fmla="*/ 0 h 85"/>
                <a:gd name="T46" fmla="*/ 364 w 397"/>
                <a:gd name="T47" fmla="*/ 2 h 85"/>
                <a:gd name="T48" fmla="*/ 371 w 397"/>
                <a:gd name="T49" fmla="*/ 3 h 85"/>
                <a:gd name="T50" fmla="*/ 379 w 397"/>
                <a:gd name="T51" fmla="*/ 8 h 85"/>
                <a:gd name="T52" fmla="*/ 385 w 397"/>
                <a:gd name="T53" fmla="*/ 12 h 85"/>
                <a:gd name="T54" fmla="*/ 390 w 397"/>
                <a:gd name="T55" fmla="*/ 18 h 85"/>
                <a:gd name="T56" fmla="*/ 394 w 397"/>
                <a:gd name="T57" fmla="*/ 26 h 85"/>
                <a:gd name="T58" fmla="*/ 396 w 397"/>
                <a:gd name="T59" fmla="*/ 33 h 85"/>
                <a:gd name="T60" fmla="*/ 397 w 397"/>
                <a:gd name="T61" fmla="*/ 43 h 85"/>
                <a:gd name="T62" fmla="*/ 397 w 397"/>
                <a:gd name="T63" fmla="*/ 43 h 85"/>
                <a:gd name="T64" fmla="*/ 397 w 397"/>
                <a:gd name="T65" fmla="*/ 43 h 85"/>
                <a:gd name="T66" fmla="*/ 396 w 397"/>
                <a:gd name="T67" fmla="*/ 52 h 85"/>
                <a:gd name="T68" fmla="*/ 394 w 397"/>
                <a:gd name="T69" fmla="*/ 59 h 85"/>
                <a:gd name="T70" fmla="*/ 390 w 397"/>
                <a:gd name="T71" fmla="*/ 67 h 85"/>
                <a:gd name="T72" fmla="*/ 385 w 397"/>
                <a:gd name="T73" fmla="*/ 73 h 85"/>
                <a:gd name="T74" fmla="*/ 379 w 397"/>
                <a:gd name="T75" fmla="*/ 77 h 85"/>
                <a:gd name="T76" fmla="*/ 371 w 397"/>
                <a:gd name="T77" fmla="*/ 82 h 85"/>
                <a:gd name="T78" fmla="*/ 364 w 397"/>
                <a:gd name="T79" fmla="*/ 84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4"/>
                  </a:lnTo>
                  <a:lnTo>
                    <a:pt x="25" y="82"/>
                  </a:lnTo>
                  <a:lnTo>
                    <a:pt x="18" y="77"/>
                  </a:lnTo>
                  <a:lnTo>
                    <a:pt x="12" y="73"/>
                  </a:lnTo>
                  <a:lnTo>
                    <a:pt x="7" y="67"/>
                  </a:lnTo>
                  <a:lnTo>
                    <a:pt x="3" y="59"/>
                  </a:lnTo>
                  <a:lnTo>
                    <a:pt x="1" y="52"/>
                  </a:lnTo>
                  <a:lnTo>
                    <a:pt x="0" y="43"/>
                  </a:lnTo>
                  <a:lnTo>
                    <a:pt x="0" y="43"/>
                  </a:lnTo>
                  <a:lnTo>
                    <a:pt x="0" y="43"/>
                  </a:lnTo>
                  <a:lnTo>
                    <a:pt x="1" y="33"/>
                  </a:lnTo>
                  <a:lnTo>
                    <a:pt x="3" y="26"/>
                  </a:lnTo>
                  <a:lnTo>
                    <a:pt x="7" y="18"/>
                  </a:lnTo>
                  <a:lnTo>
                    <a:pt x="12" y="12"/>
                  </a:lnTo>
                  <a:lnTo>
                    <a:pt x="18" y="8"/>
                  </a:lnTo>
                  <a:lnTo>
                    <a:pt x="25" y="3"/>
                  </a:lnTo>
                  <a:lnTo>
                    <a:pt x="33" y="2"/>
                  </a:lnTo>
                  <a:lnTo>
                    <a:pt x="42" y="0"/>
                  </a:lnTo>
                  <a:lnTo>
                    <a:pt x="355" y="0"/>
                  </a:lnTo>
                  <a:lnTo>
                    <a:pt x="355" y="0"/>
                  </a:lnTo>
                  <a:lnTo>
                    <a:pt x="364" y="2"/>
                  </a:lnTo>
                  <a:lnTo>
                    <a:pt x="371" y="3"/>
                  </a:lnTo>
                  <a:lnTo>
                    <a:pt x="379" y="8"/>
                  </a:lnTo>
                  <a:lnTo>
                    <a:pt x="385" y="12"/>
                  </a:lnTo>
                  <a:lnTo>
                    <a:pt x="390" y="18"/>
                  </a:lnTo>
                  <a:lnTo>
                    <a:pt x="394" y="26"/>
                  </a:lnTo>
                  <a:lnTo>
                    <a:pt x="396" y="33"/>
                  </a:lnTo>
                  <a:lnTo>
                    <a:pt x="397" y="43"/>
                  </a:lnTo>
                  <a:lnTo>
                    <a:pt x="397" y="43"/>
                  </a:lnTo>
                  <a:lnTo>
                    <a:pt x="397" y="43"/>
                  </a:lnTo>
                  <a:lnTo>
                    <a:pt x="396" y="52"/>
                  </a:lnTo>
                  <a:lnTo>
                    <a:pt x="394" y="59"/>
                  </a:lnTo>
                  <a:lnTo>
                    <a:pt x="390" y="67"/>
                  </a:lnTo>
                  <a:lnTo>
                    <a:pt x="385" y="73"/>
                  </a:lnTo>
                  <a:lnTo>
                    <a:pt x="379" y="77"/>
                  </a:lnTo>
                  <a:lnTo>
                    <a:pt x="371" y="82"/>
                  </a:lnTo>
                  <a:lnTo>
                    <a:pt x="364" y="84"/>
                  </a:lnTo>
                  <a:lnTo>
                    <a:pt x="355" y="85"/>
                  </a:lnTo>
                  <a:lnTo>
                    <a:pt x="355" y="85"/>
                  </a:lnTo>
                  <a:close/>
                </a:path>
              </a:pathLst>
            </a:custGeom>
            <a:grpFill/>
            <a:ln w="12700">
              <a:noFill/>
              <a:round/>
            </a:ln>
          </p:spPr>
          <p:txBody>
            <a:bodyPr vert="horz" wrap="square" lIns="91440" tIns="45720" rIns="91440" bIns="45720" numCol="1" anchor="t" anchorCtr="0" compatLnSpc="1"/>
            <a:lstStyle/>
            <a:p>
              <a:endParaRPr lang="zh-CN" altLang="en-US"/>
            </a:p>
          </p:txBody>
        </p:sp>
        <p:sp>
          <p:nvSpPr>
            <p:cNvPr id="172" name="Freeform 8"/>
            <p:cNvSpPr/>
            <p:nvPr/>
          </p:nvSpPr>
          <p:spPr bwMode="auto">
            <a:xfrm>
              <a:off x="4113866" y="2273488"/>
              <a:ext cx="232483" cy="49776"/>
            </a:xfrm>
            <a:custGeom>
              <a:avLst/>
              <a:gdLst>
                <a:gd name="T0" fmla="*/ 355 w 397"/>
                <a:gd name="T1" fmla="*/ 85 h 85"/>
                <a:gd name="T2" fmla="*/ 42 w 397"/>
                <a:gd name="T3" fmla="*/ 85 h 85"/>
                <a:gd name="T4" fmla="*/ 42 w 397"/>
                <a:gd name="T5" fmla="*/ 85 h 85"/>
                <a:gd name="T6" fmla="*/ 33 w 397"/>
                <a:gd name="T7" fmla="*/ 83 h 85"/>
                <a:gd name="T8" fmla="*/ 25 w 397"/>
                <a:gd name="T9" fmla="*/ 81 h 85"/>
                <a:gd name="T10" fmla="*/ 18 w 397"/>
                <a:gd name="T11" fmla="*/ 77 h 85"/>
                <a:gd name="T12" fmla="*/ 12 w 397"/>
                <a:gd name="T13" fmla="*/ 72 h 85"/>
                <a:gd name="T14" fmla="*/ 7 w 397"/>
                <a:gd name="T15" fmla="*/ 66 h 85"/>
                <a:gd name="T16" fmla="*/ 3 w 397"/>
                <a:gd name="T17" fmla="*/ 59 h 85"/>
                <a:gd name="T18" fmla="*/ 1 w 397"/>
                <a:gd name="T19" fmla="*/ 51 h 85"/>
                <a:gd name="T20" fmla="*/ 0 w 397"/>
                <a:gd name="T21" fmla="*/ 42 h 85"/>
                <a:gd name="T22" fmla="*/ 0 w 397"/>
                <a:gd name="T23" fmla="*/ 42 h 85"/>
                <a:gd name="T24" fmla="*/ 0 w 397"/>
                <a:gd name="T25" fmla="*/ 42 h 85"/>
                <a:gd name="T26" fmla="*/ 1 w 397"/>
                <a:gd name="T27" fmla="*/ 33 h 85"/>
                <a:gd name="T28" fmla="*/ 3 w 397"/>
                <a:gd name="T29" fmla="*/ 25 h 85"/>
                <a:gd name="T30" fmla="*/ 7 w 397"/>
                <a:gd name="T31" fmla="*/ 18 h 85"/>
                <a:gd name="T32" fmla="*/ 12 w 397"/>
                <a:gd name="T33" fmla="*/ 12 h 85"/>
                <a:gd name="T34" fmla="*/ 18 w 397"/>
                <a:gd name="T35" fmla="*/ 7 h 85"/>
                <a:gd name="T36" fmla="*/ 25 w 397"/>
                <a:gd name="T37" fmla="*/ 3 h 85"/>
                <a:gd name="T38" fmla="*/ 33 w 397"/>
                <a:gd name="T39" fmla="*/ 1 h 85"/>
                <a:gd name="T40" fmla="*/ 42 w 397"/>
                <a:gd name="T41" fmla="*/ 0 h 85"/>
                <a:gd name="T42" fmla="*/ 355 w 397"/>
                <a:gd name="T43" fmla="*/ 0 h 85"/>
                <a:gd name="T44" fmla="*/ 355 w 397"/>
                <a:gd name="T45" fmla="*/ 0 h 85"/>
                <a:gd name="T46" fmla="*/ 364 w 397"/>
                <a:gd name="T47" fmla="*/ 1 h 85"/>
                <a:gd name="T48" fmla="*/ 371 w 397"/>
                <a:gd name="T49" fmla="*/ 3 h 85"/>
                <a:gd name="T50" fmla="*/ 379 w 397"/>
                <a:gd name="T51" fmla="*/ 7 h 85"/>
                <a:gd name="T52" fmla="*/ 385 w 397"/>
                <a:gd name="T53" fmla="*/ 12 h 85"/>
                <a:gd name="T54" fmla="*/ 390 w 397"/>
                <a:gd name="T55" fmla="*/ 18 h 85"/>
                <a:gd name="T56" fmla="*/ 394 w 397"/>
                <a:gd name="T57" fmla="*/ 25 h 85"/>
                <a:gd name="T58" fmla="*/ 396 w 397"/>
                <a:gd name="T59" fmla="*/ 33 h 85"/>
                <a:gd name="T60" fmla="*/ 397 w 397"/>
                <a:gd name="T61" fmla="*/ 42 h 85"/>
                <a:gd name="T62" fmla="*/ 397 w 397"/>
                <a:gd name="T63" fmla="*/ 42 h 85"/>
                <a:gd name="T64" fmla="*/ 397 w 397"/>
                <a:gd name="T65" fmla="*/ 42 h 85"/>
                <a:gd name="T66" fmla="*/ 396 w 397"/>
                <a:gd name="T67" fmla="*/ 51 h 85"/>
                <a:gd name="T68" fmla="*/ 394 w 397"/>
                <a:gd name="T69" fmla="*/ 59 h 85"/>
                <a:gd name="T70" fmla="*/ 390 w 397"/>
                <a:gd name="T71" fmla="*/ 66 h 85"/>
                <a:gd name="T72" fmla="*/ 385 w 397"/>
                <a:gd name="T73" fmla="*/ 72 h 85"/>
                <a:gd name="T74" fmla="*/ 379 w 397"/>
                <a:gd name="T75" fmla="*/ 77 h 85"/>
                <a:gd name="T76" fmla="*/ 371 w 397"/>
                <a:gd name="T77" fmla="*/ 81 h 85"/>
                <a:gd name="T78" fmla="*/ 364 w 397"/>
                <a:gd name="T79" fmla="*/ 83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3"/>
                  </a:lnTo>
                  <a:lnTo>
                    <a:pt x="25" y="81"/>
                  </a:lnTo>
                  <a:lnTo>
                    <a:pt x="18" y="77"/>
                  </a:lnTo>
                  <a:lnTo>
                    <a:pt x="12" y="72"/>
                  </a:lnTo>
                  <a:lnTo>
                    <a:pt x="7" y="66"/>
                  </a:lnTo>
                  <a:lnTo>
                    <a:pt x="3" y="59"/>
                  </a:lnTo>
                  <a:lnTo>
                    <a:pt x="1" y="51"/>
                  </a:lnTo>
                  <a:lnTo>
                    <a:pt x="0" y="42"/>
                  </a:lnTo>
                  <a:lnTo>
                    <a:pt x="0" y="42"/>
                  </a:lnTo>
                  <a:lnTo>
                    <a:pt x="0" y="42"/>
                  </a:lnTo>
                  <a:lnTo>
                    <a:pt x="1" y="33"/>
                  </a:lnTo>
                  <a:lnTo>
                    <a:pt x="3" y="25"/>
                  </a:lnTo>
                  <a:lnTo>
                    <a:pt x="7" y="18"/>
                  </a:lnTo>
                  <a:lnTo>
                    <a:pt x="12" y="12"/>
                  </a:lnTo>
                  <a:lnTo>
                    <a:pt x="18" y="7"/>
                  </a:lnTo>
                  <a:lnTo>
                    <a:pt x="25" y="3"/>
                  </a:lnTo>
                  <a:lnTo>
                    <a:pt x="33" y="1"/>
                  </a:lnTo>
                  <a:lnTo>
                    <a:pt x="42" y="0"/>
                  </a:lnTo>
                  <a:lnTo>
                    <a:pt x="355" y="0"/>
                  </a:lnTo>
                  <a:lnTo>
                    <a:pt x="355" y="0"/>
                  </a:lnTo>
                  <a:lnTo>
                    <a:pt x="364" y="1"/>
                  </a:lnTo>
                  <a:lnTo>
                    <a:pt x="371" y="3"/>
                  </a:lnTo>
                  <a:lnTo>
                    <a:pt x="379" y="7"/>
                  </a:lnTo>
                  <a:lnTo>
                    <a:pt x="385" y="12"/>
                  </a:lnTo>
                  <a:lnTo>
                    <a:pt x="390" y="18"/>
                  </a:lnTo>
                  <a:lnTo>
                    <a:pt x="394" y="25"/>
                  </a:lnTo>
                  <a:lnTo>
                    <a:pt x="396" y="33"/>
                  </a:lnTo>
                  <a:lnTo>
                    <a:pt x="397" y="42"/>
                  </a:lnTo>
                  <a:lnTo>
                    <a:pt x="397" y="42"/>
                  </a:lnTo>
                  <a:lnTo>
                    <a:pt x="397" y="42"/>
                  </a:lnTo>
                  <a:lnTo>
                    <a:pt x="396" y="51"/>
                  </a:lnTo>
                  <a:lnTo>
                    <a:pt x="394" y="59"/>
                  </a:lnTo>
                  <a:lnTo>
                    <a:pt x="390" y="66"/>
                  </a:lnTo>
                  <a:lnTo>
                    <a:pt x="385" y="72"/>
                  </a:lnTo>
                  <a:lnTo>
                    <a:pt x="379" y="77"/>
                  </a:lnTo>
                  <a:lnTo>
                    <a:pt x="371" y="81"/>
                  </a:lnTo>
                  <a:lnTo>
                    <a:pt x="364" y="83"/>
                  </a:lnTo>
                  <a:lnTo>
                    <a:pt x="355" y="85"/>
                  </a:lnTo>
                  <a:lnTo>
                    <a:pt x="355" y="85"/>
                  </a:lnTo>
                  <a:close/>
                </a:path>
              </a:pathLst>
            </a:custGeom>
            <a:grpFill/>
            <a:ln w="12700">
              <a:noFill/>
              <a:round/>
            </a:ln>
          </p:spPr>
          <p:txBody>
            <a:bodyPr vert="horz" wrap="square" lIns="91440" tIns="45720" rIns="91440" bIns="45720" numCol="1" anchor="t" anchorCtr="0" compatLnSpc="1"/>
            <a:lstStyle/>
            <a:p>
              <a:endParaRPr lang="zh-CN" altLang="en-US"/>
            </a:p>
          </p:txBody>
        </p:sp>
        <p:sp>
          <p:nvSpPr>
            <p:cNvPr id="173" name="Freeform 9"/>
            <p:cNvSpPr/>
            <p:nvPr/>
          </p:nvSpPr>
          <p:spPr bwMode="auto">
            <a:xfrm>
              <a:off x="4159542" y="2349616"/>
              <a:ext cx="140544" cy="49776"/>
            </a:xfrm>
            <a:custGeom>
              <a:avLst/>
              <a:gdLst>
                <a:gd name="T0" fmla="*/ 198 w 240"/>
                <a:gd name="T1" fmla="*/ 85 h 85"/>
                <a:gd name="T2" fmla="*/ 43 w 240"/>
                <a:gd name="T3" fmla="*/ 85 h 85"/>
                <a:gd name="T4" fmla="*/ 43 w 240"/>
                <a:gd name="T5" fmla="*/ 85 h 85"/>
                <a:gd name="T6" fmla="*/ 34 w 240"/>
                <a:gd name="T7" fmla="*/ 83 h 85"/>
                <a:gd name="T8" fmla="*/ 26 w 240"/>
                <a:gd name="T9" fmla="*/ 82 h 85"/>
                <a:gd name="T10" fmla="*/ 19 w 240"/>
                <a:gd name="T11" fmla="*/ 77 h 85"/>
                <a:gd name="T12" fmla="*/ 13 w 240"/>
                <a:gd name="T13" fmla="*/ 73 h 85"/>
                <a:gd name="T14" fmla="*/ 8 w 240"/>
                <a:gd name="T15" fmla="*/ 67 h 85"/>
                <a:gd name="T16" fmla="*/ 4 w 240"/>
                <a:gd name="T17" fmla="*/ 59 h 85"/>
                <a:gd name="T18" fmla="*/ 2 w 240"/>
                <a:gd name="T19" fmla="*/ 52 h 85"/>
                <a:gd name="T20" fmla="*/ 0 w 240"/>
                <a:gd name="T21" fmla="*/ 43 h 85"/>
                <a:gd name="T22" fmla="*/ 0 w 240"/>
                <a:gd name="T23" fmla="*/ 43 h 85"/>
                <a:gd name="T24" fmla="*/ 0 w 240"/>
                <a:gd name="T25" fmla="*/ 43 h 85"/>
                <a:gd name="T26" fmla="*/ 2 w 240"/>
                <a:gd name="T27" fmla="*/ 33 h 85"/>
                <a:gd name="T28" fmla="*/ 4 w 240"/>
                <a:gd name="T29" fmla="*/ 26 h 85"/>
                <a:gd name="T30" fmla="*/ 8 w 240"/>
                <a:gd name="T31" fmla="*/ 18 h 85"/>
                <a:gd name="T32" fmla="*/ 13 w 240"/>
                <a:gd name="T33" fmla="*/ 12 h 85"/>
                <a:gd name="T34" fmla="*/ 19 w 240"/>
                <a:gd name="T35" fmla="*/ 8 h 85"/>
                <a:gd name="T36" fmla="*/ 26 w 240"/>
                <a:gd name="T37" fmla="*/ 3 h 85"/>
                <a:gd name="T38" fmla="*/ 34 w 240"/>
                <a:gd name="T39" fmla="*/ 2 h 85"/>
                <a:gd name="T40" fmla="*/ 43 w 240"/>
                <a:gd name="T41" fmla="*/ 0 h 85"/>
                <a:gd name="T42" fmla="*/ 198 w 240"/>
                <a:gd name="T43" fmla="*/ 0 h 85"/>
                <a:gd name="T44" fmla="*/ 198 w 240"/>
                <a:gd name="T45" fmla="*/ 0 h 85"/>
                <a:gd name="T46" fmla="*/ 207 w 240"/>
                <a:gd name="T47" fmla="*/ 2 h 85"/>
                <a:gd name="T48" fmla="*/ 214 w 240"/>
                <a:gd name="T49" fmla="*/ 3 h 85"/>
                <a:gd name="T50" fmla="*/ 222 w 240"/>
                <a:gd name="T51" fmla="*/ 8 h 85"/>
                <a:gd name="T52" fmla="*/ 228 w 240"/>
                <a:gd name="T53" fmla="*/ 12 h 85"/>
                <a:gd name="T54" fmla="*/ 233 w 240"/>
                <a:gd name="T55" fmla="*/ 18 h 85"/>
                <a:gd name="T56" fmla="*/ 237 w 240"/>
                <a:gd name="T57" fmla="*/ 26 h 85"/>
                <a:gd name="T58" fmla="*/ 239 w 240"/>
                <a:gd name="T59" fmla="*/ 33 h 85"/>
                <a:gd name="T60" fmla="*/ 240 w 240"/>
                <a:gd name="T61" fmla="*/ 43 h 85"/>
                <a:gd name="T62" fmla="*/ 240 w 240"/>
                <a:gd name="T63" fmla="*/ 43 h 85"/>
                <a:gd name="T64" fmla="*/ 240 w 240"/>
                <a:gd name="T65" fmla="*/ 43 h 85"/>
                <a:gd name="T66" fmla="*/ 239 w 240"/>
                <a:gd name="T67" fmla="*/ 52 h 85"/>
                <a:gd name="T68" fmla="*/ 237 w 240"/>
                <a:gd name="T69" fmla="*/ 59 h 85"/>
                <a:gd name="T70" fmla="*/ 233 w 240"/>
                <a:gd name="T71" fmla="*/ 67 h 85"/>
                <a:gd name="T72" fmla="*/ 228 w 240"/>
                <a:gd name="T73" fmla="*/ 73 h 85"/>
                <a:gd name="T74" fmla="*/ 222 w 240"/>
                <a:gd name="T75" fmla="*/ 77 h 85"/>
                <a:gd name="T76" fmla="*/ 214 w 240"/>
                <a:gd name="T77" fmla="*/ 82 h 85"/>
                <a:gd name="T78" fmla="*/ 207 w 240"/>
                <a:gd name="T79" fmla="*/ 83 h 85"/>
                <a:gd name="T80" fmla="*/ 198 w 240"/>
                <a:gd name="T81" fmla="*/ 85 h 85"/>
                <a:gd name="T82" fmla="*/ 198 w 240"/>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0" h="85">
                  <a:moveTo>
                    <a:pt x="198" y="85"/>
                  </a:moveTo>
                  <a:lnTo>
                    <a:pt x="43" y="85"/>
                  </a:lnTo>
                  <a:lnTo>
                    <a:pt x="43" y="85"/>
                  </a:lnTo>
                  <a:lnTo>
                    <a:pt x="34" y="83"/>
                  </a:lnTo>
                  <a:lnTo>
                    <a:pt x="26" y="82"/>
                  </a:lnTo>
                  <a:lnTo>
                    <a:pt x="19" y="77"/>
                  </a:lnTo>
                  <a:lnTo>
                    <a:pt x="13" y="73"/>
                  </a:lnTo>
                  <a:lnTo>
                    <a:pt x="8" y="67"/>
                  </a:lnTo>
                  <a:lnTo>
                    <a:pt x="4" y="59"/>
                  </a:lnTo>
                  <a:lnTo>
                    <a:pt x="2" y="52"/>
                  </a:lnTo>
                  <a:lnTo>
                    <a:pt x="0" y="43"/>
                  </a:lnTo>
                  <a:lnTo>
                    <a:pt x="0" y="43"/>
                  </a:lnTo>
                  <a:lnTo>
                    <a:pt x="0" y="43"/>
                  </a:lnTo>
                  <a:lnTo>
                    <a:pt x="2" y="33"/>
                  </a:lnTo>
                  <a:lnTo>
                    <a:pt x="4" y="26"/>
                  </a:lnTo>
                  <a:lnTo>
                    <a:pt x="8" y="18"/>
                  </a:lnTo>
                  <a:lnTo>
                    <a:pt x="13" y="12"/>
                  </a:lnTo>
                  <a:lnTo>
                    <a:pt x="19" y="8"/>
                  </a:lnTo>
                  <a:lnTo>
                    <a:pt x="26" y="3"/>
                  </a:lnTo>
                  <a:lnTo>
                    <a:pt x="34" y="2"/>
                  </a:lnTo>
                  <a:lnTo>
                    <a:pt x="43" y="0"/>
                  </a:lnTo>
                  <a:lnTo>
                    <a:pt x="198" y="0"/>
                  </a:lnTo>
                  <a:lnTo>
                    <a:pt x="198" y="0"/>
                  </a:lnTo>
                  <a:lnTo>
                    <a:pt x="207" y="2"/>
                  </a:lnTo>
                  <a:lnTo>
                    <a:pt x="214" y="3"/>
                  </a:lnTo>
                  <a:lnTo>
                    <a:pt x="222" y="8"/>
                  </a:lnTo>
                  <a:lnTo>
                    <a:pt x="228" y="12"/>
                  </a:lnTo>
                  <a:lnTo>
                    <a:pt x="233" y="18"/>
                  </a:lnTo>
                  <a:lnTo>
                    <a:pt x="237" y="26"/>
                  </a:lnTo>
                  <a:lnTo>
                    <a:pt x="239" y="33"/>
                  </a:lnTo>
                  <a:lnTo>
                    <a:pt x="240" y="43"/>
                  </a:lnTo>
                  <a:lnTo>
                    <a:pt x="240" y="43"/>
                  </a:lnTo>
                  <a:lnTo>
                    <a:pt x="240" y="43"/>
                  </a:lnTo>
                  <a:lnTo>
                    <a:pt x="239" y="52"/>
                  </a:lnTo>
                  <a:lnTo>
                    <a:pt x="237" y="59"/>
                  </a:lnTo>
                  <a:lnTo>
                    <a:pt x="233" y="67"/>
                  </a:lnTo>
                  <a:lnTo>
                    <a:pt x="228" y="73"/>
                  </a:lnTo>
                  <a:lnTo>
                    <a:pt x="222" y="77"/>
                  </a:lnTo>
                  <a:lnTo>
                    <a:pt x="214" y="82"/>
                  </a:lnTo>
                  <a:lnTo>
                    <a:pt x="207" y="83"/>
                  </a:lnTo>
                  <a:lnTo>
                    <a:pt x="198" y="85"/>
                  </a:lnTo>
                  <a:lnTo>
                    <a:pt x="198" y="85"/>
                  </a:lnTo>
                  <a:close/>
                </a:path>
              </a:pathLst>
            </a:custGeom>
            <a:grpFill/>
            <a:ln w="12700">
              <a:noFill/>
              <a:round/>
            </a:ln>
          </p:spPr>
          <p:txBody>
            <a:bodyPr vert="horz" wrap="square" lIns="91440" tIns="45720" rIns="91440" bIns="45720" numCol="1" anchor="t" anchorCtr="0" compatLnSpc="1"/>
            <a:lstStyle/>
            <a:p>
              <a:endParaRPr lang="zh-CN" altLang="en-US"/>
            </a:p>
          </p:txBody>
        </p:sp>
        <p:grpSp>
          <p:nvGrpSpPr>
            <p:cNvPr id="174" name="组合 173"/>
            <p:cNvGrpSpPr/>
            <p:nvPr/>
          </p:nvGrpSpPr>
          <p:grpSpPr>
            <a:xfrm>
              <a:off x="3729712" y="1203598"/>
              <a:ext cx="1013087" cy="846777"/>
              <a:chOff x="755576" y="1218406"/>
              <a:chExt cx="2671709" cy="2233117"/>
            </a:xfrm>
            <a:grpFill/>
          </p:grpSpPr>
          <p:sp>
            <p:nvSpPr>
              <p:cNvPr id="175" name="Freeform 10"/>
              <p:cNvSpPr/>
              <p:nvPr/>
            </p:nvSpPr>
            <p:spPr bwMode="auto">
              <a:xfrm>
                <a:off x="2042011" y="1218406"/>
                <a:ext cx="66407" cy="393807"/>
              </a:xfrm>
              <a:custGeom>
                <a:avLst/>
                <a:gdLst>
                  <a:gd name="T0" fmla="*/ 21 w 43"/>
                  <a:gd name="T1" fmla="*/ 255 h 255"/>
                  <a:gd name="T2" fmla="*/ 21 w 43"/>
                  <a:gd name="T3" fmla="*/ 255 h 255"/>
                  <a:gd name="T4" fmla="*/ 14 w 43"/>
                  <a:gd name="T5" fmla="*/ 253 h 255"/>
                  <a:gd name="T6" fmla="*/ 6 w 43"/>
                  <a:gd name="T7" fmla="*/ 249 h 255"/>
                  <a:gd name="T8" fmla="*/ 2 w 43"/>
                  <a:gd name="T9" fmla="*/ 241 h 255"/>
                  <a:gd name="T10" fmla="*/ 0 w 43"/>
                  <a:gd name="T11" fmla="*/ 234 h 255"/>
                  <a:gd name="T12" fmla="*/ 0 w 43"/>
                  <a:gd name="T13" fmla="*/ 21 h 255"/>
                  <a:gd name="T14" fmla="*/ 0 w 43"/>
                  <a:gd name="T15" fmla="*/ 21 h 255"/>
                  <a:gd name="T16" fmla="*/ 2 w 43"/>
                  <a:gd name="T17" fmla="*/ 14 h 255"/>
                  <a:gd name="T18" fmla="*/ 6 w 43"/>
                  <a:gd name="T19" fmla="*/ 6 h 255"/>
                  <a:gd name="T20" fmla="*/ 14 w 43"/>
                  <a:gd name="T21" fmla="*/ 2 h 255"/>
                  <a:gd name="T22" fmla="*/ 21 w 43"/>
                  <a:gd name="T23" fmla="*/ 0 h 255"/>
                  <a:gd name="T24" fmla="*/ 21 w 43"/>
                  <a:gd name="T25" fmla="*/ 0 h 255"/>
                  <a:gd name="T26" fmla="*/ 29 w 43"/>
                  <a:gd name="T27" fmla="*/ 2 h 255"/>
                  <a:gd name="T28" fmla="*/ 37 w 43"/>
                  <a:gd name="T29" fmla="*/ 6 h 255"/>
                  <a:gd name="T30" fmla="*/ 41 w 43"/>
                  <a:gd name="T31" fmla="*/ 14 h 255"/>
                  <a:gd name="T32" fmla="*/ 43 w 43"/>
                  <a:gd name="T33" fmla="*/ 21 h 255"/>
                  <a:gd name="T34" fmla="*/ 43 w 43"/>
                  <a:gd name="T35" fmla="*/ 234 h 255"/>
                  <a:gd name="T36" fmla="*/ 43 w 43"/>
                  <a:gd name="T37" fmla="*/ 234 h 255"/>
                  <a:gd name="T38" fmla="*/ 41 w 43"/>
                  <a:gd name="T39" fmla="*/ 241 h 255"/>
                  <a:gd name="T40" fmla="*/ 37 w 43"/>
                  <a:gd name="T41" fmla="*/ 249 h 255"/>
                  <a:gd name="T42" fmla="*/ 29 w 43"/>
                  <a:gd name="T43" fmla="*/ 253 h 255"/>
                  <a:gd name="T44" fmla="*/ 21 w 43"/>
                  <a:gd name="T45" fmla="*/ 255 h 255"/>
                  <a:gd name="T46" fmla="*/ 21 w 43"/>
                  <a:gd name="T47"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255">
                    <a:moveTo>
                      <a:pt x="21" y="255"/>
                    </a:moveTo>
                    <a:lnTo>
                      <a:pt x="21" y="255"/>
                    </a:lnTo>
                    <a:lnTo>
                      <a:pt x="14" y="253"/>
                    </a:lnTo>
                    <a:lnTo>
                      <a:pt x="6" y="249"/>
                    </a:lnTo>
                    <a:lnTo>
                      <a:pt x="2" y="241"/>
                    </a:lnTo>
                    <a:lnTo>
                      <a:pt x="0" y="234"/>
                    </a:lnTo>
                    <a:lnTo>
                      <a:pt x="0" y="21"/>
                    </a:lnTo>
                    <a:lnTo>
                      <a:pt x="0" y="21"/>
                    </a:lnTo>
                    <a:lnTo>
                      <a:pt x="2" y="14"/>
                    </a:lnTo>
                    <a:lnTo>
                      <a:pt x="6" y="6"/>
                    </a:lnTo>
                    <a:lnTo>
                      <a:pt x="14" y="2"/>
                    </a:lnTo>
                    <a:lnTo>
                      <a:pt x="21" y="0"/>
                    </a:lnTo>
                    <a:lnTo>
                      <a:pt x="21" y="0"/>
                    </a:lnTo>
                    <a:lnTo>
                      <a:pt x="29" y="2"/>
                    </a:lnTo>
                    <a:lnTo>
                      <a:pt x="37" y="6"/>
                    </a:lnTo>
                    <a:lnTo>
                      <a:pt x="41" y="14"/>
                    </a:lnTo>
                    <a:lnTo>
                      <a:pt x="43" y="21"/>
                    </a:lnTo>
                    <a:lnTo>
                      <a:pt x="43" y="234"/>
                    </a:lnTo>
                    <a:lnTo>
                      <a:pt x="43" y="234"/>
                    </a:lnTo>
                    <a:lnTo>
                      <a:pt x="41" y="241"/>
                    </a:lnTo>
                    <a:lnTo>
                      <a:pt x="37" y="249"/>
                    </a:lnTo>
                    <a:lnTo>
                      <a:pt x="29" y="253"/>
                    </a:lnTo>
                    <a:lnTo>
                      <a:pt x="21" y="255"/>
                    </a:lnTo>
                    <a:lnTo>
                      <a:pt x="21"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1"/>
              <p:cNvSpPr/>
              <p:nvPr/>
            </p:nvSpPr>
            <p:spPr bwMode="auto">
              <a:xfrm>
                <a:off x="3033478" y="2404459"/>
                <a:ext cx="393807" cy="64862"/>
              </a:xfrm>
              <a:custGeom>
                <a:avLst/>
                <a:gdLst>
                  <a:gd name="T0" fmla="*/ 234 w 255"/>
                  <a:gd name="T1" fmla="*/ 42 h 42"/>
                  <a:gd name="T2" fmla="*/ 21 w 255"/>
                  <a:gd name="T3" fmla="*/ 42 h 42"/>
                  <a:gd name="T4" fmla="*/ 21 w 255"/>
                  <a:gd name="T5" fmla="*/ 42 h 42"/>
                  <a:gd name="T6" fmla="*/ 14 w 255"/>
                  <a:gd name="T7" fmla="*/ 41 h 42"/>
                  <a:gd name="T8" fmla="*/ 8 w 255"/>
                  <a:gd name="T9" fmla="*/ 36 h 42"/>
                  <a:gd name="T10" fmla="*/ 3 w 255"/>
                  <a:gd name="T11" fmla="*/ 28 h 42"/>
                  <a:gd name="T12" fmla="*/ 0 w 255"/>
                  <a:gd name="T13" fmla="*/ 21 h 42"/>
                  <a:gd name="T14" fmla="*/ 0 w 255"/>
                  <a:gd name="T15" fmla="*/ 21 h 42"/>
                  <a:gd name="T16" fmla="*/ 3 w 255"/>
                  <a:gd name="T17" fmla="*/ 13 h 42"/>
                  <a:gd name="T18" fmla="*/ 8 w 255"/>
                  <a:gd name="T19" fmla="*/ 6 h 42"/>
                  <a:gd name="T20" fmla="*/ 14 w 255"/>
                  <a:gd name="T21" fmla="*/ 1 h 42"/>
                  <a:gd name="T22" fmla="*/ 21 w 255"/>
                  <a:gd name="T23" fmla="*/ 0 h 42"/>
                  <a:gd name="T24" fmla="*/ 234 w 255"/>
                  <a:gd name="T25" fmla="*/ 0 h 42"/>
                  <a:gd name="T26" fmla="*/ 234 w 255"/>
                  <a:gd name="T27" fmla="*/ 0 h 42"/>
                  <a:gd name="T28" fmla="*/ 243 w 255"/>
                  <a:gd name="T29" fmla="*/ 1 h 42"/>
                  <a:gd name="T30" fmla="*/ 249 w 255"/>
                  <a:gd name="T31" fmla="*/ 6 h 42"/>
                  <a:gd name="T32" fmla="*/ 253 w 255"/>
                  <a:gd name="T33" fmla="*/ 13 h 42"/>
                  <a:gd name="T34" fmla="*/ 255 w 255"/>
                  <a:gd name="T35" fmla="*/ 21 h 42"/>
                  <a:gd name="T36" fmla="*/ 255 w 255"/>
                  <a:gd name="T37" fmla="*/ 21 h 42"/>
                  <a:gd name="T38" fmla="*/ 253 w 255"/>
                  <a:gd name="T39" fmla="*/ 28 h 42"/>
                  <a:gd name="T40" fmla="*/ 249 w 255"/>
                  <a:gd name="T41" fmla="*/ 36 h 42"/>
                  <a:gd name="T42" fmla="*/ 243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4" y="41"/>
                    </a:lnTo>
                    <a:lnTo>
                      <a:pt x="8" y="36"/>
                    </a:lnTo>
                    <a:lnTo>
                      <a:pt x="3" y="28"/>
                    </a:lnTo>
                    <a:lnTo>
                      <a:pt x="0" y="21"/>
                    </a:lnTo>
                    <a:lnTo>
                      <a:pt x="0" y="21"/>
                    </a:lnTo>
                    <a:lnTo>
                      <a:pt x="3" y="13"/>
                    </a:lnTo>
                    <a:lnTo>
                      <a:pt x="8" y="6"/>
                    </a:lnTo>
                    <a:lnTo>
                      <a:pt x="14" y="1"/>
                    </a:lnTo>
                    <a:lnTo>
                      <a:pt x="21" y="0"/>
                    </a:lnTo>
                    <a:lnTo>
                      <a:pt x="234" y="0"/>
                    </a:lnTo>
                    <a:lnTo>
                      <a:pt x="234" y="0"/>
                    </a:lnTo>
                    <a:lnTo>
                      <a:pt x="243" y="1"/>
                    </a:lnTo>
                    <a:lnTo>
                      <a:pt x="249" y="6"/>
                    </a:lnTo>
                    <a:lnTo>
                      <a:pt x="253" y="13"/>
                    </a:lnTo>
                    <a:lnTo>
                      <a:pt x="255" y="21"/>
                    </a:lnTo>
                    <a:lnTo>
                      <a:pt x="255" y="21"/>
                    </a:lnTo>
                    <a:lnTo>
                      <a:pt x="253" y="28"/>
                    </a:lnTo>
                    <a:lnTo>
                      <a:pt x="249" y="36"/>
                    </a:lnTo>
                    <a:lnTo>
                      <a:pt x="243"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2"/>
              <p:cNvSpPr/>
              <p:nvPr/>
            </p:nvSpPr>
            <p:spPr bwMode="auto">
              <a:xfrm>
                <a:off x="755576" y="2404459"/>
                <a:ext cx="393807" cy="64862"/>
              </a:xfrm>
              <a:custGeom>
                <a:avLst/>
                <a:gdLst>
                  <a:gd name="T0" fmla="*/ 234 w 255"/>
                  <a:gd name="T1" fmla="*/ 42 h 42"/>
                  <a:gd name="T2" fmla="*/ 21 w 255"/>
                  <a:gd name="T3" fmla="*/ 42 h 42"/>
                  <a:gd name="T4" fmla="*/ 21 w 255"/>
                  <a:gd name="T5" fmla="*/ 42 h 42"/>
                  <a:gd name="T6" fmla="*/ 12 w 255"/>
                  <a:gd name="T7" fmla="*/ 41 h 42"/>
                  <a:gd name="T8" fmla="*/ 6 w 255"/>
                  <a:gd name="T9" fmla="*/ 36 h 42"/>
                  <a:gd name="T10" fmla="*/ 2 w 255"/>
                  <a:gd name="T11" fmla="*/ 28 h 42"/>
                  <a:gd name="T12" fmla="*/ 0 w 255"/>
                  <a:gd name="T13" fmla="*/ 21 h 42"/>
                  <a:gd name="T14" fmla="*/ 0 w 255"/>
                  <a:gd name="T15" fmla="*/ 21 h 42"/>
                  <a:gd name="T16" fmla="*/ 2 w 255"/>
                  <a:gd name="T17" fmla="*/ 13 h 42"/>
                  <a:gd name="T18" fmla="*/ 6 w 255"/>
                  <a:gd name="T19" fmla="*/ 6 h 42"/>
                  <a:gd name="T20" fmla="*/ 12 w 255"/>
                  <a:gd name="T21" fmla="*/ 1 h 42"/>
                  <a:gd name="T22" fmla="*/ 21 w 255"/>
                  <a:gd name="T23" fmla="*/ 0 h 42"/>
                  <a:gd name="T24" fmla="*/ 234 w 255"/>
                  <a:gd name="T25" fmla="*/ 0 h 42"/>
                  <a:gd name="T26" fmla="*/ 234 w 255"/>
                  <a:gd name="T27" fmla="*/ 0 h 42"/>
                  <a:gd name="T28" fmla="*/ 241 w 255"/>
                  <a:gd name="T29" fmla="*/ 1 h 42"/>
                  <a:gd name="T30" fmla="*/ 247 w 255"/>
                  <a:gd name="T31" fmla="*/ 6 h 42"/>
                  <a:gd name="T32" fmla="*/ 252 w 255"/>
                  <a:gd name="T33" fmla="*/ 13 h 42"/>
                  <a:gd name="T34" fmla="*/ 255 w 255"/>
                  <a:gd name="T35" fmla="*/ 21 h 42"/>
                  <a:gd name="T36" fmla="*/ 255 w 255"/>
                  <a:gd name="T37" fmla="*/ 21 h 42"/>
                  <a:gd name="T38" fmla="*/ 252 w 255"/>
                  <a:gd name="T39" fmla="*/ 28 h 42"/>
                  <a:gd name="T40" fmla="*/ 247 w 255"/>
                  <a:gd name="T41" fmla="*/ 36 h 42"/>
                  <a:gd name="T42" fmla="*/ 241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2" y="41"/>
                    </a:lnTo>
                    <a:lnTo>
                      <a:pt x="6" y="36"/>
                    </a:lnTo>
                    <a:lnTo>
                      <a:pt x="2" y="28"/>
                    </a:lnTo>
                    <a:lnTo>
                      <a:pt x="0" y="21"/>
                    </a:lnTo>
                    <a:lnTo>
                      <a:pt x="0" y="21"/>
                    </a:lnTo>
                    <a:lnTo>
                      <a:pt x="2" y="13"/>
                    </a:lnTo>
                    <a:lnTo>
                      <a:pt x="6" y="6"/>
                    </a:lnTo>
                    <a:lnTo>
                      <a:pt x="12" y="1"/>
                    </a:lnTo>
                    <a:lnTo>
                      <a:pt x="21" y="0"/>
                    </a:lnTo>
                    <a:lnTo>
                      <a:pt x="234" y="0"/>
                    </a:lnTo>
                    <a:lnTo>
                      <a:pt x="234" y="0"/>
                    </a:lnTo>
                    <a:lnTo>
                      <a:pt x="241" y="1"/>
                    </a:lnTo>
                    <a:lnTo>
                      <a:pt x="247" y="6"/>
                    </a:lnTo>
                    <a:lnTo>
                      <a:pt x="252" y="13"/>
                    </a:lnTo>
                    <a:lnTo>
                      <a:pt x="255" y="21"/>
                    </a:lnTo>
                    <a:lnTo>
                      <a:pt x="255" y="21"/>
                    </a:lnTo>
                    <a:lnTo>
                      <a:pt x="252" y="28"/>
                    </a:lnTo>
                    <a:lnTo>
                      <a:pt x="247" y="36"/>
                    </a:lnTo>
                    <a:lnTo>
                      <a:pt x="241"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3"/>
              <p:cNvSpPr/>
              <p:nvPr/>
            </p:nvSpPr>
            <p:spPr bwMode="auto">
              <a:xfrm>
                <a:off x="2681368" y="1531908"/>
                <a:ext cx="298058" cy="298058"/>
              </a:xfrm>
              <a:custGeom>
                <a:avLst/>
                <a:gdLst>
                  <a:gd name="T0" fmla="*/ 22 w 193"/>
                  <a:gd name="T1" fmla="*/ 193 h 193"/>
                  <a:gd name="T2" fmla="*/ 22 w 193"/>
                  <a:gd name="T3" fmla="*/ 193 h 193"/>
                  <a:gd name="T4" fmla="*/ 14 w 193"/>
                  <a:gd name="T5" fmla="*/ 191 h 193"/>
                  <a:gd name="T6" fmla="*/ 6 w 193"/>
                  <a:gd name="T7" fmla="*/ 187 h 193"/>
                  <a:gd name="T8" fmla="*/ 6 w 193"/>
                  <a:gd name="T9" fmla="*/ 187 h 193"/>
                  <a:gd name="T10" fmla="*/ 2 w 193"/>
                  <a:gd name="T11" fmla="*/ 179 h 193"/>
                  <a:gd name="T12" fmla="*/ 0 w 193"/>
                  <a:gd name="T13" fmla="*/ 172 h 193"/>
                  <a:gd name="T14" fmla="*/ 2 w 193"/>
                  <a:gd name="T15" fmla="*/ 164 h 193"/>
                  <a:gd name="T16" fmla="*/ 6 w 193"/>
                  <a:gd name="T17" fmla="*/ 157 h 193"/>
                  <a:gd name="T18" fmla="*/ 157 w 193"/>
                  <a:gd name="T19" fmla="*/ 6 h 193"/>
                  <a:gd name="T20" fmla="*/ 157 w 193"/>
                  <a:gd name="T21" fmla="*/ 6 h 193"/>
                  <a:gd name="T22" fmla="*/ 164 w 193"/>
                  <a:gd name="T23" fmla="*/ 2 h 193"/>
                  <a:gd name="T24" fmla="*/ 172 w 193"/>
                  <a:gd name="T25" fmla="*/ 0 h 193"/>
                  <a:gd name="T26" fmla="*/ 179 w 193"/>
                  <a:gd name="T27" fmla="*/ 2 h 193"/>
                  <a:gd name="T28" fmla="*/ 187 w 193"/>
                  <a:gd name="T29" fmla="*/ 6 h 193"/>
                  <a:gd name="T30" fmla="*/ 187 w 193"/>
                  <a:gd name="T31" fmla="*/ 6 h 193"/>
                  <a:gd name="T32" fmla="*/ 192 w 193"/>
                  <a:gd name="T33" fmla="*/ 14 h 193"/>
                  <a:gd name="T34" fmla="*/ 193 w 193"/>
                  <a:gd name="T35" fmla="*/ 22 h 193"/>
                  <a:gd name="T36" fmla="*/ 192 w 193"/>
                  <a:gd name="T37" fmla="*/ 29 h 193"/>
                  <a:gd name="T38" fmla="*/ 187 w 193"/>
                  <a:gd name="T39" fmla="*/ 37 h 193"/>
                  <a:gd name="T40" fmla="*/ 37 w 193"/>
                  <a:gd name="T41" fmla="*/ 187 h 193"/>
                  <a:gd name="T42" fmla="*/ 37 w 193"/>
                  <a:gd name="T43" fmla="*/ 187 h 193"/>
                  <a:gd name="T44" fmla="*/ 29 w 193"/>
                  <a:gd name="T45" fmla="*/ 191 h 193"/>
                  <a:gd name="T46" fmla="*/ 22 w 193"/>
                  <a:gd name="T47" fmla="*/ 193 h 193"/>
                  <a:gd name="T48" fmla="*/ 2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2" y="193"/>
                    </a:moveTo>
                    <a:lnTo>
                      <a:pt x="22" y="193"/>
                    </a:lnTo>
                    <a:lnTo>
                      <a:pt x="14" y="191"/>
                    </a:lnTo>
                    <a:lnTo>
                      <a:pt x="6" y="187"/>
                    </a:lnTo>
                    <a:lnTo>
                      <a:pt x="6" y="187"/>
                    </a:lnTo>
                    <a:lnTo>
                      <a:pt x="2" y="179"/>
                    </a:lnTo>
                    <a:lnTo>
                      <a:pt x="0" y="172"/>
                    </a:lnTo>
                    <a:lnTo>
                      <a:pt x="2" y="164"/>
                    </a:lnTo>
                    <a:lnTo>
                      <a:pt x="6" y="157"/>
                    </a:lnTo>
                    <a:lnTo>
                      <a:pt x="157" y="6"/>
                    </a:lnTo>
                    <a:lnTo>
                      <a:pt x="157" y="6"/>
                    </a:lnTo>
                    <a:lnTo>
                      <a:pt x="164" y="2"/>
                    </a:lnTo>
                    <a:lnTo>
                      <a:pt x="172" y="0"/>
                    </a:lnTo>
                    <a:lnTo>
                      <a:pt x="179" y="2"/>
                    </a:lnTo>
                    <a:lnTo>
                      <a:pt x="187" y="6"/>
                    </a:lnTo>
                    <a:lnTo>
                      <a:pt x="187" y="6"/>
                    </a:lnTo>
                    <a:lnTo>
                      <a:pt x="192" y="14"/>
                    </a:lnTo>
                    <a:lnTo>
                      <a:pt x="193" y="22"/>
                    </a:lnTo>
                    <a:lnTo>
                      <a:pt x="192" y="29"/>
                    </a:lnTo>
                    <a:lnTo>
                      <a:pt x="187" y="37"/>
                    </a:lnTo>
                    <a:lnTo>
                      <a:pt x="37" y="187"/>
                    </a:lnTo>
                    <a:lnTo>
                      <a:pt x="37" y="187"/>
                    </a:lnTo>
                    <a:lnTo>
                      <a:pt x="29" y="191"/>
                    </a:lnTo>
                    <a:lnTo>
                      <a:pt x="22" y="193"/>
                    </a:lnTo>
                    <a:lnTo>
                      <a:pt x="2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4"/>
              <p:cNvSpPr/>
              <p:nvPr/>
            </p:nvSpPr>
            <p:spPr bwMode="auto">
              <a:xfrm>
                <a:off x="1086065" y="3127211"/>
                <a:ext cx="298058" cy="298058"/>
              </a:xfrm>
              <a:custGeom>
                <a:avLst/>
                <a:gdLst>
                  <a:gd name="T0" fmla="*/ 21 w 193"/>
                  <a:gd name="T1" fmla="*/ 193 h 193"/>
                  <a:gd name="T2" fmla="*/ 21 w 193"/>
                  <a:gd name="T3" fmla="*/ 193 h 193"/>
                  <a:gd name="T4" fmla="*/ 14 w 193"/>
                  <a:gd name="T5" fmla="*/ 192 h 193"/>
                  <a:gd name="T6" fmla="*/ 6 w 193"/>
                  <a:gd name="T7" fmla="*/ 187 h 193"/>
                  <a:gd name="T8" fmla="*/ 6 w 193"/>
                  <a:gd name="T9" fmla="*/ 187 h 193"/>
                  <a:gd name="T10" fmla="*/ 1 w 193"/>
                  <a:gd name="T11" fmla="*/ 179 h 193"/>
                  <a:gd name="T12" fmla="*/ 0 w 193"/>
                  <a:gd name="T13" fmla="*/ 172 h 193"/>
                  <a:gd name="T14" fmla="*/ 1 w 193"/>
                  <a:gd name="T15" fmla="*/ 164 h 193"/>
                  <a:gd name="T16" fmla="*/ 6 w 193"/>
                  <a:gd name="T17" fmla="*/ 157 h 193"/>
                  <a:gd name="T18" fmla="*/ 156 w 193"/>
                  <a:gd name="T19" fmla="*/ 6 h 193"/>
                  <a:gd name="T20" fmla="*/ 156 w 193"/>
                  <a:gd name="T21" fmla="*/ 6 h 193"/>
                  <a:gd name="T22" fmla="*/ 164 w 193"/>
                  <a:gd name="T23" fmla="*/ 2 h 193"/>
                  <a:gd name="T24" fmla="*/ 171 w 193"/>
                  <a:gd name="T25" fmla="*/ 0 h 193"/>
                  <a:gd name="T26" fmla="*/ 179 w 193"/>
                  <a:gd name="T27" fmla="*/ 2 h 193"/>
                  <a:gd name="T28" fmla="*/ 187 w 193"/>
                  <a:gd name="T29" fmla="*/ 6 h 193"/>
                  <a:gd name="T30" fmla="*/ 187 w 193"/>
                  <a:gd name="T31" fmla="*/ 6 h 193"/>
                  <a:gd name="T32" fmla="*/ 191 w 193"/>
                  <a:gd name="T33" fmla="*/ 14 h 193"/>
                  <a:gd name="T34" fmla="*/ 193 w 193"/>
                  <a:gd name="T35" fmla="*/ 22 h 193"/>
                  <a:gd name="T36" fmla="*/ 191 w 193"/>
                  <a:gd name="T37" fmla="*/ 29 h 193"/>
                  <a:gd name="T38" fmla="*/ 187 w 193"/>
                  <a:gd name="T39" fmla="*/ 37 h 193"/>
                  <a:gd name="T40" fmla="*/ 36 w 193"/>
                  <a:gd name="T41" fmla="*/ 187 h 193"/>
                  <a:gd name="T42" fmla="*/ 36 w 193"/>
                  <a:gd name="T43" fmla="*/ 187 h 193"/>
                  <a:gd name="T44" fmla="*/ 29 w 193"/>
                  <a:gd name="T45" fmla="*/ 192 h 193"/>
                  <a:gd name="T46" fmla="*/ 21 w 193"/>
                  <a:gd name="T47" fmla="*/ 193 h 193"/>
                  <a:gd name="T48" fmla="*/ 21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1" y="193"/>
                    </a:moveTo>
                    <a:lnTo>
                      <a:pt x="21" y="193"/>
                    </a:lnTo>
                    <a:lnTo>
                      <a:pt x="14" y="192"/>
                    </a:lnTo>
                    <a:lnTo>
                      <a:pt x="6" y="187"/>
                    </a:lnTo>
                    <a:lnTo>
                      <a:pt x="6" y="187"/>
                    </a:lnTo>
                    <a:lnTo>
                      <a:pt x="1" y="179"/>
                    </a:lnTo>
                    <a:lnTo>
                      <a:pt x="0" y="172"/>
                    </a:lnTo>
                    <a:lnTo>
                      <a:pt x="1" y="164"/>
                    </a:lnTo>
                    <a:lnTo>
                      <a:pt x="6" y="157"/>
                    </a:lnTo>
                    <a:lnTo>
                      <a:pt x="156" y="6"/>
                    </a:lnTo>
                    <a:lnTo>
                      <a:pt x="156" y="6"/>
                    </a:lnTo>
                    <a:lnTo>
                      <a:pt x="164" y="2"/>
                    </a:lnTo>
                    <a:lnTo>
                      <a:pt x="171" y="0"/>
                    </a:lnTo>
                    <a:lnTo>
                      <a:pt x="179" y="2"/>
                    </a:lnTo>
                    <a:lnTo>
                      <a:pt x="187" y="6"/>
                    </a:lnTo>
                    <a:lnTo>
                      <a:pt x="187" y="6"/>
                    </a:lnTo>
                    <a:lnTo>
                      <a:pt x="191" y="14"/>
                    </a:lnTo>
                    <a:lnTo>
                      <a:pt x="193" y="22"/>
                    </a:lnTo>
                    <a:lnTo>
                      <a:pt x="191" y="29"/>
                    </a:lnTo>
                    <a:lnTo>
                      <a:pt x="187" y="37"/>
                    </a:lnTo>
                    <a:lnTo>
                      <a:pt x="36" y="187"/>
                    </a:lnTo>
                    <a:lnTo>
                      <a:pt x="36" y="187"/>
                    </a:lnTo>
                    <a:lnTo>
                      <a:pt x="29" y="192"/>
                    </a:lnTo>
                    <a:lnTo>
                      <a:pt x="21" y="193"/>
                    </a:lnTo>
                    <a:lnTo>
                      <a:pt x="2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5"/>
              <p:cNvSpPr/>
              <p:nvPr/>
            </p:nvSpPr>
            <p:spPr bwMode="auto">
              <a:xfrm>
                <a:off x="2792561" y="3153465"/>
                <a:ext cx="296513" cy="298058"/>
              </a:xfrm>
              <a:custGeom>
                <a:avLst/>
                <a:gdLst>
                  <a:gd name="T0" fmla="*/ 171 w 192"/>
                  <a:gd name="T1" fmla="*/ 193 h 193"/>
                  <a:gd name="T2" fmla="*/ 171 w 192"/>
                  <a:gd name="T3" fmla="*/ 193 h 193"/>
                  <a:gd name="T4" fmla="*/ 162 w 192"/>
                  <a:gd name="T5" fmla="*/ 191 h 193"/>
                  <a:gd name="T6" fmla="*/ 156 w 192"/>
                  <a:gd name="T7" fmla="*/ 187 h 193"/>
                  <a:gd name="T8" fmla="*/ 6 w 192"/>
                  <a:gd name="T9" fmla="*/ 37 h 193"/>
                  <a:gd name="T10" fmla="*/ 6 w 192"/>
                  <a:gd name="T11" fmla="*/ 37 h 193"/>
                  <a:gd name="T12" fmla="*/ 1 w 192"/>
                  <a:gd name="T13" fmla="*/ 29 h 193"/>
                  <a:gd name="T14" fmla="*/ 0 w 192"/>
                  <a:gd name="T15" fmla="*/ 21 h 193"/>
                  <a:gd name="T16" fmla="*/ 1 w 192"/>
                  <a:gd name="T17" fmla="*/ 12 h 193"/>
                  <a:gd name="T18" fmla="*/ 6 w 192"/>
                  <a:gd name="T19" fmla="*/ 6 h 193"/>
                  <a:gd name="T20" fmla="*/ 6 w 192"/>
                  <a:gd name="T21" fmla="*/ 6 h 193"/>
                  <a:gd name="T22" fmla="*/ 12 w 192"/>
                  <a:gd name="T23" fmla="*/ 2 h 193"/>
                  <a:gd name="T24" fmla="*/ 21 w 192"/>
                  <a:gd name="T25" fmla="*/ 0 h 193"/>
                  <a:gd name="T26" fmla="*/ 29 w 192"/>
                  <a:gd name="T27" fmla="*/ 2 h 193"/>
                  <a:gd name="T28" fmla="*/ 36 w 192"/>
                  <a:gd name="T29" fmla="*/ 6 h 193"/>
                  <a:gd name="T30" fmla="*/ 186 w 192"/>
                  <a:gd name="T31" fmla="*/ 156 h 193"/>
                  <a:gd name="T32" fmla="*/ 186 w 192"/>
                  <a:gd name="T33" fmla="*/ 156 h 193"/>
                  <a:gd name="T34" fmla="*/ 191 w 192"/>
                  <a:gd name="T35" fmla="*/ 162 h 193"/>
                  <a:gd name="T36" fmla="*/ 192 w 192"/>
                  <a:gd name="T37" fmla="*/ 172 h 193"/>
                  <a:gd name="T38" fmla="*/ 191 w 192"/>
                  <a:gd name="T39" fmla="*/ 179 h 193"/>
                  <a:gd name="T40" fmla="*/ 186 w 192"/>
                  <a:gd name="T41" fmla="*/ 187 h 193"/>
                  <a:gd name="T42" fmla="*/ 186 w 192"/>
                  <a:gd name="T43" fmla="*/ 187 h 193"/>
                  <a:gd name="T44" fmla="*/ 179 w 192"/>
                  <a:gd name="T45" fmla="*/ 191 h 193"/>
                  <a:gd name="T46" fmla="*/ 171 w 192"/>
                  <a:gd name="T47" fmla="*/ 193 h 193"/>
                  <a:gd name="T48" fmla="*/ 171 w 192"/>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93">
                    <a:moveTo>
                      <a:pt x="171" y="193"/>
                    </a:moveTo>
                    <a:lnTo>
                      <a:pt x="171" y="193"/>
                    </a:lnTo>
                    <a:lnTo>
                      <a:pt x="162" y="191"/>
                    </a:lnTo>
                    <a:lnTo>
                      <a:pt x="156" y="187"/>
                    </a:lnTo>
                    <a:lnTo>
                      <a:pt x="6" y="37"/>
                    </a:lnTo>
                    <a:lnTo>
                      <a:pt x="6" y="37"/>
                    </a:lnTo>
                    <a:lnTo>
                      <a:pt x="1" y="29"/>
                    </a:lnTo>
                    <a:lnTo>
                      <a:pt x="0" y="21"/>
                    </a:lnTo>
                    <a:lnTo>
                      <a:pt x="1" y="12"/>
                    </a:lnTo>
                    <a:lnTo>
                      <a:pt x="6" y="6"/>
                    </a:lnTo>
                    <a:lnTo>
                      <a:pt x="6" y="6"/>
                    </a:lnTo>
                    <a:lnTo>
                      <a:pt x="12" y="2"/>
                    </a:lnTo>
                    <a:lnTo>
                      <a:pt x="21" y="0"/>
                    </a:lnTo>
                    <a:lnTo>
                      <a:pt x="29" y="2"/>
                    </a:lnTo>
                    <a:lnTo>
                      <a:pt x="36" y="6"/>
                    </a:lnTo>
                    <a:lnTo>
                      <a:pt x="186" y="156"/>
                    </a:lnTo>
                    <a:lnTo>
                      <a:pt x="186" y="156"/>
                    </a:lnTo>
                    <a:lnTo>
                      <a:pt x="191" y="162"/>
                    </a:lnTo>
                    <a:lnTo>
                      <a:pt x="192" y="172"/>
                    </a:lnTo>
                    <a:lnTo>
                      <a:pt x="191" y="179"/>
                    </a:lnTo>
                    <a:lnTo>
                      <a:pt x="186" y="187"/>
                    </a:lnTo>
                    <a:lnTo>
                      <a:pt x="186" y="187"/>
                    </a:lnTo>
                    <a:lnTo>
                      <a:pt x="179" y="191"/>
                    </a:lnTo>
                    <a:lnTo>
                      <a:pt x="171" y="193"/>
                    </a:lnTo>
                    <a:lnTo>
                      <a:pt x="17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6"/>
              <p:cNvSpPr/>
              <p:nvPr/>
            </p:nvSpPr>
            <p:spPr bwMode="auto">
              <a:xfrm>
                <a:off x="1177180" y="1539629"/>
                <a:ext cx="298058" cy="298058"/>
              </a:xfrm>
              <a:custGeom>
                <a:avLst/>
                <a:gdLst>
                  <a:gd name="T0" fmla="*/ 172 w 193"/>
                  <a:gd name="T1" fmla="*/ 193 h 193"/>
                  <a:gd name="T2" fmla="*/ 172 w 193"/>
                  <a:gd name="T3" fmla="*/ 193 h 193"/>
                  <a:gd name="T4" fmla="*/ 164 w 193"/>
                  <a:gd name="T5" fmla="*/ 191 h 193"/>
                  <a:gd name="T6" fmla="*/ 156 w 193"/>
                  <a:gd name="T7" fmla="*/ 186 h 193"/>
                  <a:gd name="T8" fmla="*/ 6 w 193"/>
                  <a:gd name="T9" fmla="*/ 36 h 193"/>
                  <a:gd name="T10" fmla="*/ 6 w 193"/>
                  <a:gd name="T11" fmla="*/ 36 h 193"/>
                  <a:gd name="T12" fmla="*/ 2 w 193"/>
                  <a:gd name="T13" fmla="*/ 29 h 193"/>
                  <a:gd name="T14" fmla="*/ 0 w 193"/>
                  <a:gd name="T15" fmla="*/ 21 h 193"/>
                  <a:gd name="T16" fmla="*/ 2 w 193"/>
                  <a:gd name="T17" fmla="*/ 13 h 193"/>
                  <a:gd name="T18" fmla="*/ 6 w 193"/>
                  <a:gd name="T19" fmla="*/ 6 h 193"/>
                  <a:gd name="T20" fmla="*/ 6 w 193"/>
                  <a:gd name="T21" fmla="*/ 6 h 193"/>
                  <a:gd name="T22" fmla="*/ 14 w 193"/>
                  <a:gd name="T23" fmla="*/ 1 h 193"/>
                  <a:gd name="T24" fmla="*/ 21 w 193"/>
                  <a:gd name="T25" fmla="*/ 0 h 193"/>
                  <a:gd name="T26" fmla="*/ 29 w 193"/>
                  <a:gd name="T27" fmla="*/ 1 h 193"/>
                  <a:gd name="T28" fmla="*/ 37 w 193"/>
                  <a:gd name="T29" fmla="*/ 6 h 193"/>
                  <a:gd name="T30" fmla="*/ 187 w 193"/>
                  <a:gd name="T31" fmla="*/ 156 h 193"/>
                  <a:gd name="T32" fmla="*/ 187 w 193"/>
                  <a:gd name="T33" fmla="*/ 156 h 193"/>
                  <a:gd name="T34" fmla="*/ 191 w 193"/>
                  <a:gd name="T35" fmla="*/ 164 h 193"/>
                  <a:gd name="T36" fmla="*/ 193 w 193"/>
                  <a:gd name="T37" fmla="*/ 171 h 193"/>
                  <a:gd name="T38" fmla="*/ 191 w 193"/>
                  <a:gd name="T39" fmla="*/ 179 h 193"/>
                  <a:gd name="T40" fmla="*/ 187 w 193"/>
                  <a:gd name="T41" fmla="*/ 186 h 193"/>
                  <a:gd name="T42" fmla="*/ 187 w 193"/>
                  <a:gd name="T43" fmla="*/ 186 h 193"/>
                  <a:gd name="T44" fmla="*/ 179 w 193"/>
                  <a:gd name="T45" fmla="*/ 191 h 193"/>
                  <a:gd name="T46" fmla="*/ 172 w 193"/>
                  <a:gd name="T47" fmla="*/ 193 h 193"/>
                  <a:gd name="T48" fmla="*/ 17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172" y="193"/>
                    </a:moveTo>
                    <a:lnTo>
                      <a:pt x="172" y="193"/>
                    </a:lnTo>
                    <a:lnTo>
                      <a:pt x="164" y="191"/>
                    </a:lnTo>
                    <a:lnTo>
                      <a:pt x="156" y="186"/>
                    </a:lnTo>
                    <a:lnTo>
                      <a:pt x="6" y="36"/>
                    </a:lnTo>
                    <a:lnTo>
                      <a:pt x="6" y="36"/>
                    </a:lnTo>
                    <a:lnTo>
                      <a:pt x="2" y="29"/>
                    </a:lnTo>
                    <a:lnTo>
                      <a:pt x="0" y="21"/>
                    </a:lnTo>
                    <a:lnTo>
                      <a:pt x="2" y="13"/>
                    </a:lnTo>
                    <a:lnTo>
                      <a:pt x="6" y="6"/>
                    </a:lnTo>
                    <a:lnTo>
                      <a:pt x="6" y="6"/>
                    </a:lnTo>
                    <a:lnTo>
                      <a:pt x="14" y="1"/>
                    </a:lnTo>
                    <a:lnTo>
                      <a:pt x="21" y="0"/>
                    </a:lnTo>
                    <a:lnTo>
                      <a:pt x="29" y="1"/>
                    </a:lnTo>
                    <a:lnTo>
                      <a:pt x="37" y="6"/>
                    </a:lnTo>
                    <a:lnTo>
                      <a:pt x="187" y="156"/>
                    </a:lnTo>
                    <a:lnTo>
                      <a:pt x="187" y="156"/>
                    </a:lnTo>
                    <a:lnTo>
                      <a:pt x="191" y="164"/>
                    </a:lnTo>
                    <a:lnTo>
                      <a:pt x="193" y="171"/>
                    </a:lnTo>
                    <a:lnTo>
                      <a:pt x="191" y="179"/>
                    </a:lnTo>
                    <a:lnTo>
                      <a:pt x="187" y="186"/>
                    </a:lnTo>
                    <a:lnTo>
                      <a:pt x="187" y="186"/>
                    </a:lnTo>
                    <a:lnTo>
                      <a:pt x="179" y="191"/>
                    </a:lnTo>
                    <a:lnTo>
                      <a:pt x="172" y="193"/>
                    </a:lnTo>
                    <a:lnTo>
                      <a:pt x="17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82" name="组合 181"/>
          <p:cNvGrpSpPr/>
          <p:nvPr/>
        </p:nvGrpSpPr>
        <p:grpSpPr>
          <a:xfrm>
            <a:off x="9497419" y="1802073"/>
            <a:ext cx="1350607" cy="1594392"/>
            <a:chOff x="3729712" y="1203598"/>
            <a:chExt cx="1013087" cy="1195794"/>
          </a:xfrm>
          <a:solidFill>
            <a:schemeClr val="accent3"/>
          </a:solidFill>
        </p:grpSpPr>
        <p:sp>
          <p:nvSpPr>
            <p:cNvPr id="183" name="Freeform 5"/>
            <p:cNvSpPr/>
            <p:nvPr/>
          </p:nvSpPr>
          <p:spPr bwMode="auto">
            <a:xfrm>
              <a:off x="3949898" y="1434324"/>
              <a:ext cx="559833" cy="695107"/>
            </a:xfrm>
            <a:custGeom>
              <a:avLst/>
              <a:gdLst>
                <a:gd name="T0" fmla="*/ 478 w 956"/>
                <a:gd name="T1" fmla="*/ 0 h 1187"/>
                <a:gd name="T2" fmla="*/ 399 w 956"/>
                <a:gd name="T3" fmla="*/ 5 h 1187"/>
                <a:gd name="T4" fmla="*/ 330 w 956"/>
                <a:gd name="T5" fmla="*/ 19 h 1187"/>
                <a:gd name="T6" fmla="*/ 266 w 956"/>
                <a:gd name="T7" fmla="*/ 41 h 1187"/>
                <a:gd name="T8" fmla="*/ 208 w 956"/>
                <a:gd name="T9" fmla="*/ 70 h 1187"/>
                <a:gd name="T10" fmla="*/ 158 w 956"/>
                <a:gd name="T11" fmla="*/ 107 h 1187"/>
                <a:gd name="T12" fmla="*/ 116 w 956"/>
                <a:gd name="T13" fmla="*/ 148 h 1187"/>
                <a:gd name="T14" fmla="*/ 79 w 956"/>
                <a:gd name="T15" fmla="*/ 193 h 1187"/>
                <a:gd name="T16" fmla="*/ 50 w 956"/>
                <a:gd name="T17" fmla="*/ 242 h 1187"/>
                <a:gd name="T18" fmla="*/ 28 w 956"/>
                <a:gd name="T19" fmla="*/ 293 h 1187"/>
                <a:gd name="T20" fmla="*/ 12 w 956"/>
                <a:gd name="T21" fmla="*/ 346 h 1187"/>
                <a:gd name="T22" fmla="*/ 3 w 956"/>
                <a:gd name="T23" fmla="*/ 399 h 1187"/>
                <a:gd name="T24" fmla="*/ 0 w 956"/>
                <a:gd name="T25" fmla="*/ 454 h 1187"/>
                <a:gd name="T26" fmla="*/ 5 w 956"/>
                <a:gd name="T27" fmla="*/ 506 h 1187"/>
                <a:gd name="T28" fmla="*/ 14 w 956"/>
                <a:gd name="T29" fmla="*/ 556 h 1187"/>
                <a:gd name="T30" fmla="*/ 31 w 956"/>
                <a:gd name="T31" fmla="*/ 603 h 1187"/>
                <a:gd name="T32" fmla="*/ 53 w 956"/>
                <a:gd name="T33" fmla="*/ 647 h 1187"/>
                <a:gd name="T34" fmla="*/ 102 w 956"/>
                <a:gd name="T35" fmla="*/ 727 h 1187"/>
                <a:gd name="T36" fmla="*/ 184 w 956"/>
                <a:gd name="T37" fmla="*/ 880 h 1187"/>
                <a:gd name="T38" fmla="*/ 216 w 956"/>
                <a:gd name="T39" fmla="*/ 952 h 1187"/>
                <a:gd name="T40" fmla="*/ 242 w 956"/>
                <a:gd name="T41" fmla="*/ 1017 h 1187"/>
                <a:gd name="T42" fmla="*/ 260 w 956"/>
                <a:gd name="T43" fmla="*/ 1079 h 1187"/>
                <a:gd name="T44" fmla="*/ 270 w 956"/>
                <a:gd name="T45" fmla="*/ 1135 h 1187"/>
                <a:gd name="T46" fmla="*/ 275 w 956"/>
                <a:gd name="T47" fmla="*/ 1187 h 1187"/>
                <a:gd name="T48" fmla="*/ 478 w 956"/>
                <a:gd name="T49" fmla="*/ 1187 h 1187"/>
                <a:gd name="T50" fmla="*/ 682 w 956"/>
                <a:gd name="T51" fmla="*/ 1187 h 1187"/>
                <a:gd name="T52" fmla="*/ 683 w 956"/>
                <a:gd name="T53" fmla="*/ 1163 h 1187"/>
                <a:gd name="T54" fmla="*/ 691 w 956"/>
                <a:gd name="T55" fmla="*/ 1108 h 1187"/>
                <a:gd name="T56" fmla="*/ 706 w 956"/>
                <a:gd name="T57" fmla="*/ 1049 h 1187"/>
                <a:gd name="T58" fmla="*/ 727 w 956"/>
                <a:gd name="T59" fmla="*/ 985 h 1187"/>
                <a:gd name="T60" fmla="*/ 756 w 956"/>
                <a:gd name="T61" fmla="*/ 915 h 1187"/>
                <a:gd name="T62" fmla="*/ 811 w 956"/>
                <a:gd name="T63" fmla="*/ 806 h 1187"/>
                <a:gd name="T64" fmla="*/ 903 w 956"/>
                <a:gd name="T65" fmla="*/ 647 h 1187"/>
                <a:gd name="T66" fmla="*/ 915 w 956"/>
                <a:gd name="T67" fmla="*/ 625 h 1187"/>
                <a:gd name="T68" fmla="*/ 935 w 956"/>
                <a:gd name="T69" fmla="*/ 580 h 1187"/>
                <a:gd name="T70" fmla="*/ 947 w 956"/>
                <a:gd name="T71" fmla="*/ 531 h 1187"/>
                <a:gd name="T72" fmla="*/ 955 w 956"/>
                <a:gd name="T73" fmla="*/ 480 h 1187"/>
                <a:gd name="T74" fmla="*/ 955 w 956"/>
                <a:gd name="T75" fmla="*/ 427 h 1187"/>
                <a:gd name="T76" fmla="*/ 949 w 956"/>
                <a:gd name="T77" fmla="*/ 374 h 1187"/>
                <a:gd name="T78" fmla="*/ 937 w 956"/>
                <a:gd name="T79" fmla="*/ 319 h 1187"/>
                <a:gd name="T80" fmla="*/ 918 w 956"/>
                <a:gd name="T81" fmla="*/ 267 h 1187"/>
                <a:gd name="T82" fmla="*/ 893 w 956"/>
                <a:gd name="T83" fmla="*/ 217 h 1187"/>
                <a:gd name="T84" fmla="*/ 859 w 956"/>
                <a:gd name="T85" fmla="*/ 169 h 1187"/>
                <a:gd name="T86" fmla="*/ 820 w 956"/>
                <a:gd name="T87" fmla="*/ 126 h 1187"/>
                <a:gd name="T88" fmla="*/ 774 w 956"/>
                <a:gd name="T89" fmla="*/ 88 h 1187"/>
                <a:gd name="T90" fmla="*/ 721 w 956"/>
                <a:gd name="T91" fmla="*/ 55 h 1187"/>
                <a:gd name="T92" fmla="*/ 660 w 956"/>
                <a:gd name="T93" fmla="*/ 29 h 1187"/>
                <a:gd name="T94" fmla="*/ 594 w 956"/>
                <a:gd name="T95" fmla="*/ 11 h 1187"/>
                <a:gd name="T96" fmla="*/ 518 w 956"/>
                <a:gd name="T97" fmla="*/ 2 h 1187"/>
                <a:gd name="T98" fmla="*/ 478 w 956"/>
                <a:gd name="T99" fmla="*/ 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56" h="1187">
                  <a:moveTo>
                    <a:pt x="478" y="0"/>
                  </a:moveTo>
                  <a:lnTo>
                    <a:pt x="478" y="0"/>
                  </a:lnTo>
                  <a:lnTo>
                    <a:pt x="439" y="2"/>
                  </a:lnTo>
                  <a:lnTo>
                    <a:pt x="399" y="5"/>
                  </a:lnTo>
                  <a:lnTo>
                    <a:pt x="363" y="11"/>
                  </a:lnTo>
                  <a:lnTo>
                    <a:pt x="330" y="19"/>
                  </a:lnTo>
                  <a:lnTo>
                    <a:pt x="296" y="29"/>
                  </a:lnTo>
                  <a:lnTo>
                    <a:pt x="266" y="41"/>
                  </a:lnTo>
                  <a:lnTo>
                    <a:pt x="236" y="55"/>
                  </a:lnTo>
                  <a:lnTo>
                    <a:pt x="208" y="70"/>
                  </a:lnTo>
                  <a:lnTo>
                    <a:pt x="182" y="88"/>
                  </a:lnTo>
                  <a:lnTo>
                    <a:pt x="158" y="107"/>
                  </a:lnTo>
                  <a:lnTo>
                    <a:pt x="137" y="126"/>
                  </a:lnTo>
                  <a:lnTo>
                    <a:pt x="116" y="148"/>
                  </a:lnTo>
                  <a:lnTo>
                    <a:pt x="97" y="169"/>
                  </a:lnTo>
                  <a:lnTo>
                    <a:pt x="79" y="193"/>
                  </a:lnTo>
                  <a:lnTo>
                    <a:pt x="64" y="217"/>
                  </a:lnTo>
                  <a:lnTo>
                    <a:pt x="50" y="242"/>
                  </a:lnTo>
                  <a:lnTo>
                    <a:pt x="38" y="267"/>
                  </a:lnTo>
                  <a:lnTo>
                    <a:pt x="28" y="293"/>
                  </a:lnTo>
                  <a:lnTo>
                    <a:pt x="20" y="319"/>
                  </a:lnTo>
                  <a:lnTo>
                    <a:pt x="12" y="346"/>
                  </a:lnTo>
                  <a:lnTo>
                    <a:pt x="8" y="374"/>
                  </a:lnTo>
                  <a:lnTo>
                    <a:pt x="3" y="399"/>
                  </a:lnTo>
                  <a:lnTo>
                    <a:pt x="2" y="427"/>
                  </a:lnTo>
                  <a:lnTo>
                    <a:pt x="0" y="454"/>
                  </a:lnTo>
                  <a:lnTo>
                    <a:pt x="2" y="480"/>
                  </a:lnTo>
                  <a:lnTo>
                    <a:pt x="5" y="506"/>
                  </a:lnTo>
                  <a:lnTo>
                    <a:pt x="9" y="531"/>
                  </a:lnTo>
                  <a:lnTo>
                    <a:pt x="14" y="556"/>
                  </a:lnTo>
                  <a:lnTo>
                    <a:pt x="22" y="580"/>
                  </a:lnTo>
                  <a:lnTo>
                    <a:pt x="31" y="603"/>
                  </a:lnTo>
                  <a:lnTo>
                    <a:pt x="41" y="625"/>
                  </a:lnTo>
                  <a:lnTo>
                    <a:pt x="53" y="647"/>
                  </a:lnTo>
                  <a:lnTo>
                    <a:pt x="53" y="647"/>
                  </a:lnTo>
                  <a:lnTo>
                    <a:pt x="102" y="727"/>
                  </a:lnTo>
                  <a:lnTo>
                    <a:pt x="146" y="806"/>
                  </a:lnTo>
                  <a:lnTo>
                    <a:pt x="184" y="880"/>
                  </a:lnTo>
                  <a:lnTo>
                    <a:pt x="201" y="915"/>
                  </a:lnTo>
                  <a:lnTo>
                    <a:pt x="216" y="952"/>
                  </a:lnTo>
                  <a:lnTo>
                    <a:pt x="230" y="985"/>
                  </a:lnTo>
                  <a:lnTo>
                    <a:pt x="242" y="1017"/>
                  </a:lnTo>
                  <a:lnTo>
                    <a:pt x="251" y="1049"/>
                  </a:lnTo>
                  <a:lnTo>
                    <a:pt x="260" y="1079"/>
                  </a:lnTo>
                  <a:lnTo>
                    <a:pt x="266" y="1108"/>
                  </a:lnTo>
                  <a:lnTo>
                    <a:pt x="270" y="1135"/>
                  </a:lnTo>
                  <a:lnTo>
                    <a:pt x="274" y="1163"/>
                  </a:lnTo>
                  <a:lnTo>
                    <a:pt x="275" y="1187"/>
                  </a:lnTo>
                  <a:lnTo>
                    <a:pt x="275" y="1187"/>
                  </a:lnTo>
                  <a:lnTo>
                    <a:pt x="478" y="1187"/>
                  </a:lnTo>
                  <a:lnTo>
                    <a:pt x="478" y="1187"/>
                  </a:lnTo>
                  <a:lnTo>
                    <a:pt x="682" y="1187"/>
                  </a:lnTo>
                  <a:lnTo>
                    <a:pt x="682" y="1187"/>
                  </a:lnTo>
                  <a:lnTo>
                    <a:pt x="683" y="1163"/>
                  </a:lnTo>
                  <a:lnTo>
                    <a:pt x="686" y="1135"/>
                  </a:lnTo>
                  <a:lnTo>
                    <a:pt x="691" y="1108"/>
                  </a:lnTo>
                  <a:lnTo>
                    <a:pt x="697" y="1079"/>
                  </a:lnTo>
                  <a:lnTo>
                    <a:pt x="706" y="1049"/>
                  </a:lnTo>
                  <a:lnTo>
                    <a:pt x="715" y="1017"/>
                  </a:lnTo>
                  <a:lnTo>
                    <a:pt x="727" y="985"/>
                  </a:lnTo>
                  <a:lnTo>
                    <a:pt x="741" y="952"/>
                  </a:lnTo>
                  <a:lnTo>
                    <a:pt x="756" y="915"/>
                  </a:lnTo>
                  <a:lnTo>
                    <a:pt x="773" y="880"/>
                  </a:lnTo>
                  <a:lnTo>
                    <a:pt x="811" y="806"/>
                  </a:lnTo>
                  <a:lnTo>
                    <a:pt x="855" y="727"/>
                  </a:lnTo>
                  <a:lnTo>
                    <a:pt x="903" y="647"/>
                  </a:lnTo>
                  <a:lnTo>
                    <a:pt x="903" y="647"/>
                  </a:lnTo>
                  <a:lnTo>
                    <a:pt x="915" y="625"/>
                  </a:lnTo>
                  <a:lnTo>
                    <a:pt x="926" y="603"/>
                  </a:lnTo>
                  <a:lnTo>
                    <a:pt x="935" y="580"/>
                  </a:lnTo>
                  <a:lnTo>
                    <a:pt x="943" y="556"/>
                  </a:lnTo>
                  <a:lnTo>
                    <a:pt x="947" y="531"/>
                  </a:lnTo>
                  <a:lnTo>
                    <a:pt x="952" y="506"/>
                  </a:lnTo>
                  <a:lnTo>
                    <a:pt x="955" y="480"/>
                  </a:lnTo>
                  <a:lnTo>
                    <a:pt x="956" y="454"/>
                  </a:lnTo>
                  <a:lnTo>
                    <a:pt x="955" y="427"/>
                  </a:lnTo>
                  <a:lnTo>
                    <a:pt x="953" y="399"/>
                  </a:lnTo>
                  <a:lnTo>
                    <a:pt x="949" y="374"/>
                  </a:lnTo>
                  <a:lnTo>
                    <a:pt x="944" y="346"/>
                  </a:lnTo>
                  <a:lnTo>
                    <a:pt x="937" y="319"/>
                  </a:lnTo>
                  <a:lnTo>
                    <a:pt x="929" y="293"/>
                  </a:lnTo>
                  <a:lnTo>
                    <a:pt x="918" y="267"/>
                  </a:lnTo>
                  <a:lnTo>
                    <a:pt x="906" y="242"/>
                  </a:lnTo>
                  <a:lnTo>
                    <a:pt x="893" y="217"/>
                  </a:lnTo>
                  <a:lnTo>
                    <a:pt x="877" y="193"/>
                  </a:lnTo>
                  <a:lnTo>
                    <a:pt x="859" y="169"/>
                  </a:lnTo>
                  <a:lnTo>
                    <a:pt x="841" y="148"/>
                  </a:lnTo>
                  <a:lnTo>
                    <a:pt x="820" y="126"/>
                  </a:lnTo>
                  <a:lnTo>
                    <a:pt x="799" y="107"/>
                  </a:lnTo>
                  <a:lnTo>
                    <a:pt x="774" y="88"/>
                  </a:lnTo>
                  <a:lnTo>
                    <a:pt x="749" y="70"/>
                  </a:lnTo>
                  <a:lnTo>
                    <a:pt x="721" y="55"/>
                  </a:lnTo>
                  <a:lnTo>
                    <a:pt x="691" y="41"/>
                  </a:lnTo>
                  <a:lnTo>
                    <a:pt x="660" y="29"/>
                  </a:lnTo>
                  <a:lnTo>
                    <a:pt x="627" y="19"/>
                  </a:lnTo>
                  <a:lnTo>
                    <a:pt x="594" y="11"/>
                  </a:lnTo>
                  <a:lnTo>
                    <a:pt x="557" y="5"/>
                  </a:lnTo>
                  <a:lnTo>
                    <a:pt x="518" y="2"/>
                  </a:lnTo>
                  <a:lnTo>
                    <a:pt x="478" y="0"/>
                  </a:lnTo>
                  <a:lnTo>
                    <a:pt x="478" y="0"/>
                  </a:lnTo>
                  <a:close/>
                </a:path>
              </a:pathLst>
            </a:custGeom>
            <a:grpFill/>
            <a:ln>
              <a:noFill/>
            </a:ln>
          </p:spPr>
          <p:txBody>
            <a:bodyPr vert="horz" wrap="square" lIns="91440" tIns="45720" rIns="91440" bIns="45720" numCol="1" anchor="t" anchorCtr="0" compatLnSpc="1"/>
            <a:lstStyle/>
            <a:p>
              <a:endParaRPr lang="zh-CN" altLang="en-US"/>
            </a:p>
          </p:txBody>
        </p:sp>
        <p:sp>
          <p:nvSpPr>
            <p:cNvPr id="184" name="Freeform 6"/>
            <p:cNvSpPr>
              <a:spLocks noEditPoints="1"/>
            </p:cNvSpPr>
            <p:nvPr/>
          </p:nvSpPr>
          <p:spPr bwMode="auto">
            <a:xfrm>
              <a:off x="3920971" y="1406215"/>
              <a:ext cx="617222" cy="751324"/>
            </a:xfrm>
            <a:custGeom>
              <a:avLst/>
              <a:gdLst>
                <a:gd name="T0" fmla="*/ 315 w 1054"/>
                <a:gd name="T1" fmla="*/ 1282 h 1283"/>
                <a:gd name="T2" fmla="*/ 283 w 1054"/>
                <a:gd name="T3" fmla="*/ 1262 h 1283"/>
                <a:gd name="T4" fmla="*/ 275 w 1054"/>
                <a:gd name="T5" fmla="*/ 1235 h 1283"/>
                <a:gd name="T6" fmla="*/ 261 w 1054"/>
                <a:gd name="T7" fmla="*/ 1139 h 1283"/>
                <a:gd name="T8" fmla="*/ 220 w 1054"/>
                <a:gd name="T9" fmla="*/ 1019 h 1283"/>
                <a:gd name="T10" fmla="*/ 110 w 1054"/>
                <a:gd name="T11" fmla="*/ 801 h 1283"/>
                <a:gd name="T12" fmla="*/ 34 w 1054"/>
                <a:gd name="T13" fmla="*/ 669 h 1283"/>
                <a:gd name="T14" fmla="*/ 5 w 1054"/>
                <a:gd name="T15" fmla="*/ 555 h 1283"/>
                <a:gd name="T16" fmla="*/ 5 w 1054"/>
                <a:gd name="T17" fmla="*/ 432 h 1283"/>
                <a:gd name="T18" fmla="*/ 37 w 1054"/>
                <a:gd name="T19" fmla="*/ 311 h 1283"/>
                <a:gd name="T20" fmla="*/ 75 w 1054"/>
                <a:gd name="T21" fmla="*/ 235 h 1283"/>
                <a:gd name="T22" fmla="*/ 139 w 1054"/>
                <a:gd name="T23" fmla="*/ 153 h 1283"/>
                <a:gd name="T24" fmla="*/ 239 w 1054"/>
                <a:gd name="T25" fmla="*/ 73 h 1283"/>
                <a:gd name="T26" fmla="*/ 384 w 1054"/>
                <a:gd name="T27" fmla="*/ 15 h 1283"/>
                <a:gd name="T28" fmla="*/ 527 w 1054"/>
                <a:gd name="T29" fmla="*/ 0 h 1283"/>
                <a:gd name="T30" fmla="*/ 626 w 1054"/>
                <a:gd name="T31" fmla="*/ 7 h 1283"/>
                <a:gd name="T32" fmla="*/ 783 w 1054"/>
                <a:gd name="T33" fmla="*/ 55 h 1283"/>
                <a:gd name="T34" fmla="*/ 894 w 1054"/>
                <a:gd name="T35" fmla="*/ 132 h 1283"/>
                <a:gd name="T36" fmla="*/ 967 w 1054"/>
                <a:gd name="T37" fmla="*/ 215 h 1283"/>
                <a:gd name="T38" fmla="*/ 1005 w 1054"/>
                <a:gd name="T39" fmla="*/ 282 h 1283"/>
                <a:gd name="T40" fmla="*/ 1044 w 1054"/>
                <a:gd name="T41" fmla="*/ 402 h 1283"/>
                <a:gd name="T42" fmla="*/ 1052 w 1054"/>
                <a:gd name="T43" fmla="*/ 525 h 1283"/>
                <a:gd name="T44" fmla="*/ 1031 w 1054"/>
                <a:gd name="T45" fmla="*/ 642 h 1283"/>
                <a:gd name="T46" fmla="*/ 993 w 1054"/>
                <a:gd name="T47" fmla="*/ 721 h 1283"/>
                <a:gd name="T48" fmla="*/ 849 w 1054"/>
                <a:gd name="T49" fmla="*/ 986 h 1283"/>
                <a:gd name="T50" fmla="*/ 800 w 1054"/>
                <a:gd name="T51" fmla="*/ 1110 h 1283"/>
                <a:gd name="T52" fmla="*/ 780 w 1054"/>
                <a:gd name="T53" fmla="*/ 1214 h 1283"/>
                <a:gd name="T54" fmla="*/ 774 w 1054"/>
                <a:gd name="T55" fmla="*/ 1253 h 1283"/>
                <a:gd name="T56" fmla="*/ 749 w 1054"/>
                <a:gd name="T57" fmla="*/ 1279 h 1283"/>
                <a:gd name="T58" fmla="*/ 369 w 1054"/>
                <a:gd name="T59" fmla="*/ 1186 h 1283"/>
                <a:gd name="T60" fmla="*/ 697 w 1054"/>
                <a:gd name="T61" fmla="*/ 1124 h 1283"/>
                <a:gd name="T62" fmla="*/ 741 w 1054"/>
                <a:gd name="T63" fmla="*/ 992 h 1283"/>
                <a:gd name="T64" fmla="*/ 838 w 1054"/>
                <a:gd name="T65" fmla="*/ 792 h 1283"/>
                <a:gd name="T66" fmla="*/ 922 w 1054"/>
                <a:gd name="T67" fmla="*/ 649 h 1283"/>
                <a:gd name="T68" fmla="*/ 950 w 1054"/>
                <a:gd name="T69" fmla="*/ 563 h 1283"/>
                <a:gd name="T70" fmla="*/ 955 w 1054"/>
                <a:gd name="T71" fmla="*/ 467 h 1283"/>
                <a:gd name="T72" fmla="*/ 935 w 1054"/>
                <a:gd name="T73" fmla="*/ 370 h 1283"/>
                <a:gd name="T74" fmla="*/ 905 w 1054"/>
                <a:gd name="T75" fmla="*/ 300 h 1283"/>
                <a:gd name="T76" fmla="*/ 861 w 1054"/>
                <a:gd name="T77" fmla="*/ 237 h 1283"/>
                <a:gd name="T78" fmla="*/ 787 w 1054"/>
                <a:gd name="T79" fmla="*/ 170 h 1283"/>
                <a:gd name="T80" fmla="*/ 677 w 1054"/>
                <a:gd name="T81" fmla="*/ 118 h 1283"/>
                <a:gd name="T82" fmla="*/ 527 w 1054"/>
                <a:gd name="T83" fmla="*/ 97 h 1283"/>
                <a:gd name="T84" fmla="*/ 410 w 1054"/>
                <a:gd name="T85" fmla="*/ 109 h 1283"/>
                <a:gd name="T86" fmla="*/ 290 w 1054"/>
                <a:gd name="T87" fmla="*/ 155 h 1283"/>
                <a:gd name="T88" fmla="*/ 208 w 1054"/>
                <a:gd name="T89" fmla="*/ 220 h 1283"/>
                <a:gd name="T90" fmla="*/ 158 w 1054"/>
                <a:gd name="T91" fmla="*/ 285 h 1283"/>
                <a:gd name="T92" fmla="*/ 128 w 1054"/>
                <a:gd name="T93" fmla="*/ 346 h 1283"/>
                <a:gd name="T94" fmla="*/ 102 w 1054"/>
                <a:gd name="T95" fmla="*/ 443 h 1283"/>
                <a:gd name="T96" fmla="*/ 101 w 1054"/>
                <a:gd name="T97" fmla="*/ 540 h 1283"/>
                <a:gd name="T98" fmla="*/ 123 w 1054"/>
                <a:gd name="T99" fmla="*/ 629 h 1283"/>
                <a:gd name="T100" fmla="*/ 179 w 1054"/>
                <a:gd name="T101" fmla="*/ 728 h 1283"/>
                <a:gd name="T102" fmla="*/ 299 w 1054"/>
                <a:gd name="T103" fmla="*/ 959 h 1283"/>
                <a:gd name="T104" fmla="*/ 349 w 1054"/>
                <a:gd name="T105" fmla="*/ 1092 h 1283"/>
                <a:gd name="T106" fmla="*/ 369 w 1054"/>
                <a:gd name="T107" fmla="*/ 1186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4" h="1283">
                  <a:moveTo>
                    <a:pt x="730" y="1283"/>
                  </a:moveTo>
                  <a:lnTo>
                    <a:pt x="324" y="1283"/>
                  </a:lnTo>
                  <a:lnTo>
                    <a:pt x="324" y="1283"/>
                  </a:lnTo>
                  <a:lnTo>
                    <a:pt x="315" y="1282"/>
                  </a:lnTo>
                  <a:lnTo>
                    <a:pt x="305" y="1279"/>
                  </a:lnTo>
                  <a:lnTo>
                    <a:pt x="296" y="1276"/>
                  </a:lnTo>
                  <a:lnTo>
                    <a:pt x="289" y="1270"/>
                  </a:lnTo>
                  <a:lnTo>
                    <a:pt x="283" y="1262"/>
                  </a:lnTo>
                  <a:lnTo>
                    <a:pt x="280" y="1253"/>
                  </a:lnTo>
                  <a:lnTo>
                    <a:pt x="277" y="1244"/>
                  </a:lnTo>
                  <a:lnTo>
                    <a:pt x="275" y="1235"/>
                  </a:lnTo>
                  <a:lnTo>
                    <a:pt x="275" y="1235"/>
                  </a:lnTo>
                  <a:lnTo>
                    <a:pt x="274" y="1214"/>
                  </a:lnTo>
                  <a:lnTo>
                    <a:pt x="272" y="1189"/>
                  </a:lnTo>
                  <a:lnTo>
                    <a:pt x="268" y="1165"/>
                  </a:lnTo>
                  <a:lnTo>
                    <a:pt x="261" y="1139"/>
                  </a:lnTo>
                  <a:lnTo>
                    <a:pt x="254" y="1110"/>
                  </a:lnTo>
                  <a:lnTo>
                    <a:pt x="243" y="1082"/>
                  </a:lnTo>
                  <a:lnTo>
                    <a:pt x="233" y="1051"/>
                  </a:lnTo>
                  <a:lnTo>
                    <a:pt x="220" y="1019"/>
                  </a:lnTo>
                  <a:lnTo>
                    <a:pt x="205" y="986"/>
                  </a:lnTo>
                  <a:lnTo>
                    <a:pt x="190" y="951"/>
                  </a:lnTo>
                  <a:lnTo>
                    <a:pt x="152" y="878"/>
                  </a:lnTo>
                  <a:lnTo>
                    <a:pt x="110" y="801"/>
                  </a:lnTo>
                  <a:lnTo>
                    <a:pt x="61" y="721"/>
                  </a:lnTo>
                  <a:lnTo>
                    <a:pt x="61" y="721"/>
                  </a:lnTo>
                  <a:lnTo>
                    <a:pt x="46" y="695"/>
                  </a:lnTo>
                  <a:lnTo>
                    <a:pt x="34" y="669"/>
                  </a:lnTo>
                  <a:lnTo>
                    <a:pt x="23" y="642"/>
                  </a:lnTo>
                  <a:lnTo>
                    <a:pt x="16" y="614"/>
                  </a:lnTo>
                  <a:lnTo>
                    <a:pt x="10" y="584"/>
                  </a:lnTo>
                  <a:lnTo>
                    <a:pt x="5" y="555"/>
                  </a:lnTo>
                  <a:lnTo>
                    <a:pt x="2" y="525"/>
                  </a:lnTo>
                  <a:lnTo>
                    <a:pt x="0" y="494"/>
                  </a:lnTo>
                  <a:lnTo>
                    <a:pt x="2" y="463"/>
                  </a:lnTo>
                  <a:lnTo>
                    <a:pt x="5" y="432"/>
                  </a:lnTo>
                  <a:lnTo>
                    <a:pt x="10" y="402"/>
                  </a:lnTo>
                  <a:lnTo>
                    <a:pt x="17" y="372"/>
                  </a:lnTo>
                  <a:lnTo>
                    <a:pt x="26" y="341"/>
                  </a:lnTo>
                  <a:lnTo>
                    <a:pt x="37" y="311"/>
                  </a:lnTo>
                  <a:lnTo>
                    <a:pt x="49" y="282"/>
                  </a:lnTo>
                  <a:lnTo>
                    <a:pt x="64" y="253"/>
                  </a:lnTo>
                  <a:lnTo>
                    <a:pt x="64" y="253"/>
                  </a:lnTo>
                  <a:lnTo>
                    <a:pt x="75" y="235"/>
                  </a:lnTo>
                  <a:lnTo>
                    <a:pt x="87" y="215"/>
                  </a:lnTo>
                  <a:lnTo>
                    <a:pt x="102" y="194"/>
                  </a:lnTo>
                  <a:lnTo>
                    <a:pt x="119" y="173"/>
                  </a:lnTo>
                  <a:lnTo>
                    <a:pt x="139" y="153"/>
                  </a:lnTo>
                  <a:lnTo>
                    <a:pt x="160" y="132"/>
                  </a:lnTo>
                  <a:lnTo>
                    <a:pt x="184" y="111"/>
                  </a:lnTo>
                  <a:lnTo>
                    <a:pt x="210" y="91"/>
                  </a:lnTo>
                  <a:lnTo>
                    <a:pt x="239" y="73"/>
                  </a:lnTo>
                  <a:lnTo>
                    <a:pt x="271" y="55"/>
                  </a:lnTo>
                  <a:lnTo>
                    <a:pt x="305" y="39"/>
                  </a:lnTo>
                  <a:lnTo>
                    <a:pt x="343" y="26"/>
                  </a:lnTo>
                  <a:lnTo>
                    <a:pt x="384" y="15"/>
                  </a:lnTo>
                  <a:lnTo>
                    <a:pt x="428" y="7"/>
                  </a:lnTo>
                  <a:lnTo>
                    <a:pt x="475" y="1"/>
                  </a:lnTo>
                  <a:lnTo>
                    <a:pt x="501" y="0"/>
                  </a:lnTo>
                  <a:lnTo>
                    <a:pt x="527" y="0"/>
                  </a:lnTo>
                  <a:lnTo>
                    <a:pt x="527" y="0"/>
                  </a:lnTo>
                  <a:lnTo>
                    <a:pt x="553" y="0"/>
                  </a:lnTo>
                  <a:lnTo>
                    <a:pt x="579" y="1"/>
                  </a:lnTo>
                  <a:lnTo>
                    <a:pt x="626" y="7"/>
                  </a:lnTo>
                  <a:lnTo>
                    <a:pt x="670" y="15"/>
                  </a:lnTo>
                  <a:lnTo>
                    <a:pt x="711" y="26"/>
                  </a:lnTo>
                  <a:lnTo>
                    <a:pt x="749" y="39"/>
                  </a:lnTo>
                  <a:lnTo>
                    <a:pt x="783" y="55"/>
                  </a:lnTo>
                  <a:lnTo>
                    <a:pt x="815" y="73"/>
                  </a:lnTo>
                  <a:lnTo>
                    <a:pt x="844" y="91"/>
                  </a:lnTo>
                  <a:lnTo>
                    <a:pt x="870" y="111"/>
                  </a:lnTo>
                  <a:lnTo>
                    <a:pt x="894" y="132"/>
                  </a:lnTo>
                  <a:lnTo>
                    <a:pt x="915" y="153"/>
                  </a:lnTo>
                  <a:lnTo>
                    <a:pt x="935" y="173"/>
                  </a:lnTo>
                  <a:lnTo>
                    <a:pt x="952" y="194"/>
                  </a:lnTo>
                  <a:lnTo>
                    <a:pt x="967" y="215"/>
                  </a:lnTo>
                  <a:lnTo>
                    <a:pt x="979" y="235"/>
                  </a:lnTo>
                  <a:lnTo>
                    <a:pt x="990" y="253"/>
                  </a:lnTo>
                  <a:lnTo>
                    <a:pt x="990" y="253"/>
                  </a:lnTo>
                  <a:lnTo>
                    <a:pt x="1005" y="282"/>
                  </a:lnTo>
                  <a:lnTo>
                    <a:pt x="1017" y="311"/>
                  </a:lnTo>
                  <a:lnTo>
                    <a:pt x="1028" y="341"/>
                  </a:lnTo>
                  <a:lnTo>
                    <a:pt x="1037" y="372"/>
                  </a:lnTo>
                  <a:lnTo>
                    <a:pt x="1044" y="402"/>
                  </a:lnTo>
                  <a:lnTo>
                    <a:pt x="1049" y="432"/>
                  </a:lnTo>
                  <a:lnTo>
                    <a:pt x="1052" y="463"/>
                  </a:lnTo>
                  <a:lnTo>
                    <a:pt x="1054" y="494"/>
                  </a:lnTo>
                  <a:lnTo>
                    <a:pt x="1052" y="525"/>
                  </a:lnTo>
                  <a:lnTo>
                    <a:pt x="1049" y="555"/>
                  </a:lnTo>
                  <a:lnTo>
                    <a:pt x="1044" y="584"/>
                  </a:lnTo>
                  <a:lnTo>
                    <a:pt x="1038" y="614"/>
                  </a:lnTo>
                  <a:lnTo>
                    <a:pt x="1031" y="642"/>
                  </a:lnTo>
                  <a:lnTo>
                    <a:pt x="1020" y="669"/>
                  </a:lnTo>
                  <a:lnTo>
                    <a:pt x="1008" y="695"/>
                  </a:lnTo>
                  <a:lnTo>
                    <a:pt x="993" y="721"/>
                  </a:lnTo>
                  <a:lnTo>
                    <a:pt x="993" y="721"/>
                  </a:lnTo>
                  <a:lnTo>
                    <a:pt x="944" y="801"/>
                  </a:lnTo>
                  <a:lnTo>
                    <a:pt x="902" y="878"/>
                  </a:lnTo>
                  <a:lnTo>
                    <a:pt x="864" y="951"/>
                  </a:lnTo>
                  <a:lnTo>
                    <a:pt x="849" y="986"/>
                  </a:lnTo>
                  <a:lnTo>
                    <a:pt x="834" y="1019"/>
                  </a:lnTo>
                  <a:lnTo>
                    <a:pt x="821" y="1051"/>
                  </a:lnTo>
                  <a:lnTo>
                    <a:pt x="811" y="1082"/>
                  </a:lnTo>
                  <a:lnTo>
                    <a:pt x="800" y="1110"/>
                  </a:lnTo>
                  <a:lnTo>
                    <a:pt x="793" y="1139"/>
                  </a:lnTo>
                  <a:lnTo>
                    <a:pt x="787" y="1165"/>
                  </a:lnTo>
                  <a:lnTo>
                    <a:pt x="782" y="1189"/>
                  </a:lnTo>
                  <a:lnTo>
                    <a:pt x="780" y="1214"/>
                  </a:lnTo>
                  <a:lnTo>
                    <a:pt x="779" y="1235"/>
                  </a:lnTo>
                  <a:lnTo>
                    <a:pt x="779" y="1235"/>
                  </a:lnTo>
                  <a:lnTo>
                    <a:pt x="777" y="1244"/>
                  </a:lnTo>
                  <a:lnTo>
                    <a:pt x="774" y="1253"/>
                  </a:lnTo>
                  <a:lnTo>
                    <a:pt x="771" y="1262"/>
                  </a:lnTo>
                  <a:lnTo>
                    <a:pt x="765" y="1270"/>
                  </a:lnTo>
                  <a:lnTo>
                    <a:pt x="758" y="1276"/>
                  </a:lnTo>
                  <a:lnTo>
                    <a:pt x="749" y="1279"/>
                  </a:lnTo>
                  <a:lnTo>
                    <a:pt x="739" y="1282"/>
                  </a:lnTo>
                  <a:lnTo>
                    <a:pt x="730" y="1283"/>
                  </a:lnTo>
                  <a:lnTo>
                    <a:pt x="730" y="1283"/>
                  </a:lnTo>
                  <a:close/>
                  <a:moveTo>
                    <a:pt x="369" y="1186"/>
                  </a:moveTo>
                  <a:lnTo>
                    <a:pt x="685" y="1186"/>
                  </a:lnTo>
                  <a:lnTo>
                    <a:pt x="685" y="1186"/>
                  </a:lnTo>
                  <a:lnTo>
                    <a:pt x="689" y="1156"/>
                  </a:lnTo>
                  <a:lnTo>
                    <a:pt x="697" y="1124"/>
                  </a:lnTo>
                  <a:lnTo>
                    <a:pt x="705" y="1092"/>
                  </a:lnTo>
                  <a:lnTo>
                    <a:pt x="715" y="1059"/>
                  </a:lnTo>
                  <a:lnTo>
                    <a:pt x="727" y="1025"/>
                  </a:lnTo>
                  <a:lnTo>
                    <a:pt x="741" y="992"/>
                  </a:lnTo>
                  <a:lnTo>
                    <a:pt x="755" y="959"/>
                  </a:lnTo>
                  <a:lnTo>
                    <a:pt x="770" y="924"/>
                  </a:lnTo>
                  <a:lnTo>
                    <a:pt x="803" y="857"/>
                  </a:lnTo>
                  <a:lnTo>
                    <a:pt x="838" y="792"/>
                  </a:lnTo>
                  <a:lnTo>
                    <a:pt x="875" y="728"/>
                  </a:lnTo>
                  <a:lnTo>
                    <a:pt x="911" y="669"/>
                  </a:lnTo>
                  <a:lnTo>
                    <a:pt x="911" y="669"/>
                  </a:lnTo>
                  <a:lnTo>
                    <a:pt x="922" y="649"/>
                  </a:lnTo>
                  <a:lnTo>
                    <a:pt x="931" y="629"/>
                  </a:lnTo>
                  <a:lnTo>
                    <a:pt x="938" y="608"/>
                  </a:lnTo>
                  <a:lnTo>
                    <a:pt x="946" y="585"/>
                  </a:lnTo>
                  <a:lnTo>
                    <a:pt x="950" y="563"/>
                  </a:lnTo>
                  <a:lnTo>
                    <a:pt x="953" y="540"/>
                  </a:lnTo>
                  <a:lnTo>
                    <a:pt x="955" y="516"/>
                  </a:lnTo>
                  <a:lnTo>
                    <a:pt x="956" y="491"/>
                  </a:lnTo>
                  <a:lnTo>
                    <a:pt x="955" y="467"/>
                  </a:lnTo>
                  <a:lnTo>
                    <a:pt x="952" y="443"/>
                  </a:lnTo>
                  <a:lnTo>
                    <a:pt x="947" y="419"/>
                  </a:lnTo>
                  <a:lnTo>
                    <a:pt x="943" y="393"/>
                  </a:lnTo>
                  <a:lnTo>
                    <a:pt x="935" y="370"/>
                  </a:lnTo>
                  <a:lnTo>
                    <a:pt x="926" y="346"/>
                  </a:lnTo>
                  <a:lnTo>
                    <a:pt x="917" y="323"/>
                  </a:lnTo>
                  <a:lnTo>
                    <a:pt x="905" y="300"/>
                  </a:lnTo>
                  <a:lnTo>
                    <a:pt x="905" y="300"/>
                  </a:lnTo>
                  <a:lnTo>
                    <a:pt x="896" y="285"/>
                  </a:lnTo>
                  <a:lnTo>
                    <a:pt x="887" y="270"/>
                  </a:lnTo>
                  <a:lnTo>
                    <a:pt x="875" y="253"/>
                  </a:lnTo>
                  <a:lnTo>
                    <a:pt x="861" y="237"/>
                  </a:lnTo>
                  <a:lnTo>
                    <a:pt x="846" y="220"/>
                  </a:lnTo>
                  <a:lnTo>
                    <a:pt x="827" y="203"/>
                  </a:lnTo>
                  <a:lnTo>
                    <a:pt x="808" y="186"/>
                  </a:lnTo>
                  <a:lnTo>
                    <a:pt x="787" y="170"/>
                  </a:lnTo>
                  <a:lnTo>
                    <a:pt x="764" y="155"/>
                  </a:lnTo>
                  <a:lnTo>
                    <a:pt x="736" y="141"/>
                  </a:lnTo>
                  <a:lnTo>
                    <a:pt x="709" y="129"/>
                  </a:lnTo>
                  <a:lnTo>
                    <a:pt x="677" y="118"/>
                  </a:lnTo>
                  <a:lnTo>
                    <a:pt x="644" y="109"/>
                  </a:lnTo>
                  <a:lnTo>
                    <a:pt x="607" y="103"/>
                  </a:lnTo>
                  <a:lnTo>
                    <a:pt x="569" y="99"/>
                  </a:lnTo>
                  <a:lnTo>
                    <a:pt x="527" y="97"/>
                  </a:lnTo>
                  <a:lnTo>
                    <a:pt x="527" y="97"/>
                  </a:lnTo>
                  <a:lnTo>
                    <a:pt x="485" y="99"/>
                  </a:lnTo>
                  <a:lnTo>
                    <a:pt x="447" y="103"/>
                  </a:lnTo>
                  <a:lnTo>
                    <a:pt x="410" y="109"/>
                  </a:lnTo>
                  <a:lnTo>
                    <a:pt x="377" y="118"/>
                  </a:lnTo>
                  <a:lnTo>
                    <a:pt x="345" y="129"/>
                  </a:lnTo>
                  <a:lnTo>
                    <a:pt x="318" y="141"/>
                  </a:lnTo>
                  <a:lnTo>
                    <a:pt x="290" y="155"/>
                  </a:lnTo>
                  <a:lnTo>
                    <a:pt x="268" y="170"/>
                  </a:lnTo>
                  <a:lnTo>
                    <a:pt x="246" y="186"/>
                  </a:lnTo>
                  <a:lnTo>
                    <a:pt x="227" y="203"/>
                  </a:lnTo>
                  <a:lnTo>
                    <a:pt x="208" y="220"/>
                  </a:lnTo>
                  <a:lnTo>
                    <a:pt x="193" y="237"/>
                  </a:lnTo>
                  <a:lnTo>
                    <a:pt x="179" y="253"/>
                  </a:lnTo>
                  <a:lnTo>
                    <a:pt x="167" y="270"/>
                  </a:lnTo>
                  <a:lnTo>
                    <a:pt x="158" y="285"/>
                  </a:lnTo>
                  <a:lnTo>
                    <a:pt x="149" y="300"/>
                  </a:lnTo>
                  <a:lnTo>
                    <a:pt x="149" y="300"/>
                  </a:lnTo>
                  <a:lnTo>
                    <a:pt x="137" y="323"/>
                  </a:lnTo>
                  <a:lnTo>
                    <a:pt x="128" y="346"/>
                  </a:lnTo>
                  <a:lnTo>
                    <a:pt x="119" y="370"/>
                  </a:lnTo>
                  <a:lnTo>
                    <a:pt x="111" y="393"/>
                  </a:lnTo>
                  <a:lnTo>
                    <a:pt x="107" y="419"/>
                  </a:lnTo>
                  <a:lnTo>
                    <a:pt x="102" y="443"/>
                  </a:lnTo>
                  <a:lnTo>
                    <a:pt x="99" y="467"/>
                  </a:lnTo>
                  <a:lnTo>
                    <a:pt x="98" y="491"/>
                  </a:lnTo>
                  <a:lnTo>
                    <a:pt x="99" y="516"/>
                  </a:lnTo>
                  <a:lnTo>
                    <a:pt x="101" y="540"/>
                  </a:lnTo>
                  <a:lnTo>
                    <a:pt x="104" y="563"/>
                  </a:lnTo>
                  <a:lnTo>
                    <a:pt x="108" y="585"/>
                  </a:lnTo>
                  <a:lnTo>
                    <a:pt x="116" y="608"/>
                  </a:lnTo>
                  <a:lnTo>
                    <a:pt x="123" y="629"/>
                  </a:lnTo>
                  <a:lnTo>
                    <a:pt x="132" y="649"/>
                  </a:lnTo>
                  <a:lnTo>
                    <a:pt x="143" y="669"/>
                  </a:lnTo>
                  <a:lnTo>
                    <a:pt x="143" y="669"/>
                  </a:lnTo>
                  <a:lnTo>
                    <a:pt x="179" y="728"/>
                  </a:lnTo>
                  <a:lnTo>
                    <a:pt x="216" y="792"/>
                  </a:lnTo>
                  <a:lnTo>
                    <a:pt x="251" y="857"/>
                  </a:lnTo>
                  <a:lnTo>
                    <a:pt x="284" y="924"/>
                  </a:lnTo>
                  <a:lnTo>
                    <a:pt x="299" y="959"/>
                  </a:lnTo>
                  <a:lnTo>
                    <a:pt x="313" y="992"/>
                  </a:lnTo>
                  <a:lnTo>
                    <a:pt x="327" y="1025"/>
                  </a:lnTo>
                  <a:lnTo>
                    <a:pt x="339" y="1059"/>
                  </a:lnTo>
                  <a:lnTo>
                    <a:pt x="349" y="1092"/>
                  </a:lnTo>
                  <a:lnTo>
                    <a:pt x="357" y="1124"/>
                  </a:lnTo>
                  <a:lnTo>
                    <a:pt x="365" y="1156"/>
                  </a:lnTo>
                  <a:lnTo>
                    <a:pt x="369" y="1186"/>
                  </a:lnTo>
                  <a:lnTo>
                    <a:pt x="369" y="1186"/>
                  </a:lnTo>
                  <a:close/>
                </a:path>
              </a:pathLst>
            </a:custGeom>
            <a:grpFill/>
            <a:ln>
              <a:noFill/>
            </a:ln>
          </p:spPr>
          <p:txBody>
            <a:bodyPr vert="horz" wrap="square" lIns="91440" tIns="45720" rIns="91440" bIns="45720" numCol="1" anchor="t" anchorCtr="0" compatLnSpc="1"/>
            <a:lstStyle/>
            <a:p>
              <a:endParaRPr lang="zh-CN" altLang="en-US"/>
            </a:p>
          </p:txBody>
        </p:sp>
        <p:sp>
          <p:nvSpPr>
            <p:cNvPr id="185" name="Freeform 7"/>
            <p:cNvSpPr/>
            <p:nvPr/>
          </p:nvSpPr>
          <p:spPr bwMode="auto">
            <a:xfrm>
              <a:off x="4113866" y="2196774"/>
              <a:ext cx="232483" cy="49776"/>
            </a:xfrm>
            <a:custGeom>
              <a:avLst/>
              <a:gdLst>
                <a:gd name="T0" fmla="*/ 355 w 397"/>
                <a:gd name="T1" fmla="*/ 85 h 85"/>
                <a:gd name="T2" fmla="*/ 42 w 397"/>
                <a:gd name="T3" fmla="*/ 85 h 85"/>
                <a:gd name="T4" fmla="*/ 42 w 397"/>
                <a:gd name="T5" fmla="*/ 85 h 85"/>
                <a:gd name="T6" fmla="*/ 33 w 397"/>
                <a:gd name="T7" fmla="*/ 84 h 85"/>
                <a:gd name="T8" fmla="*/ 25 w 397"/>
                <a:gd name="T9" fmla="*/ 82 h 85"/>
                <a:gd name="T10" fmla="*/ 18 w 397"/>
                <a:gd name="T11" fmla="*/ 77 h 85"/>
                <a:gd name="T12" fmla="*/ 12 w 397"/>
                <a:gd name="T13" fmla="*/ 73 h 85"/>
                <a:gd name="T14" fmla="*/ 7 w 397"/>
                <a:gd name="T15" fmla="*/ 67 h 85"/>
                <a:gd name="T16" fmla="*/ 3 w 397"/>
                <a:gd name="T17" fmla="*/ 59 h 85"/>
                <a:gd name="T18" fmla="*/ 1 w 397"/>
                <a:gd name="T19" fmla="*/ 52 h 85"/>
                <a:gd name="T20" fmla="*/ 0 w 397"/>
                <a:gd name="T21" fmla="*/ 43 h 85"/>
                <a:gd name="T22" fmla="*/ 0 w 397"/>
                <a:gd name="T23" fmla="*/ 43 h 85"/>
                <a:gd name="T24" fmla="*/ 0 w 397"/>
                <a:gd name="T25" fmla="*/ 43 h 85"/>
                <a:gd name="T26" fmla="*/ 1 w 397"/>
                <a:gd name="T27" fmla="*/ 33 h 85"/>
                <a:gd name="T28" fmla="*/ 3 w 397"/>
                <a:gd name="T29" fmla="*/ 26 h 85"/>
                <a:gd name="T30" fmla="*/ 7 w 397"/>
                <a:gd name="T31" fmla="*/ 18 h 85"/>
                <a:gd name="T32" fmla="*/ 12 w 397"/>
                <a:gd name="T33" fmla="*/ 12 h 85"/>
                <a:gd name="T34" fmla="*/ 18 w 397"/>
                <a:gd name="T35" fmla="*/ 8 h 85"/>
                <a:gd name="T36" fmla="*/ 25 w 397"/>
                <a:gd name="T37" fmla="*/ 3 h 85"/>
                <a:gd name="T38" fmla="*/ 33 w 397"/>
                <a:gd name="T39" fmla="*/ 2 h 85"/>
                <a:gd name="T40" fmla="*/ 42 w 397"/>
                <a:gd name="T41" fmla="*/ 0 h 85"/>
                <a:gd name="T42" fmla="*/ 355 w 397"/>
                <a:gd name="T43" fmla="*/ 0 h 85"/>
                <a:gd name="T44" fmla="*/ 355 w 397"/>
                <a:gd name="T45" fmla="*/ 0 h 85"/>
                <a:gd name="T46" fmla="*/ 364 w 397"/>
                <a:gd name="T47" fmla="*/ 2 h 85"/>
                <a:gd name="T48" fmla="*/ 371 w 397"/>
                <a:gd name="T49" fmla="*/ 3 h 85"/>
                <a:gd name="T50" fmla="*/ 379 w 397"/>
                <a:gd name="T51" fmla="*/ 8 h 85"/>
                <a:gd name="T52" fmla="*/ 385 w 397"/>
                <a:gd name="T53" fmla="*/ 12 h 85"/>
                <a:gd name="T54" fmla="*/ 390 w 397"/>
                <a:gd name="T55" fmla="*/ 18 h 85"/>
                <a:gd name="T56" fmla="*/ 394 w 397"/>
                <a:gd name="T57" fmla="*/ 26 h 85"/>
                <a:gd name="T58" fmla="*/ 396 w 397"/>
                <a:gd name="T59" fmla="*/ 33 h 85"/>
                <a:gd name="T60" fmla="*/ 397 w 397"/>
                <a:gd name="T61" fmla="*/ 43 h 85"/>
                <a:gd name="T62" fmla="*/ 397 w 397"/>
                <a:gd name="T63" fmla="*/ 43 h 85"/>
                <a:gd name="T64" fmla="*/ 397 w 397"/>
                <a:gd name="T65" fmla="*/ 43 h 85"/>
                <a:gd name="T66" fmla="*/ 396 w 397"/>
                <a:gd name="T67" fmla="*/ 52 h 85"/>
                <a:gd name="T68" fmla="*/ 394 w 397"/>
                <a:gd name="T69" fmla="*/ 59 h 85"/>
                <a:gd name="T70" fmla="*/ 390 w 397"/>
                <a:gd name="T71" fmla="*/ 67 h 85"/>
                <a:gd name="T72" fmla="*/ 385 w 397"/>
                <a:gd name="T73" fmla="*/ 73 h 85"/>
                <a:gd name="T74" fmla="*/ 379 w 397"/>
                <a:gd name="T75" fmla="*/ 77 h 85"/>
                <a:gd name="T76" fmla="*/ 371 w 397"/>
                <a:gd name="T77" fmla="*/ 82 h 85"/>
                <a:gd name="T78" fmla="*/ 364 w 397"/>
                <a:gd name="T79" fmla="*/ 84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4"/>
                  </a:lnTo>
                  <a:lnTo>
                    <a:pt x="25" y="82"/>
                  </a:lnTo>
                  <a:lnTo>
                    <a:pt x="18" y="77"/>
                  </a:lnTo>
                  <a:lnTo>
                    <a:pt x="12" y="73"/>
                  </a:lnTo>
                  <a:lnTo>
                    <a:pt x="7" y="67"/>
                  </a:lnTo>
                  <a:lnTo>
                    <a:pt x="3" y="59"/>
                  </a:lnTo>
                  <a:lnTo>
                    <a:pt x="1" y="52"/>
                  </a:lnTo>
                  <a:lnTo>
                    <a:pt x="0" y="43"/>
                  </a:lnTo>
                  <a:lnTo>
                    <a:pt x="0" y="43"/>
                  </a:lnTo>
                  <a:lnTo>
                    <a:pt x="0" y="43"/>
                  </a:lnTo>
                  <a:lnTo>
                    <a:pt x="1" y="33"/>
                  </a:lnTo>
                  <a:lnTo>
                    <a:pt x="3" y="26"/>
                  </a:lnTo>
                  <a:lnTo>
                    <a:pt x="7" y="18"/>
                  </a:lnTo>
                  <a:lnTo>
                    <a:pt x="12" y="12"/>
                  </a:lnTo>
                  <a:lnTo>
                    <a:pt x="18" y="8"/>
                  </a:lnTo>
                  <a:lnTo>
                    <a:pt x="25" y="3"/>
                  </a:lnTo>
                  <a:lnTo>
                    <a:pt x="33" y="2"/>
                  </a:lnTo>
                  <a:lnTo>
                    <a:pt x="42" y="0"/>
                  </a:lnTo>
                  <a:lnTo>
                    <a:pt x="355" y="0"/>
                  </a:lnTo>
                  <a:lnTo>
                    <a:pt x="355" y="0"/>
                  </a:lnTo>
                  <a:lnTo>
                    <a:pt x="364" y="2"/>
                  </a:lnTo>
                  <a:lnTo>
                    <a:pt x="371" y="3"/>
                  </a:lnTo>
                  <a:lnTo>
                    <a:pt x="379" y="8"/>
                  </a:lnTo>
                  <a:lnTo>
                    <a:pt x="385" y="12"/>
                  </a:lnTo>
                  <a:lnTo>
                    <a:pt x="390" y="18"/>
                  </a:lnTo>
                  <a:lnTo>
                    <a:pt x="394" y="26"/>
                  </a:lnTo>
                  <a:lnTo>
                    <a:pt x="396" y="33"/>
                  </a:lnTo>
                  <a:lnTo>
                    <a:pt x="397" y="43"/>
                  </a:lnTo>
                  <a:lnTo>
                    <a:pt x="397" y="43"/>
                  </a:lnTo>
                  <a:lnTo>
                    <a:pt x="397" y="43"/>
                  </a:lnTo>
                  <a:lnTo>
                    <a:pt x="396" y="52"/>
                  </a:lnTo>
                  <a:lnTo>
                    <a:pt x="394" y="59"/>
                  </a:lnTo>
                  <a:lnTo>
                    <a:pt x="390" y="67"/>
                  </a:lnTo>
                  <a:lnTo>
                    <a:pt x="385" y="73"/>
                  </a:lnTo>
                  <a:lnTo>
                    <a:pt x="379" y="77"/>
                  </a:lnTo>
                  <a:lnTo>
                    <a:pt x="371" y="82"/>
                  </a:lnTo>
                  <a:lnTo>
                    <a:pt x="364" y="84"/>
                  </a:lnTo>
                  <a:lnTo>
                    <a:pt x="355" y="85"/>
                  </a:lnTo>
                  <a:lnTo>
                    <a:pt x="355" y="85"/>
                  </a:lnTo>
                  <a:close/>
                </a:path>
              </a:pathLst>
            </a:custGeom>
            <a:grpFill/>
            <a:ln w="12700">
              <a:noFill/>
              <a:round/>
            </a:ln>
          </p:spPr>
          <p:txBody>
            <a:bodyPr vert="horz" wrap="square" lIns="91440" tIns="45720" rIns="91440" bIns="45720" numCol="1" anchor="t" anchorCtr="0" compatLnSpc="1"/>
            <a:lstStyle/>
            <a:p>
              <a:endParaRPr lang="zh-CN" altLang="en-US"/>
            </a:p>
          </p:txBody>
        </p:sp>
        <p:sp>
          <p:nvSpPr>
            <p:cNvPr id="186" name="Freeform 8"/>
            <p:cNvSpPr/>
            <p:nvPr/>
          </p:nvSpPr>
          <p:spPr bwMode="auto">
            <a:xfrm>
              <a:off x="4113866" y="2273488"/>
              <a:ext cx="232483" cy="49776"/>
            </a:xfrm>
            <a:custGeom>
              <a:avLst/>
              <a:gdLst>
                <a:gd name="T0" fmla="*/ 355 w 397"/>
                <a:gd name="T1" fmla="*/ 85 h 85"/>
                <a:gd name="T2" fmla="*/ 42 w 397"/>
                <a:gd name="T3" fmla="*/ 85 h 85"/>
                <a:gd name="T4" fmla="*/ 42 w 397"/>
                <a:gd name="T5" fmla="*/ 85 h 85"/>
                <a:gd name="T6" fmla="*/ 33 w 397"/>
                <a:gd name="T7" fmla="*/ 83 h 85"/>
                <a:gd name="T8" fmla="*/ 25 w 397"/>
                <a:gd name="T9" fmla="*/ 81 h 85"/>
                <a:gd name="T10" fmla="*/ 18 w 397"/>
                <a:gd name="T11" fmla="*/ 77 h 85"/>
                <a:gd name="T12" fmla="*/ 12 w 397"/>
                <a:gd name="T13" fmla="*/ 72 h 85"/>
                <a:gd name="T14" fmla="*/ 7 w 397"/>
                <a:gd name="T15" fmla="*/ 66 h 85"/>
                <a:gd name="T16" fmla="*/ 3 w 397"/>
                <a:gd name="T17" fmla="*/ 59 h 85"/>
                <a:gd name="T18" fmla="*/ 1 w 397"/>
                <a:gd name="T19" fmla="*/ 51 h 85"/>
                <a:gd name="T20" fmla="*/ 0 w 397"/>
                <a:gd name="T21" fmla="*/ 42 h 85"/>
                <a:gd name="T22" fmla="*/ 0 w 397"/>
                <a:gd name="T23" fmla="*/ 42 h 85"/>
                <a:gd name="T24" fmla="*/ 0 w 397"/>
                <a:gd name="T25" fmla="*/ 42 h 85"/>
                <a:gd name="T26" fmla="*/ 1 w 397"/>
                <a:gd name="T27" fmla="*/ 33 h 85"/>
                <a:gd name="T28" fmla="*/ 3 w 397"/>
                <a:gd name="T29" fmla="*/ 25 h 85"/>
                <a:gd name="T30" fmla="*/ 7 w 397"/>
                <a:gd name="T31" fmla="*/ 18 h 85"/>
                <a:gd name="T32" fmla="*/ 12 w 397"/>
                <a:gd name="T33" fmla="*/ 12 h 85"/>
                <a:gd name="T34" fmla="*/ 18 w 397"/>
                <a:gd name="T35" fmla="*/ 7 h 85"/>
                <a:gd name="T36" fmla="*/ 25 w 397"/>
                <a:gd name="T37" fmla="*/ 3 h 85"/>
                <a:gd name="T38" fmla="*/ 33 w 397"/>
                <a:gd name="T39" fmla="*/ 1 h 85"/>
                <a:gd name="T40" fmla="*/ 42 w 397"/>
                <a:gd name="T41" fmla="*/ 0 h 85"/>
                <a:gd name="T42" fmla="*/ 355 w 397"/>
                <a:gd name="T43" fmla="*/ 0 h 85"/>
                <a:gd name="T44" fmla="*/ 355 w 397"/>
                <a:gd name="T45" fmla="*/ 0 h 85"/>
                <a:gd name="T46" fmla="*/ 364 w 397"/>
                <a:gd name="T47" fmla="*/ 1 h 85"/>
                <a:gd name="T48" fmla="*/ 371 w 397"/>
                <a:gd name="T49" fmla="*/ 3 h 85"/>
                <a:gd name="T50" fmla="*/ 379 w 397"/>
                <a:gd name="T51" fmla="*/ 7 h 85"/>
                <a:gd name="T52" fmla="*/ 385 w 397"/>
                <a:gd name="T53" fmla="*/ 12 h 85"/>
                <a:gd name="T54" fmla="*/ 390 w 397"/>
                <a:gd name="T55" fmla="*/ 18 h 85"/>
                <a:gd name="T56" fmla="*/ 394 w 397"/>
                <a:gd name="T57" fmla="*/ 25 h 85"/>
                <a:gd name="T58" fmla="*/ 396 w 397"/>
                <a:gd name="T59" fmla="*/ 33 h 85"/>
                <a:gd name="T60" fmla="*/ 397 w 397"/>
                <a:gd name="T61" fmla="*/ 42 h 85"/>
                <a:gd name="T62" fmla="*/ 397 w 397"/>
                <a:gd name="T63" fmla="*/ 42 h 85"/>
                <a:gd name="T64" fmla="*/ 397 w 397"/>
                <a:gd name="T65" fmla="*/ 42 h 85"/>
                <a:gd name="T66" fmla="*/ 396 w 397"/>
                <a:gd name="T67" fmla="*/ 51 h 85"/>
                <a:gd name="T68" fmla="*/ 394 w 397"/>
                <a:gd name="T69" fmla="*/ 59 h 85"/>
                <a:gd name="T70" fmla="*/ 390 w 397"/>
                <a:gd name="T71" fmla="*/ 66 h 85"/>
                <a:gd name="T72" fmla="*/ 385 w 397"/>
                <a:gd name="T73" fmla="*/ 72 h 85"/>
                <a:gd name="T74" fmla="*/ 379 w 397"/>
                <a:gd name="T75" fmla="*/ 77 h 85"/>
                <a:gd name="T76" fmla="*/ 371 w 397"/>
                <a:gd name="T77" fmla="*/ 81 h 85"/>
                <a:gd name="T78" fmla="*/ 364 w 397"/>
                <a:gd name="T79" fmla="*/ 83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3"/>
                  </a:lnTo>
                  <a:lnTo>
                    <a:pt x="25" y="81"/>
                  </a:lnTo>
                  <a:lnTo>
                    <a:pt x="18" y="77"/>
                  </a:lnTo>
                  <a:lnTo>
                    <a:pt x="12" y="72"/>
                  </a:lnTo>
                  <a:lnTo>
                    <a:pt x="7" y="66"/>
                  </a:lnTo>
                  <a:lnTo>
                    <a:pt x="3" y="59"/>
                  </a:lnTo>
                  <a:lnTo>
                    <a:pt x="1" y="51"/>
                  </a:lnTo>
                  <a:lnTo>
                    <a:pt x="0" y="42"/>
                  </a:lnTo>
                  <a:lnTo>
                    <a:pt x="0" y="42"/>
                  </a:lnTo>
                  <a:lnTo>
                    <a:pt x="0" y="42"/>
                  </a:lnTo>
                  <a:lnTo>
                    <a:pt x="1" y="33"/>
                  </a:lnTo>
                  <a:lnTo>
                    <a:pt x="3" y="25"/>
                  </a:lnTo>
                  <a:lnTo>
                    <a:pt x="7" y="18"/>
                  </a:lnTo>
                  <a:lnTo>
                    <a:pt x="12" y="12"/>
                  </a:lnTo>
                  <a:lnTo>
                    <a:pt x="18" y="7"/>
                  </a:lnTo>
                  <a:lnTo>
                    <a:pt x="25" y="3"/>
                  </a:lnTo>
                  <a:lnTo>
                    <a:pt x="33" y="1"/>
                  </a:lnTo>
                  <a:lnTo>
                    <a:pt x="42" y="0"/>
                  </a:lnTo>
                  <a:lnTo>
                    <a:pt x="355" y="0"/>
                  </a:lnTo>
                  <a:lnTo>
                    <a:pt x="355" y="0"/>
                  </a:lnTo>
                  <a:lnTo>
                    <a:pt x="364" y="1"/>
                  </a:lnTo>
                  <a:lnTo>
                    <a:pt x="371" y="3"/>
                  </a:lnTo>
                  <a:lnTo>
                    <a:pt x="379" y="7"/>
                  </a:lnTo>
                  <a:lnTo>
                    <a:pt x="385" y="12"/>
                  </a:lnTo>
                  <a:lnTo>
                    <a:pt x="390" y="18"/>
                  </a:lnTo>
                  <a:lnTo>
                    <a:pt x="394" y="25"/>
                  </a:lnTo>
                  <a:lnTo>
                    <a:pt x="396" y="33"/>
                  </a:lnTo>
                  <a:lnTo>
                    <a:pt x="397" y="42"/>
                  </a:lnTo>
                  <a:lnTo>
                    <a:pt x="397" y="42"/>
                  </a:lnTo>
                  <a:lnTo>
                    <a:pt x="397" y="42"/>
                  </a:lnTo>
                  <a:lnTo>
                    <a:pt x="396" y="51"/>
                  </a:lnTo>
                  <a:lnTo>
                    <a:pt x="394" y="59"/>
                  </a:lnTo>
                  <a:lnTo>
                    <a:pt x="390" y="66"/>
                  </a:lnTo>
                  <a:lnTo>
                    <a:pt x="385" y="72"/>
                  </a:lnTo>
                  <a:lnTo>
                    <a:pt x="379" y="77"/>
                  </a:lnTo>
                  <a:lnTo>
                    <a:pt x="371" y="81"/>
                  </a:lnTo>
                  <a:lnTo>
                    <a:pt x="364" y="83"/>
                  </a:lnTo>
                  <a:lnTo>
                    <a:pt x="355" y="85"/>
                  </a:lnTo>
                  <a:lnTo>
                    <a:pt x="355" y="85"/>
                  </a:lnTo>
                  <a:close/>
                </a:path>
              </a:pathLst>
            </a:custGeom>
            <a:grpFill/>
            <a:ln w="12700">
              <a:noFill/>
              <a:round/>
            </a:ln>
          </p:spPr>
          <p:txBody>
            <a:bodyPr vert="horz" wrap="square" lIns="91440" tIns="45720" rIns="91440" bIns="45720" numCol="1" anchor="t" anchorCtr="0" compatLnSpc="1"/>
            <a:lstStyle/>
            <a:p>
              <a:endParaRPr lang="zh-CN" altLang="en-US"/>
            </a:p>
          </p:txBody>
        </p:sp>
        <p:sp>
          <p:nvSpPr>
            <p:cNvPr id="187" name="Freeform 9"/>
            <p:cNvSpPr/>
            <p:nvPr/>
          </p:nvSpPr>
          <p:spPr bwMode="auto">
            <a:xfrm>
              <a:off x="4159542" y="2349616"/>
              <a:ext cx="140544" cy="49776"/>
            </a:xfrm>
            <a:custGeom>
              <a:avLst/>
              <a:gdLst>
                <a:gd name="T0" fmla="*/ 198 w 240"/>
                <a:gd name="T1" fmla="*/ 85 h 85"/>
                <a:gd name="T2" fmla="*/ 43 w 240"/>
                <a:gd name="T3" fmla="*/ 85 h 85"/>
                <a:gd name="T4" fmla="*/ 43 w 240"/>
                <a:gd name="T5" fmla="*/ 85 h 85"/>
                <a:gd name="T6" fmla="*/ 34 w 240"/>
                <a:gd name="T7" fmla="*/ 83 h 85"/>
                <a:gd name="T8" fmla="*/ 26 w 240"/>
                <a:gd name="T9" fmla="*/ 82 h 85"/>
                <a:gd name="T10" fmla="*/ 19 w 240"/>
                <a:gd name="T11" fmla="*/ 77 h 85"/>
                <a:gd name="T12" fmla="*/ 13 w 240"/>
                <a:gd name="T13" fmla="*/ 73 h 85"/>
                <a:gd name="T14" fmla="*/ 8 w 240"/>
                <a:gd name="T15" fmla="*/ 67 h 85"/>
                <a:gd name="T16" fmla="*/ 4 w 240"/>
                <a:gd name="T17" fmla="*/ 59 h 85"/>
                <a:gd name="T18" fmla="*/ 2 w 240"/>
                <a:gd name="T19" fmla="*/ 52 h 85"/>
                <a:gd name="T20" fmla="*/ 0 w 240"/>
                <a:gd name="T21" fmla="*/ 43 h 85"/>
                <a:gd name="T22" fmla="*/ 0 w 240"/>
                <a:gd name="T23" fmla="*/ 43 h 85"/>
                <a:gd name="T24" fmla="*/ 0 w 240"/>
                <a:gd name="T25" fmla="*/ 43 h 85"/>
                <a:gd name="T26" fmla="*/ 2 w 240"/>
                <a:gd name="T27" fmla="*/ 33 h 85"/>
                <a:gd name="T28" fmla="*/ 4 w 240"/>
                <a:gd name="T29" fmla="*/ 26 h 85"/>
                <a:gd name="T30" fmla="*/ 8 w 240"/>
                <a:gd name="T31" fmla="*/ 18 h 85"/>
                <a:gd name="T32" fmla="*/ 13 w 240"/>
                <a:gd name="T33" fmla="*/ 12 h 85"/>
                <a:gd name="T34" fmla="*/ 19 w 240"/>
                <a:gd name="T35" fmla="*/ 8 h 85"/>
                <a:gd name="T36" fmla="*/ 26 w 240"/>
                <a:gd name="T37" fmla="*/ 3 h 85"/>
                <a:gd name="T38" fmla="*/ 34 w 240"/>
                <a:gd name="T39" fmla="*/ 2 h 85"/>
                <a:gd name="T40" fmla="*/ 43 w 240"/>
                <a:gd name="T41" fmla="*/ 0 h 85"/>
                <a:gd name="T42" fmla="*/ 198 w 240"/>
                <a:gd name="T43" fmla="*/ 0 h 85"/>
                <a:gd name="T44" fmla="*/ 198 w 240"/>
                <a:gd name="T45" fmla="*/ 0 h 85"/>
                <a:gd name="T46" fmla="*/ 207 w 240"/>
                <a:gd name="T47" fmla="*/ 2 h 85"/>
                <a:gd name="T48" fmla="*/ 214 w 240"/>
                <a:gd name="T49" fmla="*/ 3 h 85"/>
                <a:gd name="T50" fmla="*/ 222 w 240"/>
                <a:gd name="T51" fmla="*/ 8 h 85"/>
                <a:gd name="T52" fmla="*/ 228 w 240"/>
                <a:gd name="T53" fmla="*/ 12 h 85"/>
                <a:gd name="T54" fmla="*/ 233 w 240"/>
                <a:gd name="T55" fmla="*/ 18 h 85"/>
                <a:gd name="T56" fmla="*/ 237 w 240"/>
                <a:gd name="T57" fmla="*/ 26 h 85"/>
                <a:gd name="T58" fmla="*/ 239 w 240"/>
                <a:gd name="T59" fmla="*/ 33 h 85"/>
                <a:gd name="T60" fmla="*/ 240 w 240"/>
                <a:gd name="T61" fmla="*/ 43 h 85"/>
                <a:gd name="T62" fmla="*/ 240 w 240"/>
                <a:gd name="T63" fmla="*/ 43 h 85"/>
                <a:gd name="T64" fmla="*/ 240 w 240"/>
                <a:gd name="T65" fmla="*/ 43 h 85"/>
                <a:gd name="T66" fmla="*/ 239 w 240"/>
                <a:gd name="T67" fmla="*/ 52 h 85"/>
                <a:gd name="T68" fmla="*/ 237 w 240"/>
                <a:gd name="T69" fmla="*/ 59 h 85"/>
                <a:gd name="T70" fmla="*/ 233 w 240"/>
                <a:gd name="T71" fmla="*/ 67 h 85"/>
                <a:gd name="T72" fmla="*/ 228 w 240"/>
                <a:gd name="T73" fmla="*/ 73 h 85"/>
                <a:gd name="T74" fmla="*/ 222 w 240"/>
                <a:gd name="T75" fmla="*/ 77 h 85"/>
                <a:gd name="T76" fmla="*/ 214 w 240"/>
                <a:gd name="T77" fmla="*/ 82 h 85"/>
                <a:gd name="T78" fmla="*/ 207 w 240"/>
                <a:gd name="T79" fmla="*/ 83 h 85"/>
                <a:gd name="T80" fmla="*/ 198 w 240"/>
                <a:gd name="T81" fmla="*/ 85 h 85"/>
                <a:gd name="T82" fmla="*/ 198 w 240"/>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0" h="85">
                  <a:moveTo>
                    <a:pt x="198" y="85"/>
                  </a:moveTo>
                  <a:lnTo>
                    <a:pt x="43" y="85"/>
                  </a:lnTo>
                  <a:lnTo>
                    <a:pt x="43" y="85"/>
                  </a:lnTo>
                  <a:lnTo>
                    <a:pt x="34" y="83"/>
                  </a:lnTo>
                  <a:lnTo>
                    <a:pt x="26" y="82"/>
                  </a:lnTo>
                  <a:lnTo>
                    <a:pt x="19" y="77"/>
                  </a:lnTo>
                  <a:lnTo>
                    <a:pt x="13" y="73"/>
                  </a:lnTo>
                  <a:lnTo>
                    <a:pt x="8" y="67"/>
                  </a:lnTo>
                  <a:lnTo>
                    <a:pt x="4" y="59"/>
                  </a:lnTo>
                  <a:lnTo>
                    <a:pt x="2" y="52"/>
                  </a:lnTo>
                  <a:lnTo>
                    <a:pt x="0" y="43"/>
                  </a:lnTo>
                  <a:lnTo>
                    <a:pt x="0" y="43"/>
                  </a:lnTo>
                  <a:lnTo>
                    <a:pt x="0" y="43"/>
                  </a:lnTo>
                  <a:lnTo>
                    <a:pt x="2" y="33"/>
                  </a:lnTo>
                  <a:lnTo>
                    <a:pt x="4" y="26"/>
                  </a:lnTo>
                  <a:lnTo>
                    <a:pt x="8" y="18"/>
                  </a:lnTo>
                  <a:lnTo>
                    <a:pt x="13" y="12"/>
                  </a:lnTo>
                  <a:lnTo>
                    <a:pt x="19" y="8"/>
                  </a:lnTo>
                  <a:lnTo>
                    <a:pt x="26" y="3"/>
                  </a:lnTo>
                  <a:lnTo>
                    <a:pt x="34" y="2"/>
                  </a:lnTo>
                  <a:lnTo>
                    <a:pt x="43" y="0"/>
                  </a:lnTo>
                  <a:lnTo>
                    <a:pt x="198" y="0"/>
                  </a:lnTo>
                  <a:lnTo>
                    <a:pt x="198" y="0"/>
                  </a:lnTo>
                  <a:lnTo>
                    <a:pt x="207" y="2"/>
                  </a:lnTo>
                  <a:lnTo>
                    <a:pt x="214" y="3"/>
                  </a:lnTo>
                  <a:lnTo>
                    <a:pt x="222" y="8"/>
                  </a:lnTo>
                  <a:lnTo>
                    <a:pt x="228" y="12"/>
                  </a:lnTo>
                  <a:lnTo>
                    <a:pt x="233" y="18"/>
                  </a:lnTo>
                  <a:lnTo>
                    <a:pt x="237" y="26"/>
                  </a:lnTo>
                  <a:lnTo>
                    <a:pt x="239" y="33"/>
                  </a:lnTo>
                  <a:lnTo>
                    <a:pt x="240" y="43"/>
                  </a:lnTo>
                  <a:lnTo>
                    <a:pt x="240" y="43"/>
                  </a:lnTo>
                  <a:lnTo>
                    <a:pt x="240" y="43"/>
                  </a:lnTo>
                  <a:lnTo>
                    <a:pt x="239" y="52"/>
                  </a:lnTo>
                  <a:lnTo>
                    <a:pt x="237" y="59"/>
                  </a:lnTo>
                  <a:lnTo>
                    <a:pt x="233" y="67"/>
                  </a:lnTo>
                  <a:lnTo>
                    <a:pt x="228" y="73"/>
                  </a:lnTo>
                  <a:lnTo>
                    <a:pt x="222" y="77"/>
                  </a:lnTo>
                  <a:lnTo>
                    <a:pt x="214" y="82"/>
                  </a:lnTo>
                  <a:lnTo>
                    <a:pt x="207" y="83"/>
                  </a:lnTo>
                  <a:lnTo>
                    <a:pt x="198" y="85"/>
                  </a:lnTo>
                  <a:lnTo>
                    <a:pt x="198" y="85"/>
                  </a:lnTo>
                  <a:close/>
                </a:path>
              </a:pathLst>
            </a:custGeom>
            <a:grpFill/>
            <a:ln w="12700">
              <a:noFill/>
              <a:round/>
            </a:ln>
          </p:spPr>
          <p:txBody>
            <a:bodyPr vert="horz" wrap="square" lIns="91440" tIns="45720" rIns="91440" bIns="45720" numCol="1" anchor="t" anchorCtr="0" compatLnSpc="1"/>
            <a:lstStyle/>
            <a:p>
              <a:endParaRPr lang="zh-CN" altLang="en-US"/>
            </a:p>
          </p:txBody>
        </p:sp>
        <p:grpSp>
          <p:nvGrpSpPr>
            <p:cNvPr id="188" name="组合 187"/>
            <p:cNvGrpSpPr/>
            <p:nvPr/>
          </p:nvGrpSpPr>
          <p:grpSpPr>
            <a:xfrm>
              <a:off x="3729712" y="1203598"/>
              <a:ext cx="1013087" cy="846777"/>
              <a:chOff x="755576" y="1218406"/>
              <a:chExt cx="2671709" cy="2233117"/>
            </a:xfrm>
            <a:grpFill/>
          </p:grpSpPr>
          <p:sp>
            <p:nvSpPr>
              <p:cNvPr id="189" name="Freeform 10"/>
              <p:cNvSpPr/>
              <p:nvPr/>
            </p:nvSpPr>
            <p:spPr bwMode="auto">
              <a:xfrm>
                <a:off x="2042011" y="1218406"/>
                <a:ext cx="66407" cy="393807"/>
              </a:xfrm>
              <a:custGeom>
                <a:avLst/>
                <a:gdLst>
                  <a:gd name="T0" fmla="*/ 21 w 43"/>
                  <a:gd name="T1" fmla="*/ 255 h 255"/>
                  <a:gd name="T2" fmla="*/ 21 w 43"/>
                  <a:gd name="T3" fmla="*/ 255 h 255"/>
                  <a:gd name="T4" fmla="*/ 14 w 43"/>
                  <a:gd name="T5" fmla="*/ 253 h 255"/>
                  <a:gd name="T6" fmla="*/ 6 w 43"/>
                  <a:gd name="T7" fmla="*/ 249 h 255"/>
                  <a:gd name="T8" fmla="*/ 2 w 43"/>
                  <a:gd name="T9" fmla="*/ 241 h 255"/>
                  <a:gd name="T10" fmla="*/ 0 w 43"/>
                  <a:gd name="T11" fmla="*/ 234 h 255"/>
                  <a:gd name="T12" fmla="*/ 0 w 43"/>
                  <a:gd name="T13" fmla="*/ 21 h 255"/>
                  <a:gd name="T14" fmla="*/ 0 w 43"/>
                  <a:gd name="T15" fmla="*/ 21 h 255"/>
                  <a:gd name="T16" fmla="*/ 2 w 43"/>
                  <a:gd name="T17" fmla="*/ 14 h 255"/>
                  <a:gd name="T18" fmla="*/ 6 w 43"/>
                  <a:gd name="T19" fmla="*/ 6 h 255"/>
                  <a:gd name="T20" fmla="*/ 14 w 43"/>
                  <a:gd name="T21" fmla="*/ 2 h 255"/>
                  <a:gd name="T22" fmla="*/ 21 w 43"/>
                  <a:gd name="T23" fmla="*/ 0 h 255"/>
                  <a:gd name="T24" fmla="*/ 21 w 43"/>
                  <a:gd name="T25" fmla="*/ 0 h 255"/>
                  <a:gd name="T26" fmla="*/ 29 w 43"/>
                  <a:gd name="T27" fmla="*/ 2 h 255"/>
                  <a:gd name="T28" fmla="*/ 37 w 43"/>
                  <a:gd name="T29" fmla="*/ 6 h 255"/>
                  <a:gd name="T30" fmla="*/ 41 w 43"/>
                  <a:gd name="T31" fmla="*/ 14 h 255"/>
                  <a:gd name="T32" fmla="*/ 43 w 43"/>
                  <a:gd name="T33" fmla="*/ 21 h 255"/>
                  <a:gd name="T34" fmla="*/ 43 w 43"/>
                  <a:gd name="T35" fmla="*/ 234 h 255"/>
                  <a:gd name="T36" fmla="*/ 43 w 43"/>
                  <a:gd name="T37" fmla="*/ 234 h 255"/>
                  <a:gd name="T38" fmla="*/ 41 w 43"/>
                  <a:gd name="T39" fmla="*/ 241 h 255"/>
                  <a:gd name="T40" fmla="*/ 37 w 43"/>
                  <a:gd name="T41" fmla="*/ 249 h 255"/>
                  <a:gd name="T42" fmla="*/ 29 w 43"/>
                  <a:gd name="T43" fmla="*/ 253 h 255"/>
                  <a:gd name="T44" fmla="*/ 21 w 43"/>
                  <a:gd name="T45" fmla="*/ 255 h 255"/>
                  <a:gd name="T46" fmla="*/ 21 w 43"/>
                  <a:gd name="T47"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255">
                    <a:moveTo>
                      <a:pt x="21" y="255"/>
                    </a:moveTo>
                    <a:lnTo>
                      <a:pt x="21" y="255"/>
                    </a:lnTo>
                    <a:lnTo>
                      <a:pt x="14" y="253"/>
                    </a:lnTo>
                    <a:lnTo>
                      <a:pt x="6" y="249"/>
                    </a:lnTo>
                    <a:lnTo>
                      <a:pt x="2" y="241"/>
                    </a:lnTo>
                    <a:lnTo>
                      <a:pt x="0" y="234"/>
                    </a:lnTo>
                    <a:lnTo>
                      <a:pt x="0" y="21"/>
                    </a:lnTo>
                    <a:lnTo>
                      <a:pt x="0" y="21"/>
                    </a:lnTo>
                    <a:lnTo>
                      <a:pt x="2" y="14"/>
                    </a:lnTo>
                    <a:lnTo>
                      <a:pt x="6" y="6"/>
                    </a:lnTo>
                    <a:lnTo>
                      <a:pt x="14" y="2"/>
                    </a:lnTo>
                    <a:lnTo>
                      <a:pt x="21" y="0"/>
                    </a:lnTo>
                    <a:lnTo>
                      <a:pt x="21" y="0"/>
                    </a:lnTo>
                    <a:lnTo>
                      <a:pt x="29" y="2"/>
                    </a:lnTo>
                    <a:lnTo>
                      <a:pt x="37" y="6"/>
                    </a:lnTo>
                    <a:lnTo>
                      <a:pt x="41" y="14"/>
                    </a:lnTo>
                    <a:lnTo>
                      <a:pt x="43" y="21"/>
                    </a:lnTo>
                    <a:lnTo>
                      <a:pt x="43" y="234"/>
                    </a:lnTo>
                    <a:lnTo>
                      <a:pt x="43" y="234"/>
                    </a:lnTo>
                    <a:lnTo>
                      <a:pt x="41" y="241"/>
                    </a:lnTo>
                    <a:lnTo>
                      <a:pt x="37" y="249"/>
                    </a:lnTo>
                    <a:lnTo>
                      <a:pt x="29" y="253"/>
                    </a:lnTo>
                    <a:lnTo>
                      <a:pt x="21" y="255"/>
                    </a:lnTo>
                    <a:lnTo>
                      <a:pt x="21"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11"/>
              <p:cNvSpPr/>
              <p:nvPr/>
            </p:nvSpPr>
            <p:spPr bwMode="auto">
              <a:xfrm>
                <a:off x="3033478" y="2404459"/>
                <a:ext cx="393807" cy="64862"/>
              </a:xfrm>
              <a:custGeom>
                <a:avLst/>
                <a:gdLst>
                  <a:gd name="T0" fmla="*/ 234 w 255"/>
                  <a:gd name="T1" fmla="*/ 42 h 42"/>
                  <a:gd name="T2" fmla="*/ 21 w 255"/>
                  <a:gd name="T3" fmla="*/ 42 h 42"/>
                  <a:gd name="T4" fmla="*/ 21 w 255"/>
                  <a:gd name="T5" fmla="*/ 42 h 42"/>
                  <a:gd name="T6" fmla="*/ 14 w 255"/>
                  <a:gd name="T7" fmla="*/ 41 h 42"/>
                  <a:gd name="T8" fmla="*/ 8 w 255"/>
                  <a:gd name="T9" fmla="*/ 36 h 42"/>
                  <a:gd name="T10" fmla="*/ 3 w 255"/>
                  <a:gd name="T11" fmla="*/ 28 h 42"/>
                  <a:gd name="T12" fmla="*/ 0 w 255"/>
                  <a:gd name="T13" fmla="*/ 21 h 42"/>
                  <a:gd name="T14" fmla="*/ 0 w 255"/>
                  <a:gd name="T15" fmla="*/ 21 h 42"/>
                  <a:gd name="T16" fmla="*/ 3 w 255"/>
                  <a:gd name="T17" fmla="*/ 13 h 42"/>
                  <a:gd name="T18" fmla="*/ 8 w 255"/>
                  <a:gd name="T19" fmla="*/ 6 h 42"/>
                  <a:gd name="T20" fmla="*/ 14 w 255"/>
                  <a:gd name="T21" fmla="*/ 1 h 42"/>
                  <a:gd name="T22" fmla="*/ 21 w 255"/>
                  <a:gd name="T23" fmla="*/ 0 h 42"/>
                  <a:gd name="T24" fmla="*/ 234 w 255"/>
                  <a:gd name="T25" fmla="*/ 0 h 42"/>
                  <a:gd name="T26" fmla="*/ 234 w 255"/>
                  <a:gd name="T27" fmla="*/ 0 h 42"/>
                  <a:gd name="T28" fmla="*/ 243 w 255"/>
                  <a:gd name="T29" fmla="*/ 1 h 42"/>
                  <a:gd name="T30" fmla="*/ 249 w 255"/>
                  <a:gd name="T31" fmla="*/ 6 h 42"/>
                  <a:gd name="T32" fmla="*/ 253 w 255"/>
                  <a:gd name="T33" fmla="*/ 13 h 42"/>
                  <a:gd name="T34" fmla="*/ 255 w 255"/>
                  <a:gd name="T35" fmla="*/ 21 h 42"/>
                  <a:gd name="T36" fmla="*/ 255 w 255"/>
                  <a:gd name="T37" fmla="*/ 21 h 42"/>
                  <a:gd name="T38" fmla="*/ 253 w 255"/>
                  <a:gd name="T39" fmla="*/ 28 h 42"/>
                  <a:gd name="T40" fmla="*/ 249 w 255"/>
                  <a:gd name="T41" fmla="*/ 36 h 42"/>
                  <a:gd name="T42" fmla="*/ 243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4" y="41"/>
                    </a:lnTo>
                    <a:lnTo>
                      <a:pt x="8" y="36"/>
                    </a:lnTo>
                    <a:lnTo>
                      <a:pt x="3" y="28"/>
                    </a:lnTo>
                    <a:lnTo>
                      <a:pt x="0" y="21"/>
                    </a:lnTo>
                    <a:lnTo>
                      <a:pt x="0" y="21"/>
                    </a:lnTo>
                    <a:lnTo>
                      <a:pt x="3" y="13"/>
                    </a:lnTo>
                    <a:lnTo>
                      <a:pt x="8" y="6"/>
                    </a:lnTo>
                    <a:lnTo>
                      <a:pt x="14" y="1"/>
                    </a:lnTo>
                    <a:lnTo>
                      <a:pt x="21" y="0"/>
                    </a:lnTo>
                    <a:lnTo>
                      <a:pt x="234" y="0"/>
                    </a:lnTo>
                    <a:lnTo>
                      <a:pt x="234" y="0"/>
                    </a:lnTo>
                    <a:lnTo>
                      <a:pt x="243" y="1"/>
                    </a:lnTo>
                    <a:lnTo>
                      <a:pt x="249" y="6"/>
                    </a:lnTo>
                    <a:lnTo>
                      <a:pt x="253" y="13"/>
                    </a:lnTo>
                    <a:lnTo>
                      <a:pt x="255" y="21"/>
                    </a:lnTo>
                    <a:lnTo>
                      <a:pt x="255" y="21"/>
                    </a:lnTo>
                    <a:lnTo>
                      <a:pt x="253" y="28"/>
                    </a:lnTo>
                    <a:lnTo>
                      <a:pt x="249" y="36"/>
                    </a:lnTo>
                    <a:lnTo>
                      <a:pt x="243"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2"/>
              <p:cNvSpPr/>
              <p:nvPr/>
            </p:nvSpPr>
            <p:spPr bwMode="auto">
              <a:xfrm>
                <a:off x="755576" y="2404459"/>
                <a:ext cx="393807" cy="64862"/>
              </a:xfrm>
              <a:custGeom>
                <a:avLst/>
                <a:gdLst>
                  <a:gd name="T0" fmla="*/ 234 w 255"/>
                  <a:gd name="T1" fmla="*/ 42 h 42"/>
                  <a:gd name="T2" fmla="*/ 21 w 255"/>
                  <a:gd name="T3" fmla="*/ 42 h 42"/>
                  <a:gd name="T4" fmla="*/ 21 w 255"/>
                  <a:gd name="T5" fmla="*/ 42 h 42"/>
                  <a:gd name="T6" fmla="*/ 12 w 255"/>
                  <a:gd name="T7" fmla="*/ 41 h 42"/>
                  <a:gd name="T8" fmla="*/ 6 w 255"/>
                  <a:gd name="T9" fmla="*/ 36 h 42"/>
                  <a:gd name="T10" fmla="*/ 2 w 255"/>
                  <a:gd name="T11" fmla="*/ 28 h 42"/>
                  <a:gd name="T12" fmla="*/ 0 w 255"/>
                  <a:gd name="T13" fmla="*/ 21 h 42"/>
                  <a:gd name="T14" fmla="*/ 0 w 255"/>
                  <a:gd name="T15" fmla="*/ 21 h 42"/>
                  <a:gd name="T16" fmla="*/ 2 w 255"/>
                  <a:gd name="T17" fmla="*/ 13 h 42"/>
                  <a:gd name="T18" fmla="*/ 6 w 255"/>
                  <a:gd name="T19" fmla="*/ 6 h 42"/>
                  <a:gd name="T20" fmla="*/ 12 w 255"/>
                  <a:gd name="T21" fmla="*/ 1 h 42"/>
                  <a:gd name="T22" fmla="*/ 21 w 255"/>
                  <a:gd name="T23" fmla="*/ 0 h 42"/>
                  <a:gd name="T24" fmla="*/ 234 w 255"/>
                  <a:gd name="T25" fmla="*/ 0 h 42"/>
                  <a:gd name="T26" fmla="*/ 234 w 255"/>
                  <a:gd name="T27" fmla="*/ 0 h 42"/>
                  <a:gd name="T28" fmla="*/ 241 w 255"/>
                  <a:gd name="T29" fmla="*/ 1 h 42"/>
                  <a:gd name="T30" fmla="*/ 247 w 255"/>
                  <a:gd name="T31" fmla="*/ 6 h 42"/>
                  <a:gd name="T32" fmla="*/ 252 w 255"/>
                  <a:gd name="T33" fmla="*/ 13 h 42"/>
                  <a:gd name="T34" fmla="*/ 255 w 255"/>
                  <a:gd name="T35" fmla="*/ 21 h 42"/>
                  <a:gd name="T36" fmla="*/ 255 w 255"/>
                  <a:gd name="T37" fmla="*/ 21 h 42"/>
                  <a:gd name="T38" fmla="*/ 252 w 255"/>
                  <a:gd name="T39" fmla="*/ 28 h 42"/>
                  <a:gd name="T40" fmla="*/ 247 w 255"/>
                  <a:gd name="T41" fmla="*/ 36 h 42"/>
                  <a:gd name="T42" fmla="*/ 241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2" y="41"/>
                    </a:lnTo>
                    <a:lnTo>
                      <a:pt x="6" y="36"/>
                    </a:lnTo>
                    <a:lnTo>
                      <a:pt x="2" y="28"/>
                    </a:lnTo>
                    <a:lnTo>
                      <a:pt x="0" y="21"/>
                    </a:lnTo>
                    <a:lnTo>
                      <a:pt x="0" y="21"/>
                    </a:lnTo>
                    <a:lnTo>
                      <a:pt x="2" y="13"/>
                    </a:lnTo>
                    <a:lnTo>
                      <a:pt x="6" y="6"/>
                    </a:lnTo>
                    <a:lnTo>
                      <a:pt x="12" y="1"/>
                    </a:lnTo>
                    <a:lnTo>
                      <a:pt x="21" y="0"/>
                    </a:lnTo>
                    <a:lnTo>
                      <a:pt x="234" y="0"/>
                    </a:lnTo>
                    <a:lnTo>
                      <a:pt x="234" y="0"/>
                    </a:lnTo>
                    <a:lnTo>
                      <a:pt x="241" y="1"/>
                    </a:lnTo>
                    <a:lnTo>
                      <a:pt x="247" y="6"/>
                    </a:lnTo>
                    <a:lnTo>
                      <a:pt x="252" y="13"/>
                    </a:lnTo>
                    <a:lnTo>
                      <a:pt x="255" y="21"/>
                    </a:lnTo>
                    <a:lnTo>
                      <a:pt x="255" y="21"/>
                    </a:lnTo>
                    <a:lnTo>
                      <a:pt x="252" y="28"/>
                    </a:lnTo>
                    <a:lnTo>
                      <a:pt x="247" y="36"/>
                    </a:lnTo>
                    <a:lnTo>
                      <a:pt x="241"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13"/>
              <p:cNvSpPr/>
              <p:nvPr/>
            </p:nvSpPr>
            <p:spPr bwMode="auto">
              <a:xfrm>
                <a:off x="2681368" y="1531908"/>
                <a:ext cx="298058" cy="298058"/>
              </a:xfrm>
              <a:custGeom>
                <a:avLst/>
                <a:gdLst>
                  <a:gd name="T0" fmla="*/ 22 w 193"/>
                  <a:gd name="T1" fmla="*/ 193 h 193"/>
                  <a:gd name="T2" fmla="*/ 22 w 193"/>
                  <a:gd name="T3" fmla="*/ 193 h 193"/>
                  <a:gd name="T4" fmla="*/ 14 w 193"/>
                  <a:gd name="T5" fmla="*/ 191 h 193"/>
                  <a:gd name="T6" fmla="*/ 6 w 193"/>
                  <a:gd name="T7" fmla="*/ 187 h 193"/>
                  <a:gd name="T8" fmla="*/ 6 w 193"/>
                  <a:gd name="T9" fmla="*/ 187 h 193"/>
                  <a:gd name="T10" fmla="*/ 2 w 193"/>
                  <a:gd name="T11" fmla="*/ 179 h 193"/>
                  <a:gd name="T12" fmla="*/ 0 w 193"/>
                  <a:gd name="T13" fmla="*/ 172 h 193"/>
                  <a:gd name="T14" fmla="*/ 2 w 193"/>
                  <a:gd name="T15" fmla="*/ 164 h 193"/>
                  <a:gd name="T16" fmla="*/ 6 w 193"/>
                  <a:gd name="T17" fmla="*/ 157 h 193"/>
                  <a:gd name="T18" fmla="*/ 157 w 193"/>
                  <a:gd name="T19" fmla="*/ 6 h 193"/>
                  <a:gd name="T20" fmla="*/ 157 w 193"/>
                  <a:gd name="T21" fmla="*/ 6 h 193"/>
                  <a:gd name="T22" fmla="*/ 164 w 193"/>
                  <a:gd name="T23" fmla="*/ 2 h 193"/>
                  <a:gd name="T24" fmla="*/ 172 w 193"/>
                  <a:gd name="T25" fmla="*/ 0 h 193"/>
                  <a:gd name="T26" fmla="*/ 179 w 193"/>
                  <a:gd name="T27" fmla="*/ 2 h 193"/>
                  <a:gd name="T28" fmla="*/ 187 w 193"/>
                  <a:gd name="T29" fmla="*/ 6 h 193"/>
                  <a:gd name="T30" fmla="*/ 187 w 193"/>
                  <a:gd name="T31" fmla="*/ 6 h 193"/>
                  <a:gd name="T32" fmla="*/ 192 w 193"/>
                  <a:gd name="T33" fmla="*/ 14 h 193"/>
                  <a:gd name="T34" fmla="*/ 193 w 193"/>
                  <a:gd name="T35" fmla="*/ 22 h 193"/>
                  <a:gd name="T36" fmla="*/ 192 w 193"/>
                  <a:gd name="T37" fmla="*/ 29 h 193"/>
                  <a:gd name="T38" fmla="*/ 187 w 193"/>
                  <a:gd name="T39" fmla="*/ 37 h 193"/>
                  <a:gd name="T40" fmla="*/ 37 w 193"/>
                  <a:gd name="T41" fmla="*/ 187 h 193"/>
                  <a:gd name="T42" fmla="*/ 37 w 193"/>
                  <a:gd name="T43" fmla="*/ 187 h 193"/>
                  <a:gd name="T44" fmla="*/ 29 w 193"/>
                  <a:gd name="T45" fmla="*/ 191 h 193"/>
                  <a:gd name="T46" fmla="*/ 22 w 193"/>
                  <a:gd name="T47" fmla="*/ 193 h 193"/>
                  <a:gd name="T48" fmla="*/ 2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2" y="193"/>
                    </a:moveTo>
                    <a:lnTo>
                      <a:pt x="22" y="193"/>
                    </a:lnTo>
                    <a:lnTo>
                      <a:pt x="14" y="191"/>
                    </a:lnTo>
                    <a:lnTo>
                      <a:pt x="6" y="187"/>
                    </a:lnTo>
                    <a:lnTo>
                      <a:pt x="6" y="187"/>
                    </a:lnTo>
                    <a:lnTo>
                      <a:pt x="2" y="179"/>
                    </a:lnTo>
                    <a:lnTo>
                      <a:pt x="0" y="172"/>
                    </a:lnTo>
                    <a:lnTo>
                      <a:pt x="2" y="164"/>
                    </a:lnTo>
                    <a:lnTo>
                      <a:pt x="6" y="157"/>
                    </a:lnTo>
                    <a:lnTo>
                      <a:pt x="157" y="6"/>
                    </a:lnTo>
                    <a:lnTo>
                      <a:pt x="157" y="6"/>
                    </a:lnTo>
                    <a:lnTo>
                      <a:pt x="164" y="2"/>
                    </a:lnTo>
                    <a:lnTo>
                      <a:pt x="172" y="0"/>
                    </a:lnTo>
                    <a:lnTo>
                      <a:pt x="179" y="2"/>
                    </a:lnTo>
                    <a:lnTo>
                      <a:pt x="187" y="6"/>
                    </a:lnTo>
                    <a:lnTo>
                      <a:pt x="187" y="6"/>
                    </a:lnTo>
                    <a:lnTo>
                      <a:pt x="192" y="14"/>
                    </a:lnTo>
                    <a:lnTo>
                      <a:pt x="193" y="22"/>
                    </a:lnTo>
                    <a:lnTo>
                      <a:pt x="192" y="29"/>
                    </a:lnTo>
                    <a:lnTo>
                      <a:pt x="187" y="37"/>
                    </a:lnTo>
                    <a:lnTo>
                      <a:pt x="37" y="187"/>
                    </a:lnTo>
                    <a:lnTo>
                      <a:pt x="37" y="187"/>
                    </a:lnTo>
                    <a:lnTo>
                      <a:pt x="29" y="191"/>
                    </a:lnTo>
                    <a:lnTo>
                      <a:pt x="22" y="193"/>
                    </a:lnTo>
                    <a:lnTo>
                      <a:pt x="2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4"/>
              <p:cNvSpPr/>
              <p:nvPr/>
            </p:nvSpPr>
            <p:spPr bwMode="auto">
              <a:xfrm>
                <a:off x="1086065" y="3127211"/>
                <a:ext cx="298058" cy="298058"/>
              </a:xfrm>
              <a:custGeom>
                <a:avLst/>
                <a:gdLst>
                  <a:gd name="T0" fmla="*/ 21 w 193"/>
                  <a:gd name="T1" fmla="*/ 193 h 193"/>
                  <a:gd name="T2" fmla="*/ 21 w 193"/>
                  <a:gd name="T3" fmla="*/ 193 h 193"/>
                  <a:gd name="T4" fmla="*/ 14 w 193"/>
                  <a:gd name="T5" fmla="*/ 192 h 193"/>
                  <a:gd name="T6" fmla="*/ 6 w 193"/>
                  <a:gd name="T7" fmla="*/ 187 h 193"/>
                  <a:gd name="T8" fmla="*/ 6 w 193"/>
                  <a:gd name="T9" fmla="*/ 187 h 193"/>
                  <a:gd name="T10" fmla="*/ 1 w 193"/>
                  <a:gd name="T11" fmla="*/ 179 h 193"/>
                  <a:gd name="T12" fmla="*/ 0 w 193"/>
                  <a:gd name="T13" fmla="*/ 172 h 193"/>
                  <a:gd name="T14" fmla="*/ 1 w 193"/>
                  <a:gd name="T15" fmla="*/ 164 h 193"/>
                  <a:gd name="T16" fmla="*/ 6 w 193"/>
                  <a:gd name="T17" fmla="*/ 157 h 193"/>
                  <a:gd name="T18" fmla="*/ 156 w 193"/>
                  <a:gd name="T19" fmla="*/ 6 h 193"/>
                  <a:gd name="T20" fmla="*/ 156 w 193"/>
                  <a:gd name="T21" fmla="*/ 6 h 193"/>
                  <a:gd name="T22" fmla="*/ 164 w 193"/>
                  <a:gd name="T23" fmla="*/ 2 h 193"/>
                  <a:gd name="T24" fmla="*/ 171 w 193"/>
                  <a:gd name="T25" fmla="*/ 0 h 193"/>
                  <a:gd name="T26" fmla="*/ 179 w 193"/>
                  <a:gd name="T27" fmla="*/ 2 h 193"/>
                  <a:gd name="T28" fmla="*/ 187 w 193"/>
                  <a:gd name="T29" fmla="*/ 6 h 193"/>
                  <a:gd name="T30" fmla="*/ 187 w 193"/>
                  <a:gd name="T31" fmla="*/ 6 h 193"/>
                  <a:gd name="T32" fmla="*/ 191 w 193"/>
                  <a:gd name="T33" fmla="*/ 14 h 193"/>
                  <a:gd name="T34" fmla="*/ 193 w 193"/>
                  <a:gd name="T35" fmla="*/ 22 h 193"/>
                  <a:gd name="T36" fmla="*/ 191 w 193"/>
                  <a:gd name="T37" fmla="*/ 29 h 193"/>
                  <a:gd name="T38" fmla="*/ 187 w 193"/>
                  <a:gd name="T39" fmla="*/ 37 h 193"/>
                  <a:gd name="T40" fmla="*/ 36 w 193"/>
                  <a:gd name="T41" fmla="*/ 187 h 193"/>
                  <a:gd name="T42" fmla="*/ 36 w 193"/>
                  <a:gd name="T43" fmla="*/ 187 h 193"/>
                  <a:gd name="T44" fmla="*/ 29 w 193"/>
                  <a:gd name="T45" fmla="*/ 192 h 193"/>
                  <a:gd name="T46" fmla="*/ 21 w 193"/>
                  <a:gd name="T47" fmla="*/ 193 h 193"/>
                  <a:gd name="T48" fmla="*/ 21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1" y="193"/>
                    </a:moveTo>
                    <a:lnTo>
                      <a:pt x="21" y="193"/>
                    </a:lnTo>
                    <a:lnTo>
                      <a:pt x="14" y="192"/>
                    </a:lnTo>
                    <a:lnTo>
                      <a:pt x="6" y="187"/>
                    </a:lnTo>
                    <a:lnTo>
                      <a:pt x="6" y="187"/>
                    </a:lnTo>
                    <a:lnTo>
                      <a:pt x="1" y="179"/>
                    </a:lnTo>
                    <a:lnTo>
                      <a:pt x="0" y="172"/>
                    </a:lnTo>
                    <a:lnTo>
                      <a:pt x="1" y="164"/>
                    </a:lnTo>
                    <a:lnTo>
                      <a:pt x="6" y="157"/>
                    </a:lnTo>
                    <a:lnTo>
                      <a:pt x="156" y="6"/>
                    </a:lnTo>
                    <a:lnTo>
                      <a:pt x="156" y="6"/>
                    </a:lnTo>
                    <a:lnTo>
                      <a:pt x="164" y="2"/>
                    </a:lnTo>
                    <a:lnTo>
                      <a:pt x="171" y="0"/>
                    </a:lnTo>
                    <a:lnTo>
                      <a:pt x="179" y="2"/>
                    </a:lnTo>
                    <a:lnTo>
                      <a:pt x="187" y="6"/>
                    </a:lnTo>
                    <a:lnTo>
                      <a:pt x="187" y="6"/>
                    </a:lnTo>
                    <a:lnTo>
                      <a:pt x="191" y="14"/>
                    </a:lnTo>
                    <a:lnTo>
                      <a:pt x="193" y="22"/>
                    </a:lnTo>
                    <a:lnTo>
                      <a:pt x="191" y="29"/>
                    </a:lnTo>
                    <a:lnTo>
                      <a:pt x="187" y="37"/>
                    </a:lnTo>
                    <a:lnTo>
                      <a:pt x="36" y="187"/>
                    </a:lnTo>
                    <a:lnTo>
                      <a:pt x="36" y="187"/>
                    </a:lnTo>
                    <a:lnTo>
                      <a:pt x="29" y="192"/>
                    </a:lnTo>
                    <a:lnTo>
                      <a:pt x="21" y="193"/>
                    </a:lnTo>
                    <a:lnTo>
                      <a:pt x="2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5"/>
              <p:cNvSpPr/>
              <p:nvPr/>
            </p:nvSpPr>
            <p:spPr bwMode="auto">
              <a:xfrm>
                <a:off x="2792561" y="3153465"/>
                <a:ext cx="296513" cy="298058"/>
              </a:xfrm>
              <a:custGeom>
                <a:avLst/>
                <a:gdLst>
                  <a:gd name="T0" fmla="*/ 171 w 192"/>
                  <a:gd name="T1" fmla="*/ 193 h 193"/>
                  <a:gd name="T2" fmla="*/ 171 w 192"/>
                  <a:gd name="T3" fmla="*/ 193 h 193"/>
                  <a:gd name="T4" fmla="*/ 162 w 192"/>
                  <a:gd name="T5" fmla="*/ 191 h 193"/>
                  <a:gd name="T6" fmla="*/ 156 w 192"/>
                  <a:gd name="T7" fmla="*/ 187 h 193"/>
                  <a:gd name="T8" fmla="*/ 6 w 192"/>
                  <a:gd name="T9" fmla="*/ 37 h 193"/>
                  <a:gd name="T10" fmla="*/ 6 w 192"/>
                  <a:gd name="T11" fmla="*/ 37 h 193"/>
                  <a:gd name="T12" fmla="*/ 1 w 192"/>
                  <a:gd name="T13" fmla="*/ 29 h 193"/>
                  <a:gd name="T14" fmla="*/ 0 w 192"/>
                  <a:gd name="T15" fmla="*/ 21 h 193"/>
                  <a:gd name="T16" fmla="*/ 1 w 192"/>
                  <a:gd name="T17" fmla="*/ 12 h 193"/>
                  <a:gd name="T18" fmla="*/ 6 w 192"/>
                  <a:gd name="T19" fmla="*/ 6 h 193"/>
                  <a:gd name="T20" fmla="*/ 6 w 192"/>
                  <a:gd name="T21" fmla="*/ 6 h 193"/>
                  <a:gd name="T22" fmla="*/ 12 w 192"/>
                  <a:gd name="T23" fmla="*/ 2 h 193"/>
                  <a:gd name="T24" fmla="*/ 21 w 192"/>
                  <a:gd name="T25" fmla="*/ 0 h 193"/>
                  <a:gd name="T26" fmla="*/ 29 w 192"/>
                  <a:gd name="T27" fmla="*/ 2 h 193"/>
                  <a:gd name="T28" fmla="*/ 36 w 192"/>
                  <a:gd name="T29" fmla="*/ 6 h 193"/>
                  <a:gd name="T30" fmla="*/ 186 w 192"/>
                  <a:gd name="T31" fmla="*/ 156 h 193"/>
                  <a:gd name="T32" fmla="*/ 186 w 192"/>
                  <a:gd name="T33" fmla="*/ 156 h 193"/>
                  <a:gd name="T34" fmla="*/ 191 w 192"/>
                  <a:gd name="T35" fmla="*/ 162 h 193"/>
                  <a:gd name="T36" fmla="*/ 192 w 192"/>
                  <a:gd name="T37" fmla="*/ 172 h 193"/>
                  <a:gd name="T38" fmla="*/ 191 w 192"/>
                  <a:gd name="T39" fmla="*/ 179 h 193"/>
                  <a:gd name="T40" fmla="*/ 186 w 192"/>
                  <a:gd name="T41" fmla="*/ 187 h 193"/>
                  <a:gd name="T42" fmla="*/ 186 w 192"/>
                  <a:gd name="T43" fmla="*/ 187 h 193"/>
                  <a:gd name="T44" fmla="*/ 179 w 192"/>
                  <a:gd name="T45" fmla="*/ 191 h 193"/>
                  <a:gd name="T46" fmla="*/ 171 w 192"/>
                  <a:gd name="T47" fmla="*/ 193 h 193"/>
                  <a:gd name="T48" fmla="*/ 171 w 192"/>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93">
                    <a:moveTo>
                      <a:pt x="171" y="193"/>
                    </a:moveTo>
                    <a:lnTo>
                      <a:pt x="171" y="193"/>
                    </a:lnTo>
                    <a:lnTo>
                      <a:pt x="162" y="191"/>
                    </a:lnTo>
                    <a:lnTo>
                      <a:pt x="156" y="187"/>
                    </a:lnTo>
                    <a:lnTo>
                      <a:pt x="6" y="37"/>
                    </a:lnTo>
                    <a:lnTo>
                      <a:pt x="6" y="37"/>
                    </a:lnTo>
                    <a:lnTo>
                      <a:pt x="1" y="29"/>
                    </a:lnTo>
                    <a:lnTo>
                      <a:pt x="0" y="21"/>
                    </a:lnTo>
                    <a:lnTo>
                      <a:pt x="1" y="12"/>
                    </a:lnTo>
                    <a:lnTo>
                      <a:pt x="6" y="6"/>
                    </a:lnTo>
                    <a:lnTo>
                      <a:pt x="6" y="6"/>
                    </a:lnTo>
                    <a:lnTo>
                      <a:pt x="12" y="2"/>
                    </a:lnTo>
                    <a:lnTo>
                      <a:pt x="21" y="0"/>
                    </a:lnTo>
                    <a:lnTo>
                      <a:pt x="29" y="2"/>
                    </a:lnTo>
                    <a:lnTo>
                      <a:pt x="36" y="6"/>
                    </a:lnTo>
                    <a:lnTo>
                      <a:pt x="186" y="156"/>
                    </a:lnTo>
                    <a:lnTo>
                      <a:pt x="186" y="156"/>
                    </a:lnTo>
                    <a:lnTo>
                      <a:pt x="191" y="162"/>
                    </a:lnTo>
                    <a:lnTo>
                      <a:pt x="192" y="172"/>
                    </a:lnTo>
                    <a:lnTo>
                      <a:pt x="191" y="179"/>
                    </a:lnTo>
                    <a:lnTo>
                      <a:pt x="186" y="187"/>
                    </a:lnTo>
                    <a:lnTo>
                      <a:pt x="186" y="187"/>
                    </a:lnTo>
                    <a:lnTo>
                      <a:pt x="179" y="191"/>
                    </a:lnTo>
                    <a:lnTo>
                      <a:pt x="171" y="193"/>
                    </a:lnTo>
                    <a:lnTo>
                      <a:pt x="17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16"/>
              <p:cNvSpPr/>
              <p:nvPr/>
            </p:nvSpPr>
            <p:spPr bwMode="auto">
              <a:xfrm>
                <a:off x="1177180" y="1539629"/>
                <a:ext cx="298058" cy="298058"/>
              </a:xfrm>
              <a:custGeom>
                <a:avLst/>
                <a:gdLst>
                  <a:gd name="T0" fmla="*/ 172 w 193"/>
                  <a:gd name="T1" fmla="*/ 193 h 193"/>
                  <a:gd name="T2" fmla="*/ 172 w 193"/>
                  <a:gd name="T3" fmla="*/ 193 h 193"/>
                  <a:gd name="T4" fmla="*/ 164 w 193"/>
                  <a:gd name="T5" fmla="*/ 191 h 193"/>
                  <a:gd name="T6" fmla="*/ 156 w 193"/>
                  <a:gd name="T7" fmla="*/ 186 h 193"/>
                  <a:gd name="T8" fmla="*/ 6 w 193"/>
                  <a:gd name="T9" fmla="*/ 36 h 193"/>
                  <a:gd name="T10" fmla="*/ 6 w 193"/>
                  <a:gd name="T11" fmla="*/ 36 h 193"/>
                  <a:gd name="T12" fmla="*/ 2 w 193"/>
                  <a:gd name="T13" fmla="*/ 29 h 193"/>
                  <a:gd name="T14" fmla="*/ 0 w 193"/>
                  <a:gd name="T15" fmla="*/ 21 h 193"/>
                  <a:gd name="T16" fmla="*/ 2 w 193"/>
                  <a:gd name="T17" fmla="*/ 13 h 193"/>
                  <a:gd name="T18" fmla="*/ 6 w 193"/>
                  <a:gd name="T19" fmla="*/ 6 h 193"/>
                  <a:gd name="T20" fmla="*/ 6 w 193"/>
                  <a:gd name="T21" fmla="*/ 6 h 193"/>
                  <a:gd name="T22" fmla="*/ 14 w 193"/>
                  <a:gd name="T23" fmla="*/ 1 h 193"/>
                  <a:gd name="T24" fmla="*/ 21 w 193"/>
                  <a:gd name="T25" fmla="*/ 0 h 193"/>
                  <a:gd name="T26" fmla="*/ 29 w 193"/>
                  <a:gd name="T27" fmla="*/ 1 h 193"/>
                  <a:gd name="T28" fmla="*/ 37 w 193"/>
                  <a:gd name="T29" fmla="*/ 6 h 193"/>
                  <a:gd name="T30" fmla="*/ 187 w 193"/>
                  <a:gd name="T31" fmla="*/ 156 h 193"/>
                  <a:gd name="T32" fmla="*/ 187 w 193"/>
                  <a:gd name="T33" fmla="*/ 156 h 193"/>
                  <a:gd name="T34" fmla="*/ 191 w 193"/>
                  <a:gd name="T35" fmla="*/ 164 h 193"/>
                  <a:gd name="T36" fmla="*/ 193 w 193"/>
                  <a:gd name="T37" fmla="*/ 171 h 193"/>
                  <a:gd name="T38" fmla="*/ 191 w 193"/>
                  <a:gd name="T39" fmla="*/ 179 h 193"/>
                  <a:gd name="T40" fmla="*/ 187 w 193"/>
                  <a:gd name="T41" fmla="*/ 186 h 193"/>
                  <a:gd name="T42" fmla="*/ 187 w 193"/>
                  <a:gd name="T43" fmla="*/ 186 h 193"/>
                  <a:gd name="T44" fmla="*/ 179 w 193"/>
                  <a:gd name="T45" fmla="*/ 191 h 193"/>
                  <a:gd name="T46" fmla="*/ 172 w 193"/>
                  <a:gd name="T47" fmla="*/ 193 h 193"/>
                  <a:gd name="T48" fmla="*/ 17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172" y="193"/>
                    </a:moveTo>
                    <a:lnTo>
                      <a:pt x="172" y="193"/>
                    </a:lnTo>
                    <a:lnTo>
                      <a:pt x="164" y="191"/>
                    </a:lnTo>
                    <a:lnTo>
                      <a:pt x="156" y="186"/>
                    </a:lnTo>
                    <a:lnTo>
                      <a:pt x="6" y="36"/>
                    </a:lnTo>
                    <a:lnTo>
                      <a:pt x="6" y="36"/>
                    </a:lnTo>
                    <a:lnTo>
                      <a:pt x="2" y="29"/>
                    </a:lnTo>
                    <a:lnTo>
                      <a:pt x="0" y="21"/>
                    </a:lnTo>
                    <a:lnTo>
                      <a:pt x="2" y="13"/>
                    </a:lnTo>
                    <a:lnTo>
                      <a:pt x="6" y="6"/>
                    </a:lnTo>
                    <a:lnTo>
                      <a:pt x="6" y="6"/>
                    </a:lnTo>
                    <a:lnTo>
                      <a:pt x="14" y="1"/>
                    </a:lnTo>
                    <a:lnTo>
                      <a:pt x="21" y="0"/>
                    </a:lnTo>
                    <a:lnTo>
                      <a:pt x="29" y="1"/>
                    </a:lnTo>
                    <a:lnTo>
                      <a:pt x="37" y="6"/>
                    </a:lnTo>
                    <a:lnTo>
                      <a:pt x="187" y="156"/>
                    </a:lnTo>
                    <a:lnTo>
                      <a:pt x="187" y="156"/>
                    </a:lnTo>
                    <a:lnTo>
                      <a:pt x="191" y="164"/>
                    </a:lnTo>
                    <a:lnTo>
                      <a:pt x="193" y="171"/>
                    </a:lnTo>
                    <a:lnTo>
                      <a:pt x="191" y="179"/>
                    </a:lnTo>
                    <a:lnTo>
                      <a:pt x="187" y="186"/>
                    </a:lnTo>
                    <a:lnTo>
                      <a:pt x="187" y="186"/>
                    </a:lnTo>
                    <a:lnTo>
                      <a:pt x="179" y="191"/>
                    </a:lnTo>
                    <a:lnTo>
                      <a:pt x="172" y="193"/>
                    </a:lnTo>
                    <a:lnTo>
                      <a:pt x="17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childTnLst>
                                </p:cTn>
                              </p:par>
                            </p:childTnLst>
                          </p:cTn>
                        </p:par>
                        <p:par>
                          <p:cTn id="7" fill="hold">
                            <p:stCondLst>
                              <p:cond delay="0"/>
                            </p:stCondLst>
                            <p:childTnLst>
                              <p:par>
                                <p:cTn id="8" presetID="1" presetClass="exit" presetSubtype="0" fill="hold" nodeType="afterEffect">
                                  <p:stCondLst>
                                    <p:cond delay="100"/>
                                  </p:stCondLst>
                                  <p:childTnLst>
                                    <p:set>
                                      <p:cBhvr>
                                        <p:cTn id="9" dur="1" fill="hold">
                                          <p:stCondLst>
                                            <p:cond delay="0"/>
                                          </p:stCondLst>
                                        </p:cTn>
                                        <p:tgtEl>
                                          <p:spTgt spid="67"/>
                                        </p:tgtEl>
                                        <p:attrNameLst>
                                          <p:attrName>style.visibility</p:attrName>
                                        </p:attrNameLst>
                                      </p:cBhvr>
                                      <p:to>
                                        <p:strVal val="hidden"/>
                                      </p:to>
                                    </p:set>
                                  </p:childTnLst>
                                </p:cTn>
                              </p:par>
                            </p:childTnLst>
                          </p:cTn>
                        </p:par>
                        <p:par>
                          <p:cTn id="10" fill="hold">
                            <p:stCondLst>
                              <p:cond delay="100"/>
                            </p:stCondLst>
                            <p:childTnLst>
                              <p:par>
                                <p:cTn id="11" presetID="1" presetClass="entr" presetSubtype="0" fill="hold" nodeType="afterEffect">
                                  <p:stCondLst>
                                    <p:cond delay="150"/>
                                  </p:stCondLst>
                                  <p:childTnLst>
                                    <p:set>
                                      <p:cBhvr>
                                        <p:cTn id="12" dur="1" fill="hold">
                                          <p:stCondLst>
                                            <p:cond delay="0"/>
                                          </p:stCondLst>
                                        </p:cTn>
                                        <p:tgtEl>
                                          <p:spTgt spid="67"/>
                                        </p:tgtEl>
                                        <p:attrNameLst>
                                          <p:attrName>style.visibility</p:attrName>
                                        </p:attrNameLst>
                                      </p:cBhvr>
                                      <p:to>
                                        <p:strVal val="visible"/>
                                      </p:to>
                                    </p:set>
                                  </p:childTnLst>
                                </p:cTn>
                              </p:par>
                            </p:childTnLst>
                          </p:cTn>
                        </p:par>
                        <p:par>
                          <p:cTn id="13" fill="hold">
                            <p:stCondLst>
                              <p:cond delay="250"/>
                            </p:stCondLst>
                            <p:childTnLst>
                              <p:par>
                                <p:cTn id="14" presetID="1" presetClass="exit" presetSubtype="0" fill="hold" nodeType="afterEffect">
                                  <p:stCondLst>
                                    <p:cond delay="200"/>
                                  </p:stCondLst>
                                  <p:childTnLst>
                                    <p:set>
                                      <p:cBhvr>
                                        <p:cTn id="15" dur="1" fill="hold">
                                          <p:stCondLst>
                                            <p:cond delay="0"/>
                                          </p:stCondLst>
                                        </p:cTn>
                                        <p:tgtEl>
                                          <p:spTgt spid="67"/>
                                        </p:tgtEl>
                                        <p:attrNameLst>
                                          <p:attrName>style.visibility</p:attrName>
                                        </p:attrNameLst>
                                      </p:cBhvr>
                                      <p:to>
                                        <p:strVal val="hidden"/>
                                      </p:to>
                                    </p:set>
                                  </p:childTnLst>
                                </p:cTn>
                              </p:par>
                            </p:childTnLst>
                          </p:cTn>
                        </p:par>
                        <p:par>
                          <p:cTn id="16" fill="hold">
                            <p:stCondLst>
                              <p:cond delay="450"/>
                            </p:stCondLst>
                            <p:childTnLst>
                              <p:par>
                                <p:cTn id="17" presetID="1" presetClass="entr" presetSubtype="0" fill="hold" nodeType="afterEffect">
                                  <p:stCondLst>
                                    <p:cond delay="150"/>
                                  </p:stCondLst>
                                  <p:childTnLst>
                                    <p:set>
                                      <p:cBhvr>
                                        <p:cTn id="18" dur="1" fill="hold">
                                          <p:stCondLst>
                                            <p:cond delay="0"/>
                                          </p:stCondLst>
                                        </p:cTn>
                                        <p:tgtEl>
                                          <p:spTgt spid="67"/>
                                        </p:tgtEl>
                                        <p:attrNameLst>
                                          <p:attrName>style.visibility</p:attrName>
                                        </p:attrNameLst>
                                      </p:cBhvr>
                                      <p:to>
                                        <p:strVal val="visible"/>
                                      </p:to>
                                    </p:set>
                                  </p:childTnLst>
                                </p:cTn>
                              </p:par>
                            </p:childTnLst>
                          </p:cTn>
                        </p:par>
                        <p:par>
                          <p:cTn id="19" fill="hold">
                            <p:stCondLst>
                              <p:cond delay="600"/>
                            </p:stCondLst>
                            <p:childTnLst>
                              <p:par>
                                <p:cTn id="20" presetID="1" presetClass="exit" presetSubtype="0" fill="hold" nodeType="afterEffect">
                                  <p:stCondLst>
                                    <p:cond delay="500"/>
                                  </p:stCondLst>
                                  <p:childTnLst>
                                    <p:set>
                                      <p:cBhvr>
                                        <p:cTn id="21" dur="1" fill="hold">
                                          <p:stCondLst>
                                            <p:cond delay="0"/>
                                          </p:stCondLst>
                                        </p:cTn>
                                        <p:tgtEl>
                                          <p:spTgt spid="67"/>
                                        </p:tgtEl>
                                        <p:attrNameLst>
                                          <p:attrName>style.visibility</p:attrName>
                                        </p:attrNameLst>
                                      </p:cBhvr>
                                      <p:to>
                                        <p:strVal val="hidden"/>
                                      </p:to>
                                    </p:set>
                                  </p:childTnLst>
                                </p:cTn>
                              </p:par>
                            </p:childTnLst>
                          </p:cTn>
                        </p:par>
                        <p:par>
                          <p:cTn id="22" fill="hold">
                            <p:stCondLst>
                              <p:cond delay="1100"/>
                            </p:stCondLst>
                            <p:childTnLst>
                              <p:par>
                                <p:cTn id="23" presetID="1" presetClass="entr" presetSubtype="0" fill="hold" nodeType="afterEffect">
                                  <p:stCondLst>
                                    <p:cond delay="250"/>
                                  </p:stCondLst>
                                  <p:childTnLst>
                                    <p:set>
                                      <p:cBhvr>
                                        <p:cTn id="24" dur="1" fill="hold">
                                          <p:stCondLst>
                                            <p:cond delay="0"/>
                                          </p:stCondLst>
                                        </p:cTn>
                                        <p:tgtEl>
                                          <p:spTgt spid="67"/>
                                        </p:tgtEl>
                                        <p:attrNameLst>
                                          <p:attrName>style.visibility</p:attrName>
                                        </p:attrNameLst>
                                      </p:cBhvr>
                                      <p:to>
                                        <p:strVal val="visible"/>
                                      </p:to>
                                    </p:set>
                                  </p:childTnLst>
                                </p:cTn>
                              </p:par>
                            </p:childTnLst>
                          </p:cTn>
                        </p:par>
                        <p:par>
                          <p:cTn id="25" fill="hold">
                            <p:stCondLst>
                              <p:cond delay="1350"/>
                            </p:stCondLst>
                            <p:childTnLst>
                              <p:par>
                                <p:cTn id="26" presetID="53" presetClass="entr" presetSubtype="16" fill="hold" grpId="0" nodeType="afterEffect">
                                  <p:stCondLst>
                                    <p:cond delay="0"/>
                                  </p:stCondLst>
                                  <p:childTnLst>
                                    <p:set>
                                      <p:cBhvr>
                                        <p:cTn id="27" dur="1" fill="hold">
                                          <p:stCondLst>
                                            <p:cond delay="0"/>
                                          </p:stCondLst>
                                        </p:cTn>
                                        <p:tgtEl>
                                          <p:spTgt spid="167"/>
                                        </p:tgtEl>
                                        <p:attrNameLst>
                                          <p:attrName>style.visibility</p:attrName>
                                        </p:attrNameLst>
                                      </p:cBhvr>
                                      <p:to>
                                        <p:strVal val="visible"/>
                                      </p:to>
                                    </p:set>
                                    <p:anim calcmode="lin" valueType="num">
                                      <p:cBhvr>
                                        <p:cTn id="28" dur="500" fill="hold"/>
                                        <p:tgtEl>
                                          <p:spTgt spid="167"/>
                                        </p:tgtEl>
                                        <p:attrNameLst>
                                          <p:attrName>ppt_w</p:attrName>
                                        </p:attrNameLst>
                                      </p:cBhvr>
                                      <p:tavLst>
                                        <p:tav tm="0">
                                          <p:val>
                                            <p:fltVal val="0"/>
                                          </p:val>
                                        </p:tav>
                                        <p:tav tm="100000">
                                          <p:val>
                                            <p:strVal val="#ppt_w"/>
                                          </p:val>
                                        </p:tav>
                                      </p:tavLst>
                                    </p:anim>
                                    <p:anim calcmode="lin" valueType="num">
                                      <p:cBhvr>
                                        <p:cTn id="29" dur="500" fill="hold"/>
                                        <p:tgtEl>
                                          <p:spTgt spid="167"/>
                                        </p:tgtEl>
                                        <p:attrNameLst>
                                          <p:attrName>ppt_h</p:attrName>
                                        </p:attrNameLst>
                                      </p:cBhvr>
                                      <p:tavLst>
                                        <p:tav tm="0">
                                          <p:val>
                                            <p:fltVal val="0"/>
                                          </p:val>
                                        </p:tav>
                                        <p:tav tm="100000">
                                          <p:val>
                                            <p:strVal val="#ppt_h"/>
                                          </p:val>
                                        </p:tav>
                                      </p:tavLst>
                                    </p:anim>
                                    <p:animEffect transition="in" filter="fade">
                                      <p:cBhvr>
                                        <p:cTn id="30" dur="500"/>
                                        <p:tgtEl>
                                          <p:spTgt spid="167"/>
                                        </p:tgtEl>
                                      </p:cBhvr>
                                    </p:animEffect>
                                  </p:childTnLst>
                                </p:cTn>
                              </p:par>
                              <p:par>
                                <p:cTn id="31" presetID="1" presetClass="entr" presetSubtype="0" fill="hold" nodeType="withEffect">
                                  <p:stCondLst>
                                    <p:cond delay="250"/>
                                  </p:stCondLst>
                                  <p:childTnLst>
                                    <p:set>
                                      <p:cBhvr>
                                        <p:cTn id="32" dur="1" fill="hold">
                                          <p:stCondLst>
                                            <p:cond delay="0"/>
                                          </p:stCondLst>
                                        </p:cTn>
                                        <p:tgtEl>
                                          <p:spTgt spid="73"/>
                                        </p:tgtEl>
                                        <p:attrNameLst>
                                          <p:attrName>style.visibility</p:attrName>
                                        </p:attrNameLst>
                                      </p:cBhvr>
                                      <p:to>
                                        <p:strVal val="visible"/>
                                      </p:to>
                                    </p:set>
                                  </p:childTnLst>
                                </p:cTn>
                              </p:par>
                            </p:childTnLst>
                          </p:cTn>
                        </p:par>
                        <p:par>
                          <p:cTn id="33" fill="hold">
                            <p:stCondLst>
                              <p:cond delay="1850"/>
                            </p:stCondLst>
                            <p:childTnLst>
                              <p:par>
                                <p:cTn id="34" presetID="1" presetClass="entr" presetSubtype="0" fill="hold" nodeType="afterEffect">
                                  <p:stCondLst>
                                    <p:cond delay="500"/>
                                  </p:stCondLst>
                                  <p:childTnLst>
                                    <p:set>
                                      <p:cBhvr>
                                        <p:cTn id="35" dur="1" fill="hold">
                                          <p:stCondLst>
                                            <p:cond delay="0"/>
                                          </p:stCondLst>
                                        </p:cTn>
                                        <p:tgtEl>
                                          <p:spTgt spid="81"/>
                                        </p:tgtEl>
                                        <p:attrNameLst>
                                          <p:attrName>style.visibility</p:attrName>
                                        </p:attrNameLst>
                                      </p:cBhvr>
                                      <p:to>
                                        <p:strVal val="visible"/>
                                      </p:to>
                                    </p:set>
                                  </p:childTnLst>
                                </p:cTn>
                              </p:par>
                            </p:childTnLst>
                          </p:cTn>
                        </p:par>
                        <p:par>
                          <p:cTn id="36" fill="hold">
                            <p:stCondLst>
                              <p:cond delay="2350"/>
                            </p:stCondLst>
                            <p:childTnLst>
                              <p:par>
                                <p:cTn id="37" presetID="42" presetClass="entr" presetSubtype="0" fill="hold" nodeType="afterEffect">
                                  <p:stCondLst>
                                    <p:cond delay="0"/>
                                  </p:stCondLst>
                                  <p:childTnLst>
                                    <p:set>
                                      <p:cBhvr>
                                        <p:cTn id="38" dur="1" fill="hold">
                                          <p:stCondLst>
                                            <p:cond delay="0"/>
                                          </p:stCondLst>
                                        </p:cTn>
                                        <p:tgtEl>
                                          <p:spTgt spid="95"/>
                                        </p:tgtEl>
                                        <p:attrNameLst>
                                          <p:attrName>style.visibility</p:attrName>
                                        </p:attrNameLst>
                                      </p:cBhvr>
                                      <p:to>
                                        <p:strVal val="visible"/>
                                      </p:to>
                                    </p:set>
                                    <p:animEffect transition="in" filter="fade">
                                      <p:cBhvr>
                                        <p:cTn id="39" dur="500"/>
                                        <p:tgtEl>
                                          <p:spTgt spid="95"/>
                                        </p:tgtEl>
                                      </p:cBhvr>
                                    </p:animEffect>
                                    <p:anim calcmode="lin" valueType="num">
                                      <p:cBhvr>
                                        <p:cTn id="40" dur="500" fill="hold"/>
                                        <p:tgtEl>
                                          <p:spTgt spid="95"/>
                                        </p:tgtEl>
                                        <p:attrNameLst>
                                          <p:attrName>ppt_x</p:attrName>
                                        </p:attrNameLst>
                                      </p:cBhvr>
                                      <p:tavLst>
                                        <p:tav tm="0">
                                          <p:val>
                                            <p:strVal val="#ppt_x"/>
                                          </p:val>
                                        </p:tav>
                                        <p:tav tm="100000">
                                          <p:val>
                                            <p:strVal val="#ppt_x"/>
                                          </p:val>
                                        </p:tav>
                                      </p:tavLst>
                                    </p:anim>
                                    <p:anim calcmode="lin" valueType="num">
                                      <p:cBhvr>
                                        <p:cTn id="41" dur="500" fill="hold"/>
                                        <p:tgtEl>
                                          <p:spTgt spid="95"/>
                                        </p:tgtEl>
                                        <p:attrNameLst>
                                          <p:attrName>ppt_y</p:attrName>
                                        </p:attrNameLst>
                                      </p:cBhvr>
                                      <p:tavLst>
                                        <p:tav tm="0">
                                          <p:val>
                                            <p:strVal val="#ppt_y+.1"/>
                                          </p:val>
                                        </p:tav>
                                        <p:tav tm="100000">
                                          <p:val>
                                            <p:strVal val="#ppt_y"/>
                                          </p:val>
                                        </p:tav>
                                      </p:tavLst>
                                    </p:anim>
                                  </p:childTnLst>
                                </p:cTn>
                              </p:par>
                            </p:childTnLst>
                          </p:cTn>
                        </p:par>
                        <p:par>
                          <p:cTn id="42" fill="hold">
                            <p:stCondLst>
                              <p:cond delay="2850"/>
                            </p:stCondLst>
                            <p:childTnLst>
                              <p:par>
                                <p:cTn id="43" presetID="1" presetClass="entr" presetSubtype="0" fill="hold" nodeType="afterEffect">
                                  <p:stCondLst>
                                    <p:cond delay="0"/>
                                  </p:stCondLst>
                                  <p:childTnLst>
                                    <p:set>
                                      <p:cBhvr>
                                        <p:cTn id="44" dur="1" fill="hold">
                                          <p:stCondLst>
                                            <p:cond delay="0"/>
                                          </p:stCondLst>
                                        </p:cTn>
                                        <p:tgtEl>
                                          <p:spTgt spid="168"/>
                                        </p:tgtEl>
                                        <p:attrNameLst>
                                          <p:attrName>style.visibility</p:attrName>
                                        </p:attrNameLst>
                                      </p:cBhvr>
                                      <p:to>
                                        <p:strVal val="visible"/>
                                      </p:to>
                                    </p:set>
                                  </p:childTnLst>
                                </p:cTn>
                              </p:par>
                            </p:childTnLst>
                          </p:cTn>
                        </p:par>
                        <p:par>
                          <p:cTn id="45" fill="hold">
                            <p:stCondLst>
                              <p:cond delay="2850"/>
                            </p:stCondLst>
                            <p:childTnLst>
                              <p:par>
                                <p:cTn id="46" presetID="42" presetClass="entr" presetSubtype="0" fill="hold" nodeType="afterEffect">
                                  <p:stCondLst>
                                    <p:cond delay="0"/>
                                  </p:stCondLst>
                                  <p:childTnLst>
                                    <p:set>
                                      <p:cBhvr>
                                        <p:cTn id="47" dur="1" fill="hold">
                                          <p:stCondLst>
                                            <p:cond delay="0"/>
                                          </p:stCondLst>
                                        </p:cTn>
                                        <p:tgtEl>
                                          <p:spTgt spid="98"/>
                                        </p:tgtEl>
                                        <p:attrNameLst>
                                          <p:attrName>style.visibility</p:attrName>
                                        </p:attrNameLst>
                                      </p:cBhvr>
                                      <p:to>
                                        <p:strVal val="visible"/>
                                      </p:to>
                                    </p:set>
                                    <p:animEffect transition="in" filter="fade">
                                      <p:cBhvr>
                                        <p:cTn id="48" dur="500"/>
                                        <p:tgtEl>
                                          <p:spTgt spid="98"/>
                                        </p:tgtEl>
                                      </p:cBhvr>
                                    </p:animEffect>
                                    <p:anim calcmode="lin" valueType="num">
                                      <p:cBhvr>
                                        <p:cTn id="49" dur="500" fill="hold"/>
                                        <p:tgtEl>
                                          <p:spTgt spid="98"/>
                                        </p:tgtEl>
                                        <p:attrNameLst>
                                          <p:attrName>ppt_x</p:attrName>
                                        </p:attrNameLst>
                                      </p:cBhvr>
                                      <p:tavLst>
                                        <p:tav tm="0">
                                          <p:val>
                                            <p:strVal val="#ppt_x"/>
                                          </p:val>
                                        </p:tav>
                                        <p:tav tm="100000">
                                          <p:val>
                                            <p:strVal val="#ppt_x"/>
                                          </p:val>
                                        </p:tav>
                                      </p:tavLst>
                                    </p:anim>
                                    <p:anim calcmode="lin" valueType="num">
                                      <p:cBhvr>
                                        <p:cTn id="50" dur="500" fill="hold"/>
                                        <p:tgtEl>
                                          <p:spTgt spid="98"/>
                                        </p:tgtEl>
                                        <p:attrNameLst>
                                          <p:attrName>ppt_y</p:attrName>
                                        </p:attrNameLst>
                                      </p:cBhvr>
                                      <p:tavLst>
                                        <p:tav tm="0">
                                          <p:val>
                                            <p:strVal val="#ppt_y+.1"/>
                                          </p:val>
                                        </p:tav>
                                        <p:tav tm="100000">
                                          <p:val>
                                            <p:strVal val="#ppt_y"/>
                                          </p:val>
                                        </p:tav>
                                      </p:tavLst>
                                    </p:anim>
                                  </p:childTnLst>
                                </p:cTn>
                              </p:par>
                            </p:childTnLst>
                          </p:cTn>
                        </p:par>
                        <p:par>
                          <p:cTn id="51" fill="hold">
                            <p:stCondLst>
                              <p:cond delay="3350"/>
                            </p:stCondLst>
                            <p:childTnLst>
                              <p:par>
                                <p:cTn id="52" presetID="1" presetClass="entr" presetSubtype="0" fill="hold" nodeType="afterEffect">
                                  <p:stCondLst>
                                    <p:cond delay="0"/>
                                  </p:stCondLst>
                                  <p:childTnLst>
                                    <p:set>
                                      <p:cBhvr>
                                        <p:cTn id="53" dur="1" fill="hold">
                                          <p:stCondLst>
                                            <p:cond delay="0"/>
                                          </p:stCondLst>
                                        </p:cTn>
                                        <p:tgtEl>
                                          <p:spTgt spid="182"/>
                                        </p:tgtEl>
                                        <p:attrNameLst>
                                          <p:attrName>style.visibility</p:attrName>
                                        </p:attrNameLst>
                                      </p:cBhvr>
                                      <p:to>
                                        <p:strVal val="visible"/>
                                      </p:to>
                                    </p:set>
                                  </p:childTnLst>
                                </p:cTn>
                              </p:par>
                            </p:childTnLst>
                          </p:cTn>
                        </p:par>
                        <p:par>
                          <p:cTn id="54" fill="hold">
                            <p:stCondLst>
                              <p:cond delay="3350"/>
                            </p:stCondLst>
                            <p:childTnLst>
                              <p:par>
                                <p:cTn id="55" presetID="42" presetClass="entr" presetSubtype="0" fill="hold" nodeType="afterEffect">
                                  <p:stCondLst>
                                    <p:cond delay="0"/>
                                  </p:stCondLst>
                                  <p:childTnLst>
                                    <p:set>
                                      <p:cBhvr>
                                        <p:cTn id="56" dur="1" fill="hold">
                                          <p:stCondLst>
                                            <p:cond delay="0"/>
                                          </p:stCondLst>
                                        </p:cTn>
                                        <p:tgtEl>
                                          <p:spTgt spid="164"/>
                                        </p:tgtEl>
                                        <p:attrNameLst>
                                          <p:attrName>style.visibility</p:attrName>
                                        </p:attrNameLst>
                                      </p:cBhvr>
                                      <p:to>
                                        <p:strVal val="visible"/>
                                      </p:to>
                                    </p:set>
                                    <p:animEffect transition="in" filter="fade">
                                      <p:cBhvr>
                                        <p:cTn id="57" dur="500"/>
                                        <p:tgtEl>
                                          <p:spTgt spid="164"/>
                                        </p:tgtEl>
                                      </p:cBhvr>
                                    </p:animEffect>
                                    <p:anim calcmode="lin" valueType="num">
                                      <p:cBhvr>
                                        <p:cTn id="58" dur="500" fill="hold"/>
                                        <p:tgtEl>
                                          <p:spTgt spid="164"/>
                                        </p:tgtEl>
                                        <p:attrNameLst>
                                          <p:attrName>ppt_x</p:attrName>
                                        </p:attrNameLst>
                                      </p:cBhvr>
                                      <p:tavLst>
                                        <p:tav tm="0">
                                          <p:val>
                                            <p:strVal val="#ppt_x"/>
                                          </p:val>
                                        </p:tav>
                                        <p:tav tm="100000">
                                          <p:val>
                                            <p:strVal val="#ppt_x"/>
                                          </p:val>
                                        </p:tav>
                                      </p:tavLst>
                                    </p:anim>
                                    <p:anim calcmode="lin" valueType="num">
                                      <p:cBhvr>
                                        <p:cTn id="59" dur="500" fill="hold"/>
                                        <p:tgtEl>
                                          <p:spTgt spid="1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29" name="PA_淘宝店chenying0907出品 4">
            <a:extLst>
              <a:ext uri="{FF2B5EF4-FFF2-40B4-BE49-F238E27FC236}">
                <a16:creationId xmlns:a16="http://schemas.microsoft.com/office/drawing/2014/main" id="{06CA297D-CA2B-40CD-BFB9-1EA387D8D346}"/>
              </a:ext>
            </a:extLst>
          </p:cNvPr>
          <p:cNvSpPr>
            <a:spLocks noChangeArrowheads="1"/>
          </p:cNvSpPr>
          <p:nvPr>
            <p:custDataLst>
              <p:tags r:id="rId2"/>
            </p:custDataLst>
          </p:nvPr>
        </p:nvSpPr>
        <p:spPr bwMode="auto">
          <a:xfrm>
            <a:off x="7158946" y="1876873"/>
            <a:ext cx="368935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dirty="0">
                <a:solidFill>
                  <a:schemeClr val="tx1">
                    <a:lumMod val="50000"/>
                    <a:lumOff val="50000"/>
                  </a:schemeClr>
                </a:solidFill>
                <a:latin typeface="Franklin Gothic Book" pitchFamily="2" charset="0"/>
                <a:ea typeface="微软雅黑" panose="020B0503020204020204" pitchFamily="34" charset="-122"/>
                <a:sym typeface="Franklin Gothic Book" pitchFamily="2" charset="0"/>
              </a:rPr>
              <a:t>击点添加文字说明点击添加文字说明</a:t>
            </a:r>
          </a:p>
          <a:p>
            <a:pPr eaLnBrk="1" hangingPunct="1">
              <a:lnSpc>
                <a:spcPct val="150000"/>
              </a:lnSpc>
              <a:spcBef>
                <a:spcPct val="0"/>
              </a:spcBef>
              <a:buFont typeface="Arial" panose="020B0604020202020204" pitchFamily="34" charset="0"/>
              <a:buNone/>
            </a:pPr>
            <a:r>
              <a:rPr lang="zh-CN" altLang="en-US" sz="1600" dirty="0">
                <a:solidFill>
                  <a:schemeClr val="tx1">
                    <a:lumMod val="50000"/>
                    <a:lumOff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dirty="0">
              <a:solidFill>
                <a:schemeClr val="tx1">
                  <a:lumMod val="50000"/>
                  <a:lumOff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dirty="0">
                <a:solidFill>
                  <a:schemeClr val="tx1">
                    <a:lumMod val="50000"/>
                    <a:lumOff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dirty="0">
              <a:solidFill>
                <a:schemeClr val="tx1">
                  <a:lumMod val="50000"/>
                  <a:lumOff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dirty="0">
                <a:solidFill>
                  <a:schemeClr val="tx1">
                    <a:lumMod val="50000"/>
                    <a:lumOff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zh-CN" altLang="en-US" sz="16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endParaRPr lang="zh-CN" altLang="en-US" sz="16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PA_淘宝店chenying0907出品 41">
            <a:extLst>
              <a:ext uri="{FF2B5EF4-FFF2-40B4-BE49-F238E27FC236}">
                <a16:creationId xmlns:a16="http://schemas.microsoft.com/office/drawing/2014/main" id="{2F7E5F24-F154-4E3D-92C3-BA9D8232AC1E}"/>
              </a:ext>
            </a:extLst>
          </p:cNvPr>
          <p:cNvSpPr>
            <a:spLocks noChangeShapeType="1"/>
          </p:cNvSpPr>
          <p:nvPr>
            <p:custDataLst>
              <p:tags r:id="rId3"/>
            </p:custDataLst>
          </p:nvPr>
        </p:nvSpPr>
        <p:spPr bwMode="auto">
          <a:xfrm flipH="1">
            <a:off x="7268483" y="3975548"/>
            <a:ext cx="3275013" cy="0"/>
          </a:xfrm>
          <a:prstGeom prst="line">
            <a:avLst/>
          </a:prstGeom>
          <a:noFill/>
          <a:ln w="12700">
            <a:solidFill>
              <a:schemeClr val="bg1">
                <a:lumMod val="50000"/>
              </a:schemeClr>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 name="PA_淘宝店chenying0907出品 4">
            <a:extLst>
              <a:ext uri="{FF2B5EF4-FFF2-40B4-BE49-F238E27FC236}">
                <a16:creationId xmlns:a16="http://schemas.microsoft.com/office/drawing/2014/main" id="{22D7BAD5-49CC-498C-BE43-E7163492DA08}"/>
              </a:ext>
            </a:extLst>
          </p:cNvPr>
          <p:cNvSpPr>
            <a:spLocks noChangeArrowheads="1"/>
          </p:cNvSpPr>
          <p:nvPr>
            <p:custDataLst>
              <p:tags r:id="rId4"/>
            </p:custDataLst>
          </p:nvPr>
        </p:nvSpPr>
        <p:spPr bwMode="auto">
          <a:xfrm>
            <a:off x="7174821" y="4472436"/>
            <a:ext cx="3687762"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solidFill>
                  <a:schemeClr val="tx1">
                    <a:lumMod val="50000"/>
                    <a:lumOff val="50000"/>
                  </a:schemeClr>
                </a:solidFill>
                <a:latin typeface="Franklin Gothic Book" pitchFamily="2" charset="0"/>
                <a:ea typeface="微软雅黑" panose="020B0503020204020204" pitchFamily="34" charset="-122"/>
                <a:sym typeface="Franklin Gothic Book" pitchFamily="2" charset="0"/>
              </a:rPr>
              <a:t>击点添加文字说明点击添加文字说明</a:t>
            </a:r>
          </a:p>
          <a:p>
            <a:pPr eaLnBrk="1" hangingPunct="1">
              <a:lnSpc>
                <a:spcPct val="150000"/>
              </a:lnSpc>
              <a:spcBef>
                <a:spcPct val="0"/>
              </a:spcBef>
              <a:buFont typeface="Arial" panose="020B0604020202020204" pitchFamily="34" charset="0"/>
              <a:buNone/>
            </a:pPr>
            <a:r>
              <a:rPr lang="zh-CN" altLang="en-US" sz="1600">
                <a:solidFill>
                  <a:schemeClr val="tx1">
                    <a:lumMod val="50000"/>
                    <a:lumOff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chemeClr val="tx1">
                  <a:lumMod val="50000"/>
                  <a:lumOff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chemeClr val="tx1">
                    <a:lumMod val="50000"/>
                    <a:lumOff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chemeClr val="tx1">
                  <a:lumMod val="50000"/>
                  <a:lumOff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chemeClr val="tx1">
                    <a:lumMod val="50000"/>
                    <a:lumOff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zh-CN" altLang="en-US" sz="16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endParaRPr lang="zh-CN" altLang="en-US" sz="16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2" name="组合 31">
            <a:extLst>
              <a:ext uri="{FF2B5EF4-FFF2-40B4-BE49-F238E27FC236}">
                <a16:creationId xmlns:a16="http://schemas.microsoft.com/office/drawing/2014/main" id="{756200F4-AADA-446A-952C-8A987FF48526}"/>
              </a:ext>
            </a:extLst>
          </p:cNvPr>
          <p:cNvGrpSpPr/>
          <p:nvPr/>
        </p:nvGrpSpPr>
        <p:grpSpPr>
          <a:xfrm>
            <a:off x="1119611" y="1727786"/>
            <a:ext cx="5769480" cy="4682987"/>
            <a:chOff x="1334536" y="2977748"/>
            <a:chExt cx="12291139" cy="9976502"/>
          </a:xfrm>
        </p:grpSpPr>
        <p:sp>
          <p:nvSpPr>
            <p:cNvPr id="33" name="Rectangle 9">
              <a:extLst>
                <a:ext uri="{FF2B5EF4-FFF2-40B4-BE49-F238E27FC236}">
                  <a16:creationId xmlns:a16="http://schemas.microsoft.com/office/drawing/2014/main" id="{3A7E3521-6701-4EF4-98D4-F8397626C119}"/>
                </a:ext>
              </a:extLst>
            </p:cNvPr>
            <p:cNvSpPr/>
            <p:nvPr/>
          </p:nvSpPr>
          <p:spPr>
            <a:xfrm>
              <a:off x="7478498" y="3295359"/>
              <a:ext cx="4631754" cy="4630586"/>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sz="1050" dirty="0">
                <a:latin typeface="微软雅黑" panose="020B0503020204020204" pitchFamily="34" charset="-122"/>
                <a:ea typeface="微软雅黑" panose="020B0503020204020204" pitchFamily="34" charset="-122"/>
              </a:endParaRPr>
            </a:p>
          </p:txBody>
        </p:sp>
        <p:sp>
          <p:nvSpPr>
            <p:cNvPr id="34" name="Rectangle 11">
              <a:extLst>
                <a:ext uri="{FF2B5EF4-FFF2-40B4-BE49-F238E27FC236}">
                  <a16:creationId xmlns:a16="http://schemas.microsoft.com/office/drawing/2014/main" id="{909EC17A-C7C2-402A-9263-A7ADBB4D16D6}"/>
                </a:ext>
              </a:extLst>
            </p:cNvPr>
            <p:cNvSpPr/>
            <p:nvPr/>
          </p:nvSpPr>
          <p:spPr>
            <a:xfrm>
              <a:off x="8870463" y="8323664"/>
              <a:ext cx="4631755" cy="463058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sz="1050" dirty="0">
                <a:latin typeface="微软雅黑" panose="020B0503020204020204" pitchFamily="34" charset="-122"/>
                <a:ea typeface="微软雅黑" panose="020B0503020204020204" pitchFamily="34" charset="-122"/>
              </a:endParaRPr>
            </a:p>
          </p:txBody>
        </p:sp>
        <p:sp>
          <p:nvSpPr>
            <p:cNvPr id="35" name="Rectangle 10">
              <a:extLst>
                <a:ext uri="{FF2B5EF4-FFF2-40B4-BE49-F238E27FC236}">
                  <a16:creationId xmlns:a16="http://schemas.microsoft.com/office/drawing/2014/main" id="{3216A114-8426-451C-8389-D1CBAD93B76B}"/>
                </a:ext>
              </a:extLst>
            </p:cNvPr>
            <p:cNvSpPr/>
            <p:nvPr/>
          </p:nvSpPr>
          <p:spPr>
            <a:xfrm>
              <a:off x="1447729" y="2977748"/>
              <a:ext cx="4631753" cy="463058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sz="1050" dirty="0">
                <a:latin typeface="微软雅黑" panose="020B0503020204020204" pitchFamily="34" charset="-122"/>
                <a:ea typeface="微软雅黑" panose="020B0503020204020204" pitchFamily="34" charset="-122"/>
              </a:endParaRPr>
            </a:p>
          </p:txBody>
        </p:sp>
        <p:sp>
          <p:nvSpPr>
            <p:cNvPr id="36" name="Rectangle 9">
              <a:extLst>
                <a:ext uri="{FF2B5EF4-FFF2-40B4-BE49-F238E27FC236}">
                  <a16:creationId xmlns:a16="http://schemas.microsoft.com/office/drawing/2014/main" id="{2750713E-B9DE-49EA-8254-28E8EBE50CF0}"/>
                </a:ext>
              </a:extLst>
            </p:cNvPr>
            <p:cNvSpPr/>
            <p:nvPr/>
          </p:nvSpPr>
          <p:spPr>
            <a:xfrm>
              <a:off x="2844771" y="7907019"/>
              <a:ext cx="4631753" cy="4630585"/>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sz="1050" dirty="0">
                <a:latin typeface="微软雅黑" panose="020B0503020204020204" pitchFamily="34" charset="-122"/>
                <a:ea typeface="微软雅黑" panose="020B0503020204020204" pitchFamily="34" charset="-122"/>
              </a:endParaRPr>
            </a:p>
          </p:txBody>
        </p:sp>
        <p:sp>
          <p:nvSpPr>
            <p:cNvPr id="37" name="Subtitle 2">
              <a:extLst>
                <a:ext uri="{FF2B5EF4-FFF2-40B4-BE49-F238E27FC236}">
                  <a16:creationId xmlns:a16="http://schemas.microsoft.com/office/drawing/2014/main" id="{5C178991-37BA-42D2-8423-7AB0F6B6F2A9}"/>
                </a:ext>
              </a:extLst>
            </p:cNvPr>
            <p:cNvSpPr txBox="1">
              <a:spLocks/>
            </p:cNvSpPr>
            <p:nvPr/>
          </p:nvSpPr>
          <p:spPr>
            <a:xfrm>
              <a:off x="1334536" y="4041920"/>
              <a:ext cx="4631755" cy="2688041"/>
            </a:xfrm>
            <a:prstGeom prst="rect">
              <a:avLst/>
            </a:prstGeom>
          </p:spPr>
          <p:txBody>
            <a:bodyPr vert="horz" wrap="square" lIns="243731" tIns="121864" rIns="243731" bIns="121864"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defTabSz="914400">
                <a:spcBef>
                  <a:spcPts val="0"/>
                </a:spcBef>
                <a:buNone/>
              </a:pPr>
              <a:r>
                <a:rPr lang="zh-CN" altLang="en-US" sz="1800" dirty="0">
                  <a:solidFill>
                    <a:srgbClr val="FFFFFF"/>
                  </a:solidFill>
                  <a:latin typeface="微软雅黑" panose="020B0503020204020204" pitchFamily="34" charset="-122"/>
                  <a:ea typeface="微软雅黑" panose="020B0503020204020204" pitchFamily="34" charset="-122"/>
                  <a:cs typeface="Lato Light"/>
                </a:rPr>
                <a:t>标题</a:t>
              </a:r>
              <a:endParaRPr lang="en-US" altLang="zh-CN" sz="1800" dirty="0">
                <a:solidFill>
                  <a:srgbClr val="FFFFFF"/>
                </a:solidFill>
                <a:latin typeface="微软雅黑" panose="020B0503020204020204" pitchFamily="34" charset="-122"/>
                <a:ea typeface="微软雅黑" panose="020B0503020204020204" pitchFamily="34" charset="-122"/>
                <a:cs typeface="Lato Light"/>
              </a:endParaRPr>
            </a:p>
            <a:p>
              <a:pPr marL="0" lvl="0" indent="0" algn="ctr" defTabSz="914400">
                <a:spcBef>
                  <a:spcPts val="0"/>
                </a:spcBef>
                <a:buNone/>
              </a:pPr>
              <a:r>
                <a:rPr lang="zh-CN" altLang="en-US" sz="1200" dirty="0">
                  <a:solidFill>
                    <a:srgbClr val="FFFFFF"/>
                  </a:solidFill>
                  <a:latin typeface="微软雅黑" panose="020B0503020204020204" pitchFamily="34" charset="-122"/>
                  <a:ea typeface="微软雅黑" panose="020B0503020204020204" pitchFamily="34" charset="-122"/>
                  <a:sym typeface="Franklin Gothic Book" pitchFamily="2" charset="0"/>
                </a:rPr>
                <a:t>击点添加文字说明点</a:t>
              </a:r>
              <a:endParaRPr lang="en-US" altLang="zh-CN" sz="1200" dirty="0">
                <a:solidFill>
                  <a:srgbClr val="FFFFFF"/>
                </a:solidFill>
                <a:latin typeface="微软雅黑" panose="020B0503020204020204" pitchFamily="34" charset="-122"/>
                <a:ea typeface="微软雅黑" panose="020B0503020204020204" pitchFamily="34" charset="-122"/>
                <a:sym typeface="Franklin Gothic Book" pitchFamily="2" charset="0"/>
              </a:endParaRPr>
            </a:p>
            <a:p>
              <a:pPr marL="0" lvl="0" indent="0" algn="ctr" defTabSz="914400">
                <a:lnSpc>
                  <a:spcPct val="150000"/>
                </a:lnSpc>
                <a:spcBef>
                  <a:spcPct val="0"/>
                </a:spcBef>
                <a:buNone/>
              </a:pPr>
              <a:r>
                <a:rPr lang="zh-CN" altLang="en-US" sz="1200" dirty="0">
                  <a:solidFill>
                    <a:srgbClr val="FFFFFF"/>
                  </a:solidFill>
                  <a:latin typeface="微软雅黑" panose="020B0503020204020204" pitchFamily="34" charset="-122"/>
                  <a:ea typeface="微软雅黑" panose="020B0503020204020204" pitchFamily="34" charset="-122"/>
                  <a:sym typeface="Franklin Gothic Book" pitchFamily="2" charset="0"/>
                </a:rPr>
                <a:t>击添文字说明点击添加</a:t>
              </a:r>
              <a:endParaRPr lang="en-US" altLang="zh-CN" sz="1200" dirty="0">
                <a:solidFill>
                  <a:srgbClr val="FFFFFF"/>
                </a:solidFill>
                <a:latin typeface="微软雅黑" panose="020B0503020204020204" pitchFamily="34" charset="-122"/>
                <a:ea typeface="微软雅黑" panose="020B0503020204020204" pitchFamily="34" charset="-122"/>
                <a:sym typeface="Franklin Gothic Book" pitchFamily="2" charset="0"/>
              </a:endParaRPr>
            </a:p>
            <a:p>
              <a:pPr marL="0" lvl="0" indent="0" algn="ctr" defTabSz="914400">
                <a:lnSpc>
                  <a:spcPct val="150000"/>
                </a:lnSpc>
                <a:spcBef>
                  <a:spcPct val="0"/>
                </a:spcBef>
                <a:buNone/>
              </a:pPr>
              <a:r>
                <a:rPr lang="zh-CN" altLang="en-US" sz="1200" dirty="0">
                  <a:solidFill>
                    <a:srgbClr val="FFFFFF"/>
                  </a:solidFill>
                  <a:latin typeface="微软雅黑" panose="020B0503020204020204" pitchFamily="34" charset="-122"/>
                  <a:ea typeface="微软雅黑" panose="020B0503020204020204" pitchFamily="34" charset="-122"/>
                  <a:sym typeface="Franklin Gothic Book" pitchFamily="2" charset="0"/>
                </a:rPr>
                <a:t>字明点击添加文说明</a:t>
              </a:r>
              <a:endParaRPr lang="en-US" altLang="zh-CN" sz="1200" dirty="0">
                <a:solidFill>
                  <a:srgbClr val="FFFFFF"/>
                </a:solidFill>
                <a:latin typeface="微软雅黑" panose="020B0503020204020204" pitchFamily="34" charset="-122"/>
                <a:ea typeface="微软雅黑" panose="020B0503020204020204" pitchFamily="34" charset="-122"/>
                <a:sym typeface="Franklin Gothic Book" pitchFamily="2" charset="0"/>
              </a:endParaRPr>
            </a:p>
          </p:txBody>
        </p:sp>
        <p:sp>
          <p:nvSpPr>
            <p:cNvPr id="38" name="Subtitle 2">
              <a:extLst>
                <a:ext uri="{FF2B5EF4-FFF2-40B4-BE49-F238E27FC236}">
                  <a16:creationId xmlns:a16="http://schemas.microsoft.com/office/drawing/2014/main" id="{CF99E7E9-A314-4A58-9466-E2A4F195F36F}"/>
                </a:ext>
              </a:extLst>
            </p:cNvPr>
            <p:cNvSpPr txBox="1">
              <a:spLocks/>
            </p:cNvSpPr>
            <p:nvPr/>
          </p:nvSpPr>
          <p:spPr>
            <a:xfrm>
              <a:off x="8993920" y="9024505"/>
              <a:ext cx="4631755" cy="2688041"/>
            </a:xfrm>
            <a:prstGeom prst="rect">
              <a:avLst/>
            </a:prstGeom>
          </p:spPr>
          <p:txBody>
            <a:bodyPr vert="horz" wrap="square" lIns="243731" tIns="121864" rIns="243731" bIns="121864"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defTabSz="914400">
                <a:spcBef>
                  <a:spcPts val="0"/>
                </a:spcBef>
                <a:buNone/>
              </a:pPr>
              <a:r>
                <a:rPr lang="zh-CN" altLang="en-US" sz="1800" dirty="0">
                  <a:solidFill>
                    <a:srgbClr val="FFFFFF"/>
                  </a:solidFill>
                  <a:latin typeface="微软雅黑" panose="020B0503020204020204" pitchFamily="34" charset="-122"/>
                  <a:ea typeface="微软雅黑" panose="020B0503020204020204" pitchFamily="34" charset="-122"/>
                  <a:cs typeface="Lato Light"/>
                </a:rPr>
                <a:t>标题</a:t>
              </a:r>
              <a:endParaRPr lang="en-US" altLang="zh-CN" sz="1800" dirty="0">
                <a:solidFill>
                  <a:srgbClr val="FFFFFF"/>
                </a:solidFill>
                <a:latin typeface="微软雅黑" panose="020B0503020204020204" pitchFamily="34" charset="-122"/>
                <a:ea typeface="微软雅黑" panose="020B0503020204020204" pitchFamily="34" charset="-122"/>
                <a:cs typeface="Lato Light"/>
              </a:endParaRPr>
            </a:p>
            <a:p>
              <a:pPr marL="0" lvl="0" indent="0" algn="ctr" defTabSz="914400">
                <a:spcBef>
                  <a:spcPts val="0"/>
                </a:spcBef>
                <a:buNone/>
              </a:pPr>
              <a:r>
                <a:rPr lang="zh-CN" altLang="en-US" sz="1200" dirty="0">
                  <a:solidFill>
                    <a:srgbClr val="FFFFFF"/>
                  </a:solidFill>
                  <a:latin typeface="微软雅黑" panose="020B0503020204020204" pitchFamily="34" charset="-122"/>
                  <a:ea typeface="微软雅黑" panose="020B0503020204020204" pitchFamily="34" charset="-122"/>
                  <a:sym typeface="Franklin Gothic Book" pitchFamily="2" charset="0"/>
                </a:rPr>
                <a:t>击点添加文字说明点</a:t>
              </a:r>
              <a:endParaRPr lang="en-US" altLang="zh-CN" sz="1200" dirty="0">
                <a:solidFill>
                  <a:srgbClr val="FFFFFF"/>
                </a:solidFill>
                <a:latin typeface="微软雅黑" panose="020B0503020204020204" pitchFamily="34" charset="-122"/>
                <a:ea typeface="微软雅黑" panose="020B0503020204020204" pitchFamily="34" charset="-122"/>
                <a:sym typeface="Franklin Gothic Book" pitchFamily="2" charset="0"/>
              </a:endParaRPr>
            </a:p>
            <a:p>
              <a:pPr marL="0" lvl="0" indent="0" algn="ctr" defTabSz="914400">
                <a:lnSpc>
                  <a:spcPct val="150000"/>
                </a:lnSpc>
                <a:spcBef>
                  <a:spcPct val="0"/>
                </a:spcBef>
                <a:buNone/>
              </a:pPr>
              <a:r>
                <a:rPr lang="zh-CN" altLang="en-US" sz="1200" dirty="0">
                  <a:solidFill>
                    <a:srgbClr val="FFFFFF"/>
                  </a:solidFill>
                  <a:latin typeface="微软雅黑" panose="020B0503020204020204" pitchFamily="34" charset="-122"/>
                  <a:ea typeface="微软雅黑" panose="020B0503020204020204" pitchFamily="34" charset="-122"/>
                  <a:sym typeface="Franklin Gothic Book" pitchFamily="2" charset="0"/>
                </a:rPr>
                <a:t>击添文字说明点击添加</a:t>
              </a:r>
              <a:endParaRPr lang="en-US" altLang="zh-CN" sz="1200" dirty="0">
                <a:solidFill>
                  <a:srgbClr val="FFFFFF"/>
                </a:solidFill>
                <a:latin typeface="微软雅黑" panose="020B0503020204020204" pitchFamily="34" charset="-122"/>
                <a:ea typeface="微软雅黑" panose="020B0503020204020204" pitchFamily="34" charset="-122"/>
                <a:sym typeface="Franklin Gothic Book" pitchFamily="2" charset="0"/>
              </a:endParaRPr>
            </a:p>
            <a:p>
              <a:pPr marL="0" lvl="0" indent="0" algn="ctr" defTabSz="914400">
                <a:lnSpc>
                  <a:spcPct val="150000"/>
                </a:lnSpc>
                <a:spcBef>
                  <a:spcPct val="0"/>
                </a:spcBef>
                <a:buNone/>
              </a:pPr>
              <a:r>
                <a:rPr lang="zh-CN" altLang="en-US" sz="1200" dirty="0">
                  <a:solidFill>
                    <a:srgbClr val="FFFFFF"/>
                  </a:solidFill>
                  <a:latin typeface="微软雅黑" panose="020B0503020204020204" pitchFamily="34" charset="-122"/>
                  <a:ea typeface="微软雅黑" panose="020B0503020204020204" pitchFamily="34" charset="-122"/>
                  <a:sym typeface="Franklin Gothic Book" pitchFamily="2" charset="0"/>
                </a:rPr>
                <a:t>字明点击添加文说明</a:t>
              </a:r>
              <a:endParaRPr lang="en-US" altLang="zh-CN" sz="1200" dirty="0">
                <a:solidFill>
                  <a:srgbClr val="FFFFFF"/>
                </a:solidFill>
                <a:latin typeface="微软雅黑" panose="020B0503020204020204" pitchFamily="34" charset="-122"/>
                <a:ea typeface="微软雅黑" panose="020B0503020204020204" pitchFamily="34" charset="-122"/>
                <a:sym typeface="Franklin Gothic Book" pitchFamily="2" charset="0"/>
              </a:endParaRPr>
            </a:p>
          </p:txBody>
        </p:sp>
      </p:grpSp>
    </p:spTree>
    <p:custDataLst>
      <p:tags r:id="rId1"/>
    </p:custData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18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20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childTnLst>
                          </p:cTn>
                        </p:par>
                        <p:par>
                          <p:cTn id="14" fill="hold">
                            <p:stCondLst>
                              <p:cond delay="2500"/>
                            </p:stCondLst>
                            <p:childTnLst>
                              <p:par>
                                <p:cTn id="15" presetID="42" presetClass="entr" presetSubtype="0"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autoUpdateAnimBg="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5180097" y="3154509"/>
            <a:ext cx="1882603" cy="3029707"/>
            <a:chOff x="2483768" y="2041525"/>
            <a:chExt cx="1673225" cy="2692401"/>
          </a:xfrm>
        </p:grpSpPr>
        <p:sp>
          <p:nvSpPr>
            <p:cNvPr id="133" name="Freeform 6"/>
            <p:cNvSpPr>
              <a:spLocks noEditPoints="1"/>
            </p:cNvSpPr>
            <p:nvPr/>
          </p:nvSpPr>
          <p:spPr bwMode="auto">
            <a:xfrm>
              <a:off x="2483768" y="2041525"/>
              <a:ext cx="1673225" cy="2036763"/>
            </a:xfrm>
            <a:custGeom>
              <a:avLst/>
              <a:gdLst>
                <a:gd name="T0" fmla="*/ 315 w 1054"/>
                <a:gd name="T1" fmla="*/ 1282 h 1283"/>
                <a:gd name="T2" fmla="*/ 283 w 1054"/>
                <a:gd name="T3" fmla="*/ 1262 h 1283"/>
                <a:gd name="T4" fmla="*/ 275 w 1054"/>
                <a:gd name="T5" fmla="*/ 1235 h 1283"/>
                <a:gd name="T6" fmla="*/ 261 w 1054"/>
                <a:gd name="T7" fmla="*/ 1139 h 1283"/>
                <a:gd name="T8" fmla="*/ 220 w 1054"/>
                <a:gd name="T9" fmla="*/ 1019 h 1283"/>
                <a:gd name="T10" fmla="*/ 110 w 1054"/>
                <a:gd name="T11" fmla="*/ 801 h 1283"/>
                <a:gd name="T12" fmla="*/ 34 w 1054"/>
                <a:gd name="T13" fmla="*/ 669 h 1283"/>
                <a:gd name="T14" fmla="*/ 5 w 1054"/>
                <a:gd name="T15" fmla="*/ 555 h 1283"/>
                <a:gd name="T16" fmla="*/ 5 w 1054"/>
                <a:gd name="T17" fmla="*/ 432 h 1283"/>
                <a:gd name="T18" fmla="*/ 37 w 1054"/>
                <a:gd name="T19" fmla="*/ 311 h 1283"/>
                <a:gd name="T20" fmla="*/ 75 w 1054"/>
                <a:gd name="T21" fmla="*/ 235 h 1283"/>
                <a:gd name="T22" fmla="*/ 139 w 1054"/>
                <a:gd name="T23" fmla="*/ 153 h 1283"/>
                <a:gd name="T24" fmla="*/ 239 w 1054"/>
                <a:gd name="T25" fmla="*/ 73 h 1283"/>
                <a:gd name="T26" fmla="*/ 384 w 1054"/>
                <a:gd name="T27" fmla="*/ 15 h 1283"/>
                <a:gd name="T28" fmla="*/ 527 w 1054"/>
                <a:gd name="T29" fmla="*/ 0 h 1283"/>
                <a:gd name="T30" fmla="*/ 626 w 1054"/>
                <a:gd name="T31" fmla="*/ 7 h 1283"/>
                <a:gd name="T32" fmla="*/ 783 w 1054"/>
                <a:gd name="T33" fmla="*/ 55 h 1283"/>
                <a:gd name="T34" fmla="*/ 894 w 1054"/>
                <a:gd name="T35" fmla="*/ 132 h 1283"/>
                <a:gd name="T36" fmla="*/ 967 w 1054"/>
                <a:gd name="T37" fmla="*/ 215 h 1283"/>
                <a:gd name="T38" fmla="*/ 1005 w 1054"/>
                <a:gd name="T39" fmla="*/ 282 h 1283"/>
                <a:gd name="T40" fmla="*/ 1044 w 1054"/>
                <a:gd name="T41" fmla="*/ 402 h 1283"/>
                <a:gd name="T42" fmla="*/ 1052 w 1054"/>
                <a:gd name="T43" fmla="*/ 525 h 1283"/>
                <a:gd name="T44" fmla="*/ 1031 w 1054"/>
                <a:gd name="T45" fmla="*/ 642 h 1283"/>
                <a:gd name="T46" fmla="*/ 993 w 1054"/>
                <a:gd name="T47" fmla="*/ 721 h 1283"/>
                <a:gd name="T48" fmla="*/ 849 w 1054"/>
                <a:gd name="T49" fmla="*/ 986 h 1283"/>
                <a:gd name="T50" fmla="*/ 800 w 1054"/>
                <a:gd name="T51" fmla="*/ 1110 h 1283"/>
                <a:gd name="T52" fmla="*/ 780 w 1054"/>
                <a:gd name="T53" fmla="*/ 1214 h 1283"/>
                <a:gd name="T54" fmla="*/ 774 w 1054"/>
                <a:gd name="T55" fmla="*/ 1253 h 1283"/>
                <a:gd name="T56" fmla="*/ 749 w 1054"/>
                <a:gd name="T57" fmla="*/ 1279 h 1283"/>
                <a:gd name="T58" fmla="*/ 369 w 1054"/>
                <a:gd name="T59" fmla="*/ 1186 h 1283"/>
                <a:gd name="T60" fmla="*/ 697 w 1054"/>
                <a:gd name="T61" fmla="*/ 1124 h 1283"/>
                <a:gd name="T62" fmla="*/ 741 w 1054"/>
                <a:gd name="T63" fmla="*/ 992 h 1283"/>
                <a:gd name="T64" fmla="*/ 838 w 1054"/>
                <a:gd name="T65" fmla="*/ 792 h 1283"/>
                <a:gd name="T66" fmla="*/ 922 w 1054"/>
                <a:gd name="T67" fmla="*/ 649 h 1283"/>
                <a:gd name="T68" fmla="*/ 950 w 1054"/>
                <a:gd name="T69" fmla="*/ 563 h 1283"/>
                <a:gd name="T70" fmla="*/ 955 w 1054"/>
                <a:gd name="T71" fmla="*/ 467 h 1283"/>
                <a:gd name="T72" fmla="*/ 935 w 1054"/>
                <a:gd name="T73" fmla="*/ 370 h 1283"/>
                <a:gd name="T74" fmla="*/ 905 w 1054"/>
                <a:gd name="T75" fmla="*/ 300 h 1283"/>
                <a:gd name="T76" fmla="*/ 861 w 1054"/>
                <a:gd name="T77" fmla="*/ 237 h 1283"/>
                <a:gd name="T78" fmla="*/ 787 w 1054"/>
                <a:gd name="T79" fmla="*/ 170 h 1283"/>
                <a:gd name="T80" fmla="*/ 677 w 1054"/>
                <a:gd name="T81" fmla="*/ 118 h 1283"/>
                <a:gd name="T82" fmla="*/ 527 w 1054"/>
                <a:gd name="T83" fmla="*/ 97 h 1283"/>
                <a:gd name="T84" fmla="*/ 410 w 1054"/>
                <a:gd name="T85" fmla="*/ 109 h 1283"/>
                <a:gd name="T86" fmla="*/ 290 w 1054"/>
                <a:gd name="T87" fmla="*/ 155 h 1283"/>
                <a:gd name="T88" fmla="*/ 208 w 1054"/>
                <a:gd name="T89" fmla="*/ 220 h 1283"/>
                <a:gd name="T90" fmla="*/ 158 w 1054"/>
                <a:gd name="T91" fmla="*/ 285 h 1283"/>
                <a:gd name="T92" fmla="*/ 128 w 1054"/>
                <a:gd name="T93" fmla="*/ 346 h 1283"/>
                <a:gd name="T94" fmla="*/ 102 w 1054"/>
                <a:gd name="T95" fmla="*/ 443 h 1283"/>
                <a:gd name="T96" fmla="*/ 101 w 1054"/>
                <a:gd name="T97" fmla="*/ 540 h 1283"/>
                <a:gd name="T98" fmla="*/ 123 w 1054"/>
                <a:gd name="T99" fmla="*/ 629 h 1283"/>
                <a:gd name="T100" fmla="*/ 179 w 1054"/>
                <a:gd name="T101" fmla="*/ 728 h 1283"/>
                <a:gd name="T102" fmla="*/ 299 w 1054"/>
                <a:gd name="T103" fmla="*/ 959 h 1283"/>
                <a:gd name="T104" fmla="*/ 349 w 1054"/>
                <a:gd name="T105" fmla="*/ 1092 h 1283"/>
                <a:gd name="T106" fmla="*/ 369 w 1054"/>
                <a:gd name="T107" fmla="*/ 1186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4" h="1283">
                  <a:moveTo>
                    <a:pt x="730" y="1283"/>
                  </a:moveTo>
                  <a:lnTo>
                    <a:pt x="324" y="1283"/>
                  </a:lnTo>
                  <a:lnTo>
                    <a:pt x="324" y="1283"/>
                  </a:lnTo>
                  <a:lnTo>
                    <a:pt x="315" y="1282"/>
                  </a:lnTo>
                  <a:lnTo>
                    <a:pt x="305" y="1279"/>
                  </a:lnTo>
                  <a:lnTo>
                    <a:pt x="296" y="1276"/>
                  </a:lnTo>
                  <a:lnTo>
                    <a:pt x="289" y="1270"/>
                  </a:lnTo>
                  <a:lnTo>
                    <a:pt x="283" y="1262"/>
                  </a:lnTo>
                  <a:lnTo>
                    <a:pt x="280" y="1253"/>
                  </a:lnTo>
                  <a:lnTo>
                    <a:pt x="277" y="1244"/>
                  </a:lnTo>
                  <a:lnTo>
                    <a:pt x="275" y="1235"/>
                  </a:lnTo>
                  <a:lnTo>
                    <a:pt x="275" y="1235"/>
                  </a:lnTo>
                  <a:lnTo>
                    <a:pt x="274" y="1214"/>
                  </a:lnTo>
                  <a:lnTo>
                    <a:pt x="272" y="1189"/>
                  </a:lnTo>
                  <a:lnTo>
                    <a:pt x="268" y="1165"/>
                  </a:lnTo>
                  <a:lnTo>
                    <a:pt x="261" y="1139"/>
                  </a:lnTo>
                  <a:lnTo>
                    <a:pt x="254" y="1110"/>
                  </a:lnTo>
                  <a:lnTo>
                    <a:pt x="243" y="1082"/>
                  </a:lnTo>
                  <a:lnTo>
                    <a:pt x="233" y="1051"/>
                  </a:lnTo>
                  <a:lnTo>
                    <a:pt x="220" y="1019"/>
                  </a:lnTo>
                  <a:lnTo>
                    <a:pt x="205" y="986"/>
                  </a:lnTo>
                  <a:lnTo>
                    <a:pt x="190" y="951"/>
                  </a:lnTo>
                  <a:lnTo>
                    <a:pt x="152" y="878"/>
                  </a:lnTo>
                  <a:lnTo>
                    <a:pt x="110" y="801"/>
                  </a:lnTo>
                  <a:lnTo>
                    <a:pt x="61" y="721"/>
                  </a:lnTo>
                  <a:lnTo>
                    <a:pt x="61" y="721"/>
                  </a:lnTo>
                  <a:lnTo>
                    <a:pt x="46" y="695"/>
                  </a:lnTo>
                  <a:lnTo>
                    <a:pt x="34" y="669"/>
                  </a:lnTo>
                  <a:lnTo>
                    <a:pt x="23" y="642"/>
                  </a:lnTo>
                  <a:lnTo>
                    <a:pt x="16" y="614"/>
                  </a:lnTo>
                  <a:lnTo>
                    <a:pt x="10" y="584"/>
                  </a:lnTo>
                  <a:lnTo>
                    <a:pt x="5" y="555"/>
                  </a:lnTo>
                  <a:lnTo>
                    <a:pt x="2" y="525"/>
                  </a:lnTo>
                  <a:lnTo>
                    <a:pt x="0" y="494"/>
                  </a:lnTo>
                  <a:lnTo>
                    <a:pt x="2" y="463"/>
                  </a:lnTo>
                  <a:lnTo>
                    <a:pt x="5" y="432"/>
                  </a:lnTo>
                  <a:lnTo>
                    <a:pt x="10" y="402"/>
                  </a:lnTo>
                  <a:lnTo>
                    <a:pt x="17" y="372"/>
                  </a:lnTo>
                  <a:lnTo>
                    <a:pt x="26" y="341"/>
                  </a:lnTo>
                  <a:lnTo>
                    <a:pt x="37" y="311"/>
                  </a:lnTo>
                  <a:lnTo>
                    <a:pt x="49" y="282"/>
                  </a:lnTo>
                  <a:lnTo>
                    <a:pt x="64" y="253"/>
                  </a:lnTo>
                  <a:lnTo>
                    <a:pt x="64" y="253"/>
                  </a:lnTo>
                  <a:lnTo>
                    <a:pt x="75" y="235"/>
                  </a:lnTo>
                  <a:lnTo>
                    <a:pt x="87" y="215"/>
                  </a:lnTo>
                  <a:lnTo>
                    <a:pt x="102" y="194"/>
                  </a:lnTo>
                  <a:lnTo>
                    <a:pt x="119" y="173"/>
                  </a:lnTo>
                  <a:lnTo>
                    <a:pt x="139" y="153"/>
                  </a:lnTo>
                  <a:lnTo>
                    <a:pt x="160" y="132"/>
                  </a:lnTo>
                  <a:lnTo>
                    <a:pt x="184" y="111"/>
                  </a:lnTo>
                  <a:lnTo>
                    <a:pt x="210" y="91"/>
                  </a:lnTo>
                  <a:lnTo>
                    <a:pt x="239" y="73"/>
                  </a:lnTo>
                  <a:lnTo>
                    <a:pt x="271" y="55"/>
                  </a:lnTo>
                  <a:lnTo>
                    <a:pt x="305" y="39"/>
                  </a:lnTo>
                  <a:lnTo>
                    <a:pt x="343" y="26"/>
                  </a:lnTo>
                  <a:lnTo>
                    <a:pt x="384" y="15"/>
                  </a:lnTo>
                  <a:lnTo>
                    <a:pt x="428" y="7"/>
                  </a:lnTo>
                  <a:lnTo>
                    <a:pt x="475" y="1"/>
                  </a:lnTo>
                  <a:lnTo>
                    <a:pt x="501" y="0"/>
                  </a:lnTo>
                  <a:lnTo>
                    <a:pt x="527" y="0"/>
                  </a:lnTo>
                  <a:lnTo>
                    <a:pt x="527" y="0"/>
                  </a:lnTo>
                  <a:lnTo>
                    <a:pt x="553" y="0"/>
                  </a:lnTo>
                  <a:lnTo>
                    <a:pt x="579" y="1"/>
                  </a:lnTo>
                  <a:lnTo>
                    <a:pt x="626" y="7"/>
                  </a:lnTo>
                  <a:lnTo>
                    <a:pt x="670" y="15"/>
                  </a:lnTo>
                  <a:lnTo>
                    <a:pt x="711" y="26"/>
                  </a:lnTo>
                  <a:lnTo>
                    <a:pt x="749" y="39"/>
                  </a:lnTo>
                  <a:lnTo>
                    <a:pt x="783" y="55"/>
                  </a:lnTo>
                  <a:lnTo>
                    <a:pt x="815" y="73"/>
                  </a:lnTo>
                  <a:lnTo>
                    <a:pt x="844" y="91"/>
                  </a:lnTo>
                  <a:lnTo>
                    <a:pt x="870" y="111"/>
                  </a:lnTo>
                  <a:lnTo>
                    <a:pt x="894" y="132"/>
                  </a:lnTo>
                  <a:lnTo>
                    <a:pt x="915" y="153"/>
                  </a:lnTo>
                  <a:lnTo>
                    <a:pt x="935" y="173"/>
                  </a:lnTo>
                  <a:lnTo>
                    <a:pt x="952" y="194"/>
                  </a:lnTo>
                  <a:lnTo>
                    <a:pt x="967" y="215"/>
                  </a:lnTo>
                  <a:lnTo>
                    <a:pt x="979" y="235"/>
                  </a:lnTo>
                  <a:lnTo>
                    <a:pt x="990" y="253"/>
                  </a:lnTo>
                  <a:lnTo>
                    <a:pt x="990" y="253"/>
                  </a:lnTo>
                  <a:lnTo>
                    <a:pt x="1005" y="282"/>
                  </a:lnTo>
                  <a:lnTo>
                    <a:pt x="1017" y="311"/>
                  </a:lnTo>
                  <a:lnTo>
                    <a:pt x="1028" y="341"/>
                  </a:lnTo>
                  <a:lnTo>
                    <a:pt x="1037" y="372"/>
                  </a:lnTo>
                  <a:lnTo>
                    <a:pt x="1044" y="402"/>
                  </a:lnTo>
                  <a:lnTo>
                    <a:pt x="1049" y="432"/>
                  </a:lnTo>
                  <a:lnTo>
                    <a:pt x="1052" y="463"/>
                  </a:lnTo>
                  <a:lnTo>
                    <a:pt x="1054" y="494"/>
                  </a:lnTo>
                  <a:lnTo>
                    <a:pt x="1052" y="525"/>
                  </a:lnTo>
                  <a:lnTo>
                    <a:pt x="1049" y="555"/>
                  </a:lnTo>
                  <a:lnTo>
                    <a:pt x="1044" y="584"/>
                  </a:lnTo>
                  <a:lnTo>
                    <a:pt x="1038" y="614"/>
                  </a:lnTo>
                  <a:lnTo>
                    <a:pt x="1031" y="642"/>
                  </a:lnTo>
                  <a:lnTo>
                    <a:pt x="1020" y="669"/>
                  </a:lnTo>
                  <a:lnTo>
                    <a:pt x="1008" y="695"/>
                  </a:lnTo>
                  <a:lnTo>
                    <a:pt x="993" y="721"/>
                  </a:lnTo>
                  <a:lnTo>
                    <a:pt x="993" y="721"/>
                  </a:lnTo>
                  <a:lnTo>
                    <a:pt x="944" y="801"/>
                  </a:lnTo>
                  <a:lnTo>
                    <a:pt x="902" y="878"/>
                  </a:lnTo>
                  <a:lnTo>
                    <a:pt x="864" y="951"/>
                  </a:lnTo>
                  <a:lnTo>
                    <a:pt x="849" y="986"/>
                  </a:lnTo>
                  <a:lnTo>
                    <a:pt x="834" y="1019"/>
                  </a:lnTo>
                  <a:lnTo>
                    <a:pt x="821" y="1051"/>
                  </a:lnTo>
                  <a:lnTo>
                    <a:pt x="811" y="1082"/>
                  </a:lnTo>
                  <a:lnTo>
                    <a:pt x="800" y="1110"/>
                  </a:lnTo>
                  <a:lnTo>
                    <a:pt x="793" y="1139"/>
                  </a:lnTo>
                  <a:lnTo>
                    <a:pt x="787" y="1165"/>
                  </a:lnTo>
                  <a:lnTo>
                    <a:pt x="782" y="1189"/>
                  </a:lnTo>
                  <a:lnTo>
                    <a:pt x="780" y="1214"/>
                  </a:lnTo>
                  <a:lnTo>
                    <a:pt x="779" y="1235"/>
                  </a:lnTo>
                  <a:lnTo>
                    <a:pt x="779" y="1235"/>
                  </a:lnTo>
                  <a:lnTo>
                    <a:pt x="777" y="1244"/>
                  </a:lnTo>
                  <a:lnTo>
                    <a:pt x="774" y="1253"/>
                  </a:lnTo>
                  <a:lnTo>
                    <a:pt x="771" y="1262"/>
                  </a:lnTo>
                  <a:lnTo>
                    <a:pt x="765" y="1270"/>
                  </a:lnTo>
                  <a:lnTo>
                    <a:pt x="758" y="1276"/>
                  </a:lnTo>
                  <a:lnTo>
                    <a:pt x="749" y="1279"/>
                  </a:lnTo>
                  <a:lnTo>
                    <a:pt x="739" y="1282"/>
                  </a:lnTo>
                  <a:lnTo>
                    <a:pt x="730" y="1283"/>
                  </a:lnTo>
                  <a:lnTo>
                    <a:pt x="730" y="1283"/>
                  </a:lnTo>
                  <a:close/>
                  <a:moveTo>
                    <a:pt x="369" y="1186"/>
                  </a:moveTo>
                  <a:lnTo>
                    <a:pt x="685" y="1186"/>
                  </a:lnTo>
                  <a:lnTo>
                    <a:pt x="685" y="1186"/>
                  </a:lnTo>
                  <a:lnTo>
                    <a:pt x="689" y="1156"/>
                  </a:lnTo>
                  <a:lnTo>
                    <a:pt x="697" y="1124"/>
                  </a:lnTo>
                  <a:lnTo>
                    <a:pt x="705" y="1092"/>
                  </a:lnTo>
                  <a:lnTo>
                    <a:pt x="715" y="1059"/>
                  </a:lnTo>
                  <a:lnTo>
                    <a:pt x="727" y="1025"/>
                  </a:lnTo>
                  <a:lnTo>
                    <a:pt x="741" y="992"/>
                  </a:lnTo>
                  <a:lnTo>
                    <a:pt x="755" y="959"/>
                  </a:lnTo>
                  <a:lnTo>
                    <a:pt x="770" y="924"/>
                  </a:lnTo>
                  <a:lnTo>
                    <a:pt x="803" y="857"/>
                  </a:lnTo>
                  <a:lnTo>
                    <a:pt x="838" y="792"/>
                  </a:lnTo>
                  <a:lnTo>
                    <a:pt x="875" y="728"/>
                  </a:lnTo>
                  <a:lnTo>
                    <a:pt x="911" y="669"/>
                  </a:lnTo>
                  <a:lnTo>
                    <a:pt x="911" y="669"/>
                  </a:lnTo>
                  <a:lnTo>
                    <a:pt x="922" y="649"/>
                  </a:lnTo>
                  <a:lnTo>
                    <a:pt x="931" y="629"/>
                  </a:lnTo>
                  <a:lnTo>
                    <a:pt x="938" y="608"/>
                  </a:lnTo>
                  <a:lnTo>
                    <a:pt x="946" y="585"/>
                  </a:lnTo>
                  <a:lnTo>
                    <a:pt x="950" y="563"/>
                  </a:lnTo>
                  <a:lnTo>
                    <a:pt x="953" y="540"/>
                  </a:lnTo>
                  <a:lnTo>
                    <a:pt x="955" y="516"/>
                  </a:lnTo>
                  <a:lnTo>
                    <a:pt x="956" y="491"/>
                  </a:lnTo>
                  <a:lnTo>
                    <a:pt x="955" y="467"/>
                  </a:lnTo>
                  <a:lnTo>
                    <a:pt x="952" y="443"/>
                  </a:lnTo>
                  <a:lnTo>
                    <a:pt x="947" y="419"/>
                  </a:lnTo>
                  <a:lnTo>
                    <a:pt x="943" y="393"/>
                  </a:lnTo>
                  <a:lnTo>
                    <a:pt x="935" y="370"/>
                  </a:lnTo>
                  <a:lnTo>
                    <a:pt x="926" y="346"/>
                  </a:lnTo>
                  <a:lnTo>
                    <a:pt x="917" y="323"/>
                  </a:lnTo>
                  <a:lnTo>
                    <a:pt x="905" y="300"/>
                  </a:lnTo>
                  <a:lnTo>
                    <a:pt x="905" y="300"/>
                  </a:lnTo>
                  <a:lnTo>
                    <a:pt x="896" y="285"/>
                  </a:lnTo>
                  <a:lnTo>
                    <a:pt x="887" y="270"/>
                  </a:lnTo>
                  <a:lnTo>
                    <a:pt x="875" y="253"/>
                  </a:lnTo>
                  <a:lnTo>
                    <a:pt x="861" y="237"/>
                  </a:lnTo>
                  <a:lnTo>
                    <a:pt x="846" y="220"/>
                  </a:lnTo>
                  <a:lnTo>
                    <a:pt x="827" y="203"/>
                  </a:lnTo>
                  <a:lnTo>
                    <a:pt x="808" y="186"/>
                  </a:lnTo>
                  <a:lnTo>
                    <a:pt x="787" y="170"/>
                  </a:lnTo>
                  <a:lnTo>
                    <a:pt x="764" y="155"/>
                  </a:lnTo>
                  <a:lnTo>
                    <a:pt x="736" y="141"/>
                  </a:lnTo>
                  <a:lnTo>
                    <a:pt x="709" y="129"/>
                  </a:lnTo>
                  <a:lnTo>
                    <a:pt x="677" y="118"/>
                  </a:lnTo>
                  <a:lnTo>
                    <a:pt x="644" y="109"/>
                  </a:lnTo>
                  <a:lnTo>
                    <a:pt x="607" y="103"/>
                  </a:lnTo>
                  <a:lnTo>
                    <a:pt x="569" y="99"/>
                  </a:lnTo>
                  <a:lnTo>
                    <a:pt x="527" y="97"/>
                  </a:lnTo>
                  <a:lnTo>
                    <a:pt x="527" y="97"/>
                  </a:lnTo>
                  <a:lnTo>
                    <a:pt x="485" y="99"/>
                  </a:lnTo>
                  <a:lnTo>
                    <a:pt x="447" y="103"/>
                  </a:lnTo>
                  <a:lnTo>
                    <a:pt x="410" y="109"/>
                  </a:lnTo>
                  <a:lnTo>
                    <a:pt x="377" y="118"/>
                  </a:lnTo>
                  <a:lnTo>
                    <a:pt x="345" y="129"/>
                  </a:lnTo>
                  <a:lnTo>
                    <a:pt x="318" y="141"/>
                  </a:lnTo>
                  <a:lnTo>
                    <a:pt x="290" y="155"/>
                  </a:lnTo>
                  <a:lnTo>
                    <a:pt x="268" y="170"/>
                  </a:lnTo>
                  <a:lnTo>
                    <a:pt x="246" y="186"/>
                  </a:lnTo>
                  <a:lnTo>
                    <a:pt x="227" y="203"/>
                  </a:lnTo>
                  <a:lnTo>
                    <a:pt x="208" y="220"/>
                  </a:lnTo>
                  <a:lnTo>
                    <a:pt x="193" y="237"/>
                  </a:lnTo>
                  <a:lnTo>
                    <a:pt x="179" y="253"/>
                  </a:lnTo>
                  <a:lnTo>
                    <a:pt x="167" y="270"/>
                  </a:lnTo>
                  <a:lnTo>
                    <a:pt x="158" y="285"/>
                  </a:lnTo>
                  <a:lnTo>
                    <a:pt x="149" y="300"/>
                  </a:lnTo>
                  <a:lnTo>
                    <a:pt x="149" y="300"/>
                  </a:lnTo>
                  <a:lnTo>
                    <a:pt x="137" y="323"/>
                  </a:lnTo>
                  <a:lnTo>
                    <a:pt x="128" y="346"/>
                  </a:lnTo>
                  <a:lnTo>
                    <a:pt x="119" y="370"/>
                  </a:lnTo>
                  <a:lnTo>
                    <a:pt x="111" y="393"/>
                  </a:lnTo>
                  <a:lnTo>
                    <a:pt x="107" y="419"/>
                  </a:lnTo>
                  <a:lnTo>
                    <a:pt x="102" y="443"/>
                  </a:lnTo>
                  <a:lnTo>
                    <a:pt x="99" y="467"/>
                  </a:lnTo>
                  <a:lnTo>
                    <a:pt x="98" y="491"/>
                  </a:lnTo>
                  <a:lnTo>
                    <a:pt x="99" y="516"/>
                  </a:lnTo>
                  <a:lnTo>
                    <a:pt x="101" y="540"/>
                  </a:lnTo>
                  <a:lnTo>
                    <a:pt x="104" y="563"/>
                  </a:lnTo>
                  <a:lnTo>
                    <a:pt x="108" y="585"/>
                  </a:lnTo>
                  <a:lnTo>
                    <a:pt x="116" y="608"/>
                  </a:lnTo>
                  <a:lnTo>
                    <a:pt x="123" y="629"/>
                  </a:lnTo>
                  <a:lnTo>
                    <a:pt x="132" y="649"/>
                  </a:lnTo>
                  <a:lnTo>
                    <a:pt x="143" y="669"/>
                  </a:lnTo>
                  <a:lnTo>
                    <a:pt x="143" y="669"/>
                  </a:lnTo>
                  <a:lnTo>
                    <a:pt x="179" y="728"/>
                  </a:lnTo>
                  <a:lnTo>
                    <a:pt x="216" y="792"/>
                  </a:lnTo>
                  <a:lnTo>
                    <a:pt x="251" y="857"/>
                  </a:lnTo>
                  <a:lnTo>
                    <a:pt x="284" y="924"/>
                  </a:lnTo>
                  <a:lnTo>
                    <a:pt x="299" y="959"/>
                  </a:lnTo>
                  <a:lnTo>
                    <a:pt x="313" y="992"/>
                  </a:lnTo>
                  <a:lnTo>
                    <a:pt x="327" y="1025"/>
                  </a:lnTo>
                  <a:lnTo>
                    <a:pt x="339" y="1059"/>
                  </a:lnTo>
                  <a:lnTo>
                    <a:pt x="349" y="1092"/>
                  </a:lnTo>
                  <a:lnTo>
                    <a:pt x="357" y="1124"/>
                  </a:lnTo>
                  <a:lnTo>
                    <a:pt x="365" y="1156"/>
                  </a:lnTo>
                  <a:lnTo>
                    <a:pt x="369" y="1186"/>
                  </a:lnTo>
                  <a:lnTo>
                    <a:pt x="369" y="118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34" name="Freeform 5"/>
            <p:cNvSpPr/>
            <p:nvPr/>
          </p:nvSpPr>
          <p:spPr bwMode="auto">
            <a:xfrm>
              <a:off x="2566982" y="2117725"/>
              <a:ext cx="1517650" cy="1884363"/>
            </a:xfrm>
            <a:custGeom>
              <a:avLst/>
              <a:gdLst>
                <a:gd name="T0" fmla="*/ 478 w 956"/>
                <a:gd name="T1" fmla="*/ 0 h 1187"/>
                <a:gd name="T2" fmla="*/ 399 w 956"/>
                <a:gd name="T3" fmla="*/ 5 h 1187"/>
                <a:gd name="T4" fmla="*/ 330 w 956"/>
                <a:gd name="T5" fmla="*/ 19 h 1187"/>
                <a:gd name="T6" fmla="*/ 266 w 956"/>
                <a:gd name="T7" fmla="*/ 41 h 1187"/>
                <a:gd name="T8" fmla="*/ 208 w 956"/>
                <a:gd name="T9" fmla="*/ 70 h 1187"/>
                <a:gd name="T10" fmla="*/ 158 w 956"/>
                <a:gd name="T11" fmla="*/ 107 h 1187"/>
                <a:gd name="T12" fmla="*/ 116 w 956"/>
                <a:gd name="T13" fmla="*/ 148 h 1187"/>
                <a:gd name="T14" fmla="*/ 79 w 956"/>
                <a:gd name="T15" fmla="*/ 193 h 1187"/>
                <a:gd name="T16" fmla="*/ 50 w 956"/>
                <a:gd name="T17" fmla="*/ 242 h 1187"/>
                <a:gd name="T18" fmla="*/ 28 w 956"/>
                <a:gd name="T19" fmla="*/ 293 h 1187"/>
                <a:gd name="T20" fmla="*/ 12 w 956"/>
                <a:gd name="T21" fmla="*/ 346 h 1187"/>
                <a:gd name="T22" fmla="*/ 3 w 956"/>
                <a:gd name="T23" fmla="*/ 399 h 1187"/>
                <a:gd name="T24" fmla="*/ 0 w 956"/>
                <a:gd name="T25" fmla="*/ 454 h 1187"/>
                <a:gd name="T26" fmla="*/ 5 w 956"/>
                <a:gd name="T27" fmla="*/ 506 h 1187"/>
                <a:gd name="T28" fmla="*/ 14 w 956"/>
                <a:gd name="T29" fmla="*/ 556 h 1187"/>
                <a:gd name="T30" fmla="*/ 31 w 956"/>
                <a:gd name="T31" fmla="*/ 603 h 1187"/>
                <a:gd name="T32" fmla="*/ 53 w 956"/>
                <a:gd name="T33" fmla="*/ 647 h 1187"/>
                <a:gd name="T34" fmla="*/ 102 w 956"/>
                <a:gd name="T35" fmla="*/ 727 h 1187"/>
                <a:gd name="T36" fmla="*/ 184 w 956"/>
                <a:gd name="T37" fmla="*/ 880 h 1187"/>
                <a:gd name="T38" fmla="*/ 216 w 956"/>
                <a:gd name="T39" fmla="*/ 952 h 1187"/>
                <a:gd name="T40" fmla="*/ 242 w 956"/>
                <a:gd name="T41" fmla="*/ 1017 h 1187"/>
                <a:gd name="T42" fmla="*/ 260 w 956"/>
                <a:gd name="T43" fmla="*/ 1079 h 1187"/>
                <a:gd name="T44" fmla="*/ 270 w 956"/>
                <a:gd name="T45" fmla="*/ 1135 h 1187"/>
                <a:gd name="T46" fmla="*/ 275 w 956"/>
                <a:gd name="T47" fmla="*/ 1187 h 1187"/>
                <a:gd name="T48" fmla="*/ 478 w 956"/>
                <a:gd name="T49" fmla="*/ 1187 h 1187"/>
                <a:gd name="T50" fmla="*/ 682 w 956"/>
                <a:gd name="T51" fmla="*/ 1187 h 1187"/>
                <a:gd name="T52" fmla="*/ 683 w 956"/>
                <a:gd name="T53" fmla="*/ 1163 h 1187"/>
                <a:gd name="T54" fmla="*/ 691 w 956"/>
                <a:gd name="T55" fmla="*/ 1108 h 1187"/>
                <a:gd name="T56" fmla="*/ 706 w 956"/>
                <a:gd name="T57" fmla="*/ 1049 h 1187"/>
                <a:gd name="T58" fmla="*/ 727 w 956"/>
                <a:gd name="T59" fmla="*/ 985 h 1187"/>
                <a:gd name="T60" fmla="*/ 756 w 956"/>
                <a:gd name="T61" fmla="*/ 915 h 1187"/>
                <a:gd name="T62" fmla="*/ 811 w 956"/>
                <a:gd name="T63" fmla="*/ 806 h 1187"/>
                <a:gd name="T64" fmla="*/ 903 w 956"/>
                <a:gd name="T65" fmla="*/ 647 h 1187"/>
                <a:gd name="T66" fmla="*/ 915 w 956"/>
                <a:gd name="T67" fmla="*/ 625 h 1187"/>
                <a:gd name="T68" fmla="*/ 935 w 956"/>
                <a:gd name="T69" fmla="*/ 580 h 1187"/>
                <a:gd name="T70" fmla="*/ 947 w 956"/>
                <a:gd name="T71" fmla="*/ 531 h 1187"/>
                <a:gd name="T72" fmla="*/ 955 w 956"/>
                <a:gd name="T73" fmla="*/ 480 h 1187"/>
                <a:gd name="T74" fmla="*/ 955 w 956"/>
                <a:gd name="T75" fmla="*/ 427 h 1187"/>
                <a:gd name="T76" fmla="*/ 949 w 956"/>
                <a:gd name="T77" fmla="*/ 374 h 1187"/>
                <a:gd name="T78" fmla="*/ 937 w 956"/>
                <a:gd name="T79" fmla="*/ 319 h 1187"/>
                <a:gd name="T80" fmla="*/ 918 w 956"/>
                <a:gd name="T81" fmla="*/ 267 h 1187"/>
                <a:gd name="T82" fmla="*/ 893 w 956"/>
                <a:gd name="T83" fmla="*/ 217 h 1187"/>
                <a:gd name="T84" fmla="*/ 859 w 956"/>
                <a:gd name="T85" fmla="*/ 169 h 1187"/>
                <a:gd name="T86" fmla="*/ 820 w 956"/>
                <a:gd name="T87" fmla="*/ 126 h 1187"/>
                <a:gd name="T88" fmla="*/ 774 w 956"/>
                <a:gd name="T89" fmla="*/ 88 h 1187"/>
                <a:gd name="T90" fmla="*/ 721 w 956"/>
                <a:gd name="T91" fmla="*/ 55 h 1187"/>
                <a:gd name="T92" fmla="*/ 660 w 956"/>
                <a:gd name="T93" fmla="*/ 29 h 1187"/>
                <a:gd name="T94" fmla="*/ 594 w 956"/>
                <a:gd name="T95" fmla="*/ 11 h 1187"/>
                <a:gd name="T96" fmla="*/ 518 w 956"/>
                <a:gd name="T97" fmla="*/ 2 h 1187"/>
                <a:gd name="T98" fmla="*/ 478 w 956"/>
                <a:gd name="T99" fmla="*/ 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56" h="1187">
                  <a:moveTo>
                    <a:pt x="478" y="0"/>
                  </a:moveTo>
                  <a:lnTo>
                    <a:pt x="478" y="0"/>
                  </a:lnTo>
                  <a:lnTo>
                    <a:pt x="439" y="2"/>
                  </a:lnTo>
                  <a:lnTo>
                    <a:pt x="399" y="5"/>
                  </a:lnTo>
                  <a:lnTo>
                    <a:pt x="363" y="11"/>
                  </a:lnTo>
                  <a:lnTo>
                    <a:pt x="330" y="19"/>
                  </a:lnTo>
                  <a:lnTo>
                    <a:pt x="296" y="29"/>
                  </a:lnTo>
                  <a:lnTo>
                    <a:pt x="266" y="41"/>
                  </a:lnTo>
                  <a:lnTo>
                    <a:pt x="236" y="55"/>
                  </a:lnTo>
                  <a:lnTo>
                    <a:pt x="208" y="70"/>
                  </a:lnTo>
                  <a:lnTo>
                    <a:pt x="182" y="88"/>
                  </a:lnTo>
                  <a:lnTo>
                    <a:pt x="158" y="107"/>
                  </a:lnTo>
                  <a:lnTo>
                    <a:pt x="137" y="126"/>
                  </a:lnTo>
                  <a:lnTo>
                    <a:pt x="116" y="148"/>
                  </a:lnTo>
                  <a:lnTo>
                    <a:pt x="97" y="169"/>
                  </a:lnTo>
                  <a:lnTo>
                    <a:pt x="79" y="193"/>
                  </a:lnTo>
                  <a:lnTo>
                    <a:pt x="64" y="217"/>
                  </a:lnTo>
                  <a:lnTo>
                    <a:pt x="50" y="242"/>
                  </a:lnTo>
                  <a:lnTo>
                    <a:pt x="38" y="267"/>
                  </a:lnTo>
                  <a:lnTo>
                    <a:pt x="28" y="293"/>
                  </a:lnTo>
                  <a:lnTo>
                    <a:pt x="20" y="319"/>
                  </a:lnTo>
                  <a:lnTo>
                    <a:pt x="12" y="346"/>
                  </a:lnTo>
                  <a:lnTo>
                    <a:pt x="8" y="374"/>
                  </a:lnTo>
                  <a:lnTo>
                    <a:pt x="3" y="399"/>
                  </a:lnTo>
                  <a:lnTo>
                    <a:pt x="2" y="427"/>
                  </a:lnTo>
                  <a:lnTo>
                    <a:pt x="0" y="454"/>
                  </a:lnTo>
                  <a:lnTo>
                    <a:pt x="2" y="480"/>
                  </a:lnTo>
                  <a:lnTo>
                    <a:pt x="5" y="506"/>
                  </a:lnTo>
                  <a:lnTo>
                    <a:pt x="9" y="531"/>
                  </a:lnTo>
                  <a:lnTo>
                    <a:pt x="14" y="556"/>
                  </a:lnTo>
                  <a:lnTo>
                    <a:pt x="22" y="580"/>
                  </a:lnTo>
                  <a:lnTo>
                    <a:pt x="31" y="603"/>
                  </a:lnTo>
                  <a:lnTo>
                    <a:pt x="41" y="625"/>
                  </a:lnTo>
                  <a:lnTo>
                    <a:pt x="53" y="647"/>
                  </a:lnTo>
                  <a:lnTo>
                    <a:pt x="53" y="647"/>
                  </a:lnTo>
                  <a:lnTo>
                    <a:pt x="102" y="727"/>
                  </a:lnTo>
                  <a:lnTo>
                    <a:pt x="146" y="806"/>
                  </a:lnTo>
                  <a:lnTo>
                    <a:pt x="184" y="880"/>
                  </a:lnTo>
                  <a:lnTo>
                    <a:pt x="201" y="915"/>
                  </a:lnTo>
                  <a:lnTo>
                    <a:pt x="216" y="952"/>
                  </a:lnTo>
                  <a:lnTo>
                    <a:pt x="230" y="985"/>
                  </a:lnTo>
                  <a:lnTo>
                    <a:pt x="242" y="1017"/>
                  </a:lnTo>
                  <a:lnTo>
                    <a:pt x="251" y="1049"/>
                  </a:lnTo>
                  <a:lnTo>
                    <a:pt x="260" y="1079"/>
                  </a:lnTo>
                  <a:lnTo>
                    <a:pt x="266" y="1108"/>
                  </a:lnTo>
                  <a:lnTo>
                    <a:pt x="270" y="1135"/>
                  </a:lnTo>
                  <a:lnTo>
                    <a:pt x="274" y="1163"/>
                  </a:lnTo>
                  <a:lnTo>
                    <a:pt x="275" y="1187"/>
                  </a:lnTo>
                  <a:lnTo>
                    <a:pt x="275" y="1187"/>
                  </a:lnTo>
                  <a:lnTo>
                    <a:pt x="478" y="1187"/>
                  </a:lnTo>
                  <a:lnTo>
                    <a:pt x="478" y="1187"/>
                  </a:lnTo>
                  <a:lnTo>
                    <a:pt x="682" y="1187"/>
                  </a:lnTo>
                  <a:lnTo>
                    <a:pt x="682" y="1187"/>
                  </a:lnTo>
                  <a:lnTo>
                    <a:pt x="683" y="1163"/>
                  </a:lnTo>
                  <a:lnTo>
                    <a:pt x="686" y="1135"/>
                  </a:lnTo>
                  <a:lnTo>
                    <a:pt x="691" y="1108"/>
                  </a:lnTo>
                  <a:lnTo>
                    <a:pt x="697" y="1079"/>
                  </a:lnTo>
                  <a:lnTo>
                    <a:pt x="706" y="1049"/>
                  </a:lnTo>
                  <a:lnTo>
                    <a:pt x="715" y="1017"/>
                  </a:lnTo>
                  <a:lnTo>
                    <a:pt x="727" y="985"/>
                  </a:lnTo>
                  <a:lnTo>
                    <a:pt x="741" y="952"/>
                  </a:lnTo>
                  <a:lnTo>
                    <a:pt x="756" y="915"/>
                  </a:lnTo>
                  <a:lnTo>
                    <a:pt x="773" y="880"/>
                  </a:lnTo>
                  <a:lnTo>
                    <a:pt x="811" y="806"/>
                  </a:lnTo>
                  <a:lnTo>
                    <a:pt x="855" y="727"/>
                  </a:lnTo>
                  <a:lnTo>
                    <a:pt x="903" y="647"/>
                  </a:lnTo>
                  <a:lnTo>
                    <a:pt x="903" y="647"/>
                  </a:lnTo>
                  <a:lnTo>
                    <a:pt x="915" y="625"/>
                  </a:lnTo>
                  <a:lnTo>
                    <a:pt x="926" y="603"/>
                  </a:lnTo>
                  <a:lnTo>
                    <a:pt x="935" y="580"/>
                  </a:lnTo>
                  <a:lnTo>
                    <a:pt x="943" y="556"/>
                  </a:lnTo>
                  <a:lnTo>
                    <a:pt x="947" y="531"/>
                  </a:lnTo>
                  <a:lnTo>
                    <a:pt x="952" y="506"/>
                  </a:lnTo>
                  <a:lnTo>
                    <a:pt x="955" y="480"/>
                  </a:lnTo>
                  <a:lnTo>
                    <a:pt x="956" y="454"/>
                  </a:lnTo>
                  <a:lnTo>
                    <a:pt x="955" y="427"/>
                  </a:lnTo>
                  <a:lnTo>
                    <a:pt x="953" y="399"/>
                  </a:lnTo>
                  <a:lnTo>
                    <a:pt x="949" y="374"/>
                  </a:lnTo>
                  <a:lnTo>
                    <a:pt x="944" y="346"/>
                  </a:lnTo>
                  <a:lnTo>
                    <a:pt x="937" y="319"/>
                  </a:lnTo>
                  <a:lnTo>
                    <a:pt x="929" y="293"/>
                  </a:lnTo>
                  <a:lnTo>
                    <a:pt x="918" y="267"/>
                  </a:lnTo>
                  <a:lnTo>
                    <a:pt x="906" y="242"/>
                  </a:lnTo>
                  <a:lnTo>
                    <a:pt x="893" y="217"/>
                  </a:lnTo>
                  <a:lnTo>
                    <a:pt x="877" y="193"/>
                  </a:lnTo>
                  <a:lnTo>
                    <a:pt x="859" y="169"/>
                  </a:lnTo>
                  <a:lnTo>
                    <a:pt x="841" y="148"/>
                  </a:lnTo>
                  <a:lnTo>
                    <a:pt x="820" y="126"/>
                  </a:lnTo>
                  <a:lnTo>
                    <a:pt x="799" y="107"/>
                  </a:lnTo>
                  <a:lnTo>
                    <a:pt x="774" y="88"/>
                  </a:lnTo>
                  <a:lnTo>
                    <a:pt x="749" y="70"/>
                  </a:lnTo>
                  <a:lnTo>
                    <a:pt x="721" y="55"/>
                  </a:lnTo>
                  <a:lnTo>
                    <a:pt x="691" y="41"/>
                  </a:lnTo>
                  <a:lnTo>
                    <a:pt x="660" y="29"/>
                  </a:lnTo>
                  <a:lnTo>
                    <a:pt x="627" y="19"/>
                  </a:lnTo>
                  <a:lnTo>
                    <a:pt x="594" y="11"/>
                  </a:lnTo>
                  <a:lnTo>
                    <a:pt x="557" y="5"/>
                  </a:lnTo>
                  <a:lnTo>
                    <a:pt x="518" y="2"/>
                  </a:lnTo>
                  <a:lnTo>
                    <a:pt x="478" y="0"/>
                  </a:lnTo>
                  <a:lnTo>
                    <a:pt x="478" y="0"/>
                  </a:ln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35" name="Freeform 7"/>
            <p:cNvSpPr/>
            <p:nvPr/>
          </p:nvSpPr>
          <p:spPr bwMode="auto">
            <a:xfrm>
              <a:off x="2988593" y="4184650"/>
              <a:ext cx="630238" cy="134938"/>
            </a:xfrm>
            <a:custGeom>
              <a:avLst/>
              <a:gdLst>
                <a:gd name="T0" fmla="*/ 355 w 397"/>
                <a:gd name="T1" fmla="*/ 85 h 85"/>
                <a:gd name="T2" fmla="*/ 42 w 397"/>
                <a:gd name="T3" fmla="*/ 85 h 85"/>
                <a:gd name="T4" fmla="*/ 42 w 397"/>
                <a:gd name="T5" fmla="*/ 85 h 85"/>
                <a:gd name="T6" fmla="*/ 33 w 397"/>
                <a:gd name="T7" fmla="*/ 84 h 85"/>
                <a:gd name="T8" fmla="*/ 25 w 397"/>
                <a:gd name="T9" fmla="*/ 82 h 85"/>
                <a:gd name="T10" fmla="*/ 18 w 397"/>
                <a:gd name="T11" fmla="*/ 77 h 85"/>
                <a:gd name="T12" fmla="*/ 12 w 397"/>
                <a:gd name="T13" fmla="*/ 73 h 85"/>
                <a:gd name="T14" fmla="*/ 7 w 397"/>
                <a:gd name="T15" fmla="*/ 67 h 85"/>
                <a:gd name="T16" fmla="*/ 3 w 397"/>
                <a:gd name="T17" fmla="*/ 59 h 85"/>
                <a:gd name="T18" fmla="*/ 1 w 397"/>
                <a:gd name="T19" fmla="*/ 52 h 85"/>
                <a:gd name="T20" fmla="*/ 0 w 397"/>
                <a:gd name="T21" fmla="*/ 43 h 85"/>
                <a:gd name="T22" fmla="*/ 0 w 397"/>
                <a:gd name="T23" fmla="*/ 43 h 85"/>
                <a:gd name="T24" fmla="*/ 0 w 397"/>
                <a:gd name="T25" fmla="*/ 43 h 85"/>
                <a:gd name="T26" fmla="*/ 1 w 397"/>
                <a:gd name="T27" fmla="*/ 33 h 85"/>
                <a:gd name="T28" fmla="*/ 3 w 397"/>
                <a:gd name="T29" fmla="*/ 26 h 85"/>
                <a:gd name="T30" fmla="*/ 7 w 397"/>
                <a:gd name="T31" fmla="*/ 18 h 85"/>
                <a:gd name="T32" fmla="*/ 12 w 397"/>
                <a:gd name="T33" fmla="*/ 12 h 85"/>
                <a:gd name="T34" fmla="*/ 18 w 397"/>
                <a:gd name="T35" fmla="*/ 8 h 85"/>
                <a:gd name="T36" fmla="*/ 25 w 397"/>
                <a:gd name="T37" fmla="*/ 3 h 85"/>
                <a:gd name="T38" fmla="*/ 33 w 397"/>
                <a:gd name="T39" fmla="*/ 2 h 85"/>
                <a:gd name="T40" fmla="*/ 42 w 397"/>
                <a:gd name="T41" fmla="*/ 0 h 85"/>
                <a:gd name="T42" fmla="*/ 355 w 397"/>
                <a:gd name="T43" fmla="*/ 0 h 85"/>
                <a:gd name="T44" fmla="*/ 355 w 397"/>
                <a:gd name="T45" fmla="*/ 0 h 85"/>
                <a:gd name="T46" fmla="*/ 364 w 397"/>
                <a:gd name="T47" fmla="*/ 2 h 85"/>
                <a:gd name="T48" fmla="*/ 371 w 397"/>
                <a:gd name="T49" fmla="*/ 3 h 85"/>
                <a:gd name="T50" fmla="*/ 379 w 397"/>
                <a:gd name="T51" fmla="*/ 8 h 85"/>
                <a:gd name="T52" fmla="*/ 385 w 397"/>
                <a:gd name="T53" fmla="*/ 12 h 85"/>
                <a:gd name="T54" fmla="*/ 390 w 397"/>
                <a:gd name="T55" fmla="*/ 18 h 85"/>
                <a:gd name="T56" fmla="*/ 394 w 397"/>
                <a:gd name="T57" fmla="*/ 26 h 85"/>
                <a:gd name="T58" fmla="*/ 396 w 397"/>
                <a:gd name="T59" fmla="*/ 33 h 85"/>
                <a:gd name="T60" fmla="*/ 397 w 397"/>
                <a:gd name="T61" fmla="*/ 43 h 85"/>
                <a:gd name="T62" fmla="*/ 397 w 397"/>
                <a:gd name="T63" fmla="*/ 43 h 85"/>
                <a:gd name="T64" fmla="*/ 397 w 397"/>
                <a:gd name="T65" fmla="*/ 43 h 85"/>
                <a:gd name="T66" fmla="*/ 396 w 397"/>
                <a:gd name="T67" fmla="*/ 52 h 85"/>
                <a:gd name="T68" fmla="*/ 394 w 397"/>
                <a:gd name="T69" fmla="*/ 59 h 85"/>
                <a:gd name="T70" fmla="*/ 390 w 397"/>
                <a:gd name="T71" fmla="*/ 67 h 85"/>
                <a:gd name="T72" fmla="*/ 385 w 397"/>
                <a:gd name="T73" fmla="*/ 73 h 85"/>
                <a:gd name="T74" fmla="*/ 379 w 397"/>
                <a:gd name="T75" fmla="*/ 77 h 85"/>
                <a:gd name="T76" fmla="*/ 371 w 397"/>
                <a:gd name="T77" fmla="*/ 82 h 85"/>
                <a:gd name="T78" fmla="*/ 364 w 397"/>
                <a:gd name="T79" fmla="*/ 84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4"/>
                  </a:lnTo>
                  <a:lnTo>
                    <a:pt x="25" y="82"/>
                  </a:lnTo>
                  <a:lnTo>
                    <a:pt x="18" y="77"/>
                  </a:lnTo>
                  <a:lnTo>
                    <a:pt x="12" y="73"/>
                  </a:lnTo>
                  <a:lnTo>
                    <a:pt x="7" y="67"/>
                  </a:lnTo>
                  <a:lnTo>
                    <a:pt x="3" y="59"/>
                  </a:lnTo>
                  <a:lnTo>
                    <a:pt x="1" y="52"/>
                  </a:lnTo>
                  <a:lnTo>
                    <a:pt x="0" y="43"/>
                  </a:lnTo>
                  <a:lnTo>
                    <a:pt x="0" y="43"/>
                  </a:lnTo>
                  <a:lnTo>
                    <a:pt x="0" y="43"/>
                  </a:lnTo>
                  <a:lnTo>
                    <a:pt x="1" y="33"/>
                  </a:lnTo>
                  <a:lnTo>
                    <a:pt x="3" y="26"/>
                  </a:lnTo>
                  <a:lnTo>
                    <a:pt x="7" y="18"/>
                  </a:lnTo>
                  <a:lnTo>
                    <a:pt x="12" y="12"/>
                  </a:lnTo>
                  <a:lnTo>
                    <a:pt x="18" y="8"/>
                  </a:lnTo>
                  <a:lnTo>
                    <a:pt x="25" y="3"/>
                  </a:lnTo>
                  <a:lnTo>
                    <a:pt x="33" y="2"/>
                  </a:lnTo>
                  <a:lnTo>
                    <a:pt x="42" y="0"/>
                  </a:lnTo>
                  <a:lnTo>
                    <a:pt x="355" y="0"/>
                  </a:lnTo>
                  <a:lnTo>
                    <a:pt x="355" y="0"/>
                  </a:lnTo>
                  <a:lnTo>
                    <a:pt x="364" y="2"/>
                  </a:lnTo>
                  <a:lnTo>
                    <a:pt x="371" y="3"/>
                  </a:lnTo>
                  <a:lnTo>
                    <a:pt x="379" y="8"/>
                  </a:lnTo>
                  <a:lnTo>
                    <a:pt x="385" y="12"/>
                  </a:lnTo>
                  <a:lnTo>
                    <a:pt x="390" y="18"/>
                  </a:lnTo>
                  <a:lnTo>
                    <a:pt x="394" y="26"/>
                  </a:lnTo>
                  <a:lnTo>
                    <a:pt x="396" y="33"/>
                  </a:lnTo>
                  <a:lnTo>
                    <a:pt x="397" y="43"/>
                  </a:lnTo>
                  <a:lnTo>
                    <a:pt x="397" y="43"/>
                  </a:lnTo>
                  <a:lnTo>
                    <a:pt x="397" y="43"/>
                  </a:lnTo>
                  <a:lnTo>
                    <a:pt x="396" y="52"/>
                  </a:lnTo>
                  <a:lnTo>
                    <a:pt x="394" y="59"/>
                  </a:lnTo>
                  <a:lnTo>
                    <a:pt x="390" y="67"/>
                  </a:lnTo>
                  <a:lnTo>
                    <a:pt x="385" y="73"/>
                  </a:lnTo>
                  <a:lnTo>
                    <a:pt x="379" y="77"/>
                  </a:lnTo>
                  <a:lnTo>
                    <a:pt x="371" y="82"/>
                  </a:lnTo>
                  <a:lnTo>
                    <a:pt x="364" y="84"/>
                  </a:lnTo>
                  <a:lnTo>
                    <a:pt x="355" y="85"/>
                  </a:lnTo>
                  <a:lnTo>
                    <a:pt x="355" y="85"/>
                  </a:lnTo>
                  <a:close/>
                </a:path>
              </a:pathLst>
            </a:custGeom>
            <a:solidFill>
              <a:schemeClr val="accent3"/>
            </a:solidFill>
            <a:ln w="2857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36" name="Freeform 8"/>
            <p:cNvSpPr/>
            <p:nvPr/>
          </p:nvSpPr>
          <p:spPr bwMode="auto">
            <a:xfrm>
              <a:off x="2988593" y="4392613"/>
              <a:ext cx="630238" cy="134938"/>
            </a:xfrm>
            <a:custGeom>
              <a:avLst/>
              <a:gdLst>
                <a:gd name="T0" fmla="*/ 355 w 397"/>
                <a:gd name="T1" fmla="*/ 85 h 85"/>
                <a:gd name="T2" fmla="*/ 42 w 397"/>
                <a:gd name="T3" fmla="*/ 85 h 85"/>
                <a:gd name="T4" fmla="*/ 42 w 397"/>
                <a:gd name="T5" fmla="*/ 85 h 85"/>
                <a:gd name="T6" fmla="*/ 33 w 397"/>
                <a:gd name="T7" fmla="*/ 83 h 85"/>
                <a:gd name="T8" fmla="*/ 25 w 397"/>
                <a:gd name="T9" fmla="*/ 81 h 85"/>
                <a:gd name="T10" fmla="*/ 18 w 397"/>
                <a:gd name="T11" fmla="*/ 77 h 85"/>
                <a:gd name="T12" fmla="*/ 12 w 397"/>
                <a:gd name="T13" fmla="*/ 72 h 85"/>
                <a:gd name="T14" fmla="*/ 7 w 397"/>
                <a:gd name="T15" fmla="*/ 66 h 85"/>
                <a:gd name="T16" fmla="*/ 3 w 397"/>
                <a:gd name="T17" fmla="*/ 59 h 85"/>
                <a:gd name="T18" fmla="*/ 1 w 397"/>
                <a:gd name="T19" fmla="*/ 51 h 85"/>
                <a:gd name="T20" fmla="*/ 0 w 397"/>
                <a:gd name="T21" fmla="*/ 42 h 85"/>
                <a:gd name="T22" fmla="*/ 0 w 397"/>
                <a:gd name="T23" fmla="*/ 42 h 85"/>
                <a:gd name="T24" fmla="*/ 0 w 397"/>
                <a:gd name="T25" fmla="*/ 42 h 85"/>
                <a:gd name="T26" fmla="*/ 1 w 397"/>
                <a:gd name="T27" fmla="*/ 33 h 85"/>
                <a:gd name="T28" fmla="*/ 3 w 397"/>
                <a:gd name="T29" fmla="*/ 25 h 85"/>
                <a:gd name="T30" fmla="*/ 7 w 397"/>
                <a:gd name="T31" fmla="*/ 18 h 85"/>
                <a:gd name="T32" fmla="*/ 12 w 397"/>
                <a:gd name="T33" fmla="*/ 12 h 85"/>
                <a:gd name="T34" fmla="*/ 18 w 397"/>
                <a:gd name="T35" fmla="*/ 7 h 85"/>
                <a:gd name="T36" fmla="*/ 25 w 397"/>
                <a:gd name="T37" fmla="*/ 3 h 85"/>
                <a:gd name="T38" fmla="*/ 33 w 397"/>
                <a:gd name="T39" fmla="*/ 1 h 85"/>
                <a:gd name="T40" fmla="*/ 42 w 397"/>
                <a:gd name="T41" fmla="*/ 0 h 85"/>
                <a:gd name="T42" fmla="*/ 355 w 397"/>
                <a:gd name="T43" fmla="*/ 0 h 85"/>
                <a:gd name="T44" fmla="*/ 355 w 397"/>
                <a:gd name="T45" fmla="*/ 0 h 85"/>
                <a:gd name="T46" fmla="*/ 364 w 397"/>
                <a:gd name="T47" fmla="*/ 1 h 85"/>
                <a:gd name="T48" fmla="*/ 371 w 397"/>
                <a:gd name="T49" fmla="*/ 3 h 85"/>
                <a:gd name="T50" fmla="*/ 379 w 397"/>
                <a:gd name="T51" fmla="*/ 7 h 85"/>
                <a:gd name="T52" fmla="*/ 385 w 397"/>
                <a:gd name="T53" fmla="*/ 12 h 85"/>
                <a:gd name="T54" fmla="*/ 390 w 397"/>
                <a:gd name="T55" fmla="*/ 18 h 85"/>
                <a:gd name="T56" fmla="*/ 394 w 397"/>
                <a:gd name="T57" fmla="*/ 25 h 85"/>
                <a:gd name="T58" fmla="*/ 396 w 397"/>
                <a:gd name="T59" fmla="*/ 33 h 85"/>
                <a:gd name="T60" fmla="*/ 397 w 397"/>
                <a:gd name="T61" fmla="*/ 42 h 85"/>
                <a:gd name="T62" fmla="*/ 397 w 397"/>
                <a:gd name="T63" fmla="*/ 42 h 85"/>
                <a:gd name="T64" fmla="*/ 397 w 397"/>
                <a:gd name="T65" fmla="*/ 42 h 85"/>
                <a:gd name="T66" fmla="*/ 396 w 397"/>
                <a:gd name="T67" fmla="*/ 51 h 85"/>
                <a:gd name="T68" fmla="*/ 394 w 397"/>
                <a:gd name="T69" fmla="*/ 59 h 85"/>
                <a:gd name="T70" fmla="*/ 390 w 397"/>
                <a:gd name="T71" fmla="*/ 66 h 85"/>
                <a:gd name="T72" fmla="*/ 385 w 397"/>
                <a:gd name="T73" fmla="*/ 72 h 85"/>
                <a:gd name="T74" fmla="*/ 379 w 397"/>
                <a:gd name="T75" fmla="*/ 77 h 85"/>
                <a:gd name="T76" fmla="*/ 371 w 397"/>
                <a:gd name="T77" fmla="*/ 81 h 85"/>
                <a:gd name="T78" fmla="*/ 364 w 397"/>
                <a:gd name="T79" fmla="*/ 83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3"/>
                  </a:lnTo>
                  <a:lnTo>
                    <a:pt x="25" y="81"/>
                  </a:lnTo>
                  <a:lnTo>
                    <a:pt x="18" y="77"/>
                  </a:lnTo>
                  <a:lnTo>
                    <a:pt x="12" y="72"/>
                  </a:lnTo>
                  <a:lnTo>
                    <a:pt x="7" y="66"/>
                  </a:lnTo>
                  <a:lnTo>
                    <a:pt x="3" y="59"/>
                  </a:lnTo>
                  <a:lnTo>
                    <a:pt x="1" y="51"/>
                  </a:lnTo>
                  <a:lnTo>
                    <a:pt x="0" y="42"/>
                  </a:lnTo>
                  <a:lnTo>
                    <a:pt x="0" y="42"/>
                  </a:lnTo>
                  <a:lnTo>
                    <a:pt x="0" y="42"/>
                  </a:lnTo>
                  <a:lnTo>
                    <a:pt x="1" y="33"/>
                  </a:lnTo>
                  <a:lnTo>
                    <a:pt x="3" y="25"/>
                  </a:lnTo>
                  <a:lnTo>
                    <a:pt x="7" y="18"/>
                  </a:lnTo>
                  <a:lnTo>
                    <a:pt x="12" y="12"/>
                  </a:lnTo>
                  <a:lnTo>
                    <a:pt x="18" y="7"/>
                  </a:lnTo>
                  <a:lnTo>
                    <a:pt x="25" y="3"/>
                  </a:lnTo>
                  <a:lnTo>
                    <a:pt x="33" y="1"/>
                  </a:lnTo>
                  <a:lnTo>
                    <a:pt x="42" y="0"/>
                  </a:lnTo>
                  <a:lnTo>
                    <a:pt x="355" y="0"/>
                  </a:lnTo>
                  <a:lnTo>
                    <a:pt x="355" y="0"/>
                  </a:lnTo>
                  <a:lnTo>
                    <a:pt x="364" y="1"/>
                  </a:lnTo>
                  <a:lnTo>
                    <a:pt x="371" y="3"/>
                  </a:lnTo>
                  <a:lnTo>
                    <a:pt x="379" y="7"/>
                  </a:lnTo>
                  <a:lnTo>
                    <a:pt x="385" y="12"/>
                  </a:lnTo>
                  <a:lnTo>
                    <a:pt x="390" y="18"/>
                  </a:lnTo>
                  <a:lnTo>
                    <a:pt x="394" y="25"/>
                  </a:lnTo>
                  <a:lnTo>
                    <a:pt x="396" y="33"/>
                  </a:lnTo>
                  <a:lnTo>
                    <a:pt x="397" y="42"/>
                  </a:lnTo>
                  <a:lnTo>
                    <a:pt x="397" y="42"/>
                  </a:lnTo>
                  <a:lnTo>
                    <a:pt x="397" y="42"/>
                  </a:lnTo>
                  <a:lnTo>
                    <a:pt x="396" y="51"/>
                  </a:lnTo>
                  <a:lnTo>
                    <a:pt x="394" y="59"/>
                  </a:lnTo>
                  <a:lnTo>
                    <a:pt x="390" y="66"/>
                  </a:lnTo>
                  <a:lnTo>
                    <a:pt x="385" y="72"/>
                  </a:lnTo>
                  <a:lnTo>
                    <a:pt x="379" y="77"/>
                  </a:lnTo>
                  <a:lnTo>
                    <a:pt x="371" y="81"/>
                  </a:lnTo>
                  <a:lnTo>
                    <a:pt x="364" y="83"/>
                  </a:lnTo>
                  <a:lnTo>
                    <a:pt x="355" y="85"/>
                  </a:lnTo>
                  <a:lnTo>
                    <a:pt x="355" y="85"/>
                  </a:lnTo>
                  <a:close/>
                </a:path>
              </a:pathLst>
            </a:custGeom>
            <a:solidFill>
              <a:schemeClr val="accent3"/>
            </a:solidFill>
            <a:ln w="2857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37" name="Freeform 9"/>
            <p:cNvSpPr/>
            <p:nvPr/>
          </p:nvSpPr>
          <p:spPr bwMode="auto">
            <a:xfrm>
              <a:off x="3112418" y="4598988"/>
              <a:ext cx="381000" cy="134938"/>
            </a:xfrm>
            <a:custGeom>
              <a:avLst/>
              <a:gdLst>
                <a:gd name="T0" fmla="*/ 198 w 240"/>
                <a:gd name="T1" fmla="*/ 85 h 85"/>
                <a:gd name="T2" fmla="*/ 43 w 240"/>
                <a:gd name="T3" fmla="*/ 85 h 85"/>
                <a:gd name="T4" fmla="*/ 43 w 240"/>
                <a:gd name="T5" fmla="*/ 85 h 85"/>
                <a:gd name="T6" fmla="*/ 34 w 240"/>
                <a:gd name="T7" fmla="*/ 83 h 85"/>
                <a:gd name="T8" fmla="*/ 26 w 240"/>
                <a:gd name="T9" fmla="*/ 82 h 85"/>
                <a:gd name="T10" fmla="*/ 19 w 240"/>
                <a:gd name="T11" fmla="*/ 77 h 85"/>
                <a:gd name="T12" fmla="*/ 13 w 240"/>
                <a:gd name="T13" fmla="*/ 73 h 85"/>
                <a:gd name="T14" fmla="*/ 8 w 240"/>
                <a:gd name="T15" fmla="*/ 67 h 85"/>
                <a:gd name="T16" fmla="*/ 4 w 240"/>
                <a:gd name="T17" fmla="*/ 59 h 85"/>
                <a:gd name="T18" fmla="*/ 2 w 240"/>
                <a:gd name="T19" fmla="*/ 52 h 85"/>
                <a:gd name="T20" fmla="*/ 0 w 240"/>
                <a:gd name="T21" fmla="*/ 43 h 85"/>
                <a:gd name="T22" fmla="*/ 0 w 240"/>
                <a:gd name="T23" fmla="*/ 43 h 85"/>
                <a:gd name="T24" fmla="*/ 0 w 240"/>
                <a:gd name="T25" fmla="*/ 43 h 85"/>
                <a:gd name="T26" fmla="*/ 2 w 240"/>
                <a:gd name="T27" fmla="*/ 33 h 85"/>
                <a:gd name="T28" fmla="*/ 4 w 240"/>
                <a:gd name="T29" fmla="*/ 26 h 85"/>
                <a:gd name="T30" fmla="*/ 8 w 240"/>
                <a:gd name="T31" fmla="*/ 18 h 85"/>
                <a:gd name="T32" fmla="*/ 13 w 240"/>
                <a:gd name="T33" fmla="*/ 12 h 85"/>
                <a:gd name="T34" fmla="*/ 19 w 240"/>
                <a:gd name="T35" fmla="*/ 8 h 85"/>
                <a:gd name="T36" fmla="*/ 26 w 240"/>
                <a:gd name="T37" fmla="*/ 3 h 85"/>
                <a:gd name="T38" fmla="*/ 34 w 240"/>
                <a:gd name="T39" fmla="*/ 2 h 85"/>
                <a:gd name="T40" fmla="*/ 43 w 240"/>
                <a:gd name="T41" fmla="*/ 0 h 85"/>
                <a:gd name="T42" fmla="*/ 198 w 240"/>
                <a:gd name="T43" fmla="*/ 0 h 85"/>
                <a:gd name="T44" fmla="*/ 198 w 240"/>
                <a:gd name="T45" fmla="*/ 0 h 85"/>
                <a:gd name="T46" fmla="*/ 207 w 240"/>
                <a:gd name="T47" fmla="*/ 2 h 85"/>
                <a:gd name="T48" fmla="*/ 214 w 240"/>
                <a:gd name="T49" fmla="*/ 3 h 85"/>
                <a:gd name="T50" fmla="*/ 222 w 240"/>
                <a:gd name="T51" fmla="*/ 8 h 85"/>
                <a:gd name="T52" fmla="*/ 228 w 240"/>
                <a:gd name="T53" fmla="*/ 12 h 85"/>
                <a:gd name="T54" fmla="*/ 233 w 240"/>
                <a:gd name="T55" fmla="*/ 18 h 85"/>
                <a:gd name="T56" fmla="*/ 237 w 240"/>
                <a:gd name="T57" fmla="*/ 26 h 85"/>
                <a:gd name="T58" fmla="*/ 239 w 240"/>
                <a:gd name="T59" fmla="*/ 33 h 85"/>
                <a:gd name="T60" fmla="*/ 240 w 240"/>
                <a:gd name="T61" fmla="*/ 43 h 85"/>
                <a:gd name="T62" fmla="*/ 240 w 240"/>
                <a:gd name="T63" fmla="*/ 43 h 85"/>
                <a:gd name="T64" fmla="*/ 240 w 240"/>
                <a:gd name="T65" fmla="*/ 43 h 85"/>
                <a:gd name="T66" fmla="*/ 239 w 240"/>
                <a:gd name="T67" fmla="*/ 52 h 85"/>
                <a:gd name="T68" fmla="*/ 237 w 240"/>
                <a:gd name="T69" fmla="*/ 59 h 85"/>
                <a:gd name="T70" fmla="*/ 233 w 240"/>
                <a:gd name="T71" fmla="*/ 67 h 85"/>
                <a:gd name="T72" fmla="*/ 228 w 240"/>
                <a:gd name="T73" fmla="*/ 73 h 85"/>
                <a:gd name="T74" fmla="*/ 222 w 240"/>
                <a:gd name="T75" fmla="*/ 77 h 85"/>
                <a:gd name="T76" fmla="*/ 214 w 240"/>
                <a:gd name="T77" fmla="*/ 82 h 85"/>
                <a:gd name="T78" fmla="*/ 207 w 240"/>
                <a:gd name="T79" fmla="*/ 83 h 85"/>
                <a:gd name="T80" fmla="*/ 198 w 240"/>
                <a:gd name="T81" fmla="*/ 85 h 85"/>
                <a:gd name="T82" fmla="*/ 198 w 240"/>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0" h="85">
                  <a:moveTo>
                    <a:pt x="198" y="85"/>
                  </a:moveTo>
                  <a:lnTo>
                    <a:pt x="43" y="85"/>
                  </a:lnTo>
                  <a:lnTo>
                    <a:pt x="43" y="85"/>
                  </a:lnTo>
                  <a:lnTo>
                    <a:pt x="34" y="83"/>
                  </a:lnTo>
                  <a:lnTo>
                    <a:pt x="26" y="82"/>
                  </a:lnTo>
                  <a:lnTo>
                    <a:pt x="19" y="77"/>
                  </a:lnTo>
                  <a:lnTo>
                    <a:pt x="13" y="73"/>
                  </a:lnTo>
                  <a:lnTo>
                    <a:pt x="8" y="67"/>
                  </a:lnTo>
                  <a:lnTo>
                    <a:pt x="4" y="59"/>
                  </a:lnTo>
                  <a:lnTo>
                    <a:pt x="2" y="52"/>
                  </a:lnTo>
                  <a:lnTo>
                    <a:pt x="0" y="43"/>
                  </a:lnTo>
                  <a:lnTo>
                    <a:pt x="0" y="43"/>
                  </a:lnTo>
                  <a:lnTo>
                    <a:pt x="0" y="43"/>
                  </a:lnTo>
                  <a:lnTo>
                    <a:pt x="2" y="33"/>
                  </a:lnTo>
                  <a:lnTo>
                    <a:pt x="4" y="26"/>
                  </a:lnTo>
                  <a:lnTo>
                    <a:pt x="8" y="18"/>
                  </a:lnTo>
                  <a:lnTo>
                    <a:pt x="13" y="12"/>
                  </a:lnTo>
                  <a:lnTo>
                    <a:pt x="19" y="8"/>
                  </a:lnTo>
                  <a:lnTo>
                    <a:pt x="26" y="3"/>
                  </a:lnTo>
                  <a:lnTo>
                    <a:pt x="34" y="2"/>
                  </a:lnTo>
                  <a:lnTo>
                    <a:pt x="43" y="0"/>
                  </a:lnTo>
                  <a:lnTo>
                    <a:pt x="198" y="0"/>
                  </a:lnTo>
                  <a:lnTo>
                    <a:pt x="198" y="0"/>
                  </a:lnTo>
                  <a:lnTo>
                    <a:pt x="207" y="2"/>
                  </a:lnTo>
                  <a:lnTo>
                    <a:pt x="214" y="3"/>
                  </a:lnTo>
                  <a:lnTo>
                    <a:pt x="222" y="8"/>
                  </a:lnTo>
                  <a:lnTo>
                    <a:pt x="228" y="12"/>
                  </a:lnTo>
                  <a:lnTo>
                    <a:pt x="233" y="18"/>
                  </a:lnTo>
                  <a:lnTo>
                    <a:pt x="237" y="26"/>
                  </a:lnTo>
                  <a:lnTo>
                    <a:pt x="239" y="33"/>
                  </a:lnTo>
                  <a:lnTo>
                    <a:pt x="240" y="43"/>
                  </a:lnTo>
                  <a:lnTo>
                    <a:pt x="240" y="43"/>
                  </a:lnTo>
                  <a:lnTo>
                    <a:pt x="240" y="43"/>
                  </a:lnTo>
                  <a:lnTo>
                    <a:pt x="239" y="52"/>
                  </a:lnTo>
                  <a:lnTo>
                    <a:pt x="237" y="59"/>
                  </a:lnTo>
                  <a:lnTo>
                    <a:pt x="233" y="67"/>
                  </a:lnTo>
                  <a:lnTo>
                    <a:pt x="228" y="73"/>
                  </a:lnTo>
                  <a:lnTo>
                    <a:pt x="222" y="77"/>
                  </a:lnTo>
                  <a:lnTo>
                    <a:pt x="214" y="82"/>
                  </a:lnTo>
                  <a:lnTo>
                    <a:pt x="207" y="83"/>
                  </a:lnTo>
                  <a:lnTo>
                    <a:pt x="198" y="85"/>
                  </a:lnTo>
                  <a:lnTo>
                    <a:pt x="198" y="85"/>
                  </a:lnTo>
                  <a:close/>
                </a:path>
              </a:pathLst>
            </a:custGeom>
            <a:solidFill>
              <a:schemeClr val="accent3"/>
            </a:solidFill>
            <a:ln w="2857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138" name="组合 137"/>
          <p:cNvGrpSpPr/>
          <p:nvPr/>
        </p:nvGrpSpPr>
        <p:grpSpPr>
          <a:xfrm>
            <a:off x="4576378" y="2508677"/>
            <a:ext cx="3090042" cy="2583112"/>
            <a:chOff x="755576" y="1218406"/>
            <a:chExt cx="2671709" cy="2233117"/>
          </a:xfrm>
          <a:solidFill>
            <a:schemeClr val="accent1"/>
          </a:solidFill>
        </p:grpSpPr>
        <p:sp>
          <p:nvSpPr>
            <p:cNvPr id="139" name="Freeform 10"/>
            <p:cNvSpPr/>
            <p:nvPr/>
          </p:nvSpPr>
          <p:spPr bwMode="auto">
            <a:xfrm>
              <a:off x="2042011" y="1218406"/>
              <a:ext cx="66407" cy="393807"/>
            </a:xfrm>
            <a:custGeom>
              <a:avLst/>
              <a:gdLst>
                <a:gd name="T0" fmla="*/ 21 w 43"/>
                <a:gd name="T1" fmla="*/ 255 h 255"/>
                <a:gd name="T2" fmla="*/ 21 w 43"/>
                <a:gd name="T3" fmla="*/ 255 h 255"/>
                <a:gd name="T4" fmla="*/ 14 w 43"/>
                <a:gd name="T5" fmla="*/ 253 h 255"/>
                <a:gd name="T6" fmla="*/ 6 w 43"/>
                <a:gd name="T7" fmla="*/ 249 h 255"/>
                <a:gd name="T8" fmla="*/ 2 w 43"/>
                <a:gd name="T9" fmla="*/ 241 h 255"/>
                <a:gd name="T10" fmla="*/ 0 w 43"/>
                <a:gd name="T11" fmla="*/ 234 h 255"/>
                <a:gd name="T12" fmla="*/ 0 w 43"/>
                <a:gd name="T13" fmla="*/ 21 h 255"/>
                <a:gd name="T14" fmla="*/ 0 w 43"/>
                <a:gd name="T15" fmla="*/ 21 h 255"/>
                <a:gd name="T16" fmla="*/ 2 w 43"/>
                <a:gd name="T17" fmla="*/ 14 h 255"/>
                <a:gd name="T18" fmla="*/ 6 w 43"/>
                <a:gd name="T19" fmla="*/ 6 h 255"/>
                <a:gd name="T20" fmla="*/ 14 w 43"/>
                <a:gd name="T21" fmla="*/ 2 h 255"/>
                <a:gd name="T22" fmla="*/ 21 w 43"/>
                <a:gd name="T23" fmla="*/ 0 h 255"/>
                <a:gd name="T24" fmla="*/ 21 w 43"/>
                <a:gd name="T25" fmla="*/ 0 h 255"/>
                <a:gd name="T26" fmla="*/ 29 w 43"/>
                <a:gd name="T27" fmla="*/ 2 h 255"/>
                <a:gd name="T28" fmla="*/ 37 w 43"/>
                <a:gd name="T29" fmla="*/ 6 h 255"/>
                <a:gd name="T30" fmla="*/ 41 w 43"/>
                <a:gd name="T31" fmla="*/ 14 h 255"/>
                <a:gd name="T32" fmla="*/ 43 w 43"/>
                <a:gd name="T33" fmla="*/ 21 h 255"/>
                <a:gd name="T34" fmla="*/ 43 w 43"/>
                <a:gd name="T35" fmla="*/ 234 h 255"/>
                <a:gd name="T36" fmla="*/ 43 w 43"/>
                <a:gd name="T37" fmla="*/ 234 h 255"/>
                <a:gd name="T38" fmla="*/ 41 w 43"/>
                <a:gd name="T39" fmla="*/ 241 h 255"/>
                <a:gd name="T40" fmla="*/ 37 w 43"/>
                <a:gd name="T41" fmla="*/ 249 h 255"/>
                <a:gd name="T42" fmla="*/ 29 w 43"/>
                <a:gd name="T43" fmla="*/ 253 h 255"/>
                <a:gd name="T44" fmla="*/ 21 w 43"/>
                <a:gd name="T45" fmla="*/ 255 h 255"/>
                <a:gd name="T46" fmla="*/ 21 w 43"/>
                <a:gd name="T47"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255">
                  <a:moveTo>
                    <a:pt x="21" y="255"/>
                  </a:moveTo>
                  <a:lnTo>
                    <a:pt x="21" y="255"/>
                  </a:lnTo>
                  <a:lnTo>
                    <a:pt x="14" y="253"/>
                  </a:lnTo>
                  <a:lnTo>
                    <a:pt x="6" y="249"/>
                  </a:lnTo>
                  <a:lnTo>
                    <a:pt x="2" y="241"/>
                  </a:lnTo>
                  <a:lnTo>
                    <a:pt x="0" y="234"/>
                  </a:lnTo>
                  <a:lnTo>
                    <a:pt x="0" y="21"/>
                  </a:lnTo>
                  <a:lnTo>
                    <a:pt x="0" y="21"/>
                  </a:lnTo>
                  <a:lnTo>
                    <a:pt x="2" y="14"/>
                  </a:lnTo>
                  <a:lnTo>
                    <a:pt x="6" y="6"/>
                  </a:lnTo>
                  <a:lnTo>
                    <a:pt x="14" y="2"/>
                  </a:lnTo>
                  <a:lnTo>
                    <a:pt x="21" y="0"/>
                  </a:lnTo>
                  <a:lnTo>
                    <a:pt x="21" y="0"/>
                  </a:lnTo>
                  <a:lnTo>
                    <a:pt x="29" y="2"/>
                  </a:lnTo>
                  <a:lnTo>
                    <a:pt x="37" y="6"/>
                  </a:lnTo>
                  <a:lnTo>
                    <a:pt x="41" y="14"/>
                  </a:lnTo>
                  <a:lnTo>
                    <a:pt x="43" y="21"/>
                  </a:lnTo>
                  <a:lnTo>
                    <a:pt x="43" y="234"/>
                  </a:lnTo>
                  <a:lnTo>
                    <a:pt x="43" y="234"/>
                  </a:lnTo>
                  <a:lnTo>
                    <a:pt x="41" y="241"/>
                  </a:lnTo>
                  <a:lnTo>
                    <a:pt x="37" y="249"/>
                  </a:lnTo>
                  <a:lnTo>
                    <a:pt x="29" y="253"/>
                  </a:lnTo>
                  <a:lnTo>
                    <a:pt x="21" y="255"/>
                  </a:lnTo>
                  <a:lnTo>
                    <a:pt x="21"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40" name="Freeform 11"/>
            <p:cNvSpPr/>
            <p:nvPr/>
          </p:nvSpPr>
          <p:spPr bwMode="auto">
            <a:xfrm>
              <a:off x="3033478" y="2404459"/>
              <a:ext cx="393807" cy="64862"/>
            </a:xfrm>
            <a:custGeom>
              <a:avLst/>
              <a:gdLst>
                <a:gd name="T0" fmla="*/ 234 w 255"/>
                <a:gd name="T1" fmla="*/ 42 h 42"/>
                <a:gd name="T2" fmla="*/ 21 w 255"/>
                <a:gd name="T3" fmla="*/ 42 h 42"/>
                <a:gd name="T4" fmla="*/ 21 w 255"/>
                <a:gd name="T5" fmla="*/ 42 h 42"/>
                <a:gd name="T6" fmla="*/ 14 w 255"/>
                <a:gd name="T7" fmla="*/ 41 h 42"/>
                <a:gd name="T8" fmla="*/ 8 w 255"/>
                <a:gd name="T9" fmla="*/ 36 h 42"/>
                <a:gd name="T10" fmla="*/ 3 w 255"/>
                <a:gd name="T11" fmla="*/ 28 h 42"/>
                <a:gd name="T12" fmla="*/ 0 w 255"/>
                <a:gd name="T13" fmla="*/ 21 h 42"/>
                <a:gd name="T14" fmla="*/ 0 w 255"/>
                <a:gd name="T15" fmla="*/ 21 h 42"/>
                <a:gd name="T16" fmla="*/ 3 w 255"/>
                <a:gd name="T17" fmla="*/ 13 h 42"/>
                <a:gd name="T18" fmla="*/ 8 w 255"/>
                <a:gd name="T19" fmla="*/ 6 h 42"/>
                <a:gd name="T20" fmla="*/ 14 w 255"/>
                <a:gd name="T21" fmla="*/ 1 h 42"/>
                <a:gd name="T22" fmla="*/ 21 w 255"/>
                <a:gd name="T23" fmla="*/ 0 h 42"/>
                <a:gd name="T24" fmla="*/ 234 w 255"/>
                <a:gd name="T25" fmla="*/ 0 h 42"/>
                <a:gd name="T26" fmla="*/ 234 w 255"/>
                <a:gd name="T27" fmla="*/ 0 h 42"/>
                <a:gd name="T28" fmla="*/ 243 w 255"/>
                <a:gd name="T29" fmla="*/ 1 h 42"/>
                <a:gd name="T30" fmla="*/ 249 w 255"/>
                <a:gd name="T31" fmla="*/ 6 h 42"/>
                <a:gd name="T32" fmla="*/ 253 w 255"/>
                <a:gd name="T33" fmla="*/ 13 h 42"/>
                <a:gd name="T34" fmla="*/ 255 w 255"/>
                <a:gd name="T35" fmla="*/ 21 h 42"/>
                <a:gd name="T36" fmla="*/ 255 w 255"/>
                <a:gd name="T37" fmla="*/ 21 h 42"/>
                <a:gd name="T38" fmla="*/ 253 w 255"/>
                <a:gd name="T39" fmla="*/ 28 h 42"/>
                <a:gd name="T40" fmla="*/ 249 w 255"/>
                <a:gd name="T41" fmla="*/ 36 h 42"/>
                <a:gd name="T42" fmla="*/ 243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4" y="41"/>
                  </a:lnTo>
                  <a:lnTo>
                    <a:pt x="8" y="36"/>
                  </a:lnTo>
                  <a:lnTo>
                    <a:pt x="3" y="28"/>
                  </a:lnTo>
                  <a:lnTo>
                    <a:pt x="0" y="21"/>
                  </a:lnTo>
                  <a:lnTo>
                    <a:pt x="0" y="21"/>
                  </a:lnTo>
                  <a:lnTo>
                    <a:pt x="3" y="13"/>
                  </a:lnTo>
                  <a:lnTo>
                    <a:pt x="8" y="6"/>
                  </a:lnTo>
                  <a:lnTo>
                    <a:pt x="14" y="1"/>
                  </a:lnTo>
                  <a:lnTo>
                    <a:pt x="21" y="0"/>
                  </a:lnTo>
                  <a:lnTo>
                    <a:pt x="234" y="0"/>
                  </a:lnTo>
                  <a:lnTo>
                    <a:pt x="234" y="0"/>
                  </a:lnTo>
                  <a:lnTo>
                    <a:pt x="243" y="1"/>
                  </a:lnTo>
                  <a:lnTo>
                    <a:pt x="249" y="6"/>
                  </a:lnTo>
                  <a:lnTo>
                    <a:pt x="253" y="13"/>
                  </a:lnTo>
                  <a:lnTo>
                    <a:pt x="255" y="21"/>
                  </a:lnTo>
                  <a:lnTo>
                    <a:pt x="255" y="21"/>
                  </a:lnTo>
                  <a:lnTo>
                    <a:pt x="253" y="28"/>
                  </a:lnTo>
                  <a:lnTo>
                    <a:pt x="249" y="36"/>
                  </a:lnTo>
                  <a:lnTo>
                    <a:pt x="243"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41" name="Freeform 12"/>
            <p:cNvSpPr/>
            <p:nvPr/>
          </p:nvSpPr>
          <p:spPr bwMode="auto">
            <a:xfrm>
              <a:off x="755576" y="2404459"/>
              <a:ext cx="393807" cy="64862"/>
            </a:xfrm>
            <a:custGeom>
              <a:avLst/>
              <a:gdLst>
                <a:gd name="T0" fmla="*/ 234 w 255"/>
                <a:gd name="T1" fmla="*/ 42 h 42"/>
                <a:gd name="T2" fmla="*/ 21 w 255"/>
                <a:gd name="T3" fmla="*/ 42 h 42"/>
                <a:gd name="T4" fmla="*/ 21 w 255"/>
                <a:gd name="T5" fmla="*/ 42 h 42"/>
                <a:gd name="T6" fmla="*/ 12 w 255"/>
                <a:gd name="T7" fmla="*/ 41 h 42"/>
                <a:gd name="T8" fmla="*/ 6 w 255"/>
                <a:gd name="T9" fmla="*/ 36 h 42"/>
                <a:gd name="T10" fmla="*/ 2 w 255"/>
                <a:gd name="T11" fmla="*/ 28 h 42"/>
                <a:gd name="T12" fmla="*/ 0 w 255"/>
                <a:gd name="T13" fmla="*/ 21 h 42"/>
                <a:gd name="T14" fmla="*/ 0 w 255"/>
                <a:gd name="T15" fmla="*/ 21 h 42"/>
                <a:gd name="T16" fmla="*/ 2 w 255"/>
                <a:gd name="T17" fmla="*/ 13 h 42"/>
                <a:gd name="T18" fmla="*/ 6 w 255"/>
                <a:gd name="T19" fmla="*/ 6 h 42"/>
                <a:gd name="T20" fmla="*/ 12 w 255"/>
                <a:gd name="T21" fmla="*/ 1 h 42"/>
                <a:gd name="T22" fmla="*/ 21 w 255"/>
                <a:gd name="T23" fmla="*/ 0 h 42"/>
                <a:gd name="T24" fmla="*/ 234 w 255"/>
                <a:gd name="T25" fmla="*/ 0 h 42"/>
                <a:gd name="T26" fmla="*/ 234 w 255"/>
                <a:gd name="T27" fmla="*/ 0 h 42"/>
                <a:gd name="T28" fmla="*/ 241 w 255"/>
                <a:gd name="T29" fmla="*/ 1 h 42"/>
                <a:gd name="T30" fmla="*/ 247 w 255"/>
                <a:gd name="T31" fmla="*/ 6 h 42"/>
                <a:gd name="T32" fmla="*/ 252 w 255"/>
                <a:gd name="T33" fmla="*/ 13 h 42"/>
                <a:gd name="T34" fmla="*/ 255 w 255"/>
                <a:gd name="T35" fmla="*/ 21 h 42"/>
                <a:gd name="T36" fmla="*/ 255 w 255"/>
                <a:gd name="T37" fmla="*/ 21 h 42"/>
                <a:gd name="T38" fmla="*/ 252 w 255"/>
                <a:gd name="T39" fmla="*/ 28 h 42"/>
                <a:gd name="T40" fmla="*/ 247 w 255"/>
                <a:gd name="T41" fmla="*/ 36 h 42"/>
                <a:gd name="T42" fmla="*/ 241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2" y="41"/>
                  </a:lnTo>
                  <a:lnTo>
                    <a:pt x="6" y="36"/>
                  </a:lnTo>
                  <a:lnTo>
                    <a:pt x="2" y="28"/>
                  </a:lnTo>
                  <a:lnTo>
                    <a:pt x="0" y="21"/>
                  </a:lnTo>
                  <a:lnTo>
                    <a:pt x="0" y="21"/>
                  </a:lnTo>
                  <a:lnTo>
                    <a:pt x="2" y="13"/>
                  </a:lnTo>
                  <a:lnTo>
                    <a:pt x="6" y="6"/>
                  </a:lnTo>
                  <a:lnTo>
                    <a:pt x="12" y="1"/>
                  </a:lnTo>
                  <a:lnTo>
                    <a:pt x="21" y="0"/>
                  </a:lnTo>
                  <a:lnTo>
                    <a:pt x="234" y="0"/>
                  </a:lnTo>
                  <a:lnTo>
                    <a:pt x="234" y="0"/>
                  </a:lnTo>
                  <a:lnTo>
                    <a:pt x="241" y="1"/>
                  </a:lnTo>
                  <a:lnTo>
                    <a:pt x="247" y="6"/>
                  </a:lnTo>
                  <a:lnTo>
                    <a:pt x="252" y="13"/>
                  </a:lnTo>
                  <a:lnTo>
                    <a:pt x="255" y="21"/>
                  </a:lnTo>
                  <a:lnTo>
                    <a:pt x="255" y="21"/>
                  </a:lnTo>
                  <a:lnTo>
                    <a:pt x="252" y="28"/>
                  </a:lnTo>
                  <a:lnTo>
                    <a:pt x="247" y="36"/>
                  </a:lnTo>
                  <a:lnTo>
                    <a:pt x="241"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42" name="Freeform 13"/>
            <p:cNvSpPr/>
            <p:nvPr/>
          </p:nvSpPr>
          <p:spPr bwMode="auto">
            <a:xfrm>
              <a:off x="2681368" y="1531908"/>
              <a:ext cx="298058" cy="298058"/>
            </a:xfrm>
            <a:custGeom>
              <a:avLst/>
              <a:gdLst>
                <a:gd name="T0" fmla="*/ 22 w 193"/>
                <a:gd name="T1" fmla="*/ 193 h 193"/>
                <a:gd name="T2" fmla="*/ 22 w 193"/>
                <a:gd name="T3" fmla="*/ 193 h 193"/>
                <a:gd name="T4" fmla="*/ 14 w 193"/>
                <a:gd name="T5" fmla="*/ 191 h 193"/>
                <a:gd name="T6" fmla="*/ 6 w 193"/>
                <a:gd name="T7" fmla="*/ 187 h 193"/>
                <a:gd name="T8" fmla="*/ 6 w 193"/>
                <a:gd name="T9" fmla="*/ 187 h 193"/>
                <a:gd name="T10" fmla="*/ 2 w 193"/>
                <a:gd name="T11" fmla="*/ 179 h 193"/>
                <a:gd name="T12" fmla="*/ 0 w 193"/>
                <a:gd name="T13" fmla="*/ 172 h 193"/>
                <a:gd name="T14" fmla="*/ 2 w 193"/>
                <a:gd name="T15" fmla="*/ 164 h 193"/>
                <a:gd name="T16" fmla="*/ 6 w 193"/>
                <a:gd name="T17" fmla="*/ 157 h 193"/>
                <a:gd name="T18" fmla="*/ 157 w 193"/>
                <a:gd name="T19" fmla="*/ 6 h 193"/>
                <a:gd name="T20" fmla="*/ 157 w 193"/>
                <a:gd name="T21" fmla="*/ 6 h 193"/>
                <a:gd name="T22" fmla="*/ 164 w 193"/>
                <a:gd name="T23" fmla="*/ 2 h 193"/>
                <a:gd name="T24" fmla="*/ 172 w 193"/>
                <a:gd name="T25" fmla="*/ 0 h 193"/>
                <a:gd name="T26" fmla="*/ 179 w 193"/>
                <a:gd name="T27" fmla="*/ 2 h 193"/>
                <a:gd name="T28" fmla="*/ 187 w 193"/>
                <a:gd name="T29" fmla="*/ 6 h 193"/>
                <a:gd name="T30" fmla="*/ 187 w 193"/>
                <a:gd name="T31" fmla="*/ 6 h 193"/>
                <a:gd name="T32" fmla="*/ 192 w 193"/>
                <a:gd name="T33" fmla="*/ 14 h 193"/>
                <a:gd name="T34" fmla="*/ 193 w 193"/>
                <a:gd name="T35" fmla="*/ 22 h 193"/>
                <a:gd name="T36" fmla="*/ 192 w 193"/>
                <a:gd name="T37" fmla="*/ 29 h 193"/>
                <a:gd name="T38" fmla="*/ 187 w 193"/>
                <a:gd name="T39" fmla="*/ 37 h 193"/>
                <a:gd name="T40" fmla="*/ 37 w 193"/>
                <a:gd name="T41" fmla="*/ 187 h 193"/>
                <a:gd name="T42" fmla="*/ 37 w 193"/>
                <a:gd name="T43" fmla="*/ 187 h 193"/>
                <a:gd name="T44" fmla="*/ 29 w 193"/>
                <a:gd name="T45" fmla="*/ 191 h 193"/>
                <a:gd name="T46" fmla="*/ 22 w 193"/>
                <a:gd name="T47" fmla="*/ 193 h 193"/>
                <a:gd name="T48" fmla="*/ 2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2" y="193"/>
                  </a:moveTo>
                  <a:lnTo>
                    <a:pt x="22" y="193"/>
                  </a:lnTo>
                  <a:lnTo>
                    <a:pt x="14" y="191"/>
                  </a:lnTo>
                  <a:lnTo>
                    <a:pt x="6" y="187"/>
                  </a:lnTo>
                  <a:lnTo>
                    <a:pt x="6" y="187"/>
                  </a:lnTo>
                  <a:lnTo>
                    <a:pt x="2" y="179"/>
                  </a:lnTo>
                  <a:lnTo>
                    <a:pt x="0" y="172"/>
                  </a:lnTo>
                  <a:lnTo>
                    <a:pt x="2" y="164"/>
                  </a:lnTo>
                  <a:lnTo>
                    <a:pt x="6" y="157"/>
                  </a:lnTo>
                  <a:lnTo>
                    <a:pt x="157" y="6"/>
                  </a:lnTo>
                  <a:lnTo>
                    <a:pt x="157" y="6"/>
                  </a:lnTo>
                  <a:lnTo>
                    <a:pt x="164" y="2"/>
                  </a:lnTo>
                  <a:lnTo>
                    <a:pt x="172" y="0"/>
                  </a:lnTo>
                  <a:lnTo>
                    <a:pt x="179" y="2"/>
                  </a:lnTo>
                  <a:lnTo>
                    <a:pt x="187" y="6"/>
                  </a:lnTo>
                  <a:lnTo>
                    <a:pt x="187" y="6"/>
                  </a:lnTo>
                  <a:lnTo>
                    <a:pt x="192" y="14"/>
                  </a:lnTo>
                  <a:lnTo>
                    <a:pt x="193" y="22"/>
                  </a:lnTo>
                  <a:lnTo>
                    <a:pt x="192" y="29"/>
                  </a:lnTo>
                  <a:lnTo>
                    <a:pt x="187" y="37"/>
                  </a:lnTo>
                  <a:lnTo>
                    <a:pt x="37" y="187"/>
                  </a:lnTo>
                  <a:lnTo>
                    <a:pt x="37" y="187"/>
                  </a:lnTo>
                  <a:lnTo>
                    <a:pt x="29" y="191"/>
                  </a:lnTo>
                  <a:lnTo>
                    <a:pt x="22" y="193"/>
                  </a:lnTo>
                  <a:lnTo>
                    <a:pt x="2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43" name="Freeform 14"/>
            <p:cNvSpPr/>
            <p:nvPr/>
          </p:nvSpPr>
          <p:spPr bwMode="auto">
            <a:xfrm>
              <a:off x="1086065" y="3127211"/>
              <a:ext cx="298058" cy="298058"/>
            </a:xfrm>
            <a:custGeom>
              <a:avLst/>
              <a:gdLst>
                <a:gd name="T0" fmla="*/ 21 w 193"/>
                <a:gd name="T1" fmla="*/ 193 h 193"/>
                <a:gd name="T2" fmla="*/ 21 w 193"/>
                <a:gd name="T3" fmla="*/ 193 h 193"/>
                <a:gd name="T4" fmla="*/ 14 w 193"/>
                <a:gd name="T5" fmla="*/ 192 h 193"/>
                <a:gd name="T6" fmla="*/ 6 w 193"/>
                <a:gd name="T7" fmla="*/ 187 h 193"/>
                <a:gd name="T8" fmla="*/ 6 w 193"/>
                <a:gd name="T9" fmla="*/ 187 h 193"/>
                <a:gd name="T10" fmla="*/ 1 w 193"/>
                <a:gd name="T11" fmla="*/ 179 h 193"/>
                <a:gd name="T12" fmla="*/ 0 w 193"/>
                <a:gd name="T13" fmla="*/ 172 h 193"/>
                <a:gd name="T14" fmla="*/ 1 w 193"/>
                <a:gd name="T15" fmla="*/ 164 h 193"/>
                <a:gd name="T16" fmla="*/ 6 w 193"/>
                <a:gd name="T17" fmla="*/ 157 h 193"/>
                <a:gd name="T18" fmla="*/ 156 w 193"/>
                <a:gd name="T19" fmla="*/ 6 h 193"/>
                <a:gd name="T20" fmla="*/ 156 w 193"/>
                <a:gd name="T21" fmla="*/ 6 h 193"/>
                <a:gd name="T22" fmla="*/ 164 w 193"/>
                <a:gd name="T23" fmla="*/ 2 h 193"/>
                <a:gd name="T24" fmla="*/ 171 w 193"/>
                <a:gd name="T25" fmla="*/ 0 h 193"/>
                <a:gd name="T26" fmla="*/ 179 w 193"/>
                <a:gd name="T27" fmla="*/ 2 h 193"/>
                <a:gd name="T28" fmla="*/ 187 w 193"/>
                <a:gd name="T29" fmla="*/ 6 h 193"/>
                <a:gd name="T30" fmla="*/ 187 w 193"/>
                <a:gd name="T31" fmla="*/ 6 h 193"/>
                <a:gd name="T32" fmla="*/ 191 w 193"/>
                <a:gd name="T33" fmla="*/ 14 h 193"/>
                <a:gd name="T34" fmla="*/ 193 w 193"/>
                <a:gd name="T35" fmla="*/ 22 h 193"/>
                <a:gd name="T36" fmla="*/ 191 w 193"/>
                <a:gd name="T37" fmla="*/ 29 h 193"/>
                <a:gd name="T38" fmla="*/ 187 w 193"/>
                <a:gd name="T39" fmla="*/ 37 h 193"/>
                <a:gd name="T40" fmla="*/ 36 w 193"/>
                <a:gd name="T41" fmla="*/ 187 h 193"/>
                <a:gd name="T42" fmla="*/ 36 w 193"/>
                <a:gd name="T43" fmla="*/ 187 h 193"/>
                <a:gd name="T44" fmla="*/ 29 w 193"/>
                <a:gd name="T45" fmla="*/ 192 h 193"/>
                <a:gd name="T46" fmla="*/ 21 w 193"/>
                <a:gd name="T47" fmla="*/ 193 h 193"/>
                <a:gd name="T48" fmla="*/ 21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1" y="193"/>
                  </a:moveTo>
                  <a:lnTo>
                    <a:pt x="21" y="193"/>
                  </a:lnTo>
                  <a:lnTo>
                    <a:pt x="14" y="192"/>
                  </a:lnTo>
                  <a:lnTo>
                    <a:pt x="6" y="187"/>
                  </a:lnTo>
                  <a:lnTo>
                    <a:pt x="6" y="187"/>
                  </a:lnTo>
                  <a:lnTo>
                    <a:pt x="1" y="179"/>
                  </a:lnTo>
                  <a:lnTo>
                    <a:pt x="0" y="172"/>
                  </a:lnTo>
                  <a:lnTo>
                    <a:pt x="1" y="164"/>
                  </a:lnTo>
                  <a:lnTo>
                    <a:pt x="6" y="157"/>
                  </a:lnTo>
                  <a:lnTo>
                    <a:pt x="156" y="6"/>
                  </a:lnTo>
                  <a:lnTo>
                    <a:pt x="156" y="6"/>
                  </a:lnTo>
                  <a:lnTo>
                    <a:pt x="164" y="2"/>
                  </a:lnTo>
                  <a:lnTo>
                    <a:pt x="171" y="0"/>
                  </a:lnTo>
                  <a:lnTo>
                    <a:pt x="179" y="2"/>
                  </a:lnTo>
                  <a:lnTo>
                    <a:pt x="187" y="6"/>
                  </a:lnTo>
                  <a:lnTo>
                    <a:pt x="187" y="6"/>
                  </a:lnTo>
                  <a:lnTo>
                    <a:pt x="191" y="14"/>
                  </a:lnTo>
                  <a:lnTo>
                    <a:pt x="193" y="22"/>
                  </a:lnTo>
                  <a:lnTo>
                    <a:pt x="191" y="29"/>
                  </a:lnTo>
                  <a:lnTo>
                    <a:pt x="187" y="37"/>
                  </a:lnTo>
                  <a:lnTo>
                    <a:pt x="36" y="187"/>
                  </a:lnTo>
                  <a:lnTo>
                    <a:pt x="36" y="187"/>
                  </a:lnTo>
                  <a:lnTo>
                    <a:pt x="29" y="192"/>
                  </a:lnTo>
                  <a:lnTo>
                    <a:pt x="21" y="193"/>
                  </a:lnTo>
                  <a:lnTo>
                    <a:pt x="2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44" name="Freeform 15"/>
            <p:cNvSpPr/>
            <p:nvPr/>
          </p:nvSpPr>
          <p:spPr bwMode="auto">
            <a:xfrm>
              <a:off x="2792561" y="3153465"/>
              <a:ext cx="296513" cy="298058"/>
            </a:xfrm>
            <a:custGeom>
              <a:avLst/>
              <a:gdLst>
                <a:gd name="T0" fmla="*/ 171 w 192"/>
                <a:gd name="T1" fmla="*/ 193 h 193"/>
                <a:gd name="T2" fmla="*/ 171 w 192"/>
                <a:gd name="T3" fmla="*/ 193 h 193"/>
                <a:gd name="T4" fmla="*/ 162 w 192"/>
                <a:gd name="T5" fmla="*/ 191 h 193"/>
                <a:gd name="T6" fmla="*/ 156 w 192"/>
                <a:gd name="T7" fmla="*/ 187 h 193"/>
                <a:gd name="T8" fmla="*/ 6 w 192"/>
                <a:gd name="T9" fmla="*/ 37 h 193"/>
                <a:gd name="T10" fmla="*/ 6 w 192"/>
                <a:gd name="T11" fmla="*/ 37 h 193"/>
                <a:gd name="T12" fmla="*/ 1 w 192"/>
                <a:gd name="T13" fmla="*/ 29 h 193"/>
                <a:gd name="T14" fmla="*/ 0 w 192"/>
                <a:gd name="T15" fmla="*/ 21 h 193"/>
                <a:gd name="T16" fmla="*/ 1 w 192"/>
                <a:gd name="T17" fmla="*/ 12 h 193"/>
                <a:gd name="T18" fmla="*/ 6 w 192"/>
                <a:gd name="T19" fmla="*/ 6 h 193"/>
                <a:gd name="T20" fmla="*/ 6 w 192"/>
                <a:gd name="T21" fmla="*/ 6 h 193"/>
                <a:gd name="T22" fmla="*/ 12 w 192"/>
                <a:gd name="T23" fmla="*/ 2 h 193"/>
                <a:gd name="T24" fmla="*/ 21 w 192"/>
                <a:gd name="T25" fmla="*/ 0 h 193"/>
                <a:gd name="T26" fmla="*/ 29 w 192"/>
                <a:gd name="T27" fmla="*/ 2 h 193"/>
                <a:gd name="T28" fmla="*/ 36 w 192"/>
                <a:gd name="T29" fmla="*/ 6 h 193"/>
                <a:gd name="T30" fmla="*/ 186 w 192"/>
                <a:gd name="T31" fmla="*/ 156 h 193"/>
                <a:gd name="T32" fmla="*/ 186 w 192"/>
                <a:gd name="T33" fmla="*/ 156 h 193"/>
                <a:gd name="T34" fmla="*/ 191 w 192"/>
                <a:gd name="T35" fmla="*/ 162 h 193"/>
                <a:gd name="T36" fmla="*/ 192 w 192"/>
                <a:gd name="T37" fmla="*/ 172 h 193"/>
                <a:gd name="T38" fmla="*/ 191 w 192"/>
                <a:gd name="T39" fmla="*/ 179 h 193"/>
                <a:gd name="T40" fmla="*/ 186 w 192"/>
                <a:gd name="T41" fmla="*/ 187 h 193"/>
                <a:gd name="T42" fmla="*/ 186 w 192"/>
                <a:gd name="T43" fmla="*/ 187 h 193"/>
                <a:gd name="T44" fmla="*/ 179 w 192"/>
                <a:gd name="T45" fmla="*/ 191 h 193"/>
                <a:gd name="T46" fmla="*/ 171 w 192"/>
                <a:gd name="T47" fmla="*/ 193 h 193"/>
                <a:gd name="T48" fmla="*/ 171 w 192"/>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93">
                  <a:moveTo>
                    <a:pt x="171" y="193"/>
                  </a:moveTo>
                  <a:lnTo>
                    <a:pt x="171" y="193"/>
                  </a:lnTo>
                  <a:lnTo>
                    <a:pt x="162" y="191"/>
                  </a:lnTo>
                  <a:lnTo>
                    <a:pt x="156" y="187"/>
                  </a:lnTo>
                  <a:lnTo>
                    <a:pt x="6" y="37"/>
                  </a:lnTo>
                  <a:lnTo>
                    <a:pt x="6" y="37"/>
                  </a:lnTo>
                  <a:lnTo>
                    <a:pt x="1" y="29"/>
                  </a:lnTo>
                  <a:lnTo>
                    <a:pt x="0" y="21"/>
                  </a:lnTo>
                  <a:lnTo>
                    <a:pt x="1" y="12"/>
                  </a:lnTo>
                  <a:lnTo>
                    <a:pt x="6" y="6"/>
                  </a:lnTo>
                  <a:lnTo>
                    <a:pt x="6" y="6"/>
                  </a:lnTo>
                  <a:lnTo>
                    <a:pt x="12" y="2"/>
                  </a:lnTo>
                  <a:lnTo>
                    <a:pt x="21" y="0"/>
                  </a:lnTo>
                  <a:lnTo>
                    <a:pt x="29" y="2"/>
                  </a:lnTo>
                  <a:lnTo>
                    <a:pt x="36" y="6"/>
                  </a:lnTo>
                  <a:lnTo>
                    <a:pt x="186" y="156"/>
                  </a:lnTo>
                  <a:lnTo>
                    <a:pt x="186" y="156"/>
                  </a:lnTo>
                  <a:lnTo>
                    <a:pt x="191" y="162"/>
                  </a:lnTo>
                  <a:lnTo>
                    <a:pt x="192" y="172"/>
                  </a:lnTo>
                  <a:lnTo>
                    <a:pt x="191" y="179"/>
                  </a:lnTo>
                  <a:lnTo>
                    <a:pt x="186" y="187"/>
                  </a:lnTo>
                  <a:lnTo>
                    <a:pt x="186" y="187"/>
                  </a:lnTo>
                  <a:lnTo>
                    <a:pt x="179" y="191"/>
                  </a:lnTo>
                  <a:lnTo>
                    <a:pt x="171" y="193"/>
                  </a:lnTo>
                  <a:lnTo>
                    <a:pt x="17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45" name="Freeform 16"/>
            <p:cNvSpPr/>
            <p:nvPr/>
          </p:nvSpPr>
          <p:spPr bwMode="auto">
            <a:xfrm>
              <a:off x="1177180" y="1539629"/>
              <a:ext cx="298058" cy="298058"/>
            </a:xfrm>
            <a:custGeom>
              <a:avLst/>
              <a:gdLst>
                <a:gd name="T0" fmla="*/ 172 w 193"/>
                <a:gd name="T1" fmla="*/ 193 h 193"/>
                <a:gd name="T2" fmla="*/ 172 w 193"/>
                <a:gd name="T3" fmla="*/ 193 h 193"/>
                <a:gd name="T4" fmla="*/ 164 w 193"/>
                <a:gd name="T5" fmla="*/ 191 h 193"/>
                <a:gd name="T6" fmla="*/ 156 w 193"/>
                <a:gd name="T7" fmla="*/ 186 h 193"/>
                <a:gd name="T8" fmla="*/ 6 w 193"/>
                <a:gd name="T9" fmla="*/ 36 h 193"/>
                <a:gd name="T10" fmla="*/ 6 w 193"/>
                <a:gd name="T11" fmla="*/ 36 h 193"/>
                <a:gd name="T12" fmla="*/ 2 w 193"/>
                <a:gd name="T13" fmla="*/ 29 h 193"/>
                <a:gd name="T14" fmla="*/ 0 w 193"/>
                <a:gd name="T15" fmla="*/ 21 h 193"/>
                <a:gd name="T16" fmla="*/ 2 w 193"/>
                <a:gd name="T17" fmla="*/ 13 h 193"/>
                <a:gd name="T18" fmla="*/ 6 w 193"/>
                <a:gd name="T19" fmla="*/ 6 h 193"/>
                <a:gd name="T20" fmla="*/ 6 w 193"/>
                <a:gd name="T21" fmla="*/ 6 h 193"/>
                <a:gd name="T22" fmla="*/ 14 w 193"/>
                <a:gd name="T23" fmla="*/ 1 h 193"/>
                <a:gd name="T24" fmla="*/ 21 w 193"/>
                <a:gd name="T25" fmla="*/ 0 h 193"/>
                <a:gd name="T26" fmla="*/ 29 w 193"/>
                <a:gd name="T27" fmla="*/ 1 h 193"/>
                <a:gd name="T28" fmla="*/ 37 w 193"/>
                <a:gd name="T29" fmla="*/ 6 h 193"/>
                <a:gd name="T30" fmla="*/ 187 w 193"/>
                <a:gd name="T31" fmla="*/ 156 h 193"/>
                <a:gd name="T32" fmla="*/ 187 w 193"/>
                <a:gd name="T33" fmla="*/ 156 h 193"/>
                <a:gd name="T34" fmla="*/ 191 w 193"/>
                <a:gd name="T35" fmla="*/ 164 h 193"/>
                <a:gd name="T36" fmla="*/ 193 w 193"/>
                <a:gd name="T37" fmla="*/ 171 h 193"/>
                <a:gd name="T38" fmla="*/ 191 w 193"/>
                <a:gd name="T39" fmla="*/ 179 h 193"/>
                <a:gd name="T40" fmla="*/ 187 w 193"/>
                <a:gd name="T41" fmla="*/ 186 h 193"/>
                <a:gd name="T42" fmla="*/ 187 w 193"/>
                <a:gd name="T43" fmla="*/ 186 h 193"/>
                <a:gd name="T44" fmla="*/ 179 w 193"/>
                <a:gd name="T45" fmla="*/ 191 h 193"/>
                <a:gd name="T46" fmla="*/ 172 w 193"/>
                <a:gd name="T47" fmla="*/ 193 h 193"/>
                <a:gd name="T48" fmla="*/ 17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172" y="193"/>
                  </a:moveTo>
                  <a:lnTo>
                    <a:pt x="172" y="193"/>
                  </a:lnTo>
                  <a:lnTo>
                    <a:pt x="164" y="191"/>
                  </a:lnTo>
                  <a:lnTo>
                    <a:pt x="156" y="186"/>
                  </a:lnTo>
                  <a:lnTo>
                    <a:pt x="6" y="36"/>
                  </a:lnTo>
                  <a:lnTo>
                    <a:pt x="6" y="36"/>
                  </a:lnTo>
                  <a:lnTo>
                    <a:pt x="2" y="29"/>
                  </a:lnTo>
                  <a:lnTo>
                    <a:pt x="0" y="21"/>
                  </a:lnTo>
                  <a:lnTo>
                    <a:pt x="2" y="13"/>
                  </a:lnTo>
                  <a:lnTo>
                    <a:pt x="6" y="6"/>
                  </a:lnTo>
                  <a:lnTo>
                    <a:pt x="6" y="6"/>
                  </a:lnTo>
                  <a:lnTo>
                    <a:pt x="14" y="1"/>
                  </a:lnTo>
                  <a:lnTo>
                    <a:pt x="21" y="0"/>
                  </a:lnTo>
                  <a:lnTo>
                    <a:pt x="29" y="1"/>
                  </a:lnTo>
                  <a:lnTo>
                    <a:pt x="37" y="6"/>
                  </a:lnTo>
                  <a:lnTo>
                    <a:pt x="187" y="156"/>
                  </a:lnTo>
                  <a:lnTo>
                    <a:pt x="187" y="156"/>
                  </a:lnTo>
                  <a:lnTo>
                    <a:pt x="191" y="164"/>
                  </a:lnTo>
                  <a:lnTo>
                    <a:pt x="193" y="171"/>
                  </a:lnTo>
                  <a:lnTo>
                    <a:pt x="191" y="179"/>
                  </a:lnTo>
                  <a:lnTo>
                    <a:pt x="187" y="186"/>
                  </a:lnTo>
                  <a:lnTo>
                    <a:pt x="187" y="186"/>
                  </a:lnTo>
                  <a:lnTo>
                    <a:pt x="179" y="191"/>
                  </a:lnTo>
                  <a:lnTo>
                    <a:pt x="172" y="193"/>
                  </a:lnTo>
                  <a:lnTo>
                    <a:pt x="17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146" name="内容占位符 2"/>
          <p:cNvSpPr txBox="1"/>
          <p:nvPr/>
        </p:nvSpPr>
        <p:spPr>
          <a:xfrm>
            <a:off x="1461905" y="2322488"/>
            <a:ext cx="3336838" cy="950613"/>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buNone/>
            </a:pPr>
            <a:r>
              <a:rPr lang="zh-CN" altLang="en-US" sz="1100" dirty="0">
                <a:solidFill>
                  <a:schemeClr val="tx1">
                    <a:lumMod val="50000"/>
                    <a:lumOff val="50000"/>
                  </a:schemeClr>
                </a:solidFill>
              </a:rPr>
              <a:t>在此输入您的图表说明文字，在此输入您的图表说明文字，在此输入您的图表说明文字。</a:t>
            </a:r>
          </a:p>
        </p:txBody>
      </p:sp>
      <p:sp>
        <p:nvSpPr>
          <p:cNvPr id="147" name="内容占位符 2"/>
          <p:cNvSpPr txBox="1"/>
          <p:nvPr/>
        </p:nvSpPr>
        <p:spPr>
          <a:xfrm>
            <a:off x="1091286" y="3526425"/>
            <a:ext cx="3336838" cy="950613"/>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buNone/>
            </a:pPr>
            <a:r>
              <a:rPr lang="zh-CN" altLang="en-US" sz="1100" dirty="0">
                <a:solidFill>
                  <a:schemeClr val="tx1">
                    <a:lumMod val="50000"/>
                    <a:lumOff val="50000"/>
                  </a:schemeClr>
                </a:solidFill>
              </a:rPr>
              <a:t>在此输入您的图表说明文字，在此输入您的图表说明文字，在此输入您的图表说明文字。</a:t>
            </a:r>
          </a:p>
        </p:txBody>
      </p:sp>
      <p:sp>
        <p:nvSpPr>
          <p:cNvPr id="148" name="内容占位符 2"/>
          <p:cNvSpPr txBox="1"/>
          <p:nvPr/>
        </p:nvSpPr>
        <p:spPr>
          <a:xfrm>
            <a:off x="1461905" y="4669909"/>
            <a:ext cx="3336838" cy="950613"/>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buNone/>
            </a:pPr>
            <a:r>
              <a:rPr lang="zh-CN" altLang="en-US" sz="1100" dirty="0">
                <a:solidFill>
                  <a:schemeClr val="tx1">
                    <a:lumMod val="50000"/>
                    <a:lumOff val="50000"/>
                  </a:schemeClr>
                </a:solidFill>
              </a:rPr>
              <a:t>在此输入您的图表说明文字，在此输入您的图表说明文字，在此输入您的图表说明文字。</a:t>
            </a:r>
          </a:p>
        </p:txBody>
      </p:sp>
      <p:sp>
        <p:nvSpPr>
          <p:cNvPr id="149" name="内容占位符 2"/>
          <p:cNvSpPr txBox="1"/>
          <p:nvPr/>
        </p:nvSpPr>
        <p:spPr>
          <a:xfrm>
            <a:off x="7438684" y="2394288"/>
            <a:ext cx="3336838" cy="950613"/>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buNone/>
            </a:pPr>
            <a:r>
              <a:rPr lang="zh-CN" altLang="en-US" sz="1100" dirty="0">
                <a:solidFill>
                  <a:schemeClr val="tx1">
                    <a:lumMod val="50000"/>
                    <a:lumOff val="50000"/>
                  </a:schemeClr>
                </a:solidFill>
              </a:rPr>
              <a:t>在此输入您的图表说明文字，在此输入您的图表说明文字，在此输入您的图表说明文字。</a:t>
            </a:r>
          </a:p>
        </p:txBody>
      </p:sp>
      <p:sp>
        <p:nvSpPr>
          <p:cNvPr id="150" name="内容占位符 2"/>
          <p:cNvSpPr txBox="1"/>
          <p:nvPr/>
        </p:nvSpPr>
        <p:spPr>
          <a:xfrm>
            <a:off x="7814670" y="3526425"/>
            <a:ext cx="3336838" cy="950613"/>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buNone/>
            </a:pPr>
            <a:r>
              <a:rPr lang="zh-CN" altLang="en-US" sz="1100" dirty="0">
                <a:solidFill>
                  <a:schemeClr val="tx1">
                    <a:lumMod val="50000"/>
                    <a:lumOff val="50000"/>
                  </a:schemeClr>
                </a:solidFill>
              </a:rPr>
              <a:t>在此输入您的图表说明文字，在此输入您的图表说明文字，在此输入您的图表说明文字。</a:t>
            </a:r>
          </a:p>
        </p:txBody>
      </p:sp>
      <p:sp>
        <p:nvSpPr>
          <p:cNvPr id="151" name="内容占位符 2"/>
          <p:cNvSpPr txBox="1"/>
          <p:nvPr/>
        </p:nvSpPr>
        <p:spPr>
          <a:xfrm>
            <a:off x="7438684" y="4669909"/>
            <a:ext cx="3336838" cy="950613"/>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buNone/>
            </a:pPr>
            <a:r>
              <a:rPr lang="zh-CN" altLang="en-US" sz="1100" dirty="0">
                <a:solidFill>
                  <a:schemeClr val="tx1">
                    <a:lumMod val="50000"/>
                    <a:lumOff val="50000"/>
                  </a:schemeClr>
                </a:solidFill>
              </a:rPr>
              <a:t>在此输入您的图表说明文字，在此输入您的图表说明文字，在此输入您的图表说明文字。</a:t>
            </a:r>
          </a:p>
        </p:txBody>
      </p:sp>
      <p:sp>
        <p:nvSpPr>
          <p:cNvPr id="152" name="内容占位符 2"/>
          <p:cNvSpPr txBox="1"/>
          <p:nvPr/>
        </p:nvSpPr>
        <p:spPr>
          <a:xfrm>
            <a:off x="4442150" y="1449361"/>
            <a:ext cx="3336838" cy="950613"/>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ctr">
              <a:lnSpc>
                <a:spcPct val="130000"/>
              </a:lnSpc>
              <a:spcBef>
                <a:spcPts val="0"/>
              </a:spcBef>
              <a:buNone/>
            </a:pPr>
            <a:r>
              <a:rPr lang="zh-CN" altLang="en-US" sz="1100" dirty="0">
                <a:solidFill>
                  <a:schemeClr val="tx1">
                    <a:lumMod val="50000"/>
                    <a:lumOff val="50000"/>
                  </a:schemeClr>
                </a:solidFill>
              </a:rPr>
              <a:t>在此输入您的图表说明文字，在此输入您的图表说明文字，在此输入您的图表说明文字。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childTnLst>
                                </p:cTn>
                              </p:par>
                            </p:childTnLst>
                          </p:cTn>
                        </p:par>
                        <p:par>
                          <p:cTn id="7" fill="hold">
                            <p:stCondLst>
                              <p:cond delay="0"/>
                            </p:stCondLst>
                            <p:childTnLst>
                              <p:par>
                                <p:cTn id="8" presetID="1" presetClass="exit" presetSubtype="0" fill="hold" nodeType="afterEffect">
                                  <p:stCondLst>
                                    <p:cond delay="150"/>
                                  </p:stCondLst>
                                  <p:childTnLst>
                                    <p:set>
                                      <p:cBhvr>
                                        <p:cTn id="9" dur="1" fill="hold">
                                          <p:stCondLst>
                                            <p:cond delay="0"/>
                                          </p:stCondLst>
                                        </p:cTn>
                                        <p:tgtEl>
                                          <p:spTgt spid="68"/>
                                        </p:tgtEl>
                                        <p:attrNameLst>
                                          <p:attrName>style.visibility</p:attrName>
                                        </p:attrNameLst>
                                      </p:cBhvr>
                                      <p:to>
                                        <p:strVal val="hidden"/>
                                      </p:to>
                                    </p:set>
                                  </p:childTnLst>
                                </p:cTn>
                              </p:par>
                            </p:childTnLst>
                          </p:cTn>
                        </p:par>
                        <p:par>
                          <p:cTn id="10" fill="hold">
                            <p:stCondLst>
                              <p:cond delay="150"/>
                            </p:stCondLst>
                            <p:childTnLst>
                              <p:par>
                                <p:cTn id="11" presetID="1" presetClass="entr" presetSubtype="0" fill="hold" nodeType="afterEffect">
                                  <p:stCondLst>
                                    <p:cond delay="150"/>
                                  </p:stCondLst>
                                  <p:childTnLst>
                                    <p:set>
                                      <p:cBhvr>
                                        <p:cTn id="12" dur="1" fill="hold">
                                          <p:stCondLst>
                                            <p:cond delay="0"/>
                                          </p:stCondLst>
                                        </p:cTn>
                                        <p:tgtEl>
                                          <p:spTgt spid="68"/>
                                        </p:tgtEl>
                                        <p:attrNameLst>
                                          <p:attrName>style.visibility</p:attrName>
                                        </p:attrNameLst>
                                      </p:cBhvr>
                                      <p:to>
                                        <p:strVal val="visible"/>
                                      </p:to>
                                    </p:set>
                                  </p:childTnLst>
                                </p:cTn>
                              </p:par>
                            </p:childTnLst>
                          </p:cTn>
                        </p:par>
                        <p:par>
                          <p:cTn id="13" fill="hold">
                            <p:stCondLst>
                              <p:cond delay="300"/>
                            </p:stCondLst>
                            <p:childTnLst>
                              <p:par>
                                <p:cTn id="14" presetID="1" presetClass="exit" presetSubtype="0" fill="hold" nodeType="afterEffect">
                                  <p:stCondLst>
                                    <p:cond delay="250"/>
                                  </p:stCondLst>
                                  <p:childTnLst>
                                    <p:set>
                                      <p:cBhvr>
                                        <p:cTn id="15" dur="1" fill="hold">
                                          <p:stCondLst>
                                            <p:cond delay="0"/>
                                          </p:stCondLst>
                                        </p:cTn>
                                        <p:tgtEl>
                                          <p:spTgt spid="68"/>
                                        </p:tgtEl>
                                        <p:attrNameLst>
                                          <p:attrName>style.visibility</p:attrName>
                                        </p:attrNameLst>
                                      </p:cBhvr>
                                      <p:to>
                                        <p:strVal val="hidden"/>
                                      </p:to>
                                    </p:set>
                                  </p:childTnLst>
                                </p:cTn>
                              </p:par>
                            </p:childTnLst>
                          </p:cTn>
                        </p:par>
                        <p:par>
                          <p:cTn id="16" fill="hold">
                            <p:stCondLst>
                              <p:cond delay="550"/>
                            </p:stCondLst>
                            <p:childTnLst>
                              <p:par>
                                <p:cTn id="17" presetID="1" presetClass="entr" presetSubtype="0" fill="hold" nodeType="afterEffect">
                                  <p:stCondLst>
                                    <p:cond delay="150"/>
                                  </p:stCondLst>
                                  <p:childTnLst>
                                    <p:set>
                                      <p:cBhvr>
                                        <p:cTn id="18" dur="1" fill="hold">
                                          <p:stCondLst>
                                            <p:cond delay="0"/>
                                          </p:stCondLst>
                                        </p:cTn>
                                        <p:tgtEl>
                                          <p:spTgt spid="68"/>
                                        </p:tgtEl>
                                        <p:attrNameLst>
                                          <p:attrName>style.visibility</p:attrName>
                                        </p:attrNameLst>
                                      </p:cBhvr>
                                      <p:to>
                                        <p:strVal val="visible"/>
                                      </p:to>
                                    </p:set>
                                  </p:childTnLst>
                                </p:cTn>
                              </p:par>
                            </p:childTnLst>
                          </p:cTn>
                        </p:par>
                        <p:par>
                          <p:cTn id="19" fill="hold">
                            <p:stCondLst>
                              <p:cond delay="700"/>
                            </p:stCondLst>
                            <p:childTnLst>
                              <p:par>
                                <p:cTn id="20" presetID="1" presetClass="exit" presetSubtype="0" fill="hold" nodeType="afterEffect">
                                  <p:stCondLst>
                                    <p:cond delay="500"/>
                                  </p:stCondLst>
                                  <p:childTnLst>
                                    <p:set>
                                      <p:cBhvr>
                                        <p:cTn id="21" dur="1" fill="hold">
                                          <p:stCondLst>
                                            <p:cond delay="0"/>
                                          </p:stCondLst>
                                        </p:cTn>
                                        <p:tgtEl>
                                          <p:spTgt spid="68"/>
                                        </p:tgtEl>
                                        <p:attrNameLst>
                                          <p:attrName>style.visibility</p:attrName>
                                        </p:attrNameLst>
                                      </p:cBhvr>
                                      <p:to>
                                        <p:strVal val="hidden"/>
                                      </p:to>
                                    </p:set>
                                  </p:childTnLst>
                                </p:cTn>
                              </p:par>
                            </p:childTnLst>
                          </p:cTn>
                        </p:par>
                        <p:par>
                          <p:cTn id="22" fill="hold">
                            <p:stCondLst>
                              <p:cond delay="1200"/>
                            </p:stCondLst>
                            <p:childTnLst>
                              <p:par>
                                <p:cTn id="23" presetID="1" presetClass="entr" presetSubtype="0" fill="hold" nodeType="afterEffect">
                                  <p:stCondLst>
                                    <p:cond delay="250"/>
                                  </p:stCondLst>
                                  <p:childTnLst>
                                    <p:set>
                                      <p:cBhvr>
                                        <p:cTn id="24" dur="1" fill="hold">
                                          <p:stCondLst>
                                            <p:cond delay="0"/>
                                          </p:stCondLst>
                                        </p:cTn>
                                        <p:tgtEl>
                                          <p:spTgt spid="68"/>
                                        </p:tgtEl>
                                        <p:attrNameLst>
                                          <p:attrName>style.visibility</p:attrName>
                                        </p:attrNameLst>
                                      </p:cBhvr>
                                      <p:to>
                                        <p:strVal val="visible"/>
                                      </p:to>
                                    </p:set>
                                  </p:childTnLst>
                                </p:cTn>
                              </p:par>
                              <p:par>
                                <p:cTn id="25" presetID="1" presetClass="entr" presetSubtype="0" fill="hold" nodeType="withEffect">
                                  <p:stCondLst>
                                    <p:cond delay="250"/>
                                  </p:stCondLst>
                                  <p:childTnLst>
                                    <p:set>
                                      <p:cBhvr>
                                        <p:cTn id="26" dur="1" fill="hold">
                                          <p:stCondLst>
                                            <p:cond delay="0"/>
                                          </p:stCondLst>
                                        </p:cTn>
                                        <p:tgtEl>
                                          <p:spTgt spid="138"/>
                                        </p:tgtEl>
                                        <p:attrNameLst>
                                          <p:attrName>style.visibility</p:attrName>
                                        </p:attrNameLst>
                                      </p:cBhvr>
                                      <p:to>
                                        <p:strVal val="visible"/>
                                      </p:to>
                                    </p:set>
                                  </p:childTnLst>
                                </p:cTn>
                              </p:par>
                            </p:childTnLst>
                          </p:cTn>
                        </p:par>
                        <p:par>
                          <p:cTn id="27" fill="hold">
                            <p:stCondLst>
                              <p:cond delay="1450"/>
                            </p:stCondLst>
                            <p:childTnLst>
                              <p:par>
                                <p:cTn id="28" presetID="2" presetClass="entr" presetSubtype="8" fill="hold" grpId="0" nodeType="afterEffect">
                                  <p:stCondLst>
                                    <p:cond delay="0"/>
                                  </p:stCondLst>
                                  <p:childTnLst>
                                    <p:set>
                                      <p:cBhvr>
                                        <p:cTn id="29" dur="1" fill="hold">
                                          <p:stCondLst>
                                            <p:cond delay="0"/>
                                          </p:stCondLst>
                                        </p:cTn>
                                        <p:tgtEl>
                                          <p:spTgt spid="146"/>
                                        </p:tgtEl>
                                        <p:attrNameLst>
                                          <p:attrName>style.visibility</p:attrName>
                                        </p:attrNameLst>
                                      </p:cBhvr>
                                      <p:to>
                                        <p:strVal val="visible"/>
                                      </p:to>
                                    </p:set>
                                    <p:anim calcmode="lin" valueType="num">
                                      <p:cBhvr additive="base">
                                        <p:cTn id="30" dur="300" fill="hold"/>
                                        <p:tgtEl>
                                          <p:spTgt spid="146"/>
                                        </p:tgtEl>
                                        <p:attrNameLst>
                                          <p:attrName>ppt_x</p:attrName>
                                        </p:attrNameLst>
                                      </p:cBhvr>
                                      <p:tavLst>
                                        <p:tav tm="0">
                                          <p:val>
                                            <p:strVal val="0-#ppt_w/2"/>
                                          </p:val>
                                        </p:tav>
                                        <p:tav tm="100000">
                                          <p:val>
                                            <p:strVal val="#ppt_x"/>
                                          </p:val>
                                        </p:tav>
                                      </p:tavLst>
                                    </p:anim>
                                    <p:anim calcmode="lin" valueType="num">
                                      <p:cBhvr additive="base">
                                        <p:cTn id="31" dur="300" fill="hold"/>
                                        <p:tgtEl>
                                          <p:spTgt spid="146"/>
                                        </p:tgtEl>
                                        <p:attrNameLst>
                                          <p:attrName>ppt_y</p:attrName>
                                        </p:attrNameLst>
                                      </p:cBhvr>
                                      <p:tavLst>
                                        <p:tav tm="0">
                                          <p:val>
                                            <p:strVal val="#ppt_y"/>
                                          </p:val>
                                        </p:tav>
                                        <p:tav tm="100000">
                                          <p:val>
                                            <p:strVal val="#ppt_y"/>
                                          </p:val>
                                        </p:tav>
                                      </p:tavLst>
                                    </p:anim>
                                  </p:childTnLst>
                                </p:cTn>
                              </p:par>
                            </p:childTnLst>
                          </p:cTn>
                        </p:par>
                        <p:par>
                          <p:cTn id="32" fill="hold">
                            <p:stCondLst>
                              <p:cond delay="1950"/>
                            </p:stCondLst>
                            <p:childTnLst>
                              <p:par>
                                <p:cTn id="33" presetID="2" presetClass="entr" presetSubtype="8" fill="hold" grpId="0" nodeType="afterEffect">
                                  <p:stCondLst>
                                    <p:cond delay="0"/>
                                  </p:stCondLst>
                                  <p:childTnLst>
                                    <p:set>
                                      <p:cBhvr>
                                        <p:cTn id="34" dur="1" fill="hold">
                                          <p:stCondLst>
                                            <p:cond delay="0"/>
                                          </p:stCondLst>
                                        </p:cTn>
                                        <p:tgtEl>
                                          <p:spTgt spid="147"/>
                                        </p:tgtEl>
                                        <p:attrNameLst>
                                          <p:attrName>style.visibility</p:attrName>
                                        </p:attrNameLst>
                                      </p:cBhvr>
                                      <p:to>
                                        <p:strVal val="visible"/>
                                      </p:to>
                                    </p:set>
                                    <p:anim calcmode="lin" valueType="num">
                                      <p:cBhvr additive="base">
                                        <p:cTn id="35" dur="300" fill="hold"/>
                                        <p:tgtEl>
                                          <p:spTgt spid="147"/>
                                        </p:tgtEl>
                                        <p:attrNameLst>
                                          <p:attrName>ppt_x</p:attrName>
                                        </p:attrNameLst>
                                      </p:cBhvr>
                                      <p:tavLst>
                                        <p:tav tm="0">
                                          <p:val>
                                            <p:strVal val="0-#ppt_w/2"/>
                                          </p:val>
                                        </p:tav>
                                        <p:tav tm="100000">
                                          <p:val>
                                            <p:strVal val="#ppt_x"/>
                                          </p:val>
                                        </p:tav>
                                      </p:tavLst>
                                    </p:anim>
                                    <p:anim calcmode="lin" valueType="num">
                                      <p:cBhvr additive="base">
                                        <p:cTn id="36" dur="300" fill="hold"/>
                                        <p:tgtEl>
                                          <p:spTgt spid="147"/>
                                        </p:tgtEl>
                                        <p:attrNameLst>
                                          <p:attrName>ppt_y</p:attrName>
                                        </p:attrNameLst>
                                      </p:cBhvr>
                                      <p:tavLst>
                                        <p:tav tm="0">
                                          <p:val>
                                            <p:strVal val="#ppt_y"/>
                                          </p:val>
                                        </p:tav>
                                        <p:tav tm="100000">
                                          <p:val>
                                            <p:strVal val="#ppt_y"/>
                                          </p:val>
                                        </p:tav>
                                      </p:tavLst>
                                    </p:anim>
                                  </p:childTnLst>
                                </p:cTn>
                              </p:par>
                            </p:childTnLst>
                          </p:cTn>
                        </p:par>
                        <p:par>
                          <p:cTn id="37" fill="hold">
                            <p:stCondLst>
                              <p:cond delay="2450"/>
                            </p:stCondLst>
                            <p:childTnLst>
                              <p:par>
                                <p:cTn id="38" presetID="2" presetClass="entr" presetSubtype="8" fill="hold" grpId="0" nodeType="afterEffect">
                                  <p:stCondLst>
                                    <p:cond delay="0"/>
                                  </p:stCondLst>
                                  <p:childTnLst>
                                    <p:set>
                                      <p:cBhvr>
                                        <p:cTn id="39" dur="1" fill="hold">
                                          <p:stCondLst>
                                            <p:cond delay="0"/>
                                          </p:stCondLst>
                                        </p:cTn>
                                        <p:tgtEl>
                                          <p:spTgt spid="148"/>
                                        </p:tgtEl>
                                        <p:attrNameLst>
                                          <p:attrName>style.visibility</p:attrName>
                                        </p:attrNameLst>
                                      </p:cBhvr>
                                      <p:to>
                                        <p:strVal val="visible"/>
                                      </p:to>
                                    </p:set>
                                    <p:anim calcmode="lin" valueType="num">
                                      <p:cBhvr additive="base">
                                        <p:cTn id="40" dur="300" fill="hold"/>
                                        <p:tgtEl>
                                          <p:spTgt spid="148"/>
                                        </p:tgtEl>
                                        <p:attrNameLst>
                                          <p:attrName>ppt_x</p:attrName>
                                        </p:attrNameLst>
                                      </p:cBhvr>
                                      <p:tavLst>
                                        <p:tav tm="0">
                                          <p:val>
                                            <p:strVal val="0-#ppt_w/2"/>
                                          </p:val>
                                        </p:tav>
                                        <p:tav tm="100000">
                                          <p:val>
                                            <p:strVal val="#ppt_x"/>
                                          </p:val>
                                        </p:tav>
                                      </p:tavLst>
                                    </p:anim>
                                    <p:anim calcmode="lin" valueType="num">
                                      <p:cBhvr additive="base">
                                        <p:cTn id="41" dur="300" fill="hold"/>
                                        <p:tgtEl>
                                          <p:spTgt spid="148"/>
                                        </p:tgtEl>
                                        <p:attrNameLst>
                                          <p:attrName>ppt_y</p:attrName>
                                        </p:attrNameLst>
                                      </p:cBhvr>
                                      <p:tavLst>
                                        <p:tav tm="0">
                                          <p:val>
                                            <p:strVal val="#ppt_y"/>
                                          </p:val>
                                        </p:tav>
                                        <p:tav tm="100000">
                                          <p:val>
                                            <p:strVal val="#ppt_y"/>
                                          </p:val>
                                        </p:tav>
                                      </p:tavLst>
                                    </p:anim>
                                  </p:childTnLst>
                                </p:cTn>
                              </p:par>
                            </p:childTnLst>
                          </p:cTn>
                        </p:par>
                        <p:par>
                          <p:cTn id="42" fill="hold">
                            <p:stCondLst>
                              <p:cond delay="2950"/>
                            </p:stCondLst>
                            <p:childTnLst>
                              <p:par>
                                <p:cTn id="43" presetID="2" presetClass="entr" presetSubtype="2" fill="hold" grpId="0" nodeType="afterEffect">
                                  <p:stCondLst>
                                    <p:cond delay="0"/>
                                  </p:stCondLst>
                                  <p:childTnLst>
                                    <p:set>
                                      <p:cBhvr>
                                        <p:cTn id="44" dur="1" fill="hold">
                                          <p:stCondLst>
                                            <p:cond delay="0"/>
                                          </p:stCondLst>
                                        </p:cTn>
                                        <p:tgtEl>
                                          <p:spTgt spid="149"/>
                                        </p:tgtEl>
                                        <p:attrNameLst>
                                          <p:attrName>style.visibility</p:attrName>
                                        </p:attrNameLst>
                                      </p:cBhvr>
                                      <p:to>
                                        <p:strVal val="visible"/>
                                      </p:to>
                                    </p:set>
                                    <p:anim calcmode="lin" valueType="num">
                                      <p:cBhvr additive="base">
                                        <p:cTn id="45" dur="300" fill="hold"/>
                                        <p:tgtEl>
                                          <p:spTgt spid="149"/>
                                        </p:tgtEl>
                                        <p:attrNameLst>
                                          <p:attrName>ppt_x</p:attrName>
                                        </p:attrNameLst>
                                      </p:cBhvr>
                                      <p:tavLst>
                                        <p:tav tm="0">
                                          <p:val>
                                            <p:strVal val="1+#ppt_w/2"/>
                                          </p:val>
                                        </p:tav>
                                        <p:tav tm="100000">
                                          <p:val>
                                            <p:strVal val="#ppt_x"/>
                                          </p:val>
                                        </p:tav>
                                      </p:tavLst>
                                    </p:anim>
                                    <p:anim calcmode="lin" valueType="num">
                                      <p:cBhvr additive="base">
                                        <p:cTn id="46" dur="300" fill="hold"/>
                                        <p:tgtEl>
                                          <p:spTgt spid="149"/>
                                        </p:tgtEl>
                                        <p:attrNameLst>
                                          <p:attrName>ppt_y</p:attrName>
                                        </p:attrNameLst>
                                      </p:cBhvr>
                                      <p:tavLst>
                                        <p:tav tm="0">
                                          <p:val>
                                            <p:strVal val="#ppt_y"/>
                                          </p:val>
                                        </p:tav>
                                        <p:tav tm="100000">
                                          <p:val>
                                            <p:strVal val="#ppt_y"/>
                                          </p:val>
                                        </p:tav>
                                      </p:tavLst>
                                    </p:anim>
                                  </p:childTnLst>
                                </p:cTn>
                              </p:par>
                            </p:childTnLst>
                          </p:cTn>
                        </p:par>
                        <p:par>
                          <p:cTn id="47" fill="hold">
                            <p:stCondLst>
                              <p:cond delay="3450"/>
                            </p:stCondLst>
                            <p:childTnLst>
                              <p:par>
                                <p:cTn id="48" presetID="2" presetClass="entr" presetSubtype="2" fill="hold" grpId="0" nodeType="afterEffect">
                                  <p:stCondLst>
                                    <p:cond delay="0"/>
                                  </p:stCondLst>
                                  <p:childTnLst>
                                    <p:set>
                                      <p:cBhvr>
                                        <p:cTn id="49" dur="1" fill="hold">
                                          <p:stCondLst>
                                            <p:cond delay="0"/>
                                          </p:stCondLst>
                                        </p:cTn>
                                        <p:tgtEl>
                                          <p:spTgt spid="150"/>
                                        </p:tgtEl>
                                        <p:attrNameLst>
                                          <p:attrName>style.visibility</p:attrName>
                                        </p:attrNameLst>
                                      </p:cBhvr>
                                      <p:to>
                                        <p:strVal val="visible"/>
                                      </p:to>
                                    </p:set>
                                    <p:anim calcmode="lin" valueType="num">
                                      <p:cBhvr additive="base">
                                        <p:cTn id="50" dur="300" fill="hold"/>
                                        <p:tgtEl>
                                          <p:spTgt spid="150"/>
                                        </p:tgtEl>
                                        <p:attrNameLst>
                                          <p:attrName>ppt_x</p:attrName>
                                        </p:attrNameLst>
                                      </p:cBhvr>
                                      <p:tavLst>
                                        <p:tav tm="0">
                                          <p:val>
                                            <p:strVal val="1+#ppt_w/2"/>
                                          </p:val>
                                        </p:tav>
                                        <p:tav tm="100000">
                                          <p:val>
                                            <p:strVal val="#ppt_x"/>
                                          </p:val>
                                        </p:tav>
                                      </p:tavLst>
                                    </p:anim>
                                    <p:anim calcmode="lin" valueType="num">
                                      <p:cBhvr additive="base">
                                        <p:cTn id="51" dur="300" fill="hold"/>
                                        <p:tgtEl>
                                          <p:spTgt spid="150"/>
                                        </p:tgtEl>
                                        <p:attrNameLst>
                                          <p:attrName>ppt_y</p:attrName>
                                        </p:attrNameLst>
                                      </p:cBhvr>
                                      <p:tavLst>
                                        <p:tav tm="0">
                                          <p:val>
                                            <p:strVal val="#ppt_y"/>
                                          </p:val>
                                        </p:tav>
                                        <p:tav tm="100000">
                                          <p:val>
                                            <p:strVal val="#ppt_y"/>
                                          </p:val>
                                        </p:tav>
                                      </p:tavLst>
                                    </p:anim>
                                  </p:childTnLst>
                                </p:cTn>
                              </p:par>
                            </p:childTnLst>
                          </p:cTn>
                        </p:par>
                        <p:par>
                          <p:cTn id="52" fill="hold">
                            <p:stCondLst>
                              <p:cond delay="3950"/>
                            </p:stCondLst>
                            <p:childTnLst>
                              <p:par>
                                <p:cTn id="53" presetID="2" presetClass="entr" presetSubtype="2" fill="hold" grpId="0" nodeType="afterEffect">
                                  <p:stCondLst>
                                    <p:cond delay="0"/>
                                  </p:stCondLst>
                                  <p:childTnLst>
                                    <p:set>
                                      <p:cBhvr>
                                        <p:cTn id="54" dur="1" fill="hold">
                                          <p:stCondLst>
                                            <p:cond delay="0"/>
                                          </p:stCondLst>
                                        </p:cTn>
                                        <p:tgtEl>
                                          <p:spTgt spid="151"/>
                                        </p:tgtEl>
                                        <p:attrNameLst>
                                          <p:attrName>style.visibility</p:attrName>
                                        </p:attrNameLst>
                                      </p:cBhvr>
                                      <p:to>
                                        <p:strVal val="visible"/>
                                      </p:to>
                                    </p:set>
                                    <p:anim calcmode="lin" valueType="num">
                                      <p:cBhvr additive="base">
                                        <p:cTn id="55" dur="300" fill="hold"/>
                                        <p:tgtEl>
                                          <p:spTgt spid="151"/>
                                        </p:tgtEl>
                                        <p:attrNameLst>
                                          <p:attrName>ppt_x</p:attrName>
                                        </p:attrNameLst>
                                      </p:cBhvr>
                                      <p:tavLst>
                                        <p:tav tm="0">
                                          <p:val>
                                            <p:strVal val="1+#ppt_w/2"/>
                                          </p:val>
                                        </p:tav>
                                        <p:tav tm="100000">
                                          <p:val>
                                            <p:strVal val="#ppt_x"/>
                                          </p:val>
                                        </p:tav>
                                      </p:tavLst>
                                    </p:anim>
                                    <p:anim calcmode="lin" valueType="num">
                                      <p:cBhvr additive="base">
                                        <p:cTn id="56" dur="300" fill="hold"/>
                                        <p:tgtEl>
                                          <p:spTgt spid="151"/>
                                        </p:tgtEl>
                                        <p:attrNameLst>
                                          <p:attrName>ppt_y</p:attrName>
                                        </p:attrNameLst>
                                      </p:cBhvr>
                                      <p:tavLst>
                                        <p:tav tm="0">
                                          <p:val>
                                            <p:strVal val="#ppt_y"/>
                                          </p:val>
                                        </p:tav>
                                        <p:tav tm="100000">
                                          <p:val>
                                            <p:strVal val="#ppt_y"/>
                                          </p:val>
                                        </p:tav>
                                      </p:tavLst>
                                    </p:anim>
                                  </p:childTnLst>
                                </p:cTn>
                              </p:par>
                            </p:childTnLst>
                          </p:cTn>
                        </p:par>
                        <p:par>
                          <p:cTn id="57" fill="hold">
                            <p:stCondLst>
                              <p:cond delay="4450"/>
                            </p:stCondLst>
                            <p:childTnLst>
                              <p:par>
                                <p:cTn id="58" presetID="2" presetClass="entr" presetSubtype="1" fill="hold" grpId="0" nodeType="afterEffect">
                                  <p:stCondLst>
                                    <p:cond delay="0"/>
                                  </p:stCondLst>
                                  <p:childTnLst>
                                    <p:set>
                                      <p:cBhvr>
                                        <p:cTn id="59" dur="1" fill="hold">
                                          <p:stCondLst>
                                            <p:cond delay="0"/>
                                          </p:stCondLst>
                                        </p:cTn>
                                        <p:tgtEl>
                                          <p:spTgt spid="152"/>
                                        </p:tgtEl>
                                        <p:attrNameLst>
                                          <p:attrName>style.visibility</p:attrName>
                                        </p:attrNameLst>
                                      </p:cBhvr>
                                      <p:to>
                                        <p:strVal val="visible"/>
                                      </p:to>
                                    </p:set>
                                    <p:anim calcmode="lin" valueType="num">
                                      <p:cBhvr additive="base">
                                        <p:cTn id="60" dur="300" fill="hold"/>
                                        <p:tgtEl>
                                          <p:spTgt spid="152"/>
                                        </p:tgtEl>
                                        <p:attrNameLst>
                                          <p:attrName>ppt_x</p:attrName>
                                        </p:attrNameLst>
                                      </p:cBhvr>
                                      <p:tavLst>
                                        <p:tav tm="0">
                                          <p:val>
                                            <p:strVal val="#ppt_x"/>
                                          </p:val>
                                        </p:tav>
                                        <p:tav tm="100000">
                                          <p:val>
                                            <p:strVal val="#ppt_x"/>
                                          </p:val>
                                        </p:tav>
                                      </p:tavLst>
                                    </p:anim>
                                    <p:anim calcmode="lin" valueType="num">
                                      <p:cBhvr additive="base">
                                        <p:cTn id="61" dur="300" fill="hold"/>
                                        <p:tgtEl>
                                          <p:spTgt spid="1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p:bldP spid="147" grpId="0"/>
      <p:bldP spid="148" grpId="0"/>
      <p:bldP spid="149" grpId="0"/>
      <p:bldP spid="150" grpId="0"/>
      <p:bldP spid="151" grpId="0"/>
      <p:bldP spid="15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卡通小清新寒假计划教学课件PPT模板"/>
</p:tagLst>
</file>

<file path=ppt/tags/tag1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1752">
      <a:dk1>
        <a:sysClr val="windowText" lastClr="000000"/>
      </a:dk1>
      <a:lt1>
        <a:sysClr val="window" lastClr="FFFFFF"/>
      </a:lt1>
      <a:dk2>
        <a:srgbClr val="57B5A5"/>
      </a:dk2>
      <a:lt2>
        <a:srgbClr val="94D0C6"/>
      </a:lt2>
      <a:accent1>
        <a:srgbClr val="94D0C6"/>
      </a:accent1>
      <a:accent2>
        <a:srgbClr val="57B5A5"/>
      </a:accent2>
      <a:accent3>
        <a:srgbClr val="94D0C6"/>
      </a:accent3>
      <a:accent4>
        <a:srgbClr val="57B5A5"/>
      </a:accent4>
      <a:accent5>
        <a:srgbClr val="94D0C6"/>
      </a:accent5>
      <a:accent6>
        <a:srgbClr val="57B5A5"/>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3249</Words>
  <Application>Microsoft Office PowerPoint</Application>
  <PresentationFormat>宽屏</PresentationFormat>
  <Paragraphs>269</Paragraphs>
  <Slides>25</Slides>
  <Notes>25</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Gill Sans</vt:lpstr>
      <vt:lpstr>Lato Light</vt:lpstr>
      <vt:lpstr>华文黑体</vt:lpstr>
      <vt:lpstr>宋体</vt:lpstr>
      <vt:lpstr>微软雅黑</vt:lpstr>
      <vt:lpstr>微软雅黑 Light</vt:lpstr>
      <vt:lpstr>Agency FB</vt:lpstr>
      <vt:lpstr>Arial</vt:lpstr>
      <vt:lpstr>Arial Black</vt:lpstr>
      <vt:lpstr>Calibri</vt:lpstr>
      <vt:lpstr>Century Gothic</vt:lpstr>
      <vt:lpstr>Franklin Gothic Book</vt:lpstr>
      <vt:lpstr>Wingdings</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卡通小清新寒假计划教学课件PPT模板</dc:title>
  <dc:creator>carrie xie</dc:creator>
  <cp:lastModifiedBy>Administrator</cp:lastModifiedBy>
  <cp:revision>22</cp:revision>
  <dcterms:created xsi:type="dcterms:W3CDTF">2015-05-05T08:02:00Z</dcterms:created>
  <dcterms:modified xsi:type="dcterms:W3CDTF">2018-02-01T06:07:51Z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