
<file path=[Content_Types].xml><?xml version="1.0" encoding="utf-8"?>
<Types xmlns="http://schemas.openxmlformats.org/package/2006/content-types">
  <Override PartName="/ppt/slideLayouts/slideLayout39.xml" ContentType="application/vnd.openxmlformats-officedocument.presentationml.slideLayout+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xlsx" ContentType="application/vnd.openxmlformats-officedocument.spreadsheetml.sheet"/>
  <Override PartName="/ppt/charts/chart3.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slideLayouts/slideLayout49.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0" r:id="rId1"/>
  </p:sldMasterIdLst>
  <p:notesMasterIdLst>
    <p:notesMasterId r:id="rId29"/>
  </p:notesMasterIdLst>
  <p:sldIdLst>
    <p:sldId id="256" r:id="rId2"/>
    <p:sldId id="257" r:id="rId3"/>
    <p:sldId id="258" r:id="rId4"/>
    <p:sldId id="262" r:id="rId5"/>
    <p:sldId id="273" r:id="rId6"/>
    <p:sldId id="275" r:id="rId7"/>
    <p:sldId id="276" r:id="rId8"/>
    <p:sldId id="268" r:id="rId9"/>
    <p:sldId id="259" r:id="rId10"/>
    <p:sldId id="267" r:id="rId11"/>
    <p:sldId id="269" r:id="rId12"/>
    <p:sldId id="271" r:id="rId13"/>
    <p:sldId id="272" r:id="rId14"/>
    <p:sldId id="274" r:id="rId15"/>
    <p:sldId id="260" r:id="rId16"/>
    <p:sldId id="263" r:id="rId17"/>
    <p:sldId id="279" r:id="rId18"/>
    <p:sldId id="280" r:id="rId19"/>
    <p:sldId id="281" r:id="rId20"/>
    <p:sldId id="264" r:id="rId21"/>
    <p:sldId id="261" r:id="rId22"/>
    <p:sldId id="265" r:id="rId23"/>
    <p:sldId id="266" r:id="rId24"/>
    <p:sldId id="270" r:id="rId25"/>
    <p:sldId id="277" r:id="rId26"/>
    <p:sldId id="278" r:id="rId27"/>
    <p:sldId id="282" r:id="rId28"/>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39" d="100"/>
          <a:sy n="139" d="100"/>
        </p:scale>
        <p:origin x="-834" y="-102"/>
      </p:cViewPr>
      <p:guideLst>
        <p:guide orient="horz" pos="1620"/>
        <p:guide pos="2880"/>
      </p:guideLst>
    </p:cSldViewPr>
  </p:slideViewPr>
  <p:notesTextViewPr>
    <p:cViewPr>
      <p:scale>
        <a:sx n="1" d="1"/>
        <a:sy n="1" d="1"/>
      </p:scale>
      <p:origin x="0" y="0"/>
    </p:cViewPr>
  </p:notesTextViewPr>
  <p:sorterViewPr>
    <p:cViewPr>
      <p:scale>
        <a:sx n="75" d="100"/>
        <a:sy n="75"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1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___23.xlsx"/></Relationships>
</file>

<file path=ppt/charts/chart1.xml><?xml version="1.0" encoding="utf-8"?>
<c:chartSpace xmlns:c="http://schemas.openxmlformats.org/drawingml/2006/chart" xmlns:a="http://schemas.openxmlformats.org/drawingml/2006/main" xmlns:r="http://schemas.openxmlformats.org/officeDocument/2006/relationships">
  <c:lang val="zh-CN"/>
  <c:chart>
    <c:autoTitleDeleted val="1"/>
    <c:plotArea>
      <c:layout/>
      <c:doughnutChart>
        <c:varyColors val="1"/>
        <c:ser>
          <c:idx val="0"/>
          <c:order val="0"/>
          <c:tx>
            <c:strRef>
              <c:f>Sheet1!$B$1</c:f>
              <c:strCache>
                <c:ptCount val="1"/>
                <c:pt idx="0">
                  <c:v>销售额</c:v>
                </c:pt>
              </c:strCache>
            </c:strRef>
          </c:tx>
          <c:dPt>
            <c:idx val="0"/>
            <c:spPr>
              <a:solidFill>
                <a:srgbClr val="AC0000"/>
              </a:solidFill>
              <a:ln w="19050">
                <a:solidFill>
                  <a:schemeClr val="lt1"/>
                </a:solidFill>
              </a:ln>
              <a:effectLst/>
            </c:spPr>
            <c:extLst xmlns:c16r2="http://schemas.microsoft.com/office/drawing/2015/06/chart">
              <c:ext xmlns:c16="http://schemas.microsoft.com/office/drawing/2014/chart" uri="{C3380CC4-5D6E-409C-BE32-E72D297353CC}">
                <c16:uniqueId val="{00000001-2D41-4DA7-BB72-2BE3720BE8FD}"/>
              </c:ext>
            </c:extLst>
          </c:dPt>
          <c:dPt>
            <c:idx val="1"/>
            <c:spPr>
              <a:solidFill>
                <a:srgbClr val="FFAFAF"/>
              </a:solidFill>
              <a:ln w="19050">
                <a:solidFill>
                  <a:schemeClr val="lt1"/>
                </a:solidFill>
              </a:ln>
              <a:effectLst/>
            </c:spPr>
            <c:extLst xmlns:c16r2="http://schemas.microsoft.com/office/drawing/2015/06/chart">
              <c:ext xmlns:c16="http://schemas.microsoft.com/office/drawing/2014/chart" uri="{C3380CC4-5D6E-409C-BE32-E72D297353CC}">
                <c16:uniqueId val="{00000003-2D41-4DA7-BB72-2BE3720BE8FD}"/>
              </c:ext>
            </c:extLst>
          </c:dPt>
          <c:cat>
            <c:strRef>
              <c:f>Sheet1!$A$2:$A$3</c:f>
              <c:strCache>
                <c:ptCount val="2"/>
                <c:pt idx="0">
                  <c:v>第一季度</c:v>
                </c:pt>
                <c:pt idx="1">
                  <c:v>第二季度</c:v>
                </c:pt>
              </c:strCache>
            </c:strRef>
          </c:cat>
          <c:val>
            <c:numRef>
              <c:f>Sheet1!$B$2:$B$3</c:f>
              <c:numCache>
                <c:formatCode>General</c:formatCode>
                <c:ptCount val="2"/>
                <c:pt idx="0">
                  <c:v>7.5</c:v>
                </c:pt>
                <c:pt idx="1">
                  <c:v>2.5</c:v>
                </c:pt>
              </c:numCache>
            </c:numRef>
          </c:val>
          <c:extLst xmlns:c16r2="http://schemas.microsoft.com/office/drawing/2015/06/chart">
            <c:ext xmlns:c16="http://schemas.microsoft.com/office/drawing/2014/chart" uri="{C3380CC4-5D6E-409C-BE32-E72D297353CC}">
              <c16:uniqueId val="{00000004-2D41-4DA7-BB72-2BE3720BE8FD}"/>
            </c:ext>
          </c:extLst>
        </c:ser>
        <c:dLbls/>
        <c:firstSliceAng val="0"/>
        <c:holeSize val="68"/>
      </c:doughnutChart>
      <c:spPr>
        <a:noFill/>
        <a:ln>
          <a:noFill/>
        </a:ln>
        <a:effectLst/>
      </c:spPr>
    </c:plotArea>
    <c:plotVisOnly val="1"/>
    <c:dispBlanksAs val="zero"/>
  </c:chart>
  <c:spPr>
    <a:noFill/>
    <a:ln>
      <a:noFill/>
    </a:ln>
    <a:effectLst/>
  </c:spPr>
  <c:txPr>
    <a:bodyPr/>
    <a:lstStyle/>
    <a:p>
      <a:pPr>
        <a:defRPr/>
      </a:pPr>
      <a:endParaRPr lang="zh-CN"/>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zh-CN"/>
  <c:chart>
    <c:autoTitleDeleted val="1"/>
    <c:plotArea>
      <c:layout/>
      <c:doughnutChart>
        <c:varyColors val="1"/>
        <c:ser>
          <c:idx val="0"/>
          <c:order val="0"/>
          <c:tx>
            <c:strRef>
              <c:f>Sheet1!$B$1</c:f>
              <c:strCache>
                <c:ptCount val="1"/>
                <c:pt idx="0">
                  <c:v>销售额</c:v>
                </c:pt>
              </c:strCache>
            </c:strRef>
          </c:tx>
          <c:spPr>
            <a:solidFill>
              <a:schemeClr val="tx1">
                <a:lumMod val="65000"/>
                <a:lumOff val="35000"/>
              </a:schemeClr>
            </a:solidFill>
          </c:spPr>
          <c:dPt>
            <c:idx val="0"/>
            <c:spPr>
              <a:solidFill>
                <a:srgbClr val="AC0000"/>
              </a:solidFill>
              <a:ln w="19050">
                <a:solidFill>
                  <a:schemeClr val="lt1"/>
                </a:solidFill>
              </a:ln>
              <a:effectLst/>
            </c:spPr>
            <c:extLst xmlns:c16r2="http://schemas.microsoft.com/office/drawing/2015/06/chart">
              <c:ext xmlns:c16="http://schemas.microsoft.com/office/drawing/2014/chart" uri="{C3380CC4-5D6E-409C-BE32-E72D297353CC}">
                <c16:uniqueId val="{00000001-E293-485F-B8A8-4C2E479BBD1D}"/>
              </c:ext>
            </c:extLst>
          </c:dPt>
          <c:dPt>
            <c:idx val="1"/>
            <c:spPr>
              <a:solidFill>
                <a:srgbClr val="FFAFAF"/>
              </a:solidFill>
              <a:ln w="19050">
                <a:solidFill>
                  <a:schemeClr val="lt1"/>
                </a:solidFill>
              </a:ln>
              <a:effectLst/>
            </c:spPr>
            <c:extLst xmlns:c16r2="http://schemas.microsoft.com/office/drawing/2015/06/chart">
              <c:ext xmlns:c16="http://schemas.microsoft.com/office/drawing/2014/chart" uri="{C3380CC4-5D6E-409C-BE32-E72D297353CC}">
                <c16:uniqueId val="{00000003-E293-485F-B8A8-4C2E479BBD1D}"/>
              </c:ext>
            </c:extLst>
          </c:dPt>
          <c:cat>
            <c:strRef>
              <c:f>Sheet1!$A$2:$A$3</c:f>
              <c:strCache>
                <c:ptCount val="2"/>
                <c:pt idx="0">
                  <c:v>第一季度</c:v>
                </c:pt>
                <c:pt idx="1">
                  <c:v>第二季度</c:v>
                </c:pt>
              </c:strCache>
            </c:strRef>
          </c:cat>
          <c:val>
            <c:numRef>
              <c:f>Sheet1!$B$2:$B$3</c:f>
              <c:numCache>
                <c:formatCode>General</c:formatCode>
                <c:ptCount val="2"/>
                <c:pt idx="0">
                  <c:v>2.5</c:v>
                </c:pt>
                <c:pt idx="1">
                  <c:v>7.5</c:v>
                </c:pt>
              </c:numCache>
            </c:numRef>
          </c:val>
          <c:extLst xmlns:c16r2="http://schemas.microsoft.com/office/drawing/2015/06/chart">
            <c:ext xmlns:c16="http://schemas.microsoft.com/office/drawing/2014/chart" uri="{C3380CC4-5D6E-409C-BE32-E72D297353CC}">
              <c16:uniqueId val="{00000004-E293-485F-B8A8-4C2E479BBD1D}"/>
            </c:ext>
          </c:extLst>
        </c:ser>
        <c:dLbls/>
        <c:firstSliceAng val="0"/>
        <c:holeSize val="68"/>
      </c:doughnutChart>
      <c:spPr>
        <a:noFill/>
        <a:ln>
          <a:noFill/>
        </a:ln>
        <a:effectLst/>
      </c:spPr>
    </c:plotArea>
    <c:plotVisOnly val="1"/>
    <c:dispBlanksAs val="zero"/>
  </c:chart>
  <c:spPr>
    <a:noFill/>
    <a:ln>
      <a:noFill/>
    </a:ln>
    <a:effectLst/>
  </c:spPr>
  <c:txPr>
    <a:bodyPr/>
    <a:lstStyle/>
    <a:p>
      <a:pPr>
        <a:defRPr/>
      </a:pPr>
      <a:endParaRPr lang="zh-CN"/>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zh-CN"/>
  <c:chart>
    <c:autoTitleDeleted val="1"/>
    <c:plotArea>
      <c:layout/>
      <c:doughnutChart>
        <c:varyColors val="1"/>
        <c:ser>
          <c:idx val="0"/>
          <c:order val="0"/>
          <c:tx>
            <c:strRef>
              <c:f>Sheet1!$B$1</c:f>
              <c:strCache>
                <c:ptCount val="1"/>
                <c:pt idx="0">
                  <c:v>销售额</c:v>
                </c:pt>
              </c:strCache>
            </c:strRef>
          </c:tx>
          <c:spPr>
            <a:solidFill>
              <a:srgbClr val="00CC99"/>
            </a:solidFill>
          </c:spPr>
          <c:dPt>
            <c:idx val="0"/>
            <c:spPr>
              <a:solidFill>
                <a:srgbClr val="AC0000"/>
              </a:solidFill>
              <a:ln w="19050">
                <a:solidFill>
                  <a:schemeClr val="lt1"/>
                </a:solidFill>
              </a:ln>
              <a:effectLst/>
            </c:spPr>
            <c:extLst xmlns:c16r2="http://schemas.microsoft.com/office/drawing/2015/06/chart">
              <c:ext xmlns:c16="http://schemas.microsoft.com/office/drawing/2014/chart" uri="{C3380CC4-5D6E-409C-BE32-E72D297353CC}">
                <c16:uniqueId val="{00000001-8800-4621-87B6-C2074231992C}"/>
              </c:ext>
            </c:extLst>
          </c:dPt>
          <c:dPt>
            <c:idx val="1"/>
            <c:spPr>
              <a:solidFill>
                <a:srgbClr val="FFAFAF"/>
              </a:solidFill>
              <a:ln w="19050">
                <a:solidFill>
                  <a:schemeClr val="lt1"/>
                </a:solidFill>
              </a:ln>
              <a:effectLst/>
            </c:spPr>
            <c:extLst xmlns:c16r2="http://schemas.microsoft.com/office/drawing/2015/06/chart">
              <c:ext xmlns:c16="http://schemas.microsoft.com/office/drawing/2014/chart" uri="{C3380CC4-5D6E-409C-BE32-E72D297353CC}">
                <c16:uniqueId val="{00000003-8800-4621-87B6-C2074231992C}"/>
              </c:ext>
            </c:extLst>
          </c:dPt>
          <c:cat>
            <c:strRef>
              <c:f>Sheet1!$A$2:$A$3</c:f>
              <c:strCache>
                <c:ptCount val="2"/>
                <c:pt idx="0">
                  <c:v>第一季度</c:v>
                </c:pt>
                <c:pt idx="1">
                  <c:v>第二季度</c:v>
                </c:pt>
              </c:strCache>
            </c:strRef>
          </c:cat>
          <c:val>
            <c:numRef>
              <c:f>Sheet1!$B$2:$B$3</c:f>
              <c:numCache>
                <c:formatCode>General</c:formatCode>
                <c:ptCount val="2"/>
                <c:pt idx="0">
                  <c:v>5</c:v>
                </c:pt>
                <c:pt idx="1">
                  <c:v>5</c:v>
                </c:pt>
              </c:numCache>
            </c:numRef>
          </c:val>
          <c:extLst xmlns:c16r2="http://schemas.microsoft.com/office/drawing/2015/06/chart">
            <c:ext xmlns:c16="http://schemas.microsoft.com/office/drawing/2014/chart" uri="{C3380CC4-5D6E-409C-BE32-E72D297353CC}">
              <c16:uniqueId val="{00000004-8800-4621-87B6-C2074231992C}"/>
            </c:ext>
          </c:extLst>
        </c:ser>
        <c:dLbls/>
        <c:firstSliceAng val="0"/>
        <c:holeSize val="68"/>
      </c:doughnutChart>
      <c:spPr>
        <a:noFill/>
        <a:ln>
          <a:noFill/>
        </a:ln>
        <a:effectLst/>
      </c:spPr>
    </c:plotArea>
    <c:plotVisOnly val="1"/>
    <c:dispBlanksAs val="zero"/>
  </c:chart>
  <c:spPr>
    <a:noFill/>
    <a:ln>
      <a:noFill/>
    </a:ln>
    <a:effectLst/>
  </c:spPr>
  <c:txPr>
    <a:bodyPr/>
    <a:lstStyle/>
    <a:p>
      <a:pPr>
        <a:defRPr/>
      </a:pPr>
      <a:endParaRPr lang="zh-CN"/>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3AB83E-F807-4218-A0D8-743515955514}" type="datetimeFigureOut">
              <a:rPr lang="zh-CN" altLang="en-US" smtClean="0"/>
              <a:pPr/>
              <a:t>2017/4/6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32B0618-C294-4B24-B949-CE7568BED00D}" type="slidenum">
              <a:rPr lang="zh-CN" altLang="en-US" smtClean="0"/>
              <a:pPr/>
              <a:t>‹#›</a:t>
            </a:fld>
            <a:endParaRPr lang="zh-CN" altLang="en-US"/>
          </a:p>
        </p:txBody>
      </p:sp>
    </p:spTree>
    <p:extLst>
      <p:ext uri="{BB962C8B-B14F-4D97-AF65-F5344CB8AC3E}">
        <p14:creationId xmlns:p14="http://schemas.microsoft.com/office/powerpoint/2010/main" xmlns="" val="252340507"/>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4</a:t>
            </a:fld>
            <a:endParaRPr lang="en-US" altLang="zh-CN" dirty="0"/>
          </a:p>
        </p:txBody>
      </p:sp>
    </p:spTree>
    <p:extLst>
      <p:ext uri="{BB962C8B-B14F-4D97-AF65-F5344CB8AC3E}">
        <p14:creationId xmlns:p14="http://schemas.microsoft.com/office/powerpoint/2010/main" xmlns="" val="30284027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14</a:t>
            </a:fld>
            <a:endParaRPr lang="en-US" altLang="zh-CN" dirty="0"/>
          </a:p>
        </p:txBody>
      </p:sp>
    </p:spTree>
    <p:extLst>
      <p:ext uri="{BB962C8B-B14F-4D97-AF65-F5344CB8AC3E}">
        <p14:creationId xmlns:p14="http://schemas.microsoft.com/office/powerpoint/2010/main" xmlns="" val="12935238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16</a:t>
            </a:fld>
            <a:endParaRPr lang="en-US" altLang="zh-CN" dirty="0"/>
          </a:p>
        </p:txBody>
      </p:sp>
    </p:spTree>
    <p:extLst>
      <p:ext uri="{BB962C8B-B14F-4D97-AF65-F5344CB8AC3E}">
        <p14:creationId xmlns:p14="http://schemas.microsoft.com/office/powerpoint/2010/main" xmlns="" val="26115531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17</a:t>
            </a:fld>
            <a:endParaRPr lang="en-US" altLang="zh-CN" dirty="0"/>
          </a:p>
        </p:txBody>
      </p:sp>
    </p:spTree>
    <p:extLst>
      <p:ext uri="{BB962C8B-B14F-4D97-AF65-F5344CB8AC3E}">
        <p14:creationId xmlns:p14="http://schemas.microsoft.com/office/powerpoint/2010/main" xmlns="" val="39955642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18</a:t>
            </a:fld>
            <a:endParaRPr lang="en-US" altLang="zh-CN" dirty="0"/>
          </a:p>
        </p:txBody>
      </p:sp>
    </p:spTree>
    <p:extLst>
      <p:ext uri="{BB962C8B-B14F-4D97-AF65-F5344CB8AC3E}">
        <p14:creationId xmlns:p14="http://schemas.microsoft.com/office/powerpoint/2010/main" xmlns="" val="39732965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19</a:t>
            </a:fld>
            <a:endParaRPr lang="en-US" altLang="zh-CN" dirty="0"/>
          </a:p>
        </p:txBody>
      </p:sp>
    </p:spTree>
    <p:extLst>
      <p:ext uri="{BB962C8B-B14F-4D97-AF65-F5344CB8AC3E}">
        <p14:creationId xmlns:p14="http://schemas.microsoft.com/office/powerpoint/2010/main" xmlns="" val="13565934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20</a:t>
            </a:fld>
            <a:endParaRPr lang="en-US" altLang="zh-CN" dirty="0"/>
          </a:p>
        </p:txBody>
      </p:sp>
    </p:spTree>
    <p:extLst>
      <p:ext uri="{BB962C8B-B14F-4D97-AF65-F5344CB8AC3E}">
        <p14:creationId xmlns:p14="http://schemas.microsoft.com/office/powerpoint/2010/main" xmlns="" val="8730253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22</a:t>
            </a:fld>
            <a:endParaRPr lang="en-US" altLang="zh-CN" dirty="0"/>
          </a:p>
        </p:txBody>
      </p:sp>
    </p:spTree>
    <p:extLst>
      <p:ext uri="{BB962C8B-B14F-4D97-AF65-F5344CB8AC3E}">
        <p14:creationId xmlns:p14="http://schemas.microsoft.com/office/powerpoint/2010/main" xmlns="" val="5171858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23</a:t>
            </a:fld>
            <a:endParaRPr lang="en-US" altLang="zh-CN" dirty="0"/>
          </a:p>
        </p:txBody>
      </p:sp>
    </p:spTree>
    <p:extLst>
      <p:ext uri="{BB962C8B-B14F-4D97-AF65-F5344CB8AC3E}">
        <p14:creationId xmlns:p14="http://schemas.microsoft.com/office/powerpoint/2010/main" xmlns="" val="10270870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24</a:t>
            </a:fld>
            <a:endParaRPr lang="en-US" altLang="zh-CN" dirty="0"/>
          </a:p>
        </p:txBody>
      </p:sp>
    </p:spTree>
    <p:extLst>
      <p:ext uri="{BB962C8B-B14F-4D97-AF65-F5344CB8AC3E}">
        <p14:creationId xmlns:p14="http://schemas.microsoft.com/office/powerpoint/2010/main" xmlns="" val="39332470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25</a:t>
            </a:fld>
            <a:endParaRPr lang="en-US" altLang="zh-CN" dirty="0"/>
          </a:p>
        </p:txBody>
      </p:sp>
    </p:spTree>
    <p:extLst>
      <p:ext uri="{BB962C8B-B14F-4D97-AF65-F5344CB8AC3E}">
        <p14:creationId xmlns:p14="http://schemas.microsoft.com/office/powerpoint/2010/main" xmlns="" val="13171485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5</a:t>
            </a:fld>
            <a:endParaRPr lang="en-US" altLang="zh-CN" dirty="0"/>
          </a:p>
        </p:txBody>
      </p:sp>
    </p:spTree>
    <p:extLst>
      <p:ext uri="{BB962C8B-B14F-4D97-AF65-F5344CB8AC3E}">
        <p14:creationId xmlns:p14="http://schemas.microsoft.com/office/powerpoint/2010/main" xmlns="" val="15324039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26</a:t>
            </a:fld>
            <a:endParaRPr lang="en-US" altLang="zh-CN" dirty="0"/>
          </a:p>
        </p:txBody>
      </p:sp>
    </p:spTree>
    <p:extLst>
      <p:ext uri="{BB962C8B-B14F-4D97-AF65-F5344CB8AC3E}">
        <p14:creationId xmlns:p14="http://schemas.microsoft.com/office/powerpoint/2010/main" xmlns="" val="35322352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6</a:t>
            </a:fld>
            <a:endParaRPr lang="en-US" altLang="zh-CN" dirty="0"/>
          </a:p>
        </p:txBody>
      </p:sp>
    </p:spTree>
    <p:extLst>
      <p:ext uri="{BB962C8B-B14F-4D97-AF65-F5344CB8AC3E}">
        <p14:creationId xmlns:p14="http://schemas.microsoft.com/office/powerpoint/2010/main" xmlns="" val="35077695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7</a:t>
            </a:fld>
            <a:endParaRPr lang="en-US" altLang="zh-CN" dirty="0"/>
          </a:p>
        </p:txBody>
      </p:sp>
    </p:spTree>
    <p:extLst>
      <p:ext uri="{BB962C8B-B14F-4D97-AF65-F5344CB8AC3E}">
        <p14:creationId xmlns:p14="http://schemas.microsoft.com/office/powerpoint/2010/main" xmlns="" val="6408315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8</a:t>
            </a:fld>
            <a:endParaRPr lang="en-US" altLang="zh-CN" dirty="0"/>
          </a:p>
        </p:txBody>
      </p:sp>
    </p:spTree>
    <p:extLst>
      <p:ext uri="{BB962C8B-B14F-4D97-AF65-F5344CB8AC3E}">
        <p14:creationId xmlns:p14="http://schemas.microsoft.com/office/powerpoint/2010/main" xmlns="" val="9985086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10</a:t>
            </a:fld>
            <a:endParaRPr lang="en-US" altLang="zh-CN" dirty="0"/>
          </a:p>
        </p:txBody>
      </p:sp>
    </p:spTree>
    <p:extLst>
      <p:ext uri="{BB962C8B-B14F-4D97-AF65-F5344CB8AC3E}">
        <p14:creationId xmlns:p14="http://schemas.microsoft.com/office/powerpoint/2010/main" xmlns="" val="32189794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11</a:t>
            </a:fld>
            <a:endParaRPr lang="en-US" altLang="zh-CN" dirty="0"/>
          </a:p>
        </p:txBody>
      </p:sp>
    </p:spTree>
    <p:extLst>
      <p:ext uri="{BB962C8B-B14F-4D97-AF65-F5344CB8AC3E}">
        <p14:creationId xmlns:p14="http://schemas.microsoft.com/office/powerpoint/2010/main" xmlns="" val="24848749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12</a:t>
            </a:fld>
            <a:endParaRPr lang="en-US" altLang="zh-CN" dirty="0"/>
          </a:p>
        </p:txBody>
      </p:sp>
    </p:spTree>
    <p:extLst>
      <p:ext uri="{BB962C8B-B14F-4D97-AF65-F5344CB8AC3E}">
        <p14:creationId xmlns:p14="http://schemas.microsoft.com/office/powerpoint/2010/main" xmlns="" val="33044979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13</a:t>
            </a:fld>
            <a:endParaRPr lang="en-US" altLang="zh-CN" dirty="0"/>
          </a:p>
        </p:txBody>
      </p:sp>
    </p:spTree>
    <p:extLst>
      <p:ext uri="{BB962C8B-B14F-4D97-AF65-F5344CB8AC3E}">
        <p14:creationId xmlns:p14="http://schemas.microsoft.com/office/powerpoint/2010/main" xmlns="" val="30461418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fld id="{585DB49D-9ED5-4EA1-B1A8-F0B1D3A92C81}" type="datetimeFigureOut">
              <a:rPr lang="zh-CN" altLang="en-US" smtClean="0"/>
              <a:pPr/>
              <a:t>2017/4/6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1ACEF55-7A24-4146-9298-52C7FD2EFB8A}" type="slidenum">
              <a:rPr lang="zh-CN" altLang="en-US" smtClean="0"/>
              <a:pPr/>
              <a:t>‹#›</a:t>
            </a:fld>
            <a:endParaRPr lang="zh-CN" altLang="en-US"/>
          </a:p>
        </p:txBody>
      </p:sp>
    </p:spTree>
    <p:extLst>
      <p:ext uri="{BB962C8B-B14F-4D97-AF65-F5344CB8AC3E}">
        <p14:creationId xmlns:p14="http://schemas.microsoft.com/office/powerpoint/2010/main" xmlns="" val="2878044611"/>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585DB49D-9ED5-4EA1-B1A8-F0B1D3A92C81}" type="datetimeFigureOut">
              <a:rPr lang="zh-CN" altLang="en-US" smtClean="0"/>
              <a:pPr/>
              <a:t>2017/4/6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1ACEF55-7A24-4146-9298-52C7FD2EFB8A}" type="slidenum">
              <a:rPr lang="zh-CN" altLang="en-US" smtClean="0"/>
              <a:pPr/>
              <a:t>‹#›</a:t>
            </a:fld>
            <a:endParaRPr lang="zh-CN" altLang="en-US"/>
          </a:p>
        </p:txBody>
      </p:sp>
    </p:spTree>
    <p:extLst>
      <p:ext uri="{BB962C8B-B14F-4D97-AF65-F5344CB8AC3E}">
        <p14:creationId xmlns:p14="http://schemas.microsoft.com/office/powerpoint/2010/main" xmlns="" val="54581109"/>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585DB49D-9ED5-4EA1-B1A8-F0B1D3A92C81}" type="datetimeFigureOut">
              <a:rPr lang="zh-CN" altLang="en-US" smtClean="0"/>
              <a:pPr/>
              <a:t>2017/4/6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1ACEF55-7A24-4146-9298-52C7FD2EFB8A}" type="slidenum">
              <a:rPr lang="zh-CN" altLang="en-US" smtClean="0"/>
              <a:pPr/>
              <a:t>‹#›</a:t>
            </a:fld>
            <a:endParaRPr lang="zh-CN" altLang="en-US"/>
          </a:p>
        </p:txBody>
      </p:sp>
    </p:spTree>
    <p:extLst>
      <p:ext uri="{BB962C8B-B14F-4D97-AF65-F5344CB8AC3E}">
        <p14:creationId xmlns:p14="http://schemas.microsoft.com/office/powerpoint/2010/main" xmlns="" val="204372396"/>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xmlns="" val="2639884028"/>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xmlns="" val="3534643010"/>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xmlns="" val="1687495054"/>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xmlns="" val="2894155446"/>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xmlns="" val="1887720257"/>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xmlns="" val="496739061"/>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7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xmlns="" val="720428558"/>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8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xmlns="" val="3926843844"/>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585DB49D-9ED5-4EA1-B1A8-F0B1D3A92C81}" type="datetimeFigureOut">
              <a:rPr lang="zh-CN" altLang="en-US" smtClean="0"/>
              <a:pPr/>
              <a:t>2017/4/6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1ACEF55-7A24-4146-9298-52C7FD2EFB8A}" type="slidenum">
              <a:rPr lang="zh-CN" altLang="en-US" smtClean="0"/>
              <a:pPr/>
              <a:t>‹#›</a:t>
            </a:fld>
            <a:endParaRPr lang="zh-CN" altLang="en-US"/>
          </a:p>
        </p:txBody>
      </p:sp>
    </p:spTree>
    <p:extLst>
      <p:ext uri="{BB962C8B-B14F-4D97-AF65-F5344CB8AC3E}">
        <p14:creationId xmlns:p14="http://schemas.microsoft.com/office/powerpoint/2010/main" xmlns="" val="3251164853"/>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9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xmlns="" val="1738756261"/>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0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xmlns="" val="2634227964"/>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1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xmlns="" val="1870123386"/>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2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xmlns="" val="430006994"/>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3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xmlns="" val="2665604819"/>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4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xmlns="" val="3382045551"/>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5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xmlns="" val="3589001206"/>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6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xmlns="" val="597312798"/>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7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xmlns="" val="3126675706"/>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8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xmlns="" val="584759890"/>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585DB49D-9ED5-4EA1-B1A8-F0B1D3A92C81}" type="datetimeFigureOut">
              <a:rPr lang="zh-CN" altLang="en-US" smtClean="0"/>
              <a:pPr/>
              <a:t>2017/4/6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1ACEF55-7A24-4146-9298-52C7FD2EFB8A}" type="slidenum">
              <a:rPr lang="zh-CN" altLang="en-US" smtClean="0"/>
              <a:pPr/>
              <a:t>‹#›</a:t>
            </a:fld>
            <a:endParaRPr lang="zh-CN" altLang="en-US"/>
          </a:p>
        </p:txBody>
      </p:sp>
    </p:spTree>
    <p:extLst>
      <p:ext uri="{BB962C8B-B14F-4D97-AF65-F5344CB8AC3E}">
        <p14:creationId xmlns:p14="http://schemas.microsoft.com/office/powerpoint/2010/main" xmlns="" val="1387325132"/>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9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xmlns="" val="3166217692"/>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20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xmlns="" val="3865538044"/>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258587464"/>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966945586"/>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822841621"/>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3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298107686"/>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4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342896588"/>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2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4251721904"/>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5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974946476"/>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6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448571725"/>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585DB49D-9ED5-4EA1-B1A8-F0B1D3A92C81}" type="datetimeFigureOut">
              <a:rPr lang="zh-CN" altLang="en-US" smtClean="0"/>
              <a:pPr/>
              <a:t>2017/4/6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1ACEF55-7A24-4146-9298-52C7FD2EFB8A}" type="slidenum">
              <a:rPr lang="zh-CN" altLang="en-US" smtClean="0"/>
              <a:pPr/>
              <a:t>‹#›</a:t>
            </a:fld>
            <a:endParaRPr lang="zh-CN" altLang="en-US"/>
          </a:p>
        </p:txBody>
      </p:sp>
    </p:spTree>
    <p:extLst>
      <p:ext uri="{BB962C8B-B14F-4D97-AF65-F5344CB8AC3E}">
        <p14:creationId xmlns:p14="http://schemas.microsoft.com/office/powerpoint/2010/main" xmlns="" val="3731286209"/>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23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598877787"/>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24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4151595393"/>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25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697662623"/>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26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65817791"/>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27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16290829"/>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7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175113611"/>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28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858927262"/>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8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61615134"/>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29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491316904"/>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9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742472595"/>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585DB49D-9ED5-4EA1-B1A8-F0B1D3A92C81}" type="datetimeFigureOut">
              <a:rPr lang="zh-CN" altLang="en-US" smtClean="0"/>
              <a:pPr/>
              <a:t>2017/4/6</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A1ACEF55-7A24-4146-9298-52C7FD2EFB8A}" type="slidenum">
              <a:rPr lang="zh-CN" altLang="en-US" smtClean="0"/>
              <a:pPr/>
              <a:t>‹#›</a:t>
            </a:fld>
            <a:endParaRPr lang="zh-CN" altLang="en-US"/>
          </a:p>
        </p:txBody>
      </p:sp>
    </p:spTree>
    <p:extLst>
      <p:ext uri="{BB962C8B-B14F-4D97-AF65-F5344CB8AC3E}">
        <p14:creationId xmlns:p14="http://schemas.microsoft.com/office/powerpoint/2010/main" xmlns="" val="758634303"/>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30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513510530"/>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10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739031961"/>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585DB49D-9ED5-4EA1-B1A8-F0B1D3A92C81}" type="datetimeFigureOut">
              <a:rPr lang="zh-CN" altLang="en-US" smtClean="0"/>
              <a:pPr/>
              <a:t>2017/4/6</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A1ACEF55-7A24-4146-9298-52C7FD2EFB8A}" type="slidenum">
              <a:rPr lang="zh-CN" altLang="en-US" smtClean="0"/>
              <a:pPr/>
              <a:t>‹#›</a:t>
            </a:fld>
            <a:endParaRPr lang="zh-CN" altLang="en-US"/>
          </a:p>
        </p:txBody>
      </p:sp>
    </p:spTree>
    <p:extLst>
      <p:ext uri="{BB962C8B-B14F-4D97-AF65-F5344CB8AC3E}">
        <p14:creationId xmlns:p14="http://schemas.microsoft.com/office/powerpoint/2010/main" xmlns="" val="427645485"/>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5DB49D-9ED5-4EA1-B1A8-F0B1D3A92C81}" type="datetimeFigureOut">
              <a:rPr lang="zh-CN" altLang="en-US" smtClean="0"/>
              <a:pPr/>
              <a:t>2017/4/6</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A1ACEF55-7A24-4146-9298-52C7FD2EFB8A}" type="slidenum">
              <a:rPr lang="zh-CN" altLang="en-US" smtClean="0"/>
              <a:pPr/>
              <a:t>‹#›</a:t>
            </a:fld>
            <a:endParaRPr lang="zh-CN" altLang="en-US"/>
          </a:p>
        </p:txBody>
      </p:sp>
    </p:spTree>
    <p:extLst>
      <p:ext uri="{BB962C8B-B14F-4D97-AF65-F5344CB8AC3E}">
        <p14:creationId xmlns:p14="http://schemas.microsoft.com/office/powerpoint/2010/main" xmlns="" val="2239350248"/>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585DB49D-9ED5-4EA1-B1A8-F0B1D3A92C81}" type="datetimeFigureOut">
              <a:rPr lang="zh-CN" altLang="en-US" smtClean="0"/>
              <a:pPr/>
              <a:t>2017/4/6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1ACEF55-7A24-4146-9298-52C7FD2EFB8A}" type="slidenum">
              <a:rPr lang="zh-CN" altLang="en-US" smtClean="0"/>
              <a:pPr/>
              <a:t>‹#›</a:t>
            </a:fld>
            <a:endParaRPr lang="zh-CN" altLang="en-US"/>
          </a:p>
        </p:txBody>
      </p:sp>
    </p:spTree>
    <p:extLst>
      <p:ext uri="{BB962C8B-B14F-4D97-AF65-F5344CB8AC3E}">
        <p14:creationId xmlns:p14="http://schemas.microsoft.com/office/powerpoint/2010/main" xmlns="" val="2769384810"/>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585DB49D-9ED5-4EA1-B1A8-F0B1D3A92C81}" type="datetimeFigureOut">
              <a:rPr lang="zh-CN" altLang="en-US" smtClean="0"/>
              <a:pPr/>
              <a:t>2017/4/6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1ACEF55-7A24-4146-9298-52C7FD2EFB8A}" type="slidenum">
              <a:rPr lang="zh-CN" altLang="en-US" smtClean="0"/>
              <a:pPr/>
              <a:t>‹#›</a:t>
            </a:fld>
            <a:endParaRPr lang="zh-CN" altLang="en-US"/>
          </a:p>
        </p:txBody>
      </p:sp>
    </p:spTree>
    <p:extLst>
      <p:ext uri="{BB962C8B-B14F-4D97-AF65-F5344CB8AC3E}">
        <p14:creationId xmlns:p14="http://schemas.microsoft.com/office/powerpoint/2010/main" xmlns="" val="2231530864"/>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slideLayout" Target="../slideLayouts/slideLayout5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585DB49D-9ED5-4EA1-B1A8-F0B1D3A92C81}" type="datetimeFigureOut">
              <a:rPr lang="zh-CN" altLang="en-US" smtClean="0"/>
              <a:pPr/>
              <a:t>2017/4/6</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1ACEF55-7A24-4146-9298-52C7FD2EFB8A}" type="slidenum">
              <a:rPr lang="zh-CN" altLang="en-US" smtClean="0"/>
              <a:pPr/>
              <a:t>‹#›</a:t>
            </a:fld>
            <a:endParaRPr lang="zh-CN" altLang="en-US"/>
          </a:p>
        </p:txBody>
      </p:sp>
    </p:spTree>
    <p:extLst>
      <p:ext uri="{BB962C8B-B14F-4D97-AF65-F5344CB8AC3E}">
        <p14:creationId xmlns:p14="http://schemas.microsoft.com/office/powerpoint/2010/main" xmlns="" val="1679384904"/>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 id="2147483694" r:id="rId14"/>
    <p:sldLayoutId id="2147483695" r:id="rId15"/>
    <p:sldLayoutId id="2147483696" r:id="rId16"/>
    <p:sldLayoutId id="2147483697" r:id="rId17"/>
    <p:sldLayoutId id="2147483698" r:id="rId18"/>
    <p:sldLayoutId id="2147483699" r:id="rId19"/>
    <p:sldLayoutId id="2147483700" r:id="rId20"/>
    <p:sldLayoutId id="2147483701" r:id="rId21"/>
    <p:sldLayoutId id="2147483702" r:id="rId22"/>
    <p:sldLayoutId id="2147483703" r:id="rId23"/>
    <p:sldLayoutId id="2147483704" r:id="rId24"/>
    <p:sldLayoutId id="2147483705" r:id="rId25"/>
    <p:sldLayoutId id="2147483706" r:id="rId26"/>
    <p:sldLayoutId id="2147483707" r:id="rId27"/>
    <p:sldLayoutId id="2147483708" r:id="rId28"/>
    <p:sldLayoutId id="2147483709" r:id="rId29"/>
    <p:sldLayoutId id="2147483710" r:id="rId30"/>
    <p:sldLayoutId id="2147483711" r:id="rId31"/>
    <p:sldLayoutId id="2147483660" r:id="rId32"/>
    <p:sldLayoutId id="2147483661" r:id="rId33"/>
    <p:sldLayoutId id="2147483662" r:id="rId34"/>
    <p:sldLayoutId id="2147483663" r:id="rId35"/>
    <p:sldLayoutId id="2147483664" r:id="rId36"/>
    <p:sldLayoutId id="2147483665" r:id="rId37"/>
    <p:sldLayoutId id="2147483666" r:id="rId38"/>
    <p:sldLayoutId id="2147483667" r:id="rId39"/>
    <p:sldLayoutId id="2147483668" r:id="rId40"/>
    <p:sldLayoutId id="2147483669" r:id="rId41"/>
    <p:sldLayoutId id="2147483670" r:id="rId42"/>
    <p:sldLayoutId id="2147483671" r:id="rId43"/>
    <p:sldLayoutId id="2147483672" r:id="rId44"/>
    <p:sldLayoutId id="2147483673" r:id="rId45"/>
    <p:sldLayoutId id="2147483674" r:id="rId46"/>
    <p:sldLayoutId id="2147483675" r:id="rId47"/>
    <p:sldLayoutId id="2147483676" r:id="rId48"/>
    <p:sldLayoutId id="2147483677" r:id="rId49"/>
    <p:sldLayoutId id="2147483678" r:id="rId50"/>
    <p:sldLayoutId id="2147483679" r:id="rId51"/>
  </p:sldLayoutIdLst>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8.xml"/><Relationship Id="rId1" Type="http://schemas.openxmlformats.org/officeDocument/2006/relationships/slideLayout" Target="../slideLayouts/slideLayout20.xml"/><Relationship Id="rId5" Type="http://schemas.openxmlformats.org/officeDocument/2006/relationships/chart" Target="../charts/chart3.xml"/><Relationship Id="rId4" Type="http://schemas.openxmlformats.org/officeDocument/2006/relationships/chart" Target="../charts/char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8.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pic>
        <p:nvPicPr>
          <p:cNvPr id="4" name="图片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860580" y="1916712"/>
            <a:ext cx="5617906" cy="1594585"/>
          </a:xfrm>
          <a:prstGeom prst="rect">
            <a:avLst/>
          </a:prstGeom>
        </p:spPr>
      </p:pic>
      <p:pic>
        <p:nvPicPr>
          <p:cNvPr id="5" name="图片 4"/>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3690876" y="402659"/>
            <a:ext cx="1957313" cy="1327515"/>
          </a:xfrm>
          <a:prstGeom prst="rect">
            <a:avLst/>
          </a:prstGeom>
        </p:spPr>
      </p:pic>
      <p:sp>
        <p:nvSpPr>
          <p:cNvPr id="7" name="圆角矩形 6"/>
          <p:cNvSpPr/>
          <p:nvPr/>
        </p:nvSpPr>
        <p:spPr>
          <a:xfrm>
            <a:off x="2993572" y="3407228"/>
            <a:ext cx="3461657" cy="381000"/>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zh-CN" altLang="en-US" sz="1800" b="1" dirty="0">
                <a:latin typeface="微软雅黑" panose="020B0503020204020204" pitchFamily="34" charset="-122"/>
                <a:ea typeface="微软雅黑" panose="020B0503020204020204" pitchFamily="34" charset="-122"/>
              </a:rPr>
              <a:t>单击此处添加您的党支部名称</a:t>
            </a:r>
          </a:p>
        </p:txBody>
      </p:sp>
    </p:spTree>
    <p:extLst>
      <p:ext uri="{BB962C8B-B14F-4D97-AF65-F5344CB8AC3E}">
        <p14:creationId xmlns:p14="http://schemas.microsoft.com/office/powerpoint/2010/main" xmlns="" val="434828781"/>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fltVal val="0"/>
                                          </p:val>
                                        </p:tav>
                                        <p:tav tm="100000">
                                          <p:val>
                                            <p:strVal val="#ppt_w"/>
                                          </p:val>
                                        </p:tav>
                                      </p:tavLst>
                                    </p:anim>
                                    <p:anim calcmode="lin" valueType="num">
                                      <p:cBhvr>
                                        <p:cTn id="18" dur="1000" fill="hold"/>
                                        <p:tgtEl>
                                          <p:spTgt spid="4"/>
                                        </p:tgtEl>
                                        <p:attrNameLst>
                                          <p:attrName>ppt_h</p:attrName>
                                        </p:attrNameLst>
                                      </p:cBhvr>
                                      <p:tavLst>
                                        <p:tav tm="0">
                                          <p:val>
                                            <p:fltVal val="0"/>
                                          </p:val>
                                        </p:tav>
                                        <p:tav tm="100000">
                                          <p:val>
                                            <p:strVal val="#ppt_h"/>
                                          </p:val>
                                        </p:tav>
                                      </p:tavLst>
                                    </p:anim>
                                    <p:animEffect transition="in" filter="fade">
                                      <p:cBhvr>
                                        <p:cTn id="19" dur="1000"/>
                                        <p:tgtEl>
                                          <p:spTgt spid="4"/>
                                        </p:tgtEl>
                                      </p:cBhvr>
                                    </p:animEffect>
                                  </p:childTnLst>
                                </p:cTn>
                              </p:par>
                            </p:childTnLst>
                          </p:cTn>
                        </p:par>
                        <p:par>
                          <p:cTn id="20" fill="hold">
                            <p:stCondLst>
                              <p:cond delay="2500"/>
                            </p:stCondLst>
                            <p:childTnLst>
                              <p:par>
                                <p:cTn id="21" presetID="16" presetClass="entr" presetSubtype="21"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barn(inVertical)">
                                      <p:cBhvr>
                                        <p:cTn id="23"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 Box 55"/>
          <p:cNvSpPr txBox="1">
            <a:spLocks noChangeArrowheads="1"/>
          </p:cNvSpPr>
          <p:nvPr/>
        </p:nvSpPr>
        <p:spPr bwMode="auto">
          <a:xfrm>
            <a:off x="952843" y="139512"/>
            <a:ext cx="2630544" cy="52319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a:latin typeface="微软雅黑" panose="020B0503020204020204" pitchFamily="34" charset="-122"/>
                <a:ea typeface="微软雅黑" panose="020B0503020204020204" pitchFamily="34" charset="-122"/>
              </a:rPr>
              <a:t> </a:t>
            </a:r>
          </a:p>
        </p:txBody>
      </p:sp>
      <p:sp>
        <p:nvSpPr>
          <p:cNvPr id="34" name="圆角矩形标注 33"/>
          <p:cNvSpPr/>
          <p:nvPr/>
        </p:nvSpPr>
        <p:spPr>
          <a:xfrm>
            <a:off x="2778337" y="2548590"/>
            <a:ext cx="1610100" cy="528588"/>
          </a:xfrm>
          <a:prstGeom prst="wedgeRoundRectCallout">
            <a:avLst>
              <a:gd name="adj1" fmla="val -20833"/>
              <a:gd name="adj2" fmla="val 101383"/>
              <a:gd name="adj3" fmla="val 16667"/>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anchor="ctr"/>
          <a:lstStyle/>
          <a:p>
            <a:pPr algn="ctr">
              <a:defRPr/>
            </a:pPr>
            <a:r>
              <a:rPr lang="zh-CN" altLang="en-US" sz="2200" dirty="0">
                <a:latin typeface="微软雅黑" pitchFamily="34" charset="-122"/>
                <a:ea typeface="微软雅黑" pitchFamily="34" charset="-122"/>
              </a:rPr>
              <a:t>第二项</a:t>
            </a:r>
          </a:p>
        </p:txBody>
      </p:sp>
      <p:sp>
        <p:nvSpPr>
          <p:cNvPr id="35" name="圆角矩形标注 34"/>
          <p:cNvSpPr/>
          <p:nvPr/>
        </p:nvSpPr>
        <p:spPr>
          <a:xfrm>
            <a:off x="6558571" y="2548590"/>
            <a:ext cx="1610100" cy="528588"/>
          </a:xfrm>
          <a:prstGeom prst="wedgeRoundRectCallout">
            <a:avLst>
              <a:gd name="adj1" fmla="val -20833"/>
              <a:gd name="adj2" fmla="val 101383"/>
              <a:gd name="adj3" fmla="val 16667"/>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anchor="ctr"/>
          <a:lstStyle/>
          <a:p>
            <a:pPr algn="ctr">
              <a:defRPr/>
            </a:pPr>
            <a:r>
              <a:rPr lang="zh-CN" altLang="en-US" sz="2200" dirty="0">
                <a:latin typeface="微软雅黑" pitchFamily="34" charset="-122"/>
                <a:ea typeface="微软雅黑" pitchFamily="34" charset="-122"/>
              </a:rPr>
              <a:t>第四项</a:t>
            </a:r>
          </a:p>
        </p:txBody>
      </p:sp>
      <p:sp>
        <p:nvSpPr>
          <p:cNvPr id="36" name="任意多边形 35"/>
          <p:cNvSpPr/>
          <p:nvPr/>
        </p:nvSpPr>
        <p:spPr>
          <a:xfrm>
            <a:off x="888220" y="2277294"/>
            <a:ext cx="1610100" cy="799884"/>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317491" rIns="100803" bIns="50402" anchor="ctr"/>
          <a:lstStyle/>
          <a:p>
            <a:pPr algn="ctr">
              <a:defRPr/>
            </a:pPr>
            <a:r>
              <a:rPr lang="zh-CN" altLang="en-US" sz="2200" dirty="0">
                <a:latin typeface="微软雅黑" pitchFamily="34" charset="-122"/>
                <a:ea typeface="微软雅黑" pitchFamily="34" charset="-122"/>
              </a:rPr>
              <a:t>第一项</a:t>
            </a:r>
          </a:p>
        </p:txBody>
      </p:sp>
      <p:sp>
        <p:nvSpPr>
          <p:cNvPr id="37" name="任意多边形 36"/>
          <p:cNvSpPr/>
          <p:nvPr/>
        </p:nvSpPr>
        <p:spPr>
          <a:xfrm>
            <a:off x="4668454" y="2277294"/>
            <a:ext cx="1610100" cy="799884"/>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317491" rIns="100803" bIns="50402" anchor="ctr"/>
          <a:lstStyle/>
          <a:p>
            <a:pPr algn="ctr">
              <a:defRPr/>
            </a:pPr>
            <a:r>
              <a:rPr lang="zh-CN" altLang="en-US" sz="2200" dirty="0">
                <a:latin typeface="微软雅黑" pitchFamily="34" charset="-122"/>
                <a:ea typeface="微软雅黑" pitchFamily="34" charset="-122"/>
              </a:rPr>
              <a:t>第三项</a:t>
            </a:r>
          </a:p>
        </p:txBody>
      </p:sp>
      <p:sp>
        <p:nvSpPr>
          <p:cNvPr id="38" name="矩形 37"/>
          <p:cNvSpPr/>
          <p:nvPr/>
        </p:nvSpPr>
        <p:spPr>
          <a:xfrm>
            <a:off x="834492" y="1130768"/>
            <a:ext cx="2153332" cy="1296967"/>
          </a:xfrm>
          <a:prstGeom prst="rect">
            <a:avLst/>
          </a:prstGeom>
        </p:spPr>
        <p:txBody>
          <a:bodyPr lIns="51592" tIns="51592" rIns="51592" bIns="51592" anchor="ctr"/>
          <a:lstStyle/>
          <a:p>
            <a:pPr algn="just">
              <a:lnSpc>
                <a:spcPct val="120000"/>
              </a:lnSpc>
              <a:spcBef>
                <a:spcPts val="661"/>
              </a:spcBef>
              <a:spcAft>
                <a:spcPts val="661"/>
              </a:spcAft>
              <a:defRPr/>
            </a:pPr>
            <a:r>
              <a:rPr lang="zh-CN" altLang="en-US" sz="1200" dirty="0">
                <a:solidFill>
                  <a:schemeClr val="tx1">
                    <a:lumMod val="75000"/>
                    <a:lumOff val="25000"/>
                  </a:schemeClr>
                </a:solidFill>
                <a:latin typeface="微软雅黑" pitchFamily="34" charset="-122"/>
                <a:ea typeface="微软雅黑" pitchFamily="34" charset="-122"/>
              </a:rPr>
              <a:t>添加对的说明文字添加对的说明文字添加对的说明文字添加对的说明文字添加文字</a:t>
            </a:r>
          </a:p>
        </p:txBody>
      </p:sp>
      <p:sp>
        <p:nvSpPr>
          <p:cNvPr id="40" name="矩形 39"/>
          <p:cNvSpPr/>
          <p:nvPr/>
        </p:nvSpPr>
        <p:spPr>
          <a:xfrm>
            <a:off x="2778339" y="3147815"/>
            <a:ext cx="2045876" cy="1379230"/>
          </a:xfrm>
          <a:prstGeom prst="rect">
            <a:avLst/>
          </a:prstGeom>
        </p:spPr>
        <p:txBody>
          <a:bodyPr lIns="51592" tIns="51592" rIns="51592" bIns="51592" anchor="ctr"/>
          <a:lstStyle/>
          <a:p>
            <a:pPr algn="just">
              <a:lnSpc>
                <a:spcPct val="120000"/>
              </a:lnSpc>
              <a:spcBef>
                <a:spcPts val="661"/>
              </a:spcBef>
              <a:spcAft>
                <a:spcPts val="661"/>
              </a:spcAft>
              <a:defRPr/>
            </a:pPr>
            <a:r>
              <a:rPr lang="zh-CN" altLang="en-US" sz="1200" dirty="0">
                <a:solidFill>
                  <a:schemeClr val="tx1">
                    <a:lumMod val="75000"/>
                    <a:lumOff val="25000"/>
                  </a:schemeClr>
                </a:solidFill>
                <a:latin typeface="微软雅黑" panose="020B0503020204020204" pitchFamily="34" charset="-122"/>
                <a:ea typeface="微软雅黑" pitchFamily="34" charset="-122"/>
              </a:rPr>
              <a:t>添加对的说明文字添加对的说明文字添加对的说明文字添加对的说明文字添加文字</a:t>
            </a:r>
          </a:p>
        </p:txBody>
      </p:sp>
      <p:sp>
        <p:nvSpPr>
          <p:cNvPr id="41" name="矩形 40"/>
          <p:cNvSpPr/>
          <p:nvPr/>
        </p:nvSpPr>
        <p:spPr>
          <a:xfrm>
            <a:off x="4668456" y="1130768"/>
            <a:ext cx="2045876" cy="1296967"/>
          </a:xfrm>
          <a:prstGeom prst="rect">
            <a:avLst/>
          </a:prstGeom>
        </p:spPr>
        <p:txBody>
          <a:bodyPr lIns="51592" tIns="51592" rIns="51592" bIns="51592" anchor="ctr"/>
          <a:lstStyle/>
          <a:p>
            <a:pPr algn="just">
              <a:lnSpc>
                <a:spcPct val="120000"/>
              </a:lnSpc>
              <a:spcBef>
                <a:spcPts val="661"/>
              </a:spcBef>
              <a:spcAft>
                <a:spcPts val="661"/>
              </a:spcAft>
              <a:defRPr/>
            </a:pPr>
            <a:r>
              <a:rPr lang="zh-CN" altLang="en-US" sz="1200" dirty="0">
                <a:solidFill>
                  <a:schemeClr val="tx1">
                    <a:lumMod val="75000"/>
                    <a:lumOff val="25000"/>
                  </a:schemeClr>
                </a:solidFill>
                <a:latin typeface="微软雅黑" pitchFamily="34" charset="-122"/>
                <a:ea typeface="微软雅黑" pitchFamily="34" charset="-122"/>
              </a:rPr>
              <a:t>添加对的说明文字添加对的说明文字添加对的说明文字添加对的说明文字添加文字</a:t>
            </a:r>
          </a:p>
        </p:txBody>
      </p:sp>
      <p:sp>
        <p:nvSpPr>
          <p:cNvPr id="42" name="矩形 41"/>
          <p:cNvSpPr/>
          <p:nvPr/>
        </p:nvSpPr>
        <p:spPr>
          <a:xfrm>
            <a:off x="6558573" y="3147815"/>
            <a:ext cx="2045876" cy="1379230"/>
          </a:xfrm>
          <a:prstGeom prst="rect">
            <a:avLst/>
          </a:prstGeom>
        </p:spPr>
        <p:txBody>
          <a:bodyPr lIns="51592" tIns="51592" rIns="51592" bIns="51592" anchor="ctr"/>
          <a:lstStyle/>
          <a:p>
            <a:pPr algn="just">
              <a:lnSpc>
                <a:spcPct val="120000"/>
              </a:lnSpc>
              <a:spcBef>
                <a:spcPts val="661"/>
              </a:spcBef>
              <a:spcAft>
                <a:spcPts val="661"/>
              </a:spcAft>
              <a:defRPr/>
            </a:pPr>
            <a:r>
              <a:rPr lang="zh-CN" altLang="en-US" sz="1200" dirty="0">
                <a:solidFill>
                  <a:schemeClr val="tx1">
                    <a:lumMod val="75000"/>
                    <a:lumOff val="25000"/>
                  </a:schemeClr>
                </a:solidFill>
                <a:latin typeface="微软雅黑" panose="020B0503020204020204" pitchFamily="34" charset="-122"/>
                <a:ea typeface="微软雅黑" pitchFamily="34" charset="-122"/>
              </a:rPr>
              <a:t>添加对的说明文字添加对的说明文字添加对的说明文字添加对的说明文字添加文字</a:t>
            </a:r>
          </a:p>
        </p:txBody>
      </p:sp>
    </p:spTree>
    <p:extLst>
      <p:ext uri="{BB962C8B-B14F-4D97-AF65-F5344CB8AC3E}">
        <p14:creationId xmlns:p14="http://schemas.microsoft.com/office/powerpoint/2010/main" xmlns="" val="3201786311"/>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9"/>
                                        </p:tgtEl>
                                        <p:attrNameLst>
                                          <p:attrName>ppt_y</p:attrName>
                                        </p:attrNameLst>
                                      </p:cBhvr>
                                      <p:tavLst>
                                        <p:tav tm="0">
                                          <p:val>
                                            <p:strVal val="#ppt_y"/>
                                          </p:val>
                                        </p:tav>
                                        <p:tav tm="100000">
                                          <p:val>
                                            <p:strVal val="#ppt_y"/>
                                          </p:val>
                                        </p:tav>
                                      </p:tavLst>
                                    </p:anim>
                                    <p:anim calcmode="lin" valueType="num">
                                      <p:cBhvr>
                                        <p:cTn id="9"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9"/>
                                        </p:tgtEl>
                                      </p:cBhvr>
                                    </p:animEffect>
                                  </p:childTnLst>
                                </p:cTn>
                              </p:par>
                            </p:childTnLst>
                          </p:cTn>
                        </p:par>
                        <p:par>
                          <p:cTn id="12" fill="hold">
                            <p:stCondLst>
                              <p:cond delay="450"/>
                            </p:stCondLst>
                            <p:childTnLst>
                              <p:par>
                                <p:cTn id="13" presetID="2" presetClass="entr" presetSubtype="4"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500" fill="hold"/>
                                        <p:tgtEl>
                                          <p:spTgt spid="36"/>
                                        </p:tgtEl>
                                        <p:attrNameLst>
                                          <p:attrName>ppt_x</p:attrName>
                                        </p:attrNameLst>
                                      </p:cBhvr>
                                      <p:tavLst>
                                        <p:tav tm="0">
                                          <p:val>
                                            <p:strVal val="#ppt_x"/>
                                          </p:val>
                                        </p:tav>
                                        <p:tav tm="100000">
                                          <p:val>
                                            <p:strVal val="#ppt_x"/>
                                          </p:val>
                                        </p:tav>
                                      </p:tavLst>
                                    </p:anim>
                                    <p:anim calcmode="lin" valueType="num">
                                      <p:cBhvr additive="base">
                                        <p:cTn id="16" dur="500" fill="hold"/>
                                        <p:tgtEl>
                                          <p:spTgt spid="36"/>
                                        </p:tgtEl>
                                        <p:attrNameLst>
                                          <p:attrName>ppt_y</p:attrName>
                                        </p:attrNameLst>
                                      </p:cBhvr>
                                      <p:tavLst>
                                        <p:tav tm="0">
                                          <p:val>
                                            <p:strVal val="1+#ppt_h/2"/>
                                          </p:val>
                                        </p:tav>
                                        <p:tav tm="100000">
                                          <p:val>
                                            <p:strVal val="#ppt_y"/>
                                          </p:val>
                                        </p:tav>
                                      </p:tavLst>
                                    </p:anim>
                                  </p:childTnLst>
                                </p:cTn>
                              </p:par>
                            </p:childTnLst>
                          </p:cTn>
                        </p:par>
                        <p:par>
                          <p:cTn id="17" fill="hold">
                            <p:stCondLst>
                              <p:cond delay="950"/>
                            </p:stCondLst>
                            <p:childTnLst>
                              <p:par>
                                <p:cTn id="18" presetID="22" presetClass="entr" presetSubtype="4" fill="hold" grpId="0" nodeType="after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wipe(down)">
                                      <p:cBhvr>
                                        <p:cTn id="20" dur="500"/>
                                        <p:tgtEl>
                                          <p:spTgt spid="38"/>
                                        </p:tgtEl>
                                      </p:cBhvr>
                                    </p:animEffect>
                                  </p:childTnLst>
                                </p:cTn>
                              </p:par>
                            </p:childTnLst>
                          </p:cTn>
                        </p:par>
                        <p:par>
                          <p:cTn id="21" fill="hold">
                            <p:stCondLst>
                              <p:cond delay="1450"/>
                            </p:stCondLst>
                            <p:childTnLst>
                              <p:par>
                                <p:cTn id="22" presetID="2" presetClass="entr" presetSubtype="1" fill="hold" grpId="0" nodeType="afterEffect">
                                  <p:stCondLst>
                                    <p:cond delay="0"/>
                                  </p:stCondLst>
                                  <p:childTnLst>
                                    <p:set>
                                      <p:cBhvr>
                                        <p:cTn id="23" dur="1" fill="hold">
                                          <p:stCondLst>
                                            <p:cond delay="0"/>
                                          </p:stCondLst>
                                        </p:cTn>
                                        <p:tgtEl>
                                          <p:spTgt spid="34"/>
                                        </p:tgtEl>
                                        <p:attrNameLst>
                                          <p:attrName>style.visibility</p:attrName>
                                        </p:attrNameLst>
                                      </p:cBhvr>
                                      <p:to>
                                        <p:strVal val="visible"/>
                                      </p:to>
                                    </p:set>
                                    <p:anim calcmode="lin" valueType="num">
                                      <p:cBhvr additive="base">
                                        <p:cTn id="24" dur="500" fill="hold"/>
                                        <p:tgtEl>
                                          <p:spTgt spid="34"/>
                                        </p:tgtEl>
                                        <p:attrNameLst>
                                          <p:attrName>ppt_x</p:attrName>
                                        </p:attrNameLst>
                                      </p:cBhvr>
                                      <p:tavLst>
                                        <p:tav tm="0">
                                          <p:val>
                                            <p:strVal val="#ppt_x"/>
                                          </p:val>
                                        </p:tav>
                                        <p:tav tm="100000">
                                          <p:val>
                                            <p:strVal val="#ppt_x"/>
                                          </p:val>
                                        </p:tav>
                                      </p:tavLst>
                                    </p:anim>
                                    <p:anim calcmode="lin" valueType="num">
                                      <p:cBhvr additive="base">
                                        <p:cTn id="25" dur="500" fill="hold"/>
                                        <p:tgtEl>
                                          <p:spTgt spid="34"/>
                                        </p:tgtEl>
                                        <p:attrNameLst>
                                          <p:attrName>ppt_y</p:attrName>
                                        </p:attrNameLst>
                                      </p:cBhvr>
                                      <p:tavLst>
                                        <p:tav tm="0">
                                          <p:val>
                                            <p:strVal val="0-#ppt_h/2"/>
                                          </p:val>
                                        </p:tav>
                                        <p:tav tm="100000">
                                          <p:val>
                                            <p:strVal val="#ppt_y"/>
                                          </p:val>
                                        </p:tav>
                                      </p:tavLst>
                                    </p:anim>
                                  </p:childTnLst>
                                </p:cTn>
                              </p:par>
                            </p:childTnLst>
                          </p:cTn>
                        </p:par>
                        <p:par>
                          <p:cTn id="26" fill="hold">
                            <p:stCondLst>
                              <p:cond delay="1950"/>
                            </p:stCondLst>
                            <p:childTnLst>
                              <p:par>
                                <p:cTn id="27" presetID="22" presetClass="entr" presetSubtype="1" fill="hold" grpId="0" nodeType="after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wipe(up)">
                                      <p:cBhvr>
                                        <p:cTn id="29" dur="500"/>
                                        <p:tgtEl>
                                          <p:spTgt spid="40"/>
                                        </p:tgtEl>
                                      </p:cBhvr>
                                    </p:animEffect>
                                  </p:childTnLst>
                                </p:cTn>
                              </p:par>
                            </p:childTnLst>
                          </p:cTn>
                        </p:par>
                        <p:par>
                          <p:cTn id="30" fill="hold">
                            <p:stCondLst>
                              <p:cond delay="2450"/>
                            </p:stCondLst>
                            <p:childTnLst>
                              <p:par>
                                <p:cTn id="31" presetID="2" presetClass="entr" presetSubtype="4" fill="hold" grpId="0" nodeType="afterEffect">
                                  <p:stCondLst>
                                    <p:cond delay="0"/>
                                  </p:stCondLst>
                                  <p:childTnLst>
                                    <p:set>
                                      <p:cBhvr>
                                        <p:cTn id="32" dur="1" fill="hold">
                                          <p:stCondLst>
                                            <p:cond delay="0"/>
                                          </p:stCondLst>
                                        </p:cTn>
                                        <p:tgtEl>
                                          <p:spTgt spid="37"/>
                                        </p:tgtEl>
                                        <p:attrNameLst>
                                          <p:attrName>style.visibility</p:attrName>
                                        </p:attrNameLst>
                                      </p:cBhvr>
                                      <p:to>
                                        <p:strVal val="visible"/>
                                      </p:to>
                                    </p:set>
                                    <p:anim calcmode="lin" valueType="num">
                                      <p:cBhvr additive="base">
                                        <p:cTn id="33" dur="500" fill="hold"/>
                                        <p:tgtEl>
                                          <p:spTgt spid="37"/>
                                        </p:tgtEl>
                                        <p:attrNameLst>
                                          <p:attrName>ppt_x</p:attrName>
                                        </p:attrNameLst>
                                      </p:cBhvr>
                                      <p:tavLst>
                                        <p:tav tm="0">
                                          <p:val>
                                            <p:strVal val="#ppt_x"/>
                                          </p:val>
                                        </p:tav>
                                        <p:tav tm="100000">
                                          <p:val>
                                            <p:strVal val="#ppt_x"/>
                                          </p:val>
                                        </p:tav>
                                      </p:tavLst>
                                    </p:anim>
                                    <p:anim calcmode="lin" valueType="num">
                                      <p:cBhvr additive="base">
                                        <p:cTn id="34" dur="500" fill="hold"/>
                                        <p:tgtEl>
                                          <p:spTgt spid="37"/>
                                        </p:tgtEl>
                                        <p:attrNameLst>
                                          <p:attrName>ppt_y</p:attrName>
                                        </p:attrNameLst>
                                      </p:cBhvr>
                                      <p:tavLst>
                                        <p:tav tm="0">
                                          <p:val>
                                            <p:strVal val="1+#ppt_h/2"/>
                                          </p:val>
                                        </p:tav>
                                        <p:tav tm="100000">
                                          <p:val>
                                            <p:strVal val="#ppt_y"/>
                                          </p:val>
                                        </p:tav>
                                      </p:tavLst>
                                    </p:anim>
                                  </p:childTnLst>
                                </p:cTn>
                              </p:par>
                            </p:childTnLst>
                          </p:cTn>
                        </p:par>
                        <p:par>
                          <p:cTn id="35" fill="hold">
                            <p:stCondLst>
                              <p:cond delay="2950"/>
                            </p:stCondLst>
                            <p:childTnLst>
                              <p:par>
                                <p:cTn id="36" presetID="22" presetClass="entr" presetSubtype="4" fill="hold" grpId="0" nodeType="afterEffect">
                                  <p:stCondLst>
                                    <p:cond delay="0"/>
                                  </p:stCondLst>
                                  <p:childTnLst>
                                    <p:set>
                                      <p:cBhvr>
                                        <p:cTn id="37" dur="1" fill="hold">
                                          <p:stCondLst>
                                            <p:cond delay="0"/>
                                          </p:stCondLst>
                                        </p:cTn>
                                        <p:tgtEl>
                                          <p:spTgt spid="41"/>
                                        </p:tgtEl>
                                        <p:attrNameLst>
                                          <p:attrName>style.visibility</p:attrName>
                                        </p:attrNameLst>
                                      </p:cBhvr>
                                      <p:to>
                                        <p:strVal val="visible"/>
                                      </p:to>
                                    </p:set>
                                    <p:animEffect transition="in" filter="wipe(down)">
                                      <p:cBhvr>
                                        <p:cTn id="38" dur="500"/>
                                        <p:tgtEl>
                                          <p:spTgt spid="41"/>
                                        </p:tgtEl>
                                      </p:cBhvr>
                                    </p:animEffect>
                                  </p:childTnLst>
                                </p:cTn>
                              </p:par>
                            </p:childTnLst>
                          </p:cTn>
                        </p:par>
                        <p:par>
                          <p:cTn id="39" fill="hold">
                            <p:stCondLst>
                              <p:cond delay="3450"/>
                            </p:stCondLst>
                            <p:childTnLst>
                              <p:par>
                                <p:cTn id="40" presetID="2" presetClass="entr" presetSubtype="1" fill="hold" grpId="0" nodeType="afterEffect">
                                  <p:stCondLst>
                                    <p:cond delay="0"/>
                                  </p:stCondLst>
                                  <p:childTnLst>
                                    <p:set>
                                      <p:cBhvr>
                                        <p:cTn id="41" dur="1" fill="hold">
                                          <p:stCondLst>
                                            <p:cond delay="0"/>
                                          </p:stCondLst>
                                        </p:cTn>
                                        <p:tgtEl>
                                          <p:spTgt spid="35"/>
                                        </p:tgtEl>
                                        <p:attrNameLst>
                                          <p:attrName>style.visibility</p:attrName>
                                        </p:attrNameLst>
                                      </p:cBhvr>
                                      <p:to>
                                        <p:strVal val="visible"/>
                                      </p:to>
                                    </p:set>
                                    <p:anim calcmode="lin" valueType="num">
                                      <p:cBhvr additive="base">
                                        <p:cTn id="42" dur="500" fill="hold"/>
                                        <p:tgtEl>
                                          <p:spTgt spid="35"/>
                                        </p:tgtEl>
                                        <p:attrNameLst>
                                          <p:attrName>ppt_x</p:attrName>
                                        </p:attrNameLst>
                                      </p:cBhvr>
                                      <p:tavLst>
                                        <p:tav tm="0">
                                          <p:val>
                                            <p:strVal val="#ppt_x"/>
                                          </p:val>
                                        </p:tav>
                                        <p:tav tm="100000">
                                          <p:val>
                                            <p:strVal val="#ppt_x"/>
                                          </p:val>
                                        </p:tav>
                                      </p:tavLst>
                                    </p:anim>
                                    <p:anim calcmode="lin" valueType="num">
                                      <p:cBhvr additive="base">
                                        <p:cTn id="43" dur="500" fill="hold"/>
                                        <p:tgtEl>
                                          <p:spTgt spid="35"/>
                                        </p:tgtEl>
                                        <p:attrNameLst>
                                          <p:attrName>ppt_y</p:attrName>
                                        </p:attrNameLst>
                                      </p:cBhvr>
                                      <p:tavLst>
                                        <p:tav tm="0">
                                          <p:val>
                                            <p:strVal val="0-#ppt_h/2"/>
                                          </p:val>
                                        </p:tav>
                                        <p:tav tm="100000">
                                          <p:val>
                                            <p:strVal val="#ppt_y"/>
                                          </p:val>
                                        </p:tav>
                                      </p:tavLst>
                                    </p:anim>
                                  </p:childTnLst>
                                </p:cTn>
                              </p:par>
                            </p:childTnLst>
                          </p:cTn>
                        </p:par>
                        <p:par>
                          <p:cTn id="44" fill="hold">
                            <p:stCondLst>
                              <p:cond delay="3950"/>
                            </p:stCondLst>
                            <p:childTnLst>
                              <p:par>
                                <p:cTn id="45" presetID="22" presetClass="entr" presetSubtype="1" fill="hold" grpId="0" nodeType="after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wipe(up)">
                                      <p:cBhvr>
                                        <p:cTn id="4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34" grpId="0" animBg="1"/>
      <p:bldP spid="35" grpId="0" animBg="1"/>
      <p:bldP spid="36" grpId="0" animBg="1"/>
      <p:bldP spid="37" grpId="0" animBg="1"/>
      <p:bldP spid="38" grpId="0"/>
      <p:bldP spid="40" grpId="0"/>
      <p:bldP spid="41" grpId="0"/>
      <p:bldP spid="4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219201" y="1414464"/>
            <a:ext cx="2536825" cy="1270000"/>
          </a:xfrm>
          <a:custGeom>
            <a:avLst/>
            <a:gdLst/>
            <a:ahLst/>
            <a:cxnLst/>
            <a:rect l="l" t="t" r="r" b="b"/>
            <a:pathLst>
              <a:path w="3168352" h="1584176">
                <a:moveTo>
                  <a:pt x="0" y="0"/>
                </a:moveTo>
                <a:lnTo>
                  <a:pt x="3168352" y="0"/>
                </a:lnTo>
                <a:lnTo>
                  <a:pt x="3168352" y="3841"/>
                </a:lnTo>
                <a:cubicBezTo>
                  <a:pt x="2588276" y="310525"/>
                  <a:pt x="2179467" y="897330"/>
                  <a:pt x="2122331" y="1584176"/>
                </a:cubicBezTo>
                <a:lnTo>
                  <a:pt x="0" y="1584176"/>
                </a:lnTo>
                <a:close/>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eaLnBrk="1" hangingPunct="1">
              <a:buClrTx/>
              <a:buSzTx/>
            </a:pPr>
            <a:endParaRPr lang="zh-CN" altLang="en-US" sz="1200">
              <a:solidFill>
                <a:srgbClr val="4D4D4D"/>
              </a:solidFill>
              <a:latin typeface="方正黑体简体" panose="02010601030101010101" pitchFamily="2" charset="-122"/>
              <a:ea typeface="方正黑体简体" panose="02010601030101010101" pitchFamily="2" charset="-122"/>
            </a:endParaRPr>
          </a:p>
        </p:txBody>
      </p:sp>
      <p:sp>
        <p:nvSpPr>
          <p:cNvPr id="3" name="矩形 7"/>
          <p:cNvSpPr/>
          <p:nvPr/>
        </p:nvSpPr>
        <p:spPr>
          <a:xfrm>
            <a:off x="5235576" y="1414464"/>
            <a:ext cx="2536825" cy="1270000"/>
          </a:xfrm>
          <a:custGeom>
            <a:avLst/>
            <a:gdLst/>
            <a:ahLst/>
            <a:cxnLst/>
            <a:rect l="l" t="t" r="r" b="b"/>
            <a:pathLst>
              <a:path w="3166201" h="1584176">
                <a:moveTo>
                  <a:pt x="0" y="0"/>
                </a:moveTo>
                <a:lnTo>
                  <a:pt x="3166201" y="0"/>
                </a:lnTo>
                <a:lnTo>
                  <a:pt x="3166201" y="1584176"/>
                </a:lnTo>
                <a:lnTo>
                  <a:pt x="1053993" y="1584176"/>
                </a:lnTo>
                <a:cubicBezTo>
                  <a:pt x="996594" y="894244"/>
                  <a:pt x="584367" y="305252"/>
                  <a:pt x="0" y="0"/>
                </a:cubicBezTo>
                <a:close/>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eaLnBrk="1" hangingPunct="1">
              <a:buClrTx/>
              <a:buSzTx/>
            </a:pPr>
            <a:endParaRPr lang="zh-CN" altLang="en-US" sz="1200">
              <a:solidFill>
                <a:srgbClr val="4D4D4D"/>
              </a:solidFill>
              <a:latin typeface="方正黑体简体" panose="02010601030101010101" pitchFamily="2" charset="-122"/>
              <a:ea typeface="方正黑体简体" panose="02010601030101010101" pitchFamily="2" charset="-122"/>
            </a:endParaRPr>
          </a:p>
        </p:txBody>
      </p:sp>
      <p:sp>
        <p:nvSpPr>
          <p:cNvPr id="4" name="矩形 8"/>
          <p:cNvSpPr/>
          <p:nvPr/>
        </p:nvSpPr>
        <p:spPr>
          <a:xfrm>
            <a:off x="1219201" y="2946401"/>
            <a:ext cx="2524125" cy="1270000"/>
          </a:xfrm>
          <a:custGeom>
            <a:avLst/>
            <a:gdLst/>
            <a:ahLst/>
            <a:cxnLst/>
            <a:rect l="l" t="t" r="r" b="b"/>
            <a:pathLst>
              <a:path w="3149815" h="1584176">
                <a:moveTo>
                  <a:pt x="0" y="0"/>
                </a:moveTo>
                <a:lnTo>
                  <a:pt x="2121681" y="0"/>
                </a:lnTo>
                <a:cubicBezTo>
                  <a:pt x="2173814" y="685187"/>
                  <a:pt x="2576164" y="1272266"/>
                  <a:pt x="3149815" y="1584176"/>
                </a:cubicBezTo>
                <a:lnTo>
                  <a:pt x="0" y="1584176"/>
                </a:lnTo>
                <a:close/>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eaLnBrk="1" hangingPunct="1">
              <a:buClrTx/>
              <a:buSzTx/>
            </a:pPr>
            <a:endParaRPr lang="zh-CN" altLang="en-US" sz="1200">
              <a:solidFill>
                <a:srgbClr val="4D4D4D"/>
              </a:solidFill>
              <a:latin typeface="方正黑体简体" panose="02010601030101010101" pitchFamily="2" charset="-122"/>
              <a:ea typeface="方正黑体简体" panose="02010601030101010101" pitchFamily="2" charset="-122"/>
            </a:endParaRPr>
          </a:p>
        </p:txBody>
      </p:sp>
      <p:sp>
        <p:nvSpPr>
          <p:cNvPr id="5" name="矩形 9"/>
          <p:cNvSpPr/>
          <p:nvPr/>
        </p:nvSpPr>
        <p:spPr>
          <a:xfrm>
            <a:off x="5256214" y="2946401"/>
            <a:ext cx="2516187" cy="1270000"/>
          </a:xfrm>
          <a:custGeom>
            <a:avLst/>
            <a:gdLst/>
            <a:ahLst/>
            <a:cxnLst/>
            <a:rect l="l" t="t" r="r" b="b"/>
            <a:pathLst>
              <a:path w="3139691" h="1584176">
                <a:moveTo>
                  <a:pt x="1028133" y="0"/>
                </a:moveTo>
                <a:lnTo>
                  <a:pt x="3139691" y="0"/>
                </a:lnTo>
                <a:lnTo>
                  <a:pt x="3139691" y="1584176"/>
                </a:lnTo>
                <a:lnTo>
                  <a:pt x="0" y="1584176"/>
                </a:lnTo>
                <a:cubicBezTo>
                  <a:pt x="573650" y="1272266"/>
                  <a:pt x="976000" y="685187"/>
                  <a:pt x="1028133" y="0"/>
                </a:cubicBezTo>
                <a:close/>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eaLnBrk="1" hangingPunct="1">
              <a:buClrTx/>
              <a:buSzTx/>
            </a:pPr>
            <a:endParaRPr lang="zh-CN" altLang="en-US" sz="1200">
              <a:solidFill>
                <a:srgbClr val="4D4D4D"/>
              </a:solidFill>
              <a:latin typeface="方正黑体简体" panose="02010601030101010101" pitchFamily="2" charset="-122"/>
              <a:ea typeface="方正黑体简体" panose="02010601030101010101" pitchFamily="2" charset="-122"/>
            </a:endParaRPr>
          </a:p>
        </p:txBody>
      </p:sp>
      <p:sp>
        <p:nvSpPr>
          <p:cNvPr id="6" name="椭圆 5"/>
          <p:cNvSpPr>
            <a:spLocks noChangeArrowheads="1"/>
          </p:cNvSpPr>
          <p:nvPr/>
        </p:nvSpPr>
        <p:spPr bwMode="auto">
          <a:xfrm>
            <a:off x="3124201" y="1430339"/>
            <a:ext cx="2792413" cy="2794000"/>
          </a:xfrm>
          <a:prstGeom prst="ellipse">
            <a:avLst/>
          </a:prstGeom>
          <a:gradFill flip="none" rotWithShape="1">
            <a:gsLst>
              <a:gs pos="0">
                <a:srgbClr val="C00000"/>
              </a:gs>
              <a:gs pos="50000">
                <a:srgbClr val="DE0000"/>
              </a:gs>
              <a:gs pos="100000">
                <a:srgbClr val="FF0000"/>
              </a:gs>
            </a:gsLst>
            <a:lin ang="2700000" scaled="1"/>
            <a:tileRect/>
          </a:gradFill>
          <a:ln>
            <a:noFill/>
          </a:ln>
          <a:effectLst>
            <a:outerShdw dist="38100" algn="l" rotWithShape="0">
              <a:srgbClr val="000000">
                <a:alpha val="39999"/>
              </a:srgbClr>
            </a:outerShdw>
          </a:effectLst>
        </p:spPr>
        <p:txBody>
          <a:bodyPr anchor="ctr"/>
          <a:lstStyle/>
          <a:p>
            <a:pPr algn="ctr">
              <a:lnSpc>
                <a:spcPct val="120000"/>
              </a:lnSpc>
            </a:pPr>
            <a:r>
              <a:rPr lang="zh-CN" altLang="en-US" sz="1800" kern="0" dirty="0">
                <a:solidFill>
                  <a:srgbClr val="FFFFFF"/>
                </a:solidFill>
              </a:rPr>
              <a:t>单击此处</a:t>
            </a:r>
            <a:endParaRPr lang="en-US" altLang="zh-CN" sz="1800" kern="0" dirty="0">
              <a:solidFill>
                <a:srgbClr val="FFFFFF"/>
              </a:solidFill>
            </a:endParaRPr>
          </a:p>
          <a:p>
            <a:pPr algn="ctr">
              <a:lnSpc>
                <a:spcPct val="120000"/>
              </a:lnSpc>
            </a:pPr>
            <a:r>
              <a:rPr lang="zh-CN" altLang="en-US" sz="1800" kern="0" dirty="0">
                <a:solidFill>
                  <a:srgbClr val="FFFFFF"/>
                </a:solidFill>
              </a:rPr>
              <a:t>添加文本</a:t>
            </a:r>
          </a:p>
        </p:txBody>
      </p:sp>
      <p:sp>
        <p:nvSpPr>
          <p:cNvPr id="7" name="TextBox 1"/>
          <p:cNvSpPr txBox="1"/>
          <p:nvPr/>
        </p:nvSpPr>
        <p:spPr>
          <a:xfrm>
            <a:off x="1295400" y="1582738"/>
            <a:ext cx="1600200" cy="923330"/>
          </a:xfrm>
          <a:prstGeom prst="rect">
            <a:avLst/>
          </a:prstGeom>
          <a:noFill/>
          <a:ln>
            <a:noFill/>
          </a:ln>
        </p:spPr>
        <p:txBody>
          <a:bodyP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eaLnBrk="1" hangingPunct="1">
              <a:lnSpc>
                <a:spcPct val="150000"/>
              </a:lnSpc>
              <a:buClrTx/>
              <a:buSzTx/>
            </a:pPr>
            <a:r>
              <a:rPr lang="zh-CN" altLang="en-US" sz="1200">
                <a:solidFill>
                  <a:srgbClr val="4D4D4D"/>
                </a:solidFill>
                <a:latin typeface="方正黑体简体" panose="02010601030101010101" pitchFamily="2" charset="-122"/>
                <a:ea typeface="方正黑体简体" panose="02010601030101010101" pitchFamily="2" charset="-122"/>
              </a:rPr>
              <a:t>单击此处添加文本单击此处添加文本单击此处添加文本</a:t>
            </a:r>
          </a:p>
        </p:txBody>
      </p:sp>
      <p:sp>
        <p:nvSpPr>
          <p:cNvPr id="8" name="TextBox 1"/>
          <p:cNvSpPr txBox="1"/>
          <p:nvPr/>
        </p:nvSpPr>
        <p:spPr>
          <a:xfrm>
            <a:off x="1295400" y="3106738"/>
            <a:ext cx="1600200" cy="923330"/>
          </a:xfrm>
          <a:prstGeom prst="rect">
            <a:avLst/>
          </a:prstGeom>
          <a:noFill/>
          <a:ln>
            <a:noFill/>
          </a:ln>
        </p:spPr>
        <p:txBody>
          <a:bodyP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eaLnBrk="1" hangingPunct="1">
              <a:lnSpc>
                <a:spcPct val="150000"/>
              </a:lnSpc>
              <a:buClrTx/>
              <a:buSzTx/>
            </a:pPr>
            <a:r>
              <a:rPr lang="zh-CN" altLang="en-US" sz="1200" dirty="0">
                <a:solidFill>
                  <a:srgbClr val="4D4D4D"/>
                </a:solidFill>
                <a:latin typeface="方正黑体简体" panose="02010601030101010101" pitchFamily="2" charset="-122"/>
                <a:ea typeface="方正黑体简体" panose="02010601030101010101" pitchFamily="2" charset="-122"/>
              </a:rPr>
              <a:t>单击此处添加文本单击此处添加文本单击此处添加文本</a:t>
            </a:r>
          </a:p>
        </p:txBody>
      </p:sp>
      <p:sp>
        <p:nvSpPr>
          <p:cNvPr id="9" name="TextBox 1"/>
          <p:cNvSpPr txBox="1"/>
          <p:nvPr/>
        </p:nvSpPr>
        <p:spPr>
          <a:xfrm>
            <a:off x="6096000" y="1581151"/>
            <a:ext cx="1600200" cy="923330"/>
          </a:xfrm>
          <a:prstGeom prst="rect">
            <a:avLst/>
          </a:prstGeom>
          <a:noFill/>
          <a:ln>
            <a:noFill/>
          </a:ln>
        </p:spPr>
        <p:txBody>
          <a:bodyP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eaLnBrk="1" hangingPunct="1">
              <a:lnSpc>
                <a:spcPct val="150000"/>
              </a:lnSpc>
              <a:buClrTx/>
              <a:buSzTx/>
            </a:pPr>
            <a:r>
              <a:rPr lang="zh-CN" altLang="en-US" sz="1200">
                <a:solidFill>
                  <a:srgbClr val="4D4D4D"/>
                </a:solidFill>
                <a:latin typeface="方正黑体简体" panose="02010601030101010101" pitchFamily="2" charset="-122"/>
                <a:ea typeface="方正黑体简体" panose="02010601030101010101" pitchFamily="2" charset="-122"/>
              </a:rPr>
              <a:t>单击此处添加文本单击此处添加文本单击此处添加文本</a:t>
            </a:r>
          </a:p>
        </p:txBody>
      </p:sp>
      <p:sp>
        <p:nvSpPr>
          <p:cNvPr id="10" name="TextBox 1"/>
          <p:cNvSpPr txBox="1"/>
          <p:nvPr/>
        </p:nvSpPr>
        <p:spPr>
          <a:xfrm>
            <a:off x="6096000" y="3105151"/>
            <a:ext cx="1600200" cy="923330"/>
          </a:xfrm>
          <a:prstGeom prst="rect">
            <a:avLst/>
          </a:prstGeom>
          <a:noFill/>
          <a:ln>
            <a:noFill/>
          </a:ln>
        </p:spPr>
        <p:txBody>
          <a:bodyP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eaLnBrk="1" hangingPunct="1">
              <a:lnSpc>
                <a:spcPct val="150000"/>
              </a:lnSpc>
              <a:buClrTx/>
              <a:buSzTx/>
            </a:pPr>
            <a:r>
              <a:rPr lang="zh-CN" altLang="en-US" sz="1200">
                <a:solidFill>
                  <a:srgbClr val="4D4D4D"/>
                </a:solidFill>
                <a:latin typeface="方正黑体简体" panose="02010601030101010101" pitchFamily="2" charset="-122"/>
                <a:ea typeface="方正黑体简体" panose="02010601030101010101" pitchFamily="2" charset="-122"/>
              </a:rPr>
              <a:t>单击此处添加文本单击此处添加文本单击此处添加文本</a:t>
            </a:r>
          </a:p>
        </p:txBody>
      </p:sp>
      <p:sp>
        <p:nvSpPr>
          <p:cNvPr id="11" name="Text Box 55"/>
          <p:cNvSpPr txBox="1">
            <a:spLocks noChangeArrowheads="1"/>
          </p:cNvSpPr>
          <p:nvPr/>
        </p:nvSpPr>
        <p:spPr bwMode="auto">
          <a:xfrm>
            <a:off x="952844" y="139512"/>
            <a:ext cx="2467029" cy="52319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xmlns="" val="1694114749"/>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450"/>
                            </p:stCondLst>
                            <p:childTnLst>
                              <p:par>
                                <p:cTn id="13" presetID="53" presetClass="entr" presetSubtype="16"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Effect transition="in" filter="fade">
                                      <p:cBhvr>
                                        <p:cTn id="17" dur="500"/>
                                        <p:tgtEl>
                                          <p:spTgt spid="6"/>
                                        </p:tgtEl>
                                      </p:cBhvr>
                                    </p:animEffect>
                                  </p:childTnLst>
                                </p:cTn>
                              </p:par>
                            </p:childTnLst>
                          </p:cTn>
                        </p:par>
                        <p:par>
                          <p:cTn id="18" fill="hold">
                            <p:stCondLst>
                              <p:cond delay="950"/>
                            </p:stCondLst>
                            <p:childTnLst>
                              <p:par>
                                <p:cTn id="19" presetID="2" presetClass="entr" presetSubtype="8"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fill="hold"/>
                                        <p:tgtEl>
                                          <p:spTgt spid="2"/>
                                        </p:tgtEl>
                                        <p:attrNameLst>
                                          <p:attrName>ppt_x</p:attrName>
                                        </p:attrNameLst>
                                      </p:cBhvr>
                                      <p:tavLst>
                                        <p:tav tm="0">
                                          <p:val>
                                            <p:strVal val="0-#ppt_w/2"/>
                                          </p:val>
                                        </p:tav>
                                        <p:tav tm="100000">
                                          <p:val>
                                            <p:strVal val="#ppt_x"/>
                                          </p:val>
                                        </p:tav>
                                      </p:tavLst>
                                    </p:anim>
                                    <p:anim calcmode="lin" valueType="num">
                                      <p:cBhvr additive="base">
                                        <p:cTn id="22" dur="500" fill="hold"/>
                                        <p:tgtEl>
                                          <p:spTgt spid="2"/>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0-#ppt_w/2"/>
                                          </p:val>
                                        </p:tav>
                                        <p:tav tm="100000">
                                          <p:val>
                                            <p:strVal val="#ppt_x"/>
                                          </p:val>
                                        </p:tav>
                                      </p:tavLst>
                                    </p:anim>
                                    <p:anim calcmode="lin" valueType="num">
                                      <p:cBhvr additive="base">
                                        <p:cTn id="26" dur="500" fill="hold"/>
                                        <p:tgtEl>
                                          <p:spTgt spid="4"/>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additive="base">
                                        <p:cTn id="29" dur="500" fill="hold"/>
                                        <p:tgtEl>
                                          <p:spTgt spid="3"/>
                                        </p:tgtEl>
                                        <p:attrNameLst>
                                          <p:attrName>ppt_x</p:attrName>
                                        </p:attrNameLst>
                                      </p:cBhvr>
                                      <p:tavLst>
                                        <p:tav tm="0">
                                          <p:val>
                                            <p:strVal val="1+#ppt_w/2"/>
                                          </p:val>
                                        </p:tav>
                                        <p:tav tm="100000">
                                          <p:val>
                                            <p:strVal val="#ppt_x"/>
                                          </p:val>
                                        </p:tav>
                                      </p:tavLst>
                                    </p:anim>
                                    <p:anim calcmode="lin" valueType="num">
                                      <p:cBhvr additive="base">
                                        <p:cTn id="30" dur="500" fill="hold"/>
                                        <p:tgtEl>
                                          <p:spTgt spid="3"/>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additive="base">
                                        <p:cTn id="33" dur="500" fill="hold"/>
                                        <p:tgtEl>
                                          <p:spTgt spid="5"/>
                                        </p:tgtEl>
                                        <p:attrNameLst>
                                          <p:attrName>ppt_x</p:attrName>
                                        </p:attrNameLst>
                                      </p:cBhvr>
                                      <p:tavLst>
                                        <p:tav tm="0">
                                          <p:val>
                                            <p:strVal val="1+#ppt_w/2"/>
                                          </p:val>
                                        </p:tav>
                                        <p:tav tm="100000">
                                          <p:val>
                                            <p:strVal val="#ppt_x"/>
                                          </p:val>
                                        </p:tav>
                                      </p:tavLst>
                                    </p:anim>
                                    <p:anim calcmode="lin" valueType="num">
                                      <p:cBhvr additive="base">
                                        <p:cTn id="34" dur="500" fill="hold"/>
                                        <p:tgtEl>
                                          <p:spTgt spid="5"/>
                                        </p:tgtEl>
                                        <p:attrNameLst>
                                          <p:attrName>ppt_y</p:attrName>
                                        </p:attrNameLst>
                                      </p:cBhvr>
                                      <p:tavLst>
                                        <p:tav tm="0">
                                          <p:val>
                                            <p:strVal val="#ppt_y"/>
                                          </p:val>
                                        </p:tav>
                                        <p:tav tm="100000">
                                          <p:val>
                                            <p:strVal val="#ppt_y"/>
                                          </p:val>
                                        </p:tav>
                                      </p:tavLst>
                                    </p:anim>
                                  </p:childTnLst>
                                </p:cTn>
                              </p:par>
                            </p:childTnLst>
                          </p:cTn>
                        </p:par>
                        <p:par>
                          <p:cTn id="35" fill="hold">
                            <p:stCondLst>
                              <p:cond delay="1450"/>
                            </p:stCondLst>
                            <p:childTnLst>
                              <p:par>
                                <p:cTn id="36" presetID="41" presetClass="entr" presetSubtype="0" fill="hold" grpId="0" nodeType="afterEffect">
                                  <p:stCondLst>
                                    <p:cond delay="0"/>
                                  </p:stCondLst>
                                  <p:iterate type="lt">
                                    <p:tmPct val="10000"/>
                                  </p:iterate>
                                  <p:childTnLst>
                                    <p:set>
                                      <p:cBhvr>
                                        <p:cTn id="37" dur="1" fill="hold">
                                          <p:stCondLst>
                                            <p:cond delay="0"/>
                                          </p:stCondLst>
                                        </p:cTn>
                                        <p:tgtEl>
                                          <p:spTgt spid="7"/>
                                        </p:tgtEl>
                                        <p:attrNameLst>
                                          <p:attrName>style.visibility</p:attrName>
                                        </p:attrNameLst>
                                      </p:cBhvr>
                                      <p:to>
                                        <p:strVal val="visible"/>
                                      </p:to>
                                    </p:set>
                                    <p:anim calcmode="lin" valueType="num">
                                      <p:cBhvr>
                                        <p:cTn id="38"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7"/>
                                        </p:tgtEl>
                                        <p:attrNameLst>
                                          <p:attrName>ppt_y</p:attrName>
                                        </p:attrNameLst>
                                      </p:cBhvr>
                                      <p:tavLst>
                                        <p:tav tm="0">
                                          <p:val>
                                            <p:strVal val="#ppt_y"/>
                                          </p:val>
                                        </p:tav>
                                        <p:tav tm="100000">
                                          <p:val>
                                            <p:strVal val="#ppt_y"/>
                                          </p:val>
                                        </p:tav>
                                      </p:tavLst>
                                    </p:anim>
                                    <p:anim calcmode="lin" valueType="num">
                                      <p:cBhvr>
                                        <p:cTn id="40"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7"/>
                                        </p:tgtEl>
                                      </p:cBhvr>
                                    </p:animEffect>
                                  </p:childTnLst>
                                </p:cTn>
                              </p:par>
                              <p:par>
                                <p:cTn id="43" presetID="41" presetClass="entr" presetSubtype="0" fill="hold" grpId="0" nodeType="withEffect">
                                  <p:stCondLst>
                                    <p:cond delay="400"/>
                                  </p:stCondLst>
                                  <p:iterate type="lt">
                                    <p:tmPct val="10000"/>
                                  </p:iterate>
                                  <p:childTnLst>
                                    <p:set>
                                      <p:cBhvr>
                                        <p:cTn id="44" dur="1" fill="hold">
                                          <p:stCondLst>
                                            <p:cond delay="0"/>
                                          </p:stCondLst>
                                        </p:cTn>
                                        <p:tgtEl>
                                          <p:spTgt spid="8"/>
                                        </p:tgtEl>
                                        <p:attrNameLst>
                                          <p:attrName>style.visibility</p:attrName>
                                        </p:attrNameLst>
                                      </p:cBhvr>
                                      <p:to>
                                        <p:strVal val="visible"/>
                                      </p:to>
                                    </p:set>
                                    <p:anim calcmode="lin" valueType="num">
                                      <p:cBhvr>
                                        <p:cTn id="45"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8"/>
                                        </p:tgtEl>
                                        <p:attrNameLst>
                                          <p:attrName>ppt_y</p:attrName>
                                        </p:attrNameLst>
                                      </p:cBhvr>
                                      <p:tavLst>
                                        <p:tav tm="0">
                                          <p:val>
                                            <p:strVal val="#ppt_y"/>
                                          </p:val>
                                        </p:tav>
                                        <p:tav tm="100000">
                                          <p:val>
                                            <p:strVal val="#ppt_y"/>
                                          </p:val>
                                        </p:tav>
                                      </p:tavLst>
                                    </p:anim>
                                    <p:anim calcmode="lin" valueType="num">
                                      <p:cBhvr>
                                        <p:cTn id="47"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8"/>
                                        </p:tgtEl>
                                      </p:cBhvr>
                                    </p:animEffect>
                                  </p:childTnLst>
                                </p:cTn>
                              </p:par>
                              <p:par>
                                <p:cTn id="50" presetID="41" presetClass="entr" presetSubtype="0" fill="hold" grpId="0" nodeType="withEffect">
                                  <p:stCondLst>
                                    <p:cond delay="1000"/>
                                  </p:stCondLst>
                                  <p:iterate type="lt">
                                    <p:tmPct val="10000"/>
                                  </p:iterate>
                                  <p:childTnLst>
                                    <p:set>
                                      <p:cBhvr>
                                        <p:cTn id="51" dur="1" fill="hold">
                                          <p:stCondLst>
                                            <p:cond delay="0"/>
                                          </p:stCondLst>
                                        </p:cTn>
                                        <p:tgtEl>
                                          <p:spTgt spid="9"/>
                                        </p:tgtEl>
                                        <p:attrNameLst>
                                          <p:attrName>style.visibility</p:attrName>
                                        </p:attrNameLst>
                                      </p:cBhvr>
                                      <p:to>
                                        <p:strVal val="visible"/>
                                      </p:to>
                                    </p:set>
                                    <p:anim calcmode="lin" valueType="num">
                                      <p:cBhvr>
                                        <p:cTn id="52"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53" dur="500" fill="hold"/>
                                        <p:tgtEl>
                                          <p:spTgt spid="9"/>
                                        </p:tgtEl>
                                        <p:attrNameLst>
                                          <p:attrName>ppt_y</p:attrName>
                                        </p:attrNameLst>
                                      </p:cBhvr>
                                      <p:tavLst>
                                        <p:tav tm="0">
                                          <p:val>
                                            <p:strVal val="#ppt_y"/>
                                          </p:val>
                                        </p:tav>
                                        <p:tav tm="100000">
                                          <p:val>
                                            <p:strVal val="#ppt_y"/>
                                          </p:val>
                                        </p:tav>
                                      </p:tavLst>
                                    </p:anim>
                                    <p:anim calcmode="lin" valueType="num">
                                      <p:cBhvr>
                                        <p:cTn id="54"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55"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56" dur="500" tmFilter="0,0; .5, 1; 1, 1"/>
                                        <p:tgtEl>
                                          <p:spTgt spid="9"/>
                                        </p:tgtEl>
                                      </p:cBhvr>
                                    </p:animEffect>
                                  </p:childTnLst>
                                </p:cTn>
                              </p:par>
                              <p:par>
                                <p:cTn id="57" presetID="41" presetClass="entr" presetSubtype="0" fill="hold" grpId="0" nodeType="withEffect">
                                  <p:stCondLst>
                                    <p:cond delay="1500"/>
                                  </p:stCondLst>
                                  <p:iterate type="lt">
                                    <p:tmPct val="10000"/>
                                  </p:iterate>
                                  <p:childTnLst>
                                    <p:set>
                                      <p:cBhvr>
                                        <p:cTn id="58" dur="1" fill="hold">
                                          <p:stCondLst>
                                            <p:cond delay="0"/>
                                          </p:stCondLst>
                                        </p:cTn>
                                        <p:tgtEl>
                                          <p:spTgt spid="10"/>
                                        </p:tgtEl>
                                        <p:attrNameLst>
                                          <p:attrName>style.visibility</p:attrName>
                                        </p:attrNameLst>
                                      </p:cBhvr>
                                      <p:to>
                                        <p:strVal val="visible"/>
                                      </p:to>
                                    </p:set>
                                    <p:anim calcmode="lin" valueType="num">
                                      <p:cBhvr>
                                        <p:cTn id="59"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60" dur="500" fill="hold"/>
                                        <p:tgtEl>
                                          <p:spTgt spid="10"/>
                                        </p:tgtEl>
                                        <p:attrNameLst>
                                          <p:attrName>ppt_y</p:attrName>
                                        </p:attrNameLst>
                                      </p:cBhvr>
                                      <p:tavLst>
                                        <p:tav tm="0">
                                          <p:val>
                                            <p:strVal val="#ppt_y"/>
                                          </p:val>
                                        </p:tav>
                                        <p:tav tm="100000">
                                          <p:val>
                                            <p:strVal val="#ppt_y"/>
                                          </p:val>
                                        </p:tav>
                                      </p:tavLst>
                                    </p:anim>
                                    <p:anim calcmode="lin" valueType="num">
                                      <p:cBhvr>
                                        <p:cTn id="61"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62"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63" dur="500" tmFilter="0,0; .5, 1; 1, 1"/>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p:bldP spid="8" grpId="0"/>
      <p:bldP spid="9" grpId="0"/>
      <p:bldP spid="10"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Box 55"/>
          <p:cNvSpPr txBox="1">
            <a:spLocks noChangeArrowheads="1"/>
          </p:cNvSpPr>
          <p:nvPr/>
        </p:nvSpPr>
        <p:spPr bwMode="auto">
          <a:xfrm>
            <a:off x="952844" y="139512"/>
            <a:ext cx="2640562" cy="52319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a:latin typeface="微软雅黑" panose="020B0503020204020204" pitchFamily="34" charset="-122"/>
                <a:ea typeface="微软雅黑" panose="020B0503020204020204" pitchFamily="34" charset="-122"/>
              </a:rPr>
              <a:t> </a:t>
            </a:r>
          </a:p>
        </p:txBody>
      </p:sp>
      <p:sp>
        <p:nvSpPr>
          <p:cNvPr id="32" name="Oval 2"/>
          <p:cNvSpPr>
            <a:spLocks noChangeArrowheads="1"/>
          </p:cNvSpPr>
          <p:nvPr/>
        </p:nvSpPr>
        <p:spPr bwMode="auto">
          <a:xfrm>
            <a:off x="2829817" y="4336132"/>
            <a:ext cx="3352800" cy="323850"/>
          </a:xfrm>
          <a:prstGeom prst="ellipse">
            <a:avLst/>
          </a:prstGeom>
          <a:gradFill rotWithShape="1">
            <a:gsLst>
              <a:gs pos="0">
                <a:srgbClr val="000000">
                  <a:alpha val="50000"/>
                </a:srgbClr>
              </a:gs>
              <a:gs pos="100000">
                <a:srgbClr val="445E7A">
                  <a:alpha val="0"/>
                </a:srgbClr>
              </a:gs>
            </a:gsLst>
            <a:path path="shape">
              <a:fillToRect l="50000" t="50000" r="50000" b="50000"/>
            </a:path>
          </a:gradFill>
          <a:ln>
            <a:noFill/>
          </a:ln>
          <a:effectLst/>
          <a:extLst>
            <a:ext uri="{91240B29-F687-4F45-9708-019B960494DF}">
              <a14:hiddenLine xmlns:a14="http://schemas.microsoft.com/office/drawing/2010/main" xmlns="" w="9525">
                <a:solidFill>
                  <a:srgbClr val="FFFFFF"/>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endParaRPr lang="zh-CN" altLang="en-US" sz="1800">
              <a:ea typeface="微软雅黑" pitchFamily="34" charset="-122"/>
            </a:endParaRPr>
          </a:p>
        </p:txBody>
      </p:sp>
      <p:sp>
        <p:nvSpPr>
          <p:cNvPr id="33" name="Freeform 4"/>
          <p:cNvSpPr>
            <a:spLocks noEditPoints="1"/>
          </p:cNvSpPr>
          <p:nvPr/>
        </p:nvSpPr>
        <p:spPr bwMode="auto">
          <a:xfrm>
            <a:off x="3333055" y="2178720"/>
            <a:ext cx="2311400" cy="2138363"/>
          </a:xfrm>
          <a:custGeom>
            <a:avLst/>
            <a:gdLst>
              <a:gd name="T0" fmla="*/ 1505 w 369"/>
              <a:gd name="T1" fmla="*/ 762 h 395"/>
              <a:gd name="T2" fmla="*/ 1346 w 369"/>
              <a:gd name="T3" fmla="*/ 648 h 395"/>
              <a:gd name="T4" fmla="*/ 1472 w 369"/>
              <a:gd name="T5" fmla="*/ 477 h 395"/>
              <a:gd name="T6" fmla="*/ 1285 w 369"/>
              <a:gd name="T7" fmla="*/ 428 h 395"/>
              <a:gd name="T8" fmla="*/ 1350 w 369"/>
              <a:gd name="T9" fmla="*/ 236 h 395"/>
              <a:gd name="T10" fmla="*/ 1158 w 369"/>
              <a:gd name="T11" fmla="*/ 261 h 395"/>
              <a:gd name="T12" fmla="*/ 1154 w 369"/>
              <a:gd name="T13" fmla="*/ 73 h 395"/>
              <a:gd name="T14" fmla="*/ 983 w 369"/>
              <a:gd name="T15" fmla="*/ 159 h 395"/>
              <a:gd name="T16" fmla="*/ 918 w 369"/>
              <a:gd name="T17" fmla="*/ 0 h 395"/>
              <a:gd name="T18" fmla="*/ 779 w 369"/>
              <a:gd name="T19" fmla="*/ 135 h 395"/>
              <a:gd name="T20" fmla="*/ 669 w 369"/>
              <a:gd name="T21" fmla="*/ 16 h 395"/>
              <a:gd name="T22" fmla="*/ 579 w 369"/>
              <a:gd name="T23" fmla="*/ 183 h 395"/>
              <a:gd name="T24" fmla="*/ 436 w 369"/>
              <a:gd name="T25" fmla="*/ 118 h 395"/>
              <a:gd name="T26" fmla="*/ 396 w 369"/>
              <a:gd name="T27" fmla="*/ 293 h 395"/>
              <a:gd name="T28" fmla="*/ 237 w 369"/>
              <a:gd name="T29" fmla="*/ 289 h 395"/>
              <a:gd name="T30" fmla="*/ 253 w 369"/>
              <a:gd name="T31" fmla="*/ 457 h 395"/>
              <a:gd name="T32" fmla="*/ 90 w 369"/>
              <a:gd name="T33" fmla="*/ 514 h 395"/>
              <a:gd name="T34" fmla="*/ 159 w 369"/>
              <a:gd name="T35" fmla="*/ 656 h 395"/>
              <a:gd name="T36" fmla="*/ 8 w 369"/>
              <a:gd name="T37" fmla="*/ 766 h 395"/>
              <a:gd name="T38" fmla="*/ 126 w 369"/>
              <a:gd name="T39" fmla="*/ 872 h 395"/>
              <a:gd name="T40" fmla="*/ 8 w 369"/>
              <a:gd name="T41" fmla="*/ 1031 h 395"/>
              <a:gd name="T42" fmla="*/ 159 w 369"/>
              <a:gd name="T43" fmla="*/ 1084 h 395"/>
              <a:gd name="T44" fmla="*/ 94 w 369"/>
              <a:gd name="T45" fmla="*/ 1272 h 395"/>
              <a:gd name="T46" fmla="*/ 261 w 369"/>
              <a:gd name="T47" fmla="*/ 1264 h 395"/>
              <a:gd name="T48" fmla="*/ 253 w 369"/>
              <a:gd name="T49" fmla="*/ 1467 h 395"/>
              <a:gd name="T50" fmla="*/ 424 w 369"/>
              <a:gd name="T51" fmla="*/ 1390 h 395"/>
              <a:gd name="T52" fmla="*/ 481 w 369"/>
              <a:gd name="T53" fmla="*/ 1586 h 395"/>
              <a:gd name="T54" fmla="*/ 628 w 369"/>
              <a:gd name="T55" fmla="*/ 1447 h 395"/>
              <a:gd name="T56" fmla="*/ 750 w 369"/>
              <a:gd name="T57" fmla="*/ 1606 h 395"/>
              <a:gd name="T58" fmla="*/ 852 w 369"/>
              <a:gd name="T59" fmla="*/ 1418 h 395"/>
              <a:gd name="T60" fmla="*/ 1024 w 369"/>
              <a:gd name="T61" fmla="*/ 1516 h 395"/>
              <a:gd name="T62" fmla="*/ 1060 w 369"/>
              <a:gd name="T63" fmla="*/ 1300 h 395"/>
              <a:gd name="T64" fmla="*/ 1264 w 369"/>
              <a:gd name="T65" fmla="*/ 1325 h 395"/>
              <a:gd name="T66" fmla="*/ 1228 w 369"/>
              <a:gd name="T67" fmla="*/ 1117 h 395"/>
              <a:gd name="T68" fmla="*/ 1432 w 369"/>
              <a:gd name="T69" fmla="*/ 1060 h 395"/>
              <a:gd name="T70" fmla="*/ 1330 w 369"/>
              <a:gd name="T71" fmla="*/ 889 h 395"/>
              <a:gd name="T72" fmla="*/ 865 w 369"/>
              <a:gd name="T73" fmla="*/ 868 h 395"/>
              <a:gd name="T74" fmla="*/ 587 w 369"/>
              <a:gd name="T75" fmla="*/ 697 h 395"/>
              <a:gd name="T76" fmla="*/ 865 w 369"/>
              <a:gd name="T77" fmla="*/ 868 h 39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69" h="395">
                <a:moveTo>
                  <a:pt x="365" y="216"/>
                </a:moveTo>
                <a:cubicBezTo>
                  <a:pt x="369" y="187"/>
                  <a:pt x="369" y="187"/>
                  <a:pt x="369" y="187"/>
                </a:cubicBezTo>
                <a:cubicBezTo>
                  <a:pt x="331" y="180"/>
                  <a:pt x="331" y="180"/>
                  <a:pt x="331" y="180"/>
                </a:cubicBezTo>
                <a:cubicBezTo>
                  <a:pt x="330" y="159"/>
                  <a:pt x="330" y="159"/>
                  <a:pt x="330" y="159"/>
                </a:cubicBezTo>
                <a:cubicBezTo>
                  <a:pt x="367" y="143"/>
                  <a:pt x="367" y="143"/>
                  <a:pt x="367" y="143"/>
                </a:cubicBezTo>
                <a:cubicBezTo>
                  <a:pt x="361" y="117"/>
                  <a:pt x="361" y="117"/>
                  <a:pt x="361" y="117"/>
                </a:cubicBezTo>
                <a:cubicBezTo>
                  <a:pt x="323" y="124"/>
                  <a:pt x="323" y="124"/>
                  <a:pt x="323" y="124"/>
                </a:cubicBezTo>
                <a:cubicBezTo>
                  <a:pt x="315" y="105"/>
                  <a:pt x="315" y="105"/>
                  <a:pt x="315" y="105"/>
                </a:cubicBezTo>
                <a:cubicBezTo>
                  <a:pt x="345" y="79"/>
                  <a:pt x="345" y="79"/>
                  <a:pt x="345" y="79"/>
                </a:cubicBezTo>
                <a:cubicBezTo>
                  <a:pt x="331" y="58"/>
                  <a:pt x="331" y="58"/>
                  <a:pt x="331" y="58"/>
                </a:cubicBezTo>
                <a:cubicBezTo>
                  <a:pt x="297" y="77"/>
                  <a:pt x="297" y="77"/>
                  <a:pt x="297" y="77"/>
                </a:cubicBezTo>
                <a:cubicBezTo>
                  <a:pt x="284" y="64"/>
                  <a:pt x="284" y="64"/>
                  <a:pt x="284" y="64"/>
                </a:cubicBezTo>
                <a:cubicBezTo>
                  <a:pt x="303" y="31"/>
                  <a:pt x="303" y="31"/>
                  <a:pt x="303" y="31"/>
                </a:cubicBezTo>
                <a:cubicBezTo>
                  <a:pt x="283" y="18"/>
                  <a:pt x="283" y="18"/>
                  <a:pt x="283" y="18"/>
                </a:cubicBezTo>
                <a:cubicBezTo>
                  <a:pt x="257" y="46"/>
                  <a:pt x="257" y="46"/>
                  <a:pt x="257" y="46"/>
                </a:cubicBezTo>
                <a:cubicBezTo>
                  <a:pt x="241" y="39"/>
                  <a:pt x="241" y="39"/>
                  <a:pt x="241" y="39"/>
                </a:cubicBezTo>
                <a:cubicBezTo>
                  <a:pt x="248" y="4"/>
                  <a:pt x="248" y="4"/>
                  <a:pt x="248" y="4"/>
                </a:cubicBezTo>
                <a:cubicBezTo>
                  <a:pt x="225" y="0"/>
                  <a:pt x="225" y="0"/>
                  <a:pt x="225" y="0"/>
                </a:cubicBezTo>
                <a:cubicBezTo>
                  <a:pt x="210" y="33"/>
                  <a:pt x="210" y="33"/>
                  <a:pt x="210" y="33"/>
                </a:cubicBezTo>
                <a:cubicBezTo>
                  <a:pt x="191" y="33"/>
                  <a:pt x="191" y="33"/>
                  <a:pt x="191" y="33"/>
                </a:cubicBezTo>
                <a:cubicBezTo>
                  <a:pt x="188" y="0"/>
                  <a:pt x="188" y="0"/>
                  <a:pt x="188" y="0"/>
                </a:cubicBezTo>
                <a:cubicBezTo>
                  <a:pt x="164" y="4"/>
                  <a:pt x="164" y="4"/>
                  <a:pt x="164" y="4"/>
                </a:cubicBezTo>
                <a:cubicBezTo>
                  <a:pt x="160" y="38"/>
                  <a:pt x="160" y="38"/>
                  <a:pt x="160" y="38"/>
                </a:cubicBezTo>
                <a:cubicBezTo>
                  <a:pt x="142" y="45"/>
                  <a:pt x="142" y="45"/>
                  <a:pt x="142" y="45"/>
                </a:cubicBezTo>
                <a:cubicBezTo>
                  <a:pt x="128" y="17"/>
                  <a:pt x="128" y="17"/>
                  <a:pt x="128" y="17"/>
                </a:cubicBezTo>
                <a:cubicBezTo>
                  <a:pt x="107" y="29"/>
                  <a:pt x="107" y="29"/>
                  <a:pt x="107" y="29"/>
                </a:cubicBezTo>
                <a:cubicBezTo>
                  <a:pt x="113" y="60"/>
                  <a:pt x="113" y="60"/>
                  <a:pt x="113" y="60"/>
                </a:cubicBezTo>
                <a:cubicBezTo>
                  <a:pt x="97" y="72"/>
                  <a:pt x="97" y="72"/>
                  <a:pt x="97" y="72"/>
                </a:cubicBezTo>
                <a:cubicBezTo>
                  <a:pt x="75" y="53"/>
                  <a:pt x="75" y="53"/>
                  <a:pt x="75" y="53"/>
                </a:cubicBezTo>
                <a:cubicBezTo>
                  <a:pt x="58" y="71"/>
                  <a:pt x="58" y="71"/>
                  <a:pt x="58" y="71"/>
                </a:cubicBezTo>
                <a:cubicBezTo>
                  <a:pt x="73" y="96"/>
                  <a:pt x="73" y="96"/>
                  <a:pt x="73" y="96"/>
                </a:cubicBezTo>
                <a:cubicBezTo>
                  <a:pt x="62" y="112"/>
                  <a:pt x="62" y="112"/>
                  <a:pt x="62" y="112"/>
                </a:cubicBezTo>
                <a:cubicBezTo>
                  <a:pt x="34" y="103"/>
                  <a:pt x="34" y="103"/>
                  <a:pt x="34" y="103"/>
                </a:cubicBezTo>
                <a:cubicBezTo>
                  <a:pt x="22" y="126"/>
                  <a:pt x="22" y="126"/>
                  <a:pt x="22" y="126"/>
                </a:cubicBezTo>
                <a:cubicBezTo>
                  <a:pt x="45" y="143"/>
                  <a:pt x="45" y="143"/>
                  <a:pt x="45" y="143"/>
                </a:cubicBezTo>
                <a:cubicBezTo>
                  <a:pt x="39" y="161"/>
                  <a:pt x="39" y="161"/>
                  <a:pt x="39" y="161"/>
                </a:cubicBezTo>
                <a:cubicBezTo>
                  <a:pt x="8" y="164"/>
                  <a:pt x="8" y="164"/>
                  <a:pt x="8" y="164"/>
                </a:cubicBezTo>
                <a:cubicBezTo>
                  <a:pt x="2" y="188"/>
                  <a:pt x="2" y="188"/>
                  <a:pt x="2" y="188"/>
                </a:cubicBezTo>
                <a:cubicBezTo>
                  <a:pt x="32" y="195"/>
                  <a:pt x="32" y="195"/>
                  <a:pt x="32" y="195"/>
                </a:cubicBezTo>
                <a:cubicBezTo>
                  <a:pt x="31" y="214"/>
                  <a:pt x="31" y="214"/>
                  <a:pt x="31" y="214"/>
                </a:cubicBezTo>
                <a:cubicBezTo>
                  <a:pt x="0" y="228"/>
                  <a:pt x="0" y="228"/>
                  <a:pt x="0" y="228"/>
                </a:cubicBezTo>
                <a:cubicBezTo>
                  <a:pt x="2" y="253"/>
                  <a:pt x="2" y="253"/>
                  <a:pt x="2" y="253"/>
                </a:cubicBezTo>
                <a:cubicBezTo>
                  <a:pt x="34" y="248"/>
                  <a:pt x="34" y="248"/>
                  <a:pt x="34" y="248"/>
                </a:cubicBezTo>
                <a:cubicBezTo>
                  <a:pt x="39" y="266"/>
                  <a:pt x="39" y="266"/>
                  <a:pt x="39" y="266"/>
                </a:cubicBezTo>
                <a:cubicBezTo>
                  <a:pt x="12" y="290"/>
                  <a:pt x="12" y="290"/>
                  <a:pt x="12" y="290"/>
                </a:cubicBezTo>
                <a:cubicBezTo>
                  <a:pt x="23" y="312"/>
                  <a:pt x="23" y="312"/>
                  <a:pt x="23" y="312"/>
                </a:cubicBezTo>
                <a:cubicBezTo>
                  <a:pt x="53" y="295"/>
                  <a:pt x="53" y="295"/>
                  <a:pt x="53" y="295"/>
                </a:cubicBezTo>
                <a:cubicBezTo>
                  <a:pt x="64" y="310"/>
                  <a:pt x="64" y="310"/>
                  <a:pt x="64" y="310"/>
                </a:cubicBezTo>
                <a:cubicBezTo>
                  <a:pt x="45" y="344"/>
                  <a:pt x="45" y="344"/>
                  <a:pt x="45" y="344"/>
                </a:cubicBezTo>
                <a:cubicBezTo>
                  <a:pt x="62" y="360"/>
                  <a:pt x="62" y="360"/>
                  <a:pt x="62" y="360"/>
                </a:cubicBezTo>
                <a:cubicBezTo>
                  <a:pt x="88" y="332"/>
                  <a:pt x="88" y="332"/>
                  <a:pt x="88" y="332"/>
                </a:cubicBezTo>
                <a:cubicBezTo>
                  <a:pt x="104" y="341"/>
                  <a:pt x="104" y="341"/>
                  <a:pt x="104" y="341"/>
                </a:cubicBezTo>
                <a:cubicBezTo>
                  <a:pt x="95" y="381"/>
                  <a:pt x="95" y="381"/>
                  <a:pt x="95" y="381"/>
                </a:cubicBezTo>
                <a:cubicBezTo>
                  <a:pt x="118" y="389"/>
                  <a:pt x="118" y="389"/>
                  <a:pt x="118" y="389"/>
                </a:cubicBezTo>
                <a:cubicBezTo>
                  <a:pt x="135" y="352"/>
                  <a:pt x="135" y="352"/>
                  <a:pt x="135" y="352"/>
                </a:cubicBezTo>
                <a:cubicBezTo>
                  <a:pt x="154" y="355"/>
                  <a:pt x="154" y="355"/>
                  <a:pt x="154" y="355"/>
                </a:cubicBezTo>
                <a:cubicBezTo>
                  <a:pt x="158" y="395"/>
                  <a:pt x="158" y="395"/>
                  <a:pt x="158" y="395"/>
                </a:cubicBezTo>
                <a:cubicBezTo>
                  <a:pt x="184" y="394"/>
                  <a:pt x="184" y="394"/>
                  <a:pt x="184" y="394"/>
                </a:cubicBezTo>
                <a:cubicBezTo>
                  <a:pt x="189" y="353"/>
                  <a:pt x="189" y="353"/>
                  <a:pt x="189" y="353"/>
                </a:cubicBezTo>
                <a:cubicBezTo>
                  <a:pt x="209" y="348"/>
                  <a:pt x="209" y="348"/>
                  <a:pt x="209" y="348"/>
                </a:cubicBezTo>
                <a:cubicBezTo>
                  <a:pt x="226" y="383"/>
                  <a:pt x="226" y="383"/>
                  <a:pt x="226" y="383"/>
                </a:cubicBezTo>
                <a:cubicBezTo>
                  <a:pt x="251" y="372"/>
                  <a:pt x="251" y="372"/>
                  <a:pt x="251" y="372"/>
                </a:cubicBezTo>
                <a:cubicBezTo>
                  <a:pt x="242" y="332"/>
                  <a:pt x="242" y="332"/>
                  <a:pt x="242" y="332"/>
                </a:cubicBezTo>
                <a:cubicBezTo>
                  <a:pt x="260" y="319"/>
                  <a:pt x="260" y="319"/>
                  <a:pt x="260" y="319"/>
                </a:cubicBezTo>
                <a:cubicBezTo>
                  <a:pt x="289" y="346"/>
                  <a:pt x="289" y="346"/>
                  <a:pt x="289" y="346"/>
                </a:cubicBezTo>
                <a:cubicBezTo>
                  <a:pt x="310" y="325"/>
                  <a:pt x="310" y="325"/>
                  <a:pt x="310" y="325"/>
                </a:cubicBezTo>
                <a:cubicBezTo>
                  <a:pt x="288" y="292"/>
                  <a:pt x="288" y="292"/>
                  <a:pt x="288" y="292"/>
                </a:cubicBezTo>
                <a:cubicBezTo>
                  <a:pt x="301" y="274"/>
                  <a:pt x="301" y="274"/>
                  <a:pt x="301" y="274"/>
                </a:cubicBezTo>
                <a:cubicBezTo>
                  <a:pt x="338" y="287"/>
                  <a:pt x="338" y="287"/>
                  <a:pt x="338" y="287"/>
                </a:cubicBezTo>
                <a:cubicBezTo>
                  <a:pt x="351" y="260"/>
                  <a:pt x="351" y="260"/>
                  <a:pt x="351" y="260"/>
                </a:cubicBezTo>
                <a:cubicBezTo>
                  <a:pt x="319" y="239"/>
                  <a:pt x="319" y="239"/>
                  <a:pt x="319" y="239"/>
                </a:cubicBezTo>
                <a:cubicBezTo>
                  <a:pt x="326" y="218"/>
                  <a:pt x="326" y="218"/>
                  <a:pt x="326" y="218"/>
                </a:cubicBezTo>
                <a:lnTo>
                  <a:pt x="365" y="216"/>
                </a:lnTo>
                <a:close/>
                <a:moveTo>
                  <a:pt x="212" y="213"/>
                </a:moveTo>
                <a:cubicBezTo>
                  <a:pt x="199" y="234"/>
                  <a:pt x="173" y="243"/>
                  <a:pt x="154" y="231"/>
                </a:cubicBezTo>
                <a:cubicBezTo>
                  <a:pt x="135" y="220"/>
                  <a:pt x="131" y="193"/>
                  <a:pt x="144" y="171"/>
                </a:cubicBezTo>
                <a:cubicBezTo>
                  <a:pt x="157" y="149"/>
                  <a:pt x="183" y="141"/>
                  <a:pt x="202" y="153"/>
                </a:cubicBezTo>
                <a:cubicBezTo>
                  <a:pt x="221" y="164"/>
                  <a:pt x="225" y="191"/>
                  <a:pt x="212" y="213"/>
                </a:cubicBezTo>
                <a:close/>
              </a:path>
            </a:pathLst>
          </a:custGeom>
          <a:solidFill>
            <a:srgbClr val="FF0000"/>
          </a:solidFill>
          <a:ln w="9525">
            <a:noFill/>
            <a:round/>
            <a:headEnd/>
            <a:tailEnd/>
          </a:ln>
          <a:effectLst/>
          <a:scene3d>
            <a:camera prst="legacyObliqueBottomRight"/>
            <a:lightRig rig="legacyFlat3" dir="t"/>
          </a:scene3d>
          <a:sp3d extrusionH="227000" prstMaterial="legacyMatte">
            <a:bevelT w="13500" h="13500" prst="angle"/>
            <a:bevelB w="13500" h="13500" prst="angle"/>
            <a:extrusionClr>
              <a:srgbClr val="FF0000"/>
            </a:extrusionClr>
          </a:sp3d>
        </p:spPr>
        <p:txBody>
          <a:bodyPr>
            <a:flatTx/>
          </a:bodyPr>
          <a:lstStyle/>
          <a:p>
            <a:endParaRPr lang="zh-CN" altLang="en-US" sz="1800"/>
          </a:p>
        </p:txBody>
      </p:sp>
      <p:sp>
        <p:nvSpPr>
          <p:cNvPr id="34" name="Freeform 5"/>
          <p:cNvSpPr>
            <a:spLocks noEditPoints="1"/>
          </p:cNvSpPr>
          <p:nvPr/>
        </p:nvSpPr>
        <p:spPr bwMode="auto">
          <a:xfrm>
            <a:off x="2525018" y="1915194"/>
            <a:ext cx="1068388" cy="1003300"/>
          </a:xfrm>
          <a:custGeom>
            <a:avLst/>
            <a:gdLst>
              <a:gd name="T0" fmla="*/ 595 w 171"/>
              <a:gd name="T1" fmla="*/ 338 h 185"/>
              <a:gd name="T2" fmla="*/ 697 w 171"/>
              <a:gd name="T3" fmla="*/ 285 h 185"/>
              <a:gd name="T4" fmla="*/ 685 w 171"/>
              <a:gd name="T5" fmla="*/ 196 h 185"/>
              <a:gd name="T6" fmla="*/ 579 w 171"/>
              <a:gd name="T7" fmla="*/ 220 h 185"/>
              <a:gd name="T8" fmla="*/ 550 w 171"/>
              <a:gd name="T9" fmla="*/ 171 h 185"/>
              <a:gd name="T10" fmla="*/ 607 w 171"/>
              <a:gd name="T11" fmla="*/ 69 h 185"/>
              <a:gd name="T12" fmla="*/ 542 w 171"/>
              <a:gd name="T13" fmla="*/ 24 h 185"/>
              <a:gd name="T14" fmla="*/ 465 w 171"/>
              <a:gd name="T15" fmla="*/ 110 h 185"/>
              <a:gd name="T16" fmla="*/ 408 w 171"/>
              <a:gd name="T17" fmla="*/ 102 h 185"/>
              <a:gd name="T18" fmla="*/ 399 w 171"/>
              <a:gd name="T19" fmla="*/ 0 h 185"/>
              <a:gd name="T20" fmla="*/ 314 w 171"/>
              <a:gd name="T21" fmla="*/ 20 h 185"/>
              <a:gd name="T22" fmla="*/ 293 w 171"/>
              <a:gd name="T23" fmla="*/ 122 h 185"/>
              <a:gd name="T24" fmla="*/ 236 w 171"/>
              <a:gd name="T25" fmla="*/ 159 h 185"/>
              <a:gd name="T26" fmla="*/ 171 w 171"/>
              <a:gd name="T27" fmla="*/ 102 h 185"/>
              <a:gd name="T28" fmla="*/ 106 w 171"/>
              <a:gd name="T29" fmla="*/ 171 h 185"/>
              <a:gd name="T30" fmla="*/ 147 w 171"/>
              <a:gd name="T31" fmla="*/ 249 h 185"/>
              <a:gd name="T32" fmla="*/ 114 w 171"/>
              <a:gd name="T33" fmla="*/ 310 h 185"/>
              <a:gd name="T34" fmla="*/ 20 w 171"/>
              <a:gd name="T35" fmla="*/ 326 h 185"/>
              <a:gd name="T36" fmla="*/ 0 w 171"/>
              <a:gd name="T37" fmla="*/ 416 h 185"/>
              <a:gd name="T38" fmla="*/ 86 w 171"/>
              <a:gd name="T39" fmla="*/ 432 h 185"/>
              <a:gd name="T40" fmla="*/ 94 w 171"/>
              <a:gd name="T41" fmla="*/ 493 h 185"/>
              <a:gd name="T42" fmla="*/ 12 w 171"/>
              <a:gd name="T43" fmla="*/ 571 h 185"/>
              <a:gd name="T44" fmla="*/ 45 w 171"/>
              <a:gd name="T45" fmla="*/ 644 h 185"/>
              <a:gd name="T46" fmla="*/ 143 w 171"/>
              <a:gd name="T47" fmla="*/ 587 h 185"/>
              <a:gd name="T48" fmla="*/ 183 w 171"/>
              <a:gd name="T49" fmla="*/ 624 h 185"/>
              <a:gd name="T50" fmla="*/ 155 w 171"/>
              <a:gd name="T51" fmla="*/ 738 h 185"/>
              <a:gd name="T52" fmla="*/ 236 w 171"/>
              <a:gd name="T53" fmla="*/ 754 h 185"/>
              <a:gd name="T54" fmla="*/ 289 w 171"/>
              <a:gd name="T55" fmla="*/ 648 h 185"/>
              <a:gd name="T56" fmla="*/ 351 w 171"/>
              <a:gd name="T57" fmla="*/ 640 h 185"/>
              <a:gd name="T58" fmla="*/ 395 w 171"/>
              <a:gd name="T59" fmla="*/ 730 h 185"/>
              <a:gd name="T60" fmla="*/ 481 w 171"/>
              <a:gd name="T61" fmla="*/ 685 h 185"/>
              <a:gd name="T62" fmla="*/ 465 w 171"/>
              <a:gd name="T63" fmla="*/ 579 h 185"/>
              <a:gd name="T64" fmla="*/ 518 w 171"/>
              <a:gd name="T65" fmla="*/ 526 h 185"/>
              <a:gd name="T66" fmla="*/ 611 w 171"/>
              <a:gd name="T67" fmla="*/ 550 h 185"/>
              <a:gd name="T68" fmla="*/ 660 w 171"/>
              <a:gd name="T69" fmla="*/ 461 h 185"/>
              <a:gd name="T70" fmla="*/ 579 w 171"/>
              <a:gd name="T71" fmla="*/ 408 h 185"/>
              <a:gd name="T72" fmla="*/ 595 w 171"/>
              <a:gd name="T73" fmla="*/ 338 h 185"/>
              <a:gd name="T74" fmla="*/ 391 w 171"/>
              <a:gd name="T75" fmla="*/ 408 h 185"/>
              <a:gd name="T76" fmla="*/ 281 w 171"/>
              <a:gd name="T77" fmla="*/ 440 h 185"/>
              <a:gd name="T78" fmla="*/ 261 w 171"/>
              <a:gd name="T79" fmla="*/ 326 h 185"/>
              <a:gd name="T80" fmla="*/ 375 w 171"/>
              <a:gd name="T81" fmla="*/ 289 h 185"/>
              <a:gd name="T82" fmla="*/ 391 w 171"/>
              <a:gd name="T83" fmla="*/ 408 h 18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71" h="185">
                <a:moveTo>
                  <a:pt x="146" y="83"/>
                </a:moveTo>
                <a:cubicBezTo>
                  <a:pt x="171" y="70"/>
                  <a:pt x="171" y="70"/>
                  <a:pt x="171" y="70"/>
                </a:cubicBezTo>
                <a:cubicBezTo>
                  <a:pt x="168" y="48"/>
                  <a:pt x="168" y="48"/>
                  <a:pt x="168" y="48"/>
                </a:cubicBezTo>
                <a:cubicBezTo>
                  <a:pt x="142" y="54"/>
                  <a:pt x="142" y="54"/>
                  <a:pt x="142" y="54"/>
                </a:cubicBezTo>
                <a:cubicBezTo>
                  <a:pt x="135" y="42"/>
                  <a:pt x="135" y="42"/>
                  <a:pt x="135" y="42"/>
                </a:cubicBezTo>
                <a:cubicBezTo>
                  <a:pt x="149" y="17"/>
                  <a:pt x="149" y="17"/>
                  <a:pt x="149" y="17"/>
                </a:cubicBezTo>
                <a:cubicBezTo>
                  <a:pt x="133" y="6"/>
                  <a:pt x="133" y="6"/>
                  <a:pt x="133" y="6"/>
                </a:cubicBezTo>
                <a:cubicBezTo>
                  <a:pt x="114" y="27"/>
                  <a:pt x="114" y="27"/>
                  <a:pt x="114" y="27"/>
                </a:cubicBezTo>
                <a:cubicBezTo>
                  <a:pt x="100" y="25"/>
                  <a:pt x="100" y="25"/>
                  <a:pt x="100" y="25"/>
                </a:cubicBezTo>
                <a:cubicBezTo>
                  <a:pt x="98" y="0"/>
                  <a:pt x="98" y="0"/>
                  <a:pt x="98" y="0"/>
                </a:cubicBezTo>
                <a:cubicBezTo>
                  <a:pt x="77" y="5"/>
                  <a:pt x="77" y="5"/>
                  <a:pt x="77" y="5"/>
                </a:cubicBezTo>
                <a:cubicBezTo>
                  <a:pt x="72" y="30"/>
                  <a:pt x="72" y="30"/>
                  <a:pt x="72" y="30"/>
                </a:cubicBezTo>
                <a:cubicBezTo>
                  <a:pt x="58" y="39"/>
                  <a:pt x="58" y="39"/>
                  <a:pt x="58" y="39"/>
                </a:cubicBezTo>
                <a:cubicBezTo>
                  <a:pt x="42" y="25"/>
                  <a:pt x="42" y="25"/>
                  <a:pt x="42" y="25"/>
                </a:cubicBezTo>
                <a:cubicBezTo>
                  <a:pt x="26" y="42"/>
                  <a:pt x="26" y="42"/>
                  <a:pt x="26" y="42"/>
                </a:cubicBezTo>
                <a:cubicBezTo>
                  <a:pt x="36" y="61"/>
                  <a:pt x="36" y="61"/>
                  <a:pt x="36" y="61"/>
                </a:cubicBezTo>
                <a:cubicBezTo>
                  <a:pt x="28" y="76"/>
                  <a:pt x="28" y="76"/>
                  <a:pt x="28" y="76"/>
                </a:cubicBezTo>
                <a:cubicBezTo>
                  <a:pt x="5" y="80"/>
                  <a:pt x="5" y="80"/>
                  <a:pt x="5" y="80"/>
                </a:cubicBezTo>
                <a:cubicBezTo>
                  <a:pt x="0" y="102"/>
                  <a:pt x="0" y="102"/>
                  <a:pt x="0" y="102"/>
                </a:cubicBezTo>
                <a:cubicBezTo>
                  <a:pt x="21" y="106"/>
                  <a:pt x="21" y="106"/>
                  <a:pt x="21" y="106"/>
                </a:cubicBezTo>
                <a:cubicBezTo>
                  <a:pt x="23" y="121"/>
                  <a:pt x="23" y="121"/>
                  <a:pt x="23" y="121"/>
                </a:cubicBezTo>
                <a:cubicBezTo>
                  <a:pt x="3" y="140"/>
                  <a:pt x="3" y="140"/>
                  <a:pt x="3" y="140"/>
                </a:cubicBezTo>
                <a:cubicBezTo>
                  <a:pt x="11" y="158"/>
                  <a:pt x="11" y="158"/>
                  <a:pt x="11" y="158"/>
                </a:cubicBezTo>
                <a:cubicBezTo>
                  <a:pt x="35" y="144"/>
                  <a:pt x="35" y="144"/>
                  <a:pt x="35" y="144"/>
                </a:cubicBezTo>
                <a:cubicBezTo>
                  <a:pt x="45" y="153"/>
                  <a:pt x="45" y="153"/>
                  <a:pt x="45" y="153"/>
                </a:cubicBezTo>
                <a:cubicBezTo>
                  <a:pt x="38" y="181"/>
                  <a:pt x="38" y="181"/>
                  <a:pt x="38" y="181"/>
                </a:cubicBezTo>
                <a:cubicBezTo>
                  <a:pt x="58" y="185"/>
                  <a:pt x="58" y="185"/>
                  <a:pt x="58" y="185"/>
                </a:cubicBezTo>
                <a:cubicBezTo>
                  <a:pt x="71" y="159"/>
                  <a:pt x="71" y="159"/>
                  <a:pt x="71" y="159"/>
                </a:cubicBezTo>
                <a:cubicBezTo>
                  <a:pt x="86" y="157"/>
                  <a:pt x="86" y="157"/>
                  <a:pt x="86" y="157"/>
                </a:cubicBezTo>
                <a:cubicBezTo>
                  <a:pt x="97" y="179"/>
                  <a:pt x="97" y="179"/>
                  <a:pt x="97" y="179"/>
                </a:cubicBezTo>
                <a:cubicBezTo>
                  <a:pt x="118" y="168"/>
                  <a:pt x="118" y="168"/>
                  <a:pt x="118" y="168"/>
                </a:cubicBezTo>
                <a:cubicBezTo>
                  <a:pt x="114" y="142"/>
                  <a:pt x="114" y="142"/>
                  <a:pt x="114" y="142"/>
                </a:cubicBezTo>
                <a:cubicBezTo>
                  <a:pt x="127" y="129"/>
                  <a:pt x="127" y="129"/>
                  <a:pt x="127" y="129"/>
                </a:cubicBezTo>
                <a:cubicBezTo>
                  <a:pt x="150" y="135"/>
                  <a:pt x="150" y="135"/>
                  <a:pt x="150" y="135"/>
                </a:cubicBezTo>
                <a:cubicBezTo>
                  <a:pt x="162" y="113"/>
                  <a:pt x="162" y="113"/>
                  <a:pt x="162" y="113"/>
                </a:cubicBezTo>
                <a:cubicBezTo>
                  <a:pt x="142" y="100"/>
                  <a:pt x="142" y="100"/>
                  <a:pt x="142" y="100"/>
                </a:cubicBezTo>
                <a:lnTo>
                  <a:pt x="146" y="83"/>
                </a:lnTo>
                <a:close/>
                <a:moveTo>
                  <a:pt x="96" y="100"/>
                </a:moveTo>
                <a:cubicBezTo>
                  <a:pt x="90" y="110"/>
                  <a:pt x="78" y="114"/>
                  <a:pt x="69" y="108"/>
                </a:cubicBezTo>
                <a:cubicBezTo>
                  <a:pt x="60" y="103"/>
                  <a:pt x="58" y="90"/>
                  <a:pt x="64" y="80"/>
                </a:cubicBezTo>
                <a:cubicBezTo>
                  <a:pt x="70" y="70"/>
                  <a:pt x="83" y="66"/>
                  <a:pt x="92" y="71"/>
                </a:cubicBezTo>
                <a:cubicBezTo>
                  <a:pt x="101" y="77"/>
                  <a:pt x="103" y="89"/>
                  <a:pt x="96" y="100"/>
                </a:cubicBezTo>
                <a:close/>
              </a:path>
            </a:pathLst>
          </a:custGeom>
          <a:gradFill rotWithShape="1">
            <a:gsLst>
              <a:gs pos="0">
                <a:srgbClr val="808080"/>
              </a:gs>
              <a:gs pos="100000">
                <a:srgbClr val="C0C0C0"/>
              </a:gs>
            </a:gsLst>
            <a:lin ang="18900000" scaled="1"/>
          </a:gradFill>
          <a:ln w="9525">
            <a:round/>
            <a:headEnd/>
            <a:tailEnd/>
          </a:ln>
          <a:effectLst/>
          <a:scene3d>
            <a:camera prst="legacyObliqueBottomRight"/>
            <a:lightRig rig="legacyFlat4" dir="b"/>
          </a:scene3d>
          <a:sp3d extrusionH="201600" prstMaterial="legacyMatte">
            <a:bevelT w="13500" h="13500" prst="angle"/>
            <a:bevelB w="13500" h="13500" prst="angle"/>
            <a:extrusionClr>
              <a:schemeClr val="bg2"/>
            </a:extrusionClr>
          </a:sp3d>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a:flatTx/>
          </a:bodyPr>
          <a:lstStyle/>
          <a:p>
            <a:endParaRPr lang="zh-CN" altLang="en-US" sz="1800"/>
          </a:p>
        </p:txBody>
      </p:sp>
      <p:sp>
        <p:nvSpPr>
          <p:cNvPr id="35" name="Freeform 6"/>
          <p:cNvSpPr>
            <a:spLocks noEditPoints="1"/>
          </p:cNvSpPr>
          <p:nvPr/>
        </p:nvSpPr>
        <p:spPr bwMode="auto">
          <a:xfrm>
            <a:off x="5344417" y="1115094"/>
            <a:ext cx="1676400" cy="1544638"/>
          </a:xfrm>
          <a:custGeom>
            <a:avLst/>
            <a:gdLst>
              <a:gd name="T0" fmla="*/ 1217 w 304"/>
              <a:gd name="T1" fmla="*/ 673 h 285"/>
              <a:gd name="T2" fmla="*/ 1241 w 304"/>
              <a:gd name="T3" fmla="*/ 550 h 285"/>
              <a:gd name="T4" fmla="*/ 1094 w 304"/>
              <a:gd name="T5" fmla="*/ 522 h 285"/>
              <a:gd name="T6" fmla="*/ 1082 w 304"/>
              <a:gd name="T7" fmla="*/ 432 h 285"/>
              <a:gd name="T8" fmla="*/ 1217 w 304"/>
              <a:gd name="T9" fmla="*/ 359 h 285"/>
              <a:gd name="T10" fmla="*/ 1172 w 304"/>
              <a:gd name="T11" fmla="*/ 253 h 285"/>
              <a:gd name="T12" fmla="*/ 1025 w 304"/>
              <a:gd name="T13" fmla="*/ 298 h 285"/>
              <a:gd name="T14" fmla="*/ 967 w 304"/>
              <a:gd name="T15" fmla="*/ 232 h 285"/>
              <a:gd name="T16" fmla="*/ 1045 w 304"/>
              <a:gd name="T17" fmla="*/ 114 h 285"/>
              <a:gd name="T18" fmla="*/ 951 w 304"/>
              <a:gd name="T19" fmla="*/ 53 h 285"/>
              <a:gd name="T20" fmla="*/ 845 w 304"/>
              <a:gd name="T21" fmla="*/ 151 h 285"/>
              <a:gd name="T22" fmla="*/ 759 w 304"/>
              <a:gd name="T23" fmla="*/ 126 h 285"/>
              <a:gd name="T24" fmla="*/ 767 w 304"/>
              <a:gd name="T25" fmla="*/ 0 h 285"/>
              <a:gd name="T26" fmla="*/ 649 w 304"/>
              <a:gd name="T27" fmla="*/ 0 h 285"/>
              <a:gd name="T28" fmla="*/ 604 w 304"/>
              <a:gd name="T29" fmla="*/ 122 h 285"/>
              <a:gd name="T30" fmla="*/ 514 w 304"/>
              <a:gd name="T31" fmla="*/ 139 h 285"/>
              <a:gd name="T32" fmla="*/ 457 w 304"/>
              <a:gd name="T33" fmla="*/ 41 h 285"/>
              <a:gd name="T34" fmla="*/ 347 w 304"/>
              <a:gd name="T35" fmla="*/ 90 h 285"/>
              <a:gd name="T36" fmla="*/ 367 w 304"/>
              <a:gd name="T37" fmla="*/ 204 h 285"/>
              <a:gd name="T38" fmla="*/ 298 w 304"/>
              <a:gd name="T39" fmla="*/ 261 h 285"/>
              <a:gd name="T40" fmla="*/ 192 w 304"/>
              <a:gd name="T41" fmla="*/ 208 h 285"/>
              <a:gd name="T42" fmla="*/ 114 w 304"/>
              <a:gd name="T43" fmla="*/ 298 h 285"/>
              <a:gd name="T44" fmla="*/ 196 w 304"/>
              <a:gd name="T45" fmla="*/ 379 h 285"/>
              <a:gd name="T46" fmla="*/ 155 w 304"/>
              <a:gd name="T47" fmla="*/ 457 h 285"/>
              <a:gd name="T48" fmla="*/ 29 w 304"/>
              <a:gd name="T49" fmla="*/ 465 h 285"/>
              <a:gd name="T50" fmla="*/ 0 w 304"/>
              <a:gd name="T51" fmla="*/ 571 h 285"/>
              <a:gd name="T52" fmla="*/ 122 w 304"/>
              <a:gd name="T53" fmla="*/ 599 h 285"/>
              <a:gd name="T54" fmla="*/ 122 w 304"/>
              <a:gd name="T55" fmla="*/ 681 h 285"/>
              <a:gd name="T56" fmla="*/ 4 w 304"/>
              <a:gd name="T57" fmla="*/ 750 h 285"/>
              <a:gd name="T58" fmla="*/ 37 w 304"/>
              <a:gd name="T59" fmla="*/ 852 h 285"/>
              <a:gd name="T60" fmla="*/ 167 w 304"/>
              <a:gd name="T61" fmla="*/ 815 h 285"/>
              <a:gd name="T62" fmla="*/ 216 w 304"/>
              <a:gd name="T63" fmla="*/ 885 h 285"/>
              <a:gd name="T64" fmla="*/ 139 w 304"/>
              <a:gd name="T65" fmla="*/ 1003 h 285"/>
              <a:gd name="T66" fmla="*/ 225 w 304"/>
              <a:gd name="T67" fmla="*/ 1072 h 285"/>
              <a:gd name="T68" fmla="*/ 331 w 304"/>
              <a:gd name="T69" fmla="*/ 974 h 285"/>
              <a:gd name="T70" fmla="*/ 412 w 304"/>
              <a:gd name="T71" fmla="*/ 1011 h 285"/>
              <a:gd name="T72" fmla="*/ 400 w 304"/>
              <a:gd name="T73" fmla="*/ 1150 h 285"/>
              <a:gd name="T74" fmla="*/ 523 w 304"/>
              <a:gd name="T75" fmla="*/ 1162 h 285"/>
              <a:gd name="T76" fmla="*/ 572 w 304"/>
              <a:gd name="T77" fmla="*/ 1027 h 285"/>
              <a:gd name="T78" fmla="*/ 665 w 304"/>
              <a:gd name="T79" fmla="*/ 1015 h 285"/>
              <a:gd name="T80" fmla="*/ 735 w 304"/>
              <a:gd name="T81" fmla="*/ 1138 h 285"/>
              <a:gd name="T82" fmla="*/ 857 w 304"/>
              <a:gd name="T83" fmla="*/ 1089 h 285"/>
              <a:gd name="T84" fmla="*/ 825 w 304"/>
              <a:gd name="T85" fmla="*/ 954 h 285"/>
              <a:gd name="T86" fmla="*/ 906 w 304"/>
              <a:gd name="T87" fmla="*/ 897 h 285"/>
              <a:gd name="T88" fmla="*/ 1037 w 304"/>
              <a:gd name="T89" fmla="*/ 962 h 285"/>
              <a:gd name="T90" fmla="*/ 1123 w 304"/>
              <a:gd name="T91" fmla="*/ 864 h 285"/>
              <a:gd name="T92" fmla="*/ 1021 w 304"/>
              <a:gd name="T93" fmla="*/ 767 h 285"/>
              <a:gd name="T94" fmla="*/ 1061 w 304"/>
              <a:gd name="T95" fmla="*/ 681 h 285"/>
              <a:gd name="T96" fmla="*/ 1217 w 304"/>
              <a:gd name="T97" fmla="*/ 673 h 285"/>
              <a:gd name="T98" fmla="*/ 714 w 304"/>
              <a:gd name="T99" fmla="*/ 762 h 285"/>
              <a:gd name="T100" fmla="*/ 376 w 304"/>
              <a:gd name="T101" fmla="*/ 701 h 285"/>
              <a:gd name="T102" fmla="*/ 486 w 304"/>
              <a:gd name="T103" fmla="*/ 375 h 285"/>
              <a:gd name="T104" fmla="*/ 821 w 304"/>
              <a:gd name="T105" fmla="*/ 436 h 285"/>
              <a:gd name="T106" fmla="*/ 714 w 304"/>
              <a:gd name="T107" fmla="*/ 762 h 28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04" h="285">
                <a:moveTo>
                  <a:pt x="298" y="165"/>
                </a:moveTo>
                <a:cubicBezTo>
                  <a:pt x="304" y="135"/>
                  <a:pt x="304" y="135"/>
                  <a:pt x="304" y="135"/>
                </a:cubicBezTo>
                <a:cubicBezTo>
                  <a:pt x="268" y="128"/>
                  <a:pt x="268" y="128"/>
                  <a:pt x="268" y="128"/>
                </a:cubicBezTo>
                <a:cubicBezTo>
                  <a:pt x="265" y="106"/>
                  <a:pt x="265" y="106"/>
                  <a:pt x="265" y="106"/>
                </a:cubicBezTo>
                <a:cubicBezTo>
                  <a:pt x="298" y="88"/>
                  <a:pt x="298" y="88"/>
                  <a:pt x="298" y="88"/>
                </a:cubicBezTo>
                <a:cubicBezTo>
                  <a:pt x="287" y="62"/>
                  <a:pt x="287" y="62"/>
                  <a:pt x="287" y="62"/>
                </a:cubicBezTo>
                <a:cubicBezTo>
                  <a:pt x="251" y="73"/>
                  <a:pt x="251" y="73"/>
                  <a:pt x="251" y="73"/>
                </a:cubicBezTo>
                <a:cubicBezTo>
                  <a:pt x="237" y="57"/>
                  <a:pt x="237" y="57"/>
                  <a:pt x="237" y="57"/>
                </a:cubicBezTo>
                <a:cubicBezTo>
                  <a:pt x="256" y="28"/>
                  <a:pt x="256" y="28"/>
                  <a:pt x="256" y="28"/>
                </a:cubicBezTo>
                <a:cubicBezTo>
                  <a:pt x="233" y="13"/>
                  <a:pt x="233" y="13"/>
                  <a:pt x="233" y="13"/>
                </a:cubicBezTo>
                <a:cubicBezTo>
                  <a:pt x="207" y="37"/>
                  <a:pt x="207" y="37"/>
                  <a:pt x="207" y="37"/>
                </a:cubicBezTo>
                <a:cubicBezTo>
                  <a:pt x="186" y="31"/>
                  <a:pt x="186" y="31"/>
                  <a:pt x="186" y="31"/>
                </a:cubicBezTo>
                <a:cubicBezTo>
                  <a:pt x="188" y="0"/>
                  <a:pt x="188" y="0"/>
                  <a:pt x="188" y="0"/>
                </a:cubicBezTo>
                <a:cubicBezTo>
                  <a:pt x="159" y="0"/>
                  <a:pt x="159" y="0"/>
                  <a:pt x="159" y="0"/>
                </a:cubicBezTo>
                <a:cubicBezTo>
                  <a:pt x="148" y="30"/>
                  <a:pt x="148" y="30"/>
                  <a:pt x="148" y="30"/>
                </a:cubicBezTo>
                <a:cubicBezTo>
                  <a:pt x="126" y="34"/>
                  <a:pt x="126" y="34"/>
                  <a:pt x="126" y="34"/>
                </a:cubicBezTo>
                <a:cubicBezTo>
                  <a:pt x="112" y="10"/>
                  <a:pt x="112" y="10"/>
                  <a:pt x="112" y="10"/>
                </a:cubicBezTo>
                <a:cubicBezTo>
                  <a:pt x="85" y="22"/>
                  <a:pt x="85" y="22"/>
                  <a:pt x="85" y="22"/>
                </a:cubicBezTo>
                <a:cubicBezTo>
                  <a:pt x="90" y="50"/>
                  <a:pt x="90" y="50"/>
                  <a:pt x="90" y="50"/>
                </a:cubicBezTo>
                <a:cubicBezTo>
                  <a:pt x="73" y="64"/>
                  <a:pt x="73" y="64"/>
                  <a:pt x="73" y="64"/>
                </a:cubicBezTo>
                <a:cubicBezTo>
                  <a:pt x="47" y="51"/>
                  <a:pt x="47" y="51"/>
                  <a:pt x="47" y="51"/>
                </a:cubicBezTo>
                <a:cubicBezTo>
                  <a:pt x="28" y="73"/>
                  <a:pt x="28" y="73"/>
                  <a:pt x="28" y="73"/>
                </a:cubicBezTo>
                <a:cubicBezTo>
                  <a:pt x="48" y="93"/>
                  <a:pt x="48" y="93"/>
                  <a:pt x="48" y="93"/>
                </a:cubicBezTo>
                <a:cubicBezTo>
                  <a:pt x="38" y="112"/>
                  <a:pt x="38" y="112"/>
                  <a:pt x="38" y="112"/>
                </a:cubicBezTo>
                <a:cubicBezTo>
                  <a:pt x="7" y="114"/>
                  <a:pt x="7" y="114"/>
                  <a:pt x="7" y="114"/>
                </a:cubicBezTo>
                <a:cubicBezTo>
                  <a:pt x="0" y="140"/>
                  <a:pt x="0" y="140"/>
                  <a:pt x="0" y="140"/>
                </a:cubicBezTo>
                <a:cubicBezTo>
                  <a:pt x="30" y="147"/>
                  <a:pt x="30" y="147"/>
                  <a:pt x="30" y="147"/>
                </a:cubicBezTo>
                <a:cubicBezTo>
                  <a:pt x="30" y="167"/>
                  <a:pt x="30" y="167"/>
                  <a:pt x="30" y="167"/>
                </a:cubicBezTo>
                <a:cubicBezTo>
                  <a:pt x="1" y="184"/>
                  <a:pt x="1" y="184"/>
                  <a:pt x="1" y="184"/>
                </a:cubicBezTo>
                <a:cubicBezTo>
                  <a:pt x="9" y="209"/>
                  <a:pt x="9" y="209"/>
                  <a:pt x="9" y="209"/>
                </a:cubicBezTo>
                <a:cubicBezTo>
                  <a:pt x="41" y="200"/>
                  <a:pt x="41" y="200"/>
                  <a:pt x="41" y="200"/>
                </a:cubicBezTo>
                <a:cubicBezTo>
                  <a:pt x="53" y="217"/>
                  <a:pt x="53" y="217"/>
                  <a:pt x="53" y="217"/>
                </a:cubicBezTo>
                <a:cubicBezTo>
                  <a:pt x="34" y="246"/>
                  <a:pt x="34" y="246"/>
                  <a:pt x="34" y="246"/>
                </a:cubicBezTo>
                <a:cubicBezTo>
                  <a:pt x="55" y="263"/>
                  <a:pt x="55" y="263"/>
                  <a:pt x="55" y="263"/>
                </a:cubicBezTo>
                <a:cubicBezTo>
                  <a:pt x="81" y="239"/>
                  <a:pt x="81" y="239"/>
                  <a:pt x="81" y="239"/>
                </a:cubicBezTo>
                <a:cubicBezTo>
                  <a:pt x="101" y="248"/>
                  <a:pt x="101" y="248"/>
                  <a:pt x="101" y="248"/>
                </a:cubicBezTo>
                <a:cubicBezTo>
                  <a:pt x="98" y="282"/>
                  <a:pt x="98" y="282"/>
                  <a:pt x="98" y="282"/>
                </a:cubicBezTo>
                <a:cubicBezTo>
                  <a:pt x="128" y="285"/>
                  <a:pt x="128" y="285"/>
                  <a:pt x="128" y="285"/>
                </a:cubicBezTo>
                <a:cubicBezTo>
                  <a:pt x="140" y="252"/>
                  <a:pt x="140" y="252"/>
                  <a:pt x="140" y="252"/>
                </a:cubicBezTo>
                <a:cubicBezTo>
                  <a:pt x="163" y="249"/>
                  <a:pt x="163" y="249"/>
                  <a:pt x="163" y="249"/>
                </a:cubicBezTo>
                <a:cubicBezTo>
                  <a:pt x="180" y="279"/>
                  <a:pt x="180" y="279"/>
                  <a:pt x="180" y="279"/>
                </a:cubicBezTo>
                <a:cubicBezTo>
                  <a:pt x="210" y="267"/>
                  <a:pt x="210" y="267"/>
                  <a:pt x="210" y="267"/>
                </a:cubicBezTo>
                <a:cubicBezTo>
                  <a:pt x="202" y="234"/>
                  <a:pt x="202" y="234"/>
                  <a:pt x="202" y="234"/>
                </a:cubicBezTo>
                <a:cubicBezTo>
                  <a:pt x="222" y="220"/>
                  <a:pt x="222" y="220"/>
                  <a:pt x="222" y="220"/>
                </a:cubicBezTo>
                <a:cubicBezTo>
                  <a:pt x="254" y="236"/>
                  <a:pt x="254" y="236"/>
                  <a:pt x="254" y="236"/>
                </a:cubicBezTo>
                <a:cubicBezTo>
                  <a:pt x="275" y="212"/>
                  <a:pt x="275" y="212"/>
                  <a:pt x="275" y="212"/>
                </a:cubicBezTo>
                <a:cubicBezTo>
                  <a:pt x="250" y="188"/>
                  <a:pt x="250" y="188"/>
                  <a:pt x="250" y="188"/>
                </a:cubicBezTo>
                <a:cubicBezTo>
                  <a:pt x="260" y="167"/>
                  <a:pt x="260" y="167"/>
                  <a:pt x="260" y="167"/>
                </a:cubicBezTo>
                <a:lnTo>
                  <a:pt x="298" y="165"/>
                </a:lnTo>
                <a:close/>
                <a:moveTo>
                  <a:pt x="175" y="187"/>
                </a:moveTo>
                <a:cubicBezTo>
                  <a:pt x="145" y="205"/>
                  <a:pt x="108" y="198"/>
                  <a:pt x="92" y="172"/>
                </a:cubicBezTo>
                <a:cubicBezTo>
                  <a:pt x="77" y="145"/>
                  <a:pt x="89" y="110"/>
                  <a:pt x="119" y="92"/>
                </a:cubicBezTo>
                <a:cubicBezTo>
                  <a:pt x="149" y="75"/>
                  <a:pt x="185" y="81"/>
                  <a:pt x="201" y="107"/>
                </a:cubicBezTo>
                <a:cubicBezTo>
                  <a:pt x="216" y="134"/>
                  <a:pt x="205" y="169"/>
                  <a:pt x="175" y="187"/>
                </a:cubicBezTo>
                <a:close/>
              </a:path>
            </a:pathLst>
          </a:custGeom>
          <a:gradFill rotWithShape="1">
            <a:gsLst>
              <a:gs pos="0">
                <a:srgbClr val="C0C0C0"/>
              </a:gs>
              <a:gs pos="100000">
                <a:srgbClr val="FFFFFF"/>
              </a:gs>
            </a:gsLst>
            <a:lin ang="18900000" scaled="1"/>
          </a:gradFill>
          <a:ln w="9525">
            <a:round/>
            <a:headEnd/>
            <a:tailEnd/>
          </a:ln>
          <a:effectLst/>
          <a:scene3d>
            <a:camera prst="legacyObliqueBottomRight"/>
            <a:lightRig rig="legacyFlat4" dir="b"/>
          </a:scene3d>
          <a:sp3d extrusionH="252400" prstMaterial="legacyMatte">
            <a:bevelT w="13500" h="13500" prst="angle"/>
            <a:bevelB w="13500" h="13500" prst="angle"/>
            <a:extrusionClr>
              <a:srgbClr val="FFFFFF"/>
            </a:extrusionClr>
          </a:sp3d>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a:flatTx/>
          </a:bodyPr>
          <a:lstStyle/>
          <a:p>
            <a:endParaRPr lang="zh-CN" altLang="en-US" sz="1800"/>
          </a:p>
        </p:txBody>
      </p:sp>
      <p:sp>
        <p:nvSpPr>
          <p:cNvPr id="36" name="Rectangle 7"/>
          <p:cNvSpPr>
            <a:spLocks noChangeArrowheads="1"/>
          </p:cNvSpPr>
          <p:nvPr/>
        </p:nvSpPr>
        <p:spPr bwMode="auto">
          <a:xfrm>
            <a:off x="688281" y="3669382"/>
            <a:ext cx="2446337" cy="757130"/>
          </a:xfrm>
          <a:prstGeom prst="rect">
            <a:avLst/>
          </a:prstGeom>
          <a:noFill/>
          <a:ln>
            <a:noFill/>
          </a:ln>
          <a:effectLst/>
          <a:extLst>
            <a:ext uri="{909E8E84-426E-40DD-AFC4-6F175D3DCCD1}">
              <a14:hiddenFill xmlns:a14="http://schemas.microsoft.com/office/drawing/2010/main" xmlns="">
                <a:solidFill>
                  <a:srgbClr val="007EEA"/>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20000"/>
              </a:lnSpc>
              <a:defRPr/>
            </a:pPr>
            <a:r>
              <a:rPr lang="zh-CN" altLang="en-US" sz="1200" dirty="0">
                <a:latin typeface="+mn-ea"/>
              </a:rPr>
              <a:t>单击此处添加段落文字内容</a:t>
            </a:r>
          </a:p>
          <a:p>
            <a:pPr>
              <a:lnSpc>
                <a:spcPct val="120000"/>
              </a:lnSpc>
              <a:defRPr/>
            </a:pPr>
            <a:r>
              <a:rPr lang="zh-CN" altLang="en-US" sz="1200" dirty="0">
                <a:latin typeface="+mn-ea"/>
              </a:rPr>
              <a:t>单击此处添加段落文字内容</a:t>
            </a:r>
          </a:p>
          <a:p>
            <a:pPr>
              <a:lnSpc>
                <a:spcPct val="120000"/>
              </a:lnSpc>
              <a:defRPr/>
            </a:pPr>
            <a:r>
              <a:rPr lang="zh-CN" altLang="en-US" sz="1200" dirty="0">
                <a:latin typeface="+mn-ea"/>
              </a:rPr>
              <a:t>单击此处添加段落文字内容</a:t>
            </a:r>
          </a:p>
        </p:txBody>
      </p:sp>
      <p:sp>
        <p:nvSpPr>
          <p:cNvPr id="37" name="Rectangle 8"/>
          <p:cNvSpPr>
            <a:spLocks noChangeArrowheads="1"/>
          </p:cNvSpPr>
          <p:nvPr/>
        </p:nvSpPr>
        <p:spPr bwMode="auto">
          <a:xfrm>
            <a:off x="688281" y="3326483"/>
            <a:ext cx="1569660" cy="369332"/>
          </a:xfrm>
          <a:prstGeom prst="rect">
            <a:avLst/>
          </a:prstGeom>
          <a:noFill/>
          <a:ln>
            <a:noFill/>
          </a:ln>
          <a:effectLst/>
          <a:extLst>
            <a:ext uri="{909E8E84-426E-40DD-AFC4-6F175D3DCCD1}">
              <a14:hiddenFill xmlns:a14="http://schemas.microsoft.com/office/drawing/2010/main" xmlns="">
                <a:solidFill>
                  <a:srgbClr val="007EEA"/>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zh-CN" altLang="en-US" sz="1800" b="1" dirty="0">
                <a:solidFill>
                  <a:srgbClr val="AC0000"/>
                </a:solidFill>
                <a:latin typeface="+mn-ea"/>
              </a:rPr>
              <a:t>单击添加标题</a:t>
            </a:r>
          </a:p>
        </p:txBody>
      </p:sp>
      <p:sp>
        <p:nvSpPr>
          <p:cNvPr id="38" name="Rectangle 9"/>
          <p:cNvSpPr>
            <a:spLocks noChangeArrowheads="1"/>
          </p:cNvSpPr>
          <p:nvPr/>
        </p:nvSpPr>
        <p:spPr bwMode="auto">
          <a:xfrm>
            <a:off x="610493" y="1832645"/>
            <a:ext cx="2447925" cy="535531"/>
          </a:xfrm>
          <a:prstGeom prst="rect">
            <a:avLst/>
          </a:prstGeom>
          <a:noFill/>
          <a:ln>
            <a:noFill/>
          </a:ln>
          <a:effectLst/>
          <a:extLst>
            <a:ext uri="{909E8E84-426E-40DD-AFC4-6F175D3DCCD1}">
              <a14:hiddenFill xmlns:a14="http://schemas.microsoft.com/office/drawing/2010/main" xmlns="">
                <a:solidFill>
                  <a:srgbClr val="007EEA"/>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20000"/>
              </a:lnSpc>
            </a:pPr>
            <a:r>
              <a:rPr lang="zh-CN" altLang="en-US" sz="1200">
                <a:solidFill>
                  <a:srgbClr val="000000"/>
                </a:solidFill>
                <a:latin typeface="微软雅黑" pitchFamily="34" charset="-122"/>
                <a:ea typeface="微软雅黑" pitchFamily="34" charset="-122"/>
              </a:rPr>
              <a:t>单击此处添加段落文字内容</a:t>
            </a:r>
          </a:p>
          <a:p>
            <a:pPr eaLnBrk="1" hangingPunct="1">
              <a:lnSpc>
                <a:spcPct val="120000"/>
              </a:lnSpc>
            </a:pPr>
            <a:r>
              <a:rPr lang="zh-CN" altLang="en-US" sz="1200">
                <a:solidFill>
                  <a:srgbClr val="000000"/>
                </a:solidFill>
                <a:latin typeface="微软雅黑" pitchFamily="34" charset="-122"/>
                <a:ea typeface="微软雅黑" pitchFamily="34" charset="-122"/>
              </a:rPr>
              <a:t>单击此处添加段落文字内容</a:t>
            </a:r>
          </a:p>
        </p:txBody>
      </p:sp>
      <p:sp>
        <p:nvSpPr>
          <p:cNvPr id="39" name="Rectangle 10"/>
          <p:cNvSpPr>
            <a:spLocks noChangeArrowheads="1"/>
          </p:cNvSpPr>
          <p:nvPr/>
        </p:nvSpPr>
        <p:spPr bwMode="auto">
          <a:xfrm>
            <a:off x="610493" y="1497683"/>
            <a:ext cx="1569660" cy="369332"/>
          </a:xfrm>
          <a:prstGeom prst="rect">
            <a:avLst/>
          </a:prstGeom>
          <a:noFill/>
          <a:ln>
            <a:noFill/>
          </a:ln>
          <a:effectLst/>
          <a:extLst>
            <a:ext uri="{909E8E84-426E-40DD-AFC4-6F175D3DCCD1}">
              <a14:hiddenFill xmlns:a14="http://schemas.microsoft.com/office/drawing/2010/main" xmlns="">
                <a:solidFill>
                  <a:srgbClr val="007EEA"/>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1800" b="1" dirty="0">
                <a:solidFill>
                  <a:srgbClr val="AC0000"/>
                </a:solidFill>
                <a:latin typeface="微软雅黑" pitchFamily="34" charset="-122"/>
                <a:ea typeface="微软雅黑" pitchFamily="34" charset="-122"/>
              </a:rPr>
              <a:t>单击添加标题</a:t>
            </a:r>
          </a:p>
        </p:txBody>
      </p:sp>
      <p:sp>
        <p:nvSpPr>
          <p:cNvPr id="40" name="Rectangle 11"/>
          <p:cNvSpPr>
            <a:spLocks noChangeArrowheads="1"/>
          </p:cNvSpPr>
          <p:nvPr/>
        </p:nvSpPr>
        <p:spPr bwMode="auto">
          <a:xfrm>
            <a:off x="6444556" y="3243932"/>
            <a:ext cx="2447925" cy="757130"/>
          </a:xfrm>
          <a:prstGeom prst="rect">
            <a:avLst/>
          </a:prstGeom>
          <a:noFill/>
          <a:ln>
            <a:noFill/>
          </a:ln>
          <a:effectLst/>
          <a:extLst>
            <a:ext uri="{909E8E84-426E-40DD-AFC4-6F175D3DCCD1}">
              <a14:hiddenFill xmlns:a14="http://schemas.microsoft.com/office/drawing/2010/main" xmlns="">
                <a:solidFill>
                  <a:srgbClr val="007EEA"/>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20000"/>
              </a:lnSpc>
            </a:pPr>
            <a:r>
              <a:rPr lang="zh-CN" altLang="en-US" sz="1200">
                <a:solidFill>
                  <a:srgbClr val="000000"/>
                </a:solidFill>
                <a:latin typeface="微软雅黑" pitchFamily="34" charset="-122"/>
                <a:ea typeface="微软雅黑" pitchFamily="34" charset="-122"/>
              </a:rPr>
              <a:t>单击此处添加段落文字内容</a:t>
            </a:r>
          </a:p>
          <a:p>
            <a:pPr eaLnBrk="1" hangingPunct="1">
              <a:lnSpc>
                <a:spcPct val="120000"/>
              </a:lnSpc>
            </a:pPr>
            <a:r>
              <a:rPr lang="zh-CN" altLang="en-US" sz="1200">
                <a:solidFill>
                  <a:srgbClr val="000000"/>
                </a:solidFill>
                <a:latin typeface="微软雅黑" pitchFamily="34" charset="-122"/>
                <a:ea typeface="微软雅黑" pitchFamily="34" charset="-122"/>
              </a:rPr>
              <a:t>单击此处添加段落文字内容</a:t>
            </a:r>
          </a:p>
          <a:p>
            <a:pPr eaLnBrk="1" hangingPunct="1">
              <a:lnSpc>
                <a:spcPct val="120000"/>
              </a:lnSpc>
            </a:pPr>
            <a:r>
              <a:rPr lang="zh-CN" altLang="en-US" sz="1200">
                <a:solidFill>
                  <a:srgbClr val="000000"/>
                </a:solidFill>
                <a:latin typeface="微软雅黑" pitchFamily="34" charset="-122"/>
                <a:ea typeface="微软雅黑" pitchFamily="34" charset="-122"/>
              </a:rPr>
              <a:t>单击此处添加段落文字内容</a:t>
            </a:r>
          </a:p>
        </p:txBody>
      </p:sp>
      <p:sp>
        <p:nvSpPr>
          <p:cNvPr id="41" name="Rectangle 12"/>
          <p:cNvSpPr>
            <a:spLocks noChangeArrowheads="1"/>
          </p:cNvSpPr>
          <p:nvPr/>
        </p:nvSpPr>
        <p:spPr bwMode="auto">
          <a:xfrm>
            <a:off x="6411218" y="2888333"/>
            <a:ext cx="1569660" cy="369332"/>
          </a:xfrm>
          <a:prstGeom prst="rect">
            <a:avLst/>
          </a:prstGeom>
          <a:noFill/>
          <a:ln>
            <a:noFill/>
          </a:ln>
          <a:effectLst/>
          <a:extLst>
            <a:ext uri="{909E8E84-426E-40DD-AFC4-6F175D3DCCD1}">
              <a14:hiddenFill xmlns:a14="http://schemas.microsoft.com/office/drawing/2010/main" xmlns="">
                <a:solidFill>
                  <a:srgbClr val="007EEA"/>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1800" b="1" dirty="0">
                <a:solidFill>
                  <a:srgbClr val="AC0000"/>
                </a:solidFill>
                <a:latin typeface="微软雅黑" pitchFamily="34" charset="-122"/>
                <a:ea typeface="微软雅黑" pitchFamily="34" charset="-122"/>
              </a:rPr>
              <a:t>单击添加标题</a:t>
            </a:r>
          </a:p>
        </p:txBody>
      </p:sp>
    </p:spTree>
    <p:extLst>
      <p:ext uri="{BB962C8B-B14F-4D97-AF65-F5344CB8AC3E}">
        <p14:creationId xmlns:p14="http://schemas.microsoft.com/office/powerpoint/2010/main" xmlns="" val="1859163612"/>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8"/>
                                        </p:tgtEl>
                                        <p:attrNameLst>
                                          <p:attrName>ppt_y</p:attrName>
                                        </p:attrNameLst>
                                      </p:cBhvr>
                                      <p:tavLst>
                                        <p:tav tm="0">
                                          <p:val>
                                            <p:strVal val="#ppt_y"/>
                                          </p:val>
                                        </p:tav>
                                        <p:tav tm="100000">
                                          <p:val>
                                            <p:strVal val="#ppt_y"/>
                                          </p:val>
                                        </p:tav>
                                      </p:tavLst>
                                    </p:anim>
                                    <p:anim calcmode="lin" valueType="num">
                                      <p:cBhvr>
                                        <p:cTn id="9"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8"/>
                                        </p:tgtEl>
                                      </p:cBhvr>
                                    </p:animEffect>
                                  </p:childTnLst>
                                </p:cTn>
                              </p:par>
                            </p:childTnLst>
                          </p:cTn>
                        </p:par>
                        <p:par>
                          <p:cTn id="12" fill="hold">
                            <p:stCondLst>
                              <p:cond delay="450"/>
                            </p:stCondLst>
                            <p:childTnLst>
                              <p:par>
                                <p:cTn id="13" presetID="49" presetClass="entr" presetSubtype="0" decel="100000" fill="hold" grpId="0" nodeType="afterEffect">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cBhvr>
                                        <p:cTn id="15" dur="500" fill="hold"/>
                                        <p:tgtEl>
                                          <p:spTgt spid="34"/>
                                        </p:tgtEl>
                                        <p:attrNameLst>
                                          <p:attrName>ppt_w</p:attrName>
                                        </p:attrNameLst>
                                      </p:cBhvr>
                                      <p:tavLst>
                                        <p:tav tm="0">
                                          <p:val>
                                            <p:fltVal val="0"/>
                                          </p:val>
                                        </p:tav>
                                        <p:tav tm="100000">
                                          <p:val>
                                            <p:strVal val="#ppt_w"/>
                                          </p:val>
                                        </p:tav>
                                      </p:tavLst>
                                    </p:anim>
                                    <p:anim calcmode="lin" valueType="num">
                                      <p:cBhvr>
                                        <p:cTn id="16" dur="500" fill="hold"/>
                                        <p:tgtEl>
                                          <p:spTgt spid="34"/>
                                        </p:tgtEl>
                                        <p:attrNameLst>
                                          <p:attrName>ppt_h</p:attrName>
                                        </p:attrNameLst>
                                      </p:cBhvr>
                                      <p:tavLst>
                                        <p:tav tm="0">
                                          <p:val>
                                            <p:fltVal val="0"/>
                                          </p:val>
                                        </p:tav>
                                        <p:tav tm="100000">
                                          <p:val>
                                            <p:strVal val="#ppt_h"/>
                                          </p:val>
                                        </p:tav>
                                      </p:tavLst>
                                    </p:anim>
                                    <p:anim calcmode="lin" valueType="num">
                                      <p:cBhvr>
                                        <p:cTn id="17" dur="500" fill="hold"/>
                                        <p:tgtEl>
                                          <p:spTgt spid="34"/>
                                        </p:tgtEl>
                                        <p:attrNameLst>
                                          <p:attrName>style.rotation</p:attrName>
                                        </p:attrNameLst>
                                      </p:cBhvr>
                                      <p:tavLst>
                                        <p:tav tm="0">
                                          <p:val>
                                            <p:fltVal val="360"/>
                                          </p:val>
                                        </p:tav>
                                        <p:tav tm="100000">
                                          <p:val>
                                            <p:fltVal val="0"/>
                                          </p:val>
                                        </p:tav>
                                      </p:tavLst>
                                    </p:anim>
                                    <p:animEffect transition="in" filter="fade">
                                      <p:cBhvr>
                                        <p:cTn id="18" dur="500"/>
                                        <p:tgtEl>
                                          <p:spTgt spid="34"/>
                                        </p:tgtEl>
                                      </p:cBhvr>
                                    </p:animEffect>
                                  </p:childTnLst>
                                </p:cTn>
                              </p:par>
                              <p:par>
                                <p:cTn id="19" presetID="49" presetClass="entr" presetSubtype="0" decel="10000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p:cTn id="21" dur="500" fill="hold"/>
                                        <p:tgtEl>
                                          <p:spTgt spid="33"/>
                                        </p:tgtEl>
                                        <p:attrNameLst>
                                          <p:attrName>ppt_w</p:attrName>
                                        </p:attrNameLst>
                                      </p:cBhvr>
                                      <p:tavLst>
                                        <p:tav tm="0">
                                          <p:val>
                                            <p:fltVal val="0"/>
                                          </p:val>
                                        </p:tav>
                                        <p:tav tm="100000">
                                          <p:val>
                                            <p:strVal val="#ppt_w"/>
                                          </p:val>
                                        </p:tav>
                                      </p:tavLst>
                                    </p:anim>
                                    <p:anim calcmode="lin" valueType="num">
                                      <p:cBhvr>
                                        <p:cTn id="22" dur="500" fill="hold"/>
                                        <p:tgtEl>
                                          <p:spTgt spid="33"/>
                                        </p:tgtEl>
                                        <p:attrNameLst>
                                          <p:attrName>ppt_h</p:attrName>
                                        </p:attrNameLst>
                                      </p:cBhvr>
                                      <p:tavLst>
                                        <p:tav tm="0">
                                          <p:val>
                                            <p:fltVal val="0"/>
                                          </p:val>
                                        </p:tav>
                                        <p:tav tm="100000">
                                          <p:val>
                                            <p:strVal val="#ppt_h"/>
                                          </p:val>
                                        </p:tav>
                                      </p:tavLst>
                                    </p:anim>
                                    <p:anim calcmode="lin" valueType="num">
                                      <p:cBhvr>
                                        <p:cTn id="23" dur="500" fill="hold"/>
                                        <p:tgtEl>
                                          <p:spTgt spid="33"/>
                                        </p:tgtEl>
                                        <p:attrNameLst>
                                          <p:attrName>style.rotation</p:attrName>
                                        </p:attrNameLst>
                                      </p:cBhvr>
                                      <p:tavLst>
                                        <p:tav tm="0">
                                          <p:val>
                                            <p:fltVal val="360"/>
                                          </p:val>
                                        </p:tav>
                                        <p:tav tm="100000">
                                          <p:val>
                                            <p:fltVal val="0"/>
                                          </p:val>
                                        </p:tav>
                                      </p:tavLst>
                                    </p:anim>
                                    <p:animEffect transition="in" filter="fade">
                                      <p:cBhvr>
                                        <p:cTn id="24" dur="500"/>
                                        <p:tgtEl>
                                          <p:spTgt spid="33"/>
                                        </p:tgtEl>
                                      </p:cBhvr>
                                    </p:animEffect>
                                  </p:childTnLst>
                                </p:cTn>
                              </p:par>
                              <p:par>
                                <p:cTn id="25" presetID="49" presetClass="entr" presetSubtype="0" decel="100000"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p:cTn id="27" dur="500" fill="hold"/>
                                        <p:tgtEl>
                                          <p:spTgt spid="35"/>
                                        </p:tgtEl>
                                        <p:attrNameLst>
                                          <p:attrName>ppt_w</p:attrName>
                                        </p:attrNameLst>
                                      </p:cBhvr>
                                      <p:tavLst>
                                        <p:tav tm="0">
                                          <p:val>
                                            <p:fltVal val="0"/>
                                          </p:val>
                                        </p:tav>
                                        <p:tav tm="100000">
                                          <p:val>
                                            <p:strVal val="#ppt_w"/>
                                          </p:val>
                                        </p:tav>
                                      </p:tavLst>
                                    </p:anim>
                                    <p:anim calcmode="lin" valueType="num">
                                      <p:cBhvr>
                                        <p:cTn id="28" dur="500" fill="hold"/>
                                        <p:tgtEl>
                                          <p:spTgt spid="35"/>
                                        </p:tgtEl>
                                        <p:attrNameLst>
                                          <p:attrName>ppt_h</p:attrName>
                                        </p:attrNameLst>
                                      </p:cBhvr>
                                      <p:tavLst>
                                        <p:tav tm="0">
                                          <p:val>
                                            <p:fltVal val="0"/>
                                          </p:val>
                                        </p:tav>
                                        <p:tav tm="100000">
                                          <p:val>
                                            <p:strVal val="#ppt_h"/>
                                          </p:val>
                                        </p:tav>
                                      </p:tavLst>
                                    </p:anim>
                                    <p:anim calcmode="lin" valueType="num">
                                      <p:cBhvr>
                                        <p:cTn id="29" dur="500" fill="hold"/>
                                        <p:tgtEl>
                                          <p:spTgt spid="35"/>
                                        </p:tgtEl>
                                        <p:attrNameLst>
                                          <p:attrName>style.rotation</p:attrName>
                                        </p:attrNameLst>
                                      </p:cBhvr>
                                      <p:tavLst>
                                        <p:tav tm="0">
                                          <p:val>
                                            <p:fltVal val="360"/>
                                          </p:val>
                                        </p:tav>
                                        <p:tav tm="100000">
                                          <p:val>
                                            <p:fltVal val="0"/>
                                          </p:val>
                                        </p:tav>
                                      </p:tavLst>
                                    </p:anim>
                                    <p:animEffect transition="in" filter="fade">
                                      <p:cBhvr>
                                        <p:cTn id="30" dur="500"/>
                                        <p:tgtEl>
                                          <p:spTgt spid="35"/>
                                        </p:tgtEl>
                                      </p:cBhvr>
                                    </p:animEffect>
                                  </p:childTnLst>
                                </p:cTn>
                              </p:par>
                              <p:par>
                                <p:cTn id="31" presetID="47" presetClass="entr" presetSubtype="0" fill="hold" grpId="0" nodeType="with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1000"/>
                                        <p:tgtEl>
                                          <p:spTgt spid="32"/>
                                        </p:tgtEl>
                                      </p:cBhvr>
                                    </p:animEffect>
                                    <p:anim calcmode="lin" valueType="num">
                                      <p:cBhvr>
                                        <p:cTn id="34" dur="1000" fill="hold"/>
                                        <p:tgtEl>
                                          <p:spTgt spid="32"/>
                                        </p:tgtEl>
                                        <p:attrNameLst>
                                          <p:attrName>ppt_x</p:attrName>
                                        </p:attrNameLst>
                                      </p:cBhvr>
                                      <p:tavLst>
                                        <p:tav tm="0">
                                          <p:val>
                                            <p:strVal val="#ppt_x"/>
                                          </p:val>
                                        </p:tav>
                                        <p:tav tm="100000">
                                          <p:val>
                                            <p:strVal val="#ppt_x"/>
                                          </p:val>
                                        </p:tav>
                                      </p:tavLst>
                                    </p:anim>
                                    <p:anim calcmode="lin" valueType="num">
                                      <p:cBhvr>
                                        <p:cTn id="35" dur="1000" fill="hold"/>
                                        <p:tgtEl>
                                          <p:spTgt spid="32"/>
                                        </p:tgtEl>
                                        <p:attrNameLst>
                                          <p:attrName>ppt_y</p:attrName>
                                        </p:attrNameLst>
                                      </p:cBhvr>
                                      <p:tavLst>
                                        <p:tav tm="0">
                                          <p:val>
                                            <p:strVal val="#ppt_y-.1"/>
                                          </p:val>
                                        </p:tav>
                                        <p:tav tm="100000">
                                          <p:val>
                                            <p:strVal val="#ppt_y"/>
                                          </p:val>
                                        </p:tav>
                                      </p:tavLst>
                                    </p:anim>
                                  </p:childTnLst>
                                </p:cTn>
                              </p:par>
                            </p:childTnLst>
                          </p:cTn>
                        </p:par>
                        <p:par>
                          <p:cTn id="36" fill="hold">
                            <p:stCondLst>
                              <p:cond delay="1450"/>
                            </p:stCondLst>
                            <p:childTnLst>
                              <p:par>
                                <p:cTn id="37" presetID="2" presetClass="entr" presetSubtype="2"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500" fill="hold"/>
                                        <p:tgtEl>
                                          <p:spTgt spid="36"/>
                                        </p:tgtEl>
                                        <p:attrNameLst>
                                          <p:attrName>ppt_x</p:attrName>
                                        </p:attrNameLst>
                                      </p:cBhvr>
                                      <p:tavLst>
                                        <p:tav tm="0">
                                          <p:val>
                                            <p:strVal val="1+#ppt_w/2"/>
                                          </p:val>
                                        </p:tav>
                                        <p:tav tm="100000">
                                          <p:val>
                                            <p:strVal val="#ppt_x"/>
                                          </p:val>
                                        </p:tav>
                                      </p:tavLst>
                                    </p:anim>
                                    <p:anim calcmode="lin" valueType="num">
                                      <p:cBhvr additive="base">
                                        <p:cTn id="40" dur="500" fill="hold"/>
                                        <p:tgtEl>
                                          <p:spTgt spid="36"/>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500" fill="hold"/>
                                        <p:tgtEl>
                                          <p:spTgt spid="37"/>
                                        </p:tgtEl>
                                        <p:attrNameLst>
                                          <p:attrName>ppt_x</p:attrName>
                                        </p:attrNameLst>
                                      </p:cBhvr>
                                      <p:tavLst>
                                        <p:tav tm="0">
                                          <p:val>
                                            <p:strVal val="1+#ppt_w/2"/>
                                          </p:val>
                                        </p:tav>
                                        <p:tav tm="100000">
                                          <p:val>
                                            <p:strVal val="#ppt_x"/>
                                          </p:val>
                                        </p:tav>
                                      </p:tavLst>
                                    </p:anim>
                                    <p:anim calcmode="lin" valueType="num">
                                      <p:cBhvr additive="base">
                                        <p:cTn id="44" dur="500" fill="hold"/>
                                        <p:tgtEl>
                                          <p:spTgt spid="37"/>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500" fill="hold"/>
                                        <p:tgtEl>
                                          <p:spTgt spid="38"/>
                                        </p:tgtEl>
                                        <p:attrNameLst>
                                          <p:attrName>ppt_x</p:attrName>
                                        </p:attrNameLst>
                                      </p:cBhvr>
                                      <p:tavLst>
                                        <p:tav tm="0">
                                          <p:val>
                                            <p:strVal val="1+#ppt_w/2"/>
                                          </p:val>
                                        </p:tav>
                                        <p:tav tm="100000">
                                          <p:val>
                                            <p:strVal val="#ppt_x"/>
                                          </p:val>
                                        </p:tav>
                                      </p:tavLst>
                                    </p:anim>
                                    <p:anim calcmode="lin" valueType="num">
                                      <p:cBhvr additive="base">
                                        <p:cTn id="48" dur="500" fill="hold"/>
                                        <p:tgtEl>
                                          <p:spTgt spid="38"/>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39"/>
                                        </p:tgtEl>
                                        <p:attrNameLst>
                                          <p:attrName>style.visibility</p:attrName>
                                        </p:attrNameLst>
                                      </p:cBhvr>
                                      <p:to>
                                        <p:strVal val="visible"/>
                                      </p:to>
                                    </p:set>
                                    <p:anim calcmode="lin" valueType="num">
                                      <p:cBhvr additive="base">
                                        <p:cTn id="51" dur="500" fill="hold"/>
                                        <p:tgtEl>
                                          <p:spTgt spid="39"/>
                                        </p:tgtEl>
                                        <p:attrNameLst>
                                          <p:attrName>ppt_x</p:attrName>
                                        </p:attrNameLst>
                                      </p:cBhvr>
                                      <p:tavLst>
                                        <p:tav tm="0">
                                          <p:val>
                                            <p:strVal val="1+#ppt_w/2"/>
                                          </p:val>
                                        </p:tav>
                                        <p:tav tm="100000">
                                          <p:val>
                                            <p:strVal val="#ppt_x"/>
                                          </p:val>
                                        </p:tav>
                                      </p:tavLst>
                                    </p:anim>
                                    <p:anim calcmode="lin" valueType="num">
                                      <p:cBhvr additive="base">
                                        <p:cTn id="52" dur="500" fill="hold"/>
                                        <p:tgtEl>
                                          <p:spTgt spid="39"/>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40"/>
                                        </p:tgtEl>
                                        <p:attrNameLst>
                                          <p:attrName>style.visibility</p:attrName>
                                        </p:attrNameLst>
                                      </p:cBhvr>
                                      <p:to>
                                        <p:strVal val="visible"/>
                                      </p:to>
                                    </p:set>
                                    <p:anim calcmode="lin" valueType="num">
                                      <p:cBhvr additive="base">
                                        <p:cTn id="55" dur="500" fill="hold"/>
                                        <p:tgtEl>
                                          <p:spTgt spid="40"/>
                                        </p:tgtEl>
                                        <p:attrNameLst>
                                          <p:attrName>ppt_x</p:attrName>
                                        </p:attrNameLst>
                                      </p:cBhvr>
                                      <p:tavLst>
                                        <p:tav tm="0">
                                          <p:val>
                                            <p:strVal val="0-#ppt_w/2"/>
                                          </p:val>
                                        </p:tav>
                                        <p:tav tm="100000">
                                          <p:val>
                                            <p:strVal val="#ppt_x"/>
                                          </p:val>
                                        </p:tav>
                                      </p:tavLst>
                                    </p:anim>
                                    <p:anim calcmode="lin" valueType="num">
                                      <p:cBhvr additive="base">
                                        <p:cTn id="56" dur="500" fill="hold"/>
                                        <p:tgtEl>
                                          <p:spTgt spid="40"/>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41"/>
                                        </p:tgtEl>
                                        <p:attrNameLst>
                                          <p:attrName>style.visibility</p:attrName>
                                        </p:attrNameLst>
                                      </p:cBhvr>
                                      <p:to>
                                        <p:strVal val="visible"/>
                                      </p:to>
                                    </p:set>
                                    <p:anim calcmode="lin" valueType="num">
                                      <p:cBhvr additive="base">
                                        <p:cTn id="59" dur="500" fill="hold"/>
                                        <p:tgtEl>
                                          <p:spTgt spid="41"/>
                                        </p:tgtEl>
                                        <p:attrNameLst>
                                          <p:attrName>ppt_x</p:attrName>
                                        </p:attrNameLst>
                                      </p:cBhvr>
                                      <p:tavLst>
                                        <p:tav tm="0">
                                          <p:val>
                                            <p:strVal val="0-#ppt_w/2"/>
                                          </p:val>
                                        </p:tav>
                                        <p:tav tm="100000">
                                          <p:val>
                                            <p:strVal val="#ppt_x"/>
                                          </p:val>
                                        </p:tav>
                                      </p:tavLst>
                                    </p:anim>
                                    <p:anim calcmode="lin" valueType="num">
                                      <p:cBhvr additive="base">
                                        <p:cTn id="60"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32" grpId="0" animBg="1"/>
      <p:bldP spid="33" grpId="0" animBg="1"/>
      <p:bldP spid="34" grpId="0" animBg="1"/>
      <p:bldP spid="35" grpId="0" animBg="1"/>
      <p:bldP spid="36" grpId="0"/>
      <p:bldP spid="37" grpId="0"/>
      <p:bldP spid="38" grpId="0"/>
      <p:bldP spid="39" grpId="0"/>
      <p:bldP spid="40" grpId="0"/>
      <p:bldP spid="4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55"/>
          <p:cNvSpPr txBox="1">
            <a:spLocks noChangeArrowheads="1"/>
          </p:cNvSpPr>
          <p:nvPr/>
        </p:nvSpPr>
        <p:spPr bwMode="auto">
          <a:xfrm>
            <a:off x="952844" y="139512"/>
            <a:ext cx="2467029" cy="52319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a:latin typeface="微软雅黑" panose="020B0503020204020204" pitchFamily="34" charset="-122"/>
                <a:ea typeface="微软雅黑" panose="020B0503020204020204" pitchFamily="34" charset="-122"/>
              </a:rPr>
              <a:t> </a:t>
            </a:r>
          </a:p>
        </p:txBody>
      </p:sp>
      <p:grpSp>
        <p:nvGrpSpPr>
          <p:cNvPr id="24" name="组合 23"/>
          <p:cNvGrpSpPr>
            <a:grpSpLocks/>
          </p:cNvGrpSpPr>
          <p:nvPr/>
        </p:nvGrpSpPr>
        <p:grpSpPr bwMode="auto">
          <a:xfrm>
            <a:off x="3228778" y="1318147"/>
            <a:ext cx="2633663" cy="2621756"/>
            <a:chOff x="4277618" y="1813081"/>
            <a:chExt cx="3512584" cy="3496242"/>
          </a:xfrm>
        </p:grpSpPr>
        <p:grpSp>
          <p:nvGrpSpPr>
            <p:cNvPr id="25" name="组合 13"/>
            <p:cNvGrpSpPr>
              <a:grpSpLocks/>
            </p:cNvGrpSpPr>
            <p:nvPr/>
          </p:nvGrpSpPr>
          <p:grpSpPr bwMode="auto">
            <a:xfrm>
              <a:off x="4277618" y="3489753"/>
              <a:ext cx="1677196" cy="1819570"/>
              <a:chOff x="4277618" y="3489753"/>
              <a:chExt cx="1677196" cy="1819570"/>
            </a:xfrm>
          </p:grpSpPr>
          <p:sp>
            <p:nvSpPr>
              <p:cNvPr id="35" name="等腰三角形 51"/>
              <p:cNvSpPr>
                <a:spLocks noChangeArrowheads="1"/>
              </p:cNvSpPr>
              <p:nvPr/>
            </p:nvSpPr>
            <p:spPr bwMode="auto">
              <a:xfrm>
                <a:off x="4277618" y="3489753"/>
                <a:ext cx="1676894" cy="1819570"/>
              </a:xfrm>
              <a:custGeom>
                <a:avLst/>
                <a:gdLst>
                  <a:gd name="T0" fmla="*/ 0 w 1260000"/>
                  <a:gd name="T1" fmla="*/ 0 h 1367762"/>
                  <a:gd name="T2" fmla="*/ 1260000 w 1260000"/>
                  <a:gd name="T3" fmla="*/ 1367762 h 1367762"/>
                </a:gdLst>
                <a:ahLst/>
                <a:cxnLst/>
                <a:rect l="T0" t="T1" r="T2" b="T3"/>
                <a:pathLst>
                  <a:path w="1260000" h="1367762">
                    <a:moveTo>
                      <a:pt x="216016" y="0"/>
                    </a:moveTo>
                    <a:lnTo>
                      <a:pt x="287857" y="107762"/>
                    </a:lnTo>
                    <a:lnTo>
                      <a:pt x="852738" y="107762"/>
                    </a:lnTo>
                    <a:cubicBezTo>
                      <a:pt x="874619" y="323286"/>
                      <a:pt x="1044854" y="494352"/>
                      <a:pt x="1260000" y="517549"/>
                    </a:cubicBezTo>
                    <a:lnTo>
                      <a:pt x="1260000" y="1043866"/>
                    </a:lnTo>
                    <a:lnTo>
                      <a:pt x="1152000" y="1115866"/>
                    </a:lnTo>
                    <a:lnTo>
                      <a:pt x="1260000" y="1187866"/>
                    </a:lnTo>
                    <a:lnTo>
                      <a:pt x="1260000" y="1367762"/>
                    </a:lnTo>
                    <a:lnTo>
                      <a:pt x="0" y="1367762"/>
                    </a:lnTo>
                    <a:lnTo>
                      <a:pt x="0" y="107762"/>
                    </a:lnTo>
                    <a:lnTo>
                      <a:pt x="144175" y="107762"/>
                    </a:lnTo>
                    <a:close/>
                  </a:path>
                </a:pathLst>
              </a:custGeom>
              <a:solidFill>
                <a:srgbClr val="AC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a:defRPr/>
                </a:pPr>
                <a:endParaRPr lang="zh-CN" altLang="zh-CN" sz="17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6" name="矩形 83"/>
              <p:cNvSpPr>
                <a:spLocks noChangeArrowheads="1"/>
              </p:cNvSpPr>
              <p:nvPr/>
            </p:nvSpPr>
            <p:spPr bwMode="auto">
              <a:xfrm>
                <a:off x="4277618" y="4255720"/>
                <a:ext cx="1677196" cy="5540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2100">
                    <a:solidFill>
                      <a:srgbClr val="FFFFFF"/>
                    </a:solidFill>
                    <a:latin typeface="微软雅黑" pitchFamily="34" charset="-122"/>
                    <a:ea typeface="微软雅黑" pitchFamily="34" charset="-122"/>
                    <a:sym typeface="微软雅黑" pitchFamily="34" charset="-122"/>
                  </a:rPr>
                  <a:t>标题</a:t>
                </a:r>
              </a:p>
            </p:txBody>
          </p:sp>
        </p:grpSp>
        <p:grpSp>
          <p:nvGrpSpPr>
            <p:cNvPr id="26" name="组合 14"/>
            <p:cNvGrpSpPr>
              <a:grpSpLocks/>
            </p:cNvGrpSpPr>
            <p:nvPr/>
          </p:nvGrpSpPr>
          <p:grpSpPr bwMode="auto">
            <a:xfrm>
              <a:off x="5954512" y="3632651"/>
              <a:ext cx="1821398" cy="1676672"/>
              <a:chOff x="5954512" y="3632651"/>
              <a:chExt cx="1821398" cy="1676672"/>
            </a:xfrm>
          </p:grpSpPr>
          <p:sp>
            <p:nvSpPr>
              <p:cNvPr id="33" name="矩形 42"/>
              <p:cNvSpPr>
                <a:spLocks noChangeArrowheads="1"/>
              </p:cNvSpPr>
              <p:nvPr/>
            </p:nvSpPr>
            <p:spPr bwMode="auto">
              <a:xfrm>
                <a:off x="5954512" y="3632651"/>
                <a:ext cx="1821398" cy="1676672"/>
              </a:xfrm>
              <a:custGeom>
                <a:avLst/>
                <a:gdLst>
                  <a:gd name="T0" fmla="*/ 0 w 1368152"/>
                  <a:gd name="T1" fmla="*/ 0 h 1260000"/>
                  <a:gd name="T2" fmla="*/ 1368152 w 1368152"/>
                  <a:gd name="T3" fmla="*/ 1260000 h 1260000"/>
                </a:gdLst>
                <a:ahLst/>
                <a:cxnLst/>
                <a:rect l="T0" t="T1" r="T2" b="T3"/>
                <a:pathLst>
                  <a:path w="1368152" h="1260000">
                    <a:moveTo>
                      <a:pt x="108000" y="936104"/>
                    </a:moveTo>
                    <a:lnTo>
                      <a:pt x="108000" y="1080104"/>
                    </a:lnTo>
                    <a:lnTo>
                      <a:pt x="0" y="1008104"/>
                    </a:lnTo>
                    <a:close/>
                    <a:moveTo>
                      <a:pt x="518222" y="0"/>
                    </a:moveTo>
                    <a:lnTo>
                      <a:pt x="1075047" y="0"/>
                    </a:lnTo>
                    <a:lnTo>
                      <a:pt x="1145229" y="105273"/>
                    </a:lnTo>
                    <a:lnTo>
                      <a:pt x="1215411" y="0"/>
                    </a:lnTo>
                    <a:lnTo>
                      <a:pt x="1368152" y="0"/>
                    </a:lnTo>
                    <a:lnTo>
                      <a:pt x="1368152" y="1260000"/>
                    </a:lnTo>
                    <a:lnTo>
                      <a:pt x="108152" y="1260000"/>
                    </a:lnTo>
                    <a:lnTo>
                      <a:pt x="108152" y="410070"/>
                    </a:lnTo>
                    <a:cubicBezTo>
                      <a:pt x="324617" y="388083"/>
                      <a:pt x="496235" y="216464"/>
                      <a:pt x="518222" y="0"/>
                    </a:cubicBezTo>
                    <a:close/>
                  </a:path>
                </a:pathLst>
              </a:custGeom>
              <a:solidFill>
                <a:srgbClr val="FFAFA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a:defRPr/>
                </a:pPr>
                <a:endParaRPr lang="zh-CN" altLang="zh-CN" sz="17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 name="矩形 84"/>
              <p:cNvSpPr>
                <a:spLocks noChangeArrowheads="1"/>
              </p:cNvSpPr>
              <p:nvPr/>
            </p:nvSpPr>
            <p:spPr bwMode="auto">
              <a:xfrm>
                <a:off x="6098574" y="4208658"/>
                <a:ext cx="1677196" cy="5540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2100">
                    <a:solidFill>
                      <a:srgbClr val="FFFFFF"/>
                    </a:solidFill>
                    <a:latin typeface="微软雅黑" pitchFamily="34" charset="-122"/>
                    <a:ea typeface="微软雅黑" pitchFamily="34" charset="-122"/>
                    <a:sym typeface="微软雅黑" pitchFamily="34" charset="-122"/>
                  </a:rPr>
                  <a:t>标题</a:t>
                </a:r>
              </a:p>
            </p:txBody>
          </p:sp>
        </p:grpSp>
        <p:grpSp>
          <p:nvGrpSpPr>
            <p:cNvPr id="27" name="组合 15"/>
            <p:cNvGrpSpPr>
              <a:grpSpLocks/>
            </p:cNvGrpSpPr>
            <p:nvPr/>
          </p:nvGrpSpPr>
          <p:grpSpPr bwMode="auto">
            <a:xfrm>
              <a:off x="6099016" y="1813081"/>
              <a:ext cx="1691186" cy="1821158"/>
              <a:chOff x="6099016" y="1813081"/>
              <a:chExt cx="1691186" cy="1821158"/>
            </a:xfrm>
          </p:grpSpPr>
          <p:sp>
            <p:nvSpPr>
              <p:cNvPr id="31" name="矩形 35"/>
              <p:cNvSpPr>
                <a:spLocks noChangeArrowheads="1"/>
              </p:cNvSpPr>
              <p:nvPr/>
            </p:nvSpPr>
            <p:spPr bwMode="auto">
              <a:xfrm>
                <a:off x="6099016" y="1813081"/>
                <a:ext cx="1676894" cy="1821158"/>
              </a:xfrm>
              <a:custGeom>
                <a:avLst/>
                <a:gdLst>
                  <a:gd name="T0" fmla="*/ 0 w 1260000"/>
                  <a:gd name="T1" fmla="*/ 0 h 1368389"/>
                  <a:gd name="T2" fmla="*/ 1260000 w 1260000"/>
                  <a:gd name="T3" fmla="*/ 1368389 h 1368389"/>
                </a:gdLst>
                <a:ahLst/>
                <a:cxnLst/>
                <a:rect l="T0" t="T1" r="T2" b="T3"/>
                <a:pathLst>
                  <a:path w="1260000" h="1368389">
                    <a:moveTo>
                      <a:pt x="965077" y="1260389"/>
                    </a:moveTo>
                    <a:lnTo>
                      <a:pt x="1109077" y="1260389"/>
                    </a:lnTo>
                    <a:lnTo>
                      <a:pt x="1037077" y="1368389"/>
                    </a:lnTo>
                    <a:close/>
                    <a:moveTo>
                      <a:pt x="0" y="0"/>
                    </a:moveTo>
                    <a:lnTo>
                      <a:pt x="1260000" y="0"/>
                    </a:lnTo>
                    <a:lnTo>
                      <a:pt x="1260000" y="1260000"/>
                    </a:lnTo>
                    <a:lnTo>
                      <a:pt x="409787" y="1260000"/>
                    </a:lnTo>
                    <a:cubicBezTo>
                      <a:pt x="386590" y="1044854"/>
                      <a:pt x="215525" y="874619"/>
                      <a:pt x="0" y="852738"/>
                    </a:cubicBezTo>
                    <a:lnTo>
                      <a:pt x="0" y="288016"/>
                    </a:lnTo>
                    <a:lnTo>
                      <a:pt x="108000" y="216016"/>
                    </a:lnTo>
                    <a:lnTo>
                      <a:pt x="0" y="144016"/>
                    </a:lnTo>
                    <a:close/>
                  </a:path>
                </a:pathLst>
              </a:custGeom>
              <a:solidFill>
                <a:srgbClr val="AC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a:defRPr/>
                </a:pPr>
                <a:endParaRPr lang="zh-CN" altLang="zh-CN" sz="17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2" name="矩形 85"/>
              <p:cNvSpPr>
                <a:spLocks noChangeArrowheads="1"/>
              </p:cNvSpPr>
              <p:nvPr/>
            </p:nvSpPr>
            <p:spPr bwMode="auto">
              <a:xfrm>
                <a:off x="6113005" y="2273108"/>
                <a:ext cx="1677197" cy="5540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2100">
                    <a:solidFill>
                      <a:srgbClr val="FFFFFF"/>
                    </a:solidFill>
                    <a:latin typeface="微软雅黑" pitchFamily="34" charset="-122"/>
                    <a:ea typeface="微软雅黑" pitchFamily="34" charset="-122"/>
                    <a:sym typeface="微软雅黑" pitchFamily="34" charset="-122"/>
                  </a:rPr>
                  <a:t>标题</a:t>
                </a:r>
              </a:p>
            </p:txBody>
          </p:sp>
        </p:grpSp>
        <p:grpSp>
          <p:nvGrpSpPr>
            <p:cNvPr id="28" name="组合 16"/>
            <p:cNvGrpSpPr>
              <a:grpSpLocks/>
            </p:cNvGrpSpPr>
            <p:nvPr/>
          </p:nvGrpSpPr>
          <p:grpSpPr bwMode="auto">
            <a:xfrm>
              <a:off x="4277618" y="1813081"/>
              <a:ext cx="1821398" cy="1676672"/>
              <a:chOff x="4277618" y="1813081"/>
              <a:chExt cx="1821398" cy="1676672"/>
            </a:xfrm>
          </p:grpSpPr>
          <p:sp>
            <p:nvSpPr>
              <p:cNvPr id="29" name="等腰三角形 52"/>
              <p:cNvSpPr>
                <a:spLocks noChangeArrowheads="1"/>
              </p:cNvSpPr>
              <p:nvPr/>
            </p:nvSpPr>
            <p:spPr bwMode="auto">
              <a:xfrm rot="5400000">
                <a:off x="4349981" y="1740718"/>
                <a:ext cx="1676672" cy="1821398"/>
              </a:xfrm>
              <a:custGeom>
                <a:avLst/>
                <a:gdLst>
                  <a:gd name="T0" fmla="*/ 0 w 1260000"/>
                  <a:gd name="T1" fmla="*/ 0 h 1368000"/>
                  <a:gd name="T2" fmla="*/ 1260000 w 1260000"/>
                  <a:gd name="T3" fmla="*/ 1368000 h 1368000"/>
                </a:gdLst>
                <a:ahLst/>
                <a:cxnLst/>
                <a:rect l="T0" t="T1" r="T2" b="T3"/>
                <a:pathLst>
                  <a:path w="1260000" h="1368000">
                    <a:moveTo>
                      <a:pt x="0" y="1368000"/>
                    </a:moveTo>
                    <a:lnTo>
                      <a:pt x="0" y="108000"/>
                    </a:lnTo>
                    <a:lnTo>
                      <a:pt x="144016" y="108000"/>
                    </a:lnTo>
                    <a:lnTo>
                      <a:pt x="216016" y="0"/>
                    </a:lnTo>
                    <a:lnTo>
                      <a:pt x="288016" y="108000"/>
                    </a:lnTo>
                    <a:lnTo>
                      <a:pt x="853021" y="108000"/>
                    </a:lnTo>
                    <a:cubicBezTo>
                      <a:pt x="876107" y="322207"/>
                      <a:pt x="1045793" y="491893"/>
                      <a:pt x="1260000" y="514979"/>
                    </a:cubicBezTo>
                    <a:lnTo>
                      <a:pt x="1260000" y="1080069"/>
                    </a:lnTo>
                    <a:lnTo>
                      <a:pt x="1152128" y="1151984"/>
                    </a:lnTo>
                    <a:lnTo>
                      <a:pt x="1260000" y="1223899"/>
                    </a:lnTo>
                    <a:lnTo>
                      <a:pt x="1260000" y="1368000"/>
                    </a:lnTo>
                    <a:close/>
                  </a:path>
                </a:pathLst>
              </a:custGeom>
              <a:solidFill>
                <a:srgbClr val="FFAFA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a:defRPr/>
                </a:pPr>
                <a:endParaRPr lang="zh-CN" altLang="zh-CN" sz="17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矩形 86"/>
              <p:cNvSpPr>
                <a:spLocks noChangeArrowheads="1"/>
              </p:cNvSpPr>
              <p:nvPr/>
            </p:nvSpPr>
            <p:spPr bwMode="auto">
              <a:xfrm>
                <a:off x="4277618" y="2279719"/>
                <a:ext cx="1677196" cy="5540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2100">
                    <a:solidFill>
                      <a:srgbClr val="FFFFFF"/>
                    </a:solidFill>
                    <a:latin typeface="微软雅黑" pitchFamily="34" charset="-122"/>
                    <a:ea typeface="微软雅黑" pitchFamily="34" charset="-122"/>
                    <a:sym typeface="微软雅黑" pitchFamily="34" charset="-122"/>
                  </a:rPr>
                  <a:t>标题</a:t>
                </a:r>
              </a:p>
            </p:txBody>
          </p:sp>
        </p:grpSp>
      </p:grpSp>
      <p:grpSp>
        <p:nvGrpSpPr>
          <p:cNvPr id="37" name="Group 21"/>
          <p:cNvGrpSpPr>
            <a:grpSpLocks/>
          </p:cNvGrpSpPr>
          <p:nvPr/>
        </p:nvGrpSpPr>
        <p:grpSpPr bwMode="auto">
          <a:xfrm>
            <a:off x="5919590" y="1276475"/>
            <a:ext cx="2684859" cy="1032505"/>
            <a:chOff x="0" y="0"/>
            <a:chExt cx="2689320" cy="1032535"/>
          </a:xfrm>
        </p:grpSpPr>
        <p:sp>
          <p:nvSpPr>
            <p:cNvPr id="38" name="TextBox 72"/>
            <p:cNvSpPr>
              <a:spLocks noChangeArrowheads="1"/>
            </p:cNvSpPr>
            <p:nvPr/>
          </p:nvSpPr>
          <p:spPr bwMode="auto">
            <a:xfrm>
              <a:off x="0" y="0"/>
              <a:ext cx="2213248" cy="2616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100" dirty="0">
                  <a:solidFill>
                    <a:srgbClr val="AC0000"/>
                  </a:solidFill>
                  <a:latin typeface="微软雅黑" pitchFamily="34" charset="-122"/>
                  <a:ea typeface="微软雅黑" pitchFamily="34" charset="-122"/>
                  <a:sym typeface="微软雅黑" pitchFamily="34" charset="-122"/>
                </a:rPr>
                <a:t>单击此处添加标题</a:t>
              </a:r>
              <a:endParaRPr lang="zh-CN" altLang="en-US" sz="1100" dirty="0">
                <a:solidFill>
                  <a:srgbClr val="AC0000"/>
                </a:solidFill>
              </a:endParaRPr>
            </a:p>
          </p:txBody>
        </p:sp>
        <p:sp>
          <p:nvSpPr>
            <p:cNvPr id="60" name="TextBox 77"/>
            <p:cNvSpPr>
              <a:spLocks noChangeArrowheads="1"/>
            </p:cNvSpPr>
            <p:nvPr/>
          </p:nvSpPr>
          <p:spPr bwMode="auto">
            <a:xfrm>
              <a:off x="10694" y="263072"/>
              <a:ext cx="2678626" cy="76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1100" dirty="0" smtClean="0">
                  <a:solidFill>
                    <a:srgbClr val="000000"/>
                  </a:solidFill>
                </a:rPr>
                <a:t>亮亮图文旗舰店：</a:t>
              </a:r>
              <a:r>
                <a:rPr lang="en-US" altLang="zh-CN" sz="1100" dirty="0" smtClean="0">
                  <a:solidFill>
                    <a:srgbClr val="000000"/>
                  </a:solidFill>
                </a:rPr>
                <a:t>https://</a:t>
              </a:r>
              <a:r>
                <a:rPr lang="en-US" altLang="zh-CN" sz="1100" dirty="0" smtClean="0">
                  <a:solidFill>
                    <a:srgbClr val="000000"/>
                  </a:solidFill>
                </a:rPr>
                <a:t>liangliangtuwen.tmall.com</a:t>
              </a:r>
              <a:r>
                <a:rPr lang="zh-CN" altLang="en-US" sz="1100" dirty="0" smtClean="0">
                  <a:solidFill>
                    <a:srgbClr val="000000"/>
                  </a:solidFill>
                </a:rPr>
                <a:t>亮亮图文旗舰店：</a:t>
              </a:r>
              <a:r>
                <a:rPr lang="en-US" altLang="zh-CN" sz="1100" dirty="0" smtClean="0">
                  <a:solidFill>
                    <a:srgbClr val="000000"/>
                  </a:solidFill>
                </a:rPr>
                <a:t>https://liangliangtuwen.tmall.com</a:t>
              </a:r>
              <a:endParaRPr lang="zh-CN" altLang="en-US" sz="1100" dirty="0">
                <a:solidFill>
                  <a:srgbClr val="000000"/>
                </a:solidFill>
              </a:endParaRPr>
            </a:p>
          </p:txBody>
        </p:sp>
      </p:grpSp>
      <p:grpSp>
        <p:nvGrpSpPr>
          <p:cNvPr id="61" name="Group 24"/>
          <p:cNvGrpSpPr>
            <a:grpSpLocks/>
          </p:cNvGrpSpPr>
          <p:nvPr/>
        </p:nvGrpSpPr>
        <p:grpSpPr bwMode="auto">
          <a:xfrm>
            <a:off x="5929114" y="2648075"/>
            <a:ext cx="2675334" cy="859780"/>
            <a:chOff x="0" y="0"/>
            <a:chExt cx="2678626" cy="861820"/>
          </a:xfrm>
        </p:grpSpPr>
        <p:sp>
          <p:nvSpPr>
            <p:cNvPr id="62" name="TextBox 79"/>
            <p:cNvSpPr>
              <a:spLocks noChangeArrowheads="1"/>
            </p:cNvSpPr>
            <p:nvPr/>
          </p:nvSpPr>
          <p:spPr bwMode="auto">
            <a:xfrm>
              <a:off x="0" y="0"/>
              <a:ext cx="2202554" cy="2622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100" dirty="0">
                  <a:solidFill>
                    <a:srgbClr val="AC0000"/>
                  </a:solidFill>
                  <a:latin typeface="微软雅黑" pitchFamily="34" charset="-122"/>
                  <a:ea typeface="微软雅黑" pitchFamily="34" charset="-122"/>
                  <a:sym typeface="微软雅黑" pitchFamily="34" charset="-122"/>
                </a:rPr>
                <a:t>单击此处添加标题</a:t>
              </a:r>
              <a:endParaRPr lang="zh-CN" altLang="en-US" sz="1100" dirty="0">
                <a:solidFill>
                  <a:srgbClr val="AC0000"/>
                </a:solidFill>
              </a:endParaRPr>
            </a:p>
          </p:txBody>
        </p:sp>
        <p:sp>
          <p:nvSpPr>
            <p:cNvPr id="63" name="TextBox 80"/>
            <p:cNvSpPr>
              <a:spLocks noChangeArrowheads="1"/>
            </p:cNvSpPr>
            <p:nvPr/>
          </p:nvSpPr>
          <p:spPr bwMode="auto">
            <a:xfrm>
              <a:off x="10694" y="260232"/>
              <a:ext cx="2667932" cy="6015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100" dirty="0">
                  <a:solidFill>
                    <a:srgbClr val="000000"/>
                  </a:solidFill>
                </a:rPr>
                <a:t>点击添加文字说明或复制文本自此</a:t>
              </a:r>
              <a:endParaRPr lang="en-US" altLang="zh-CN" sz="1100" dirty="0">
                <a:solidFill>
                  <a:srgbClr val="000000"/>
                </a:solidFill>
              </a:endParaRPr>
            </a:p>
            <a:p>
              <a:r>
                <a:rPr lang="zh-CN" altLang="en-US" sz="1100" dirty="0">
                  <a:solidFill>
                    <a:srgbClr val="000000"/>
                  </a:solidFill>
                </a:rPr>
                <a:t>点击添加文字说明或复制文本自此</a:t>
              </a:r>
            </a:p>
            <a:p>
              <a:r>
                <a:rPr lang="zh-CN" altLang="en-US" sz="1100" dirty="0">
                  <a:solidFill>
                    <a:srgbClr val="000000"/>
                  </a:solidFill>
                </a:rPr>
                <a:t>点击添加文字说明或复制文本自此</a:t>
              </a:r>
            </a:p>
          </p:txBody>
        </p:sp>
      </p:grpSp>
      <p:grpSp>
        <p:nvGrpSpPr>
          <p:cNvPr id="64" name="Group 27"/>
          <p:cNvGrpSpPr>
            <a:grpSpLocks/>
          </p:cNvGrpSpPr>
          <p:nvPr/>
        </p:nvGrpSpPr>
        <p:grpSpPr bwMode="auto">
          <a:xfrm>
            <a:off x="434381" y="1326481"/>
            <a:ext cx="2751535" cy="837323"/>
            <a:chOff x="32169" y="49844"/>
            <a:chExt cx="2757193" cy="837576"/>
          </a:xfrm>
        </p:grpSpPr>
        <p:sp>
          <p:nvSpPr>
            <p:cNvPr id="65" name="TextBox 82"/>
            <p:cNvSpPr>
              <a:spLocks noChangeArrowheads="1"/>
            </p:cNvSpPr>
            <p:nvPr/>
          </p:nvSpPr>
          <p:spPr bwMode="auto">
            <a:xfrm>
              <a:off x="1356525" y="49844"/>
              <a:ext cx="1432837" cy="27708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200" dirty="0">
                  <a:solidFill>
                    <a:srgbClr val="AC0000"/>
                  </a:solidFill>
                  <a:latin typeface="微软雅黑" pitchFamily="34" charset="-122"/>
                  <a:ea typeface="微软雅黑" pitchFamily="34" charset="-122"/>
                  <a:sym typeface="微软雅黑" pitchFamily="34" charset="-122"/>
                </a:rPr>
                <a:t>单击此处添加标题</a:t>
              </a:r>
              <a:endParaRPr lang="zh-CN" altLang="en-US" sz="1200" dirty="0">
                <a:solidFill>
                  <a:srgbClr val="AC0000"/>
                </a:solidFill>
              </a:endParaRPr>
            </a:p>
          </p:txBody>
        </p:sp>
        <p:sp>
          <p:nvSpPr>
            <p:cNvPr id="66" name="TextBox 83"/>
            <p:cNvSpPr>
              <a:spLocks noChangeArrowheads="1"/>
            </p:cNvSpPr>
            <p:nvPr/>
          </p:nvSpPr>
          <p:spPr bwMode="auto">
            <a:xfrm>
              <a:off x="32169" y="287074"/>
              <a:ext cx="2721096" cy="6003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eaLnBrk="1" hangingPunct="1"/>
              <a:r>
                <a:rPr lang="zh-CN" altLang="en-US" sz="1100" dirty="0">
                  <a:solidFill>
                    <a:srgbClr val="000000"/>
                  </a:solidFill>
                </a:rPr>
                <a:t>点击添加文字说明或复制文本自此</a:t>
              </a:r>
              <a:endParaRPr lang="en-US" altLang="zh-CN" sz="1100" dirty="0">
                <a:solidFill>
                  <a:srgbClr val="000000"/>
                </a:solidFill>
              </a:endParaRPr>
            </a:p>
            <a:p>
              <a:pPr algn="r"/>
              <a:r>
                <a:rPr lang="zh-CN" altLang="en-US" sz="1100" dirty="0">
                  <a:solidFill>
                    <a:srgbClr val="000000"/>
                  </a:solidFill>
                </a:rPr>
                <a:t>点击添加文字说明或复制文本自此</a:t>
              </a:r>
            </a:p>
            <a:p>
              <a:pPr algn="r"/>
              <a:r>
                <a:rPr lang="zh-CN" altLang="en-US" sz="1100" dirty="0">
                  <a:solidFill>
                    <a:srgbClr val="000000"/>
                  </a:solidFill>
                </a:rPr>
                <a:t>点击添加文字说明或复制文本自此</a:t>
              </a:r>
            </a:p>
          </p:txBody>
        </p:sp>
      </p:grpSp>
      <p:grpSp>
        <p:nvGrpSpPr>
          <p:cNvPr id="67" name="Group 30"/>
          <p:cNvGrpSpPr>
            <a:grpSpLocks/>
          </p:cNvGrpSpPr>
          <p:nvPr/>
        </p:nvGrpSpPr>
        <p:grpSpPr bwMode="auto">
          <a:xfrm>
            <a:off x="498674" y="2744515"/>
            <a:ext cx="2690813" cy="835347"/>
            <a:chOff x="0" y="102119"/>
            <a:chExt cx="2696011" cy="835627"/>
          </a:xfrm>
        </p:grpSpPr>
        <p:sp>
          <p:nvSpPr>
            <p:cNvPr id="68" name="TextBox 89"/>
            <p:cNvSpPr>
              <a:spLocks noChangeArrowheads="1"/>
            </p:cNvSpPr>
            <p:nvPr/>
          </p:nvSpPr>
          <p:spPr bwMode="auto">
            <a:xfrm>
              <a:off x="1311894" y="102119"/>
              <a:ext cx="1384117" cy="2616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100" dirty="0">
                  <a:solidFill>
                    <a:srgbClr val="AC0000"/>
                  </a:solidFill>
                  <a:latin typeface="微软雅黑" pitchFamily="34" charset="-122"/>
                  <a:ea typeface="微软雅黑" pitchFamily="34" charset="-122"/>
                  <a:sym typeface="微软雅黑" pitchFamily="34" charset="-122"/>
                </a:rPr>
                <a:t>单击此处添加标题</a:t>
              </a:r>
              <a:endParaRPr lang="zh-CN" altLang="en-US" sz="1100" dirty="0">
                <a:solidFill>
                  <a:srgbClr val="AC0000"/>
                </a:solidFill>
              </a:endParaRPr>
            </a:p>
          </p:txBody>
        </p:sp>
        <p:sp>
          <p:nvSpPr>
            <p:cNvPr id="69" name="TextBox 90"/>
            <p:cNvSpPr>
              <a:spLocks noChangeArrowheads="1"/>
            </p:cNvSpPr>
            <p:nvPr/>
          </p:nvSpPr>
          <p:spPr bwMode="auto">
            <a:xfrm>
              <a:off x="0" y="337381"/>
              <a:ext cx="2623790" cy="6003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eaLnBrk="1" hangingPunct="1"/>
              <a:r>
                <a:rPr lang="zh-CN" altLang="en-US" sz="1100" dirty="0">
                  <a:solidFill>
                    <a:srgbClr val="000000"/>
                  </a:solidFill>
                </a:rPr>
                <a:t>点击添加文字说明或复制文本自此</a:t>
              </a:r>
              <a:endParaRPr lang="en-US" altLang="zh-CN" sz="1100" dirty="0">
                <a:solidFill>
                  <a:srgbClr val="000000"/>
                </a:solidFill>
              </a:endParaRPr>
            </a:p>
            <a:p>
              <a:pPr algn="r"/>
              <a:r>
                <a:rPr lang="zh-CN" altLang="en-US" sz="1100" dirty="0">
                  <a:solidFill>
                    <a:srgbClr val="000000"/>
                  </a:solidFill>
                </a:rPr>
                <a:t>点击添加文字说明或复制文本自此</a:t>
              </a:r>
            </a:p>
            <a:p>
              <a:pPr algn="r"/>
              <a:r>
                <a:rPr lang="zh-CN" altLang="en-US" sz="1100" dirty="0">
                  <a:solidFill>
                    <a:srgbClr val="000000"/>
                  </a:solidFill>
                </a:rPr>
                <a:t>点击添加文字说明或复制文本自此</a:t>
              </a:r>
            </a:p>
          </p:txBody>
        </p:sp>
      </p:grpSp>
      <p:grpSp>
        <p:nvGrpSpPr>
          <p:cNvPr id="70" name="组合 69"/>
          <p:cNvGrpSpPr>
            <a:grpSpLocks/>
          </p:cNvGrpSpPr>
          <p:nvPr/>
        </p:nvGrpSpPr>
        <p:grpSpPr bwMode="auto">
          <a:xfrm>
            <a:off x="4061025" y="2217069"/>
            <a:ext cx="964406" cy="825104"/>
            <a:chOff x="5387199" y="3010872"/>
            <a:chExt cx="1286460" cy="1101492"/>
          </a:xfrm>
        </p:grpSpPr>
        <p:sp>
          <p:nvSpPr>
            <p:cNvPr id="71" name="椭圆 88"/>
            <p:cNvSpPr>
              <a:spLocks noChangeArrowheads="1"/>
            </p:cNvSpPr>
            <p:nvPr/>
          </p:nvSpPr>
          <p:spPr bwMode="auto">
            <a:xfrm>
              <a:off x="5479316" y="3010872"/>
              <a:ext cx="1102226" cy="1101492"/>
            </a:xfrm>
            <a:prstGeom prst="ellipse">
              <a:avLst/>
            </a:prstGeom>
            <a:solidFill>
              <a:srgbClr val="C0C0C0"/>
            </a:solid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pPr algn="ctr">
                <a:defRPr/>
              </a:pPr>
              <a:endParaRPr lang="zh-CN" altLang="zh-CN" sz="17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2" name="矩形 87"/>
            <p:cNvSpPr>
              <a:spLocks noChangeArrowheads="1"/>
            </p:cNvSpPr>
            <p:nvPr/>
          </p:nvSpPr>
          <p:spPr bwMode="auto">
            <a:xfrm>
              <a:off x="5387199" y="3249292"/>
              <a:ext cx="1286460" cy="78065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defRPr/>
              </a:pPr>
              <a:r>
                <a:rPr lang="zh-CN" altLang="en-US" sz="16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文本</a:t>
              </a:r>
              <a:endParaRPr lang="en-US" altLang="zh-CN" sz="16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ctr">
                <a:defRPr/>
              </a:pPr>
              <a:r>
                <a:rPr lang="zh-CN" altLang="en-US" sz="16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标题</a:t>
              </a:r>
            </a:p>
          </p:txBody>
        </p:sp>
      </p:grpSp>
    </p:spTree>
    <p:extLst>
      <p:ext uri="{BB962C8B-B14F-4D97-AF65-F5344CB8AC3E}">
        <p14:creationId xmlns:p14="http://schemas.microsoft.com/office/powerpoint/2010/main" xmlns="" val="2180286543"/>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450"/>
                            </p:stCondLst>
                            <p:childTnLst>
                              <p:par>
                                <p:cTn id="13" presetID="53" presetClass="entr" presetSubtype="16" fill="hold" nodeType="afterEffect">
                                  <p:stCondLst>
                                    <p:cond delay="0"/>
                                  </p:stCondLst>
                                  <p:childTnLst>
                                    <p:set>
                                      <p:cBhvr>
                                        <p:cTn id="14" dur="1" fill="hold">
                                          <p:stCondLst>
                                            <p:cond delay="0"/>
                                          </p:stCondLst>
                                        </p:cTn>
                                        <p:tgtEl>
                                          <p:spTgt spid="70"/>
                                        </p:tgtEl>
                                        <p:attrNameLst>
                                          <p:attrName>style.visibility</p:attrName>
                                        </p:attrNameLst>
                                      </p:cBhvr>
                                      <p:to>
                                        <p:strVal val="visible"/>
                                      </p:to>
                                    </p:set>
                                    <p:anim calcmode="lin" valueType="num">
                                      <p:cBhvr>
                                        <p:cTn id="15" dur="500" fill="hold"/>
                                        <p:tgtEl>
                                          <p:spTgt spid="70"/>
                                        </p:tgtEl>
                                        <p:attrNameLst>
                                          <p:attrName>ppt_w</p:attrName>
                                        </p:attrNameLst>
                                      </p:cBhvr>
                                      <p:tavLst>
                                        <p:tav tm="0">
                                          <p:val>
                                            <p:fltVal val="0"/>
                                          </p:val>
                                        </p:tav>
                                        <p:tav tm="100000">
                                          <p:val>
                                            <p:strVal val="#ppt_w"/>
                                          </p:val>
                                        </p:tav>
                                      </p:tavLst>
                                    </p:anim>
                                    <p:anim calcmode="lin" valueType="num">
                                      <p:cBhvr>
                                        <p:cTn id="16" dur="500" fill="hold"/>
                                        <p:tgtEl>
                                          <p:spTgt spid="70"/>
                                        </p:tgtEl>
                                        <p:attrNameLst>
                                          <p:attrName>ppt_h</p:attrName>
                                        </p:attrNameLst>
                                      </p:cBhvr>
                                      <p:tavLst>
                                        <p:tav tm="0">
                                          <p:val>
                                            <p:fltVal val="0"/>
                                          </p:val>
                                        </p:tav>
                                        <p:tav tm="100000">
                                          <p:val>
                                            <p:strVal val="#ppt_h"/>
                                          </p:val>
                                        </p:tav>
                                      </p:tavLst>
                                    </p:anim>
                                    <p:animEffect transition="in" filter="fade">
                                      <p:cBhvr>
                                        <p:cTn id="17" dur="500"/>
                                        <p:tgtEl>
                                          <p:spTgt spid="70"/>
                                        </p:tgtEl>
                                      </p:cBhvr>
                                    </p:animEffect>
                                  </p:childTnLst>
                                </p:cTn>
                              </p:par>
                            </p:childTnLst>
                          </p:cTn>
                        </p:par>
                        <p:par>
                          <p:cTn id="18" fill="hold">
                            <p:stCondLst>
                              <p:cond delay="950"/>
                            </p:stCondLst>
                            <p:childTnLst>
                              <p:par>
                                <p:cTn id="19" presetID="53" presetClass="entr" presetSubtype="16" fill="hold" nodeType="after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p:cTn id="21" dur="500" fill="hold"/>
                                        <p:tgtEl>
                                          <p:spTgt spid="24"/>
                                        </p:tgtEl>
                                        <p:attrNameLst>
                                          <p:attrName>ppt_w</p:attrName>
                                        </p:attrNameLst>
                                      </p:cBhvr>
                                      <p:tavLst>
                                        <p:tav tm="0">
                                          <p:val>
                                            <p:fltVal val="0"/>
                                          </p:val>
                                        </p:tav>
                                        <p:tav tm="100000">
                                          <p:val>
                                            <p:strVal val="#ppt_w"/>
                                          </p:val>
                                        </p:tav>
                                      </p:tavLst>
                                    </p:anim>
                                    <p:anim calcmode="lin" valueType="num">
                                      <p:cBhvr>
                                        <p:cTn id="22" dur="500" fill="hold"/>
                                        <p:tgtEl>
                                          <p:spTgt spid="24"/>
                                        </p:tgtEl>
                                        <p:attrNameLst>
                                          <p:attrName>ppt_h</p:attrName>
                                        </p:attrNameLst>
                                      </p:cBhvr>
                                      <p:tavLst>
                                        <p:tav tm="0">
                                          <p:val>
                                            <p:fltVal val="0"/>
                                          </p:val>
                                        </p:tav>
                                        <p:tav tm="100000">
                                          <p:val>
                                            <p:strVal val="#ppt_h"/>
                                          </p:val>
                                        </p:tav>
                                      </p:tavLst>
                                    </p:anim>
                                    <p:animEffect transition="in" filter="fade">
                                      <p:cBhvr>
                                        <p:cTn id="23" dur="500"/>
                                        <p:tgtEl>
                                          <p:spTgt spid="24"/>
                                        </p:tgtEl>
                                      </p:cBhvr>
                                    </p:animEffect>
                                  </p:childTnLst>
                                </p:cTn>
                              </p:par>
                            </p:childTnLst>
                          </p:cTn>
                        </p:par>
                        <p:par>
                          <p:cTn id="24" fill="hold">
                            <p:stCondLst>
                              <p:cond delay="1450"/>
                            </p:stCondLst>
                            <p:childTnLst>
                              <p:par>
                                <p:cTn id="25" presetID="2" presetClass="entr" presetSubtype="8" fill="hold" nodeType="afterEffect">
                                  <p:stCondLst>
                                    <p:cond delay="0"/>
                                  </p:stCondLst>
                                  <p:childTnLst>
                                    <p:set>
                                      <p:cBhvr>
                                        <p:cTn id="26" dur="1" fill="hold">
                                          <p:stCondLst>
                                            <p:cond delay="0"/>
                                          </p:stCondLst>
                                        </p:cTn>
                                        <p:tgtEl>
                                          <p:spTgt spid="64"/>
                                        </p:tgtEl>
                                        <p:attrNameLst>
                                          <p:attrName>style.visibility</p:attrName>
                                        </p:attrNameLst>
                                      </p:cBhvr>
                                      <p:to>
                                        <p:strVal val="visible"/>
                                      </p:to>
                                    </p:set>
                                    <p:anim calcmode="lin" valueType="num">
                                      <p:cBhvr additive="base">
                                        <p:cTn id="27" dur="500" fill="hold"/>
                                        <p:tgtEl>
                                          <p:spTgt spid="64"/>
                                        </p:tgtEl>
                                        <p:attrNameLst>
                                          <p:attrName>ppt_x</p:attrName>
                                        </p:attrNameLst>
                                      </p:cBhvr>
                                      <p:tavLst>
                                        <p:tav tm="0">
                                          <p:val>
                                            <p:strVal val="0-#ppt_w/2"/>
                                          </p:val>
                                        </p:tav>
                                        <p:tav tm="100000">
                                          <p:val>
                                            <p:strVal val="#ppt_x"/>
                                          </p:val>
                                        </p:tav>
                                      </p:tavLst>
                                    </p:anim>
                                    <p:anim calcmode="lin" valueType="num">
                                      <p:cBhvr additive="base">
                                        <p:cTn id="28" dur="500" fill="hold"/>
                                        <p:tgtEl>
                                          <p:spTgt spid="64"/>
                                        </p:tgtEl>
                                        <p:attrNameLst>
                                          <p:attrName>ppt_y</p:attrName>
                                        </p:attrNameLst>
                                      </p:cBhvr>
                                      <p:tavLst>
                                        <p:tav tm="0">
                                          <p:val>
                                            <p:strVal val="#ppt_y"/>
                                          </p:val>
                                        </p:tav>
                                        <p:tav tm="100000">
                                          <p:val>
                                            <p:strVal val="#ppt_y"/>
                                          </p:val>
                                        </p:tav>
                                      </p:tavLst>
                                    </p:anim>
                                  </p:childTnLst>
                                </p:cTn>
                              </p:par>
                            </p:childTnLst>
                          </p:cTn>
                        </p:par>
                        <p:par>
                          <p:cTn id="29" fill="hold">
                            <p:stCondLst>
                              <p:cond delay="1950"/>
                            </p:stCondLst>
                            <p:childTnLst>
                              <p:par>
                                <p:cTn id="30" presetID="2" presetClass="entr" presetSubtype="2" fill="hold" nodeType="afterEffect">
                                  <p:stCondLst>
                                    <p:cond delay="0"/>
                                  </p:stCondLst>
                                  <p:childTnLst>
                                    <p:set>
                                      <p:cBhvr>
                                        <p:cTn id="31" dur="1" fill="hold">
                                          <p:stCondLst>
                                            <p:cond delay="0"/>
                                          </p:stCondLst>
                                        </p:cTn>
                                        <p:tgtEl>
                                          <p:spTgt spid="37"/>
                                        </p:tgtEl>
                                        <p:attrNameLst>
                                          <p:attrName>style.visibility</p:attrName>
                                        </p:attrNameLst>
                                      </p:cBhvr>
                                      <p:to>
                                        <p:strVal val="visible"/>
                                      </p:to>
                                    </p:set>
                                    <p:anim calcmode="lin" valueType="num">
                                      <p:cBhvr additive="base">
                                        <p:cTn id="32" dur="500" fill="hold"/>
                                        <p:tgtEl>
                                          <p:spTgt spid="37"/>
                                        </p:tgtEl>
                                        <p:attrNameLst>
                                          <p:attrName>ppt_x</p:attrName>
                                        </p:attrNameLst>
                                      </p:cBhvr>
                                      <p:tavLst>
                                        <p:tav tm="0">
                                          <p:val>
                                            <p:strVal val="1+#ppt_w/2"/>
                                          </p:val>
                                        </p:tav>
                                        <p:tav tm="100000">
                                          <p:val>
                                            <p:strVal val="#ppt_x"/>
                                          </p:val>
                                        </p:tav>
                                      </p:tavLst>
                                    </p:anim>
                                    <p:anim calcmode="lin" valueType="num">
                                      <p:cBhvr additive="base">
                                        <p:cTn id="33" dur="500" fill="hold"/>
                                        <p:tgtEl>
                                          <p:spTgt spid="37"/>
                                        </p:tgtEl>
                                        <p:attrNameLst>
                                          <p:attrName>ppt_y</p:attrName>
                                        </p:attrNameLst>
                                      </p:cBhvr>
                                      <p:tavLst>
                                        <p:tav tm="0">
                                          <p:val>
                                            <p:strVal val="#ppt_y"/>
                                          </p:val>
                                        </p:tav>
                                        <p:tav tm="100000">
                                          <p:val>
                                            <p:strVal val="#ppt_y"/>
                                          </p:val>
                                        </p:tav>
                                      </p:tavLst>
                                    </p:anim>
                                  </p:childTnLst>
                                </p:cTn>
                              </p:par>
                            </p:childTnLst>
                          </p:cTn>
                        </p:par>
                        <p:par>
                          <p:cTn id="34" fill="hold">
                            <p:stCondLst>
                              <p:cond delay="2450"/>
                            </p:stCondLst>
                            <p:childTnLst>
                              <p:par>
                                <p:cTn id="35" presetID="2" presetClass="entr" presetSubtype="8" fill="hold" nodeType="afterEffect">
                                  <p:stCondLst>
                                    <p:cond delay="0"/>
                                  </p:stCondLst>
                                  <p:childTnLst>
                                    <p:set>
                                      <p:cBhvr>
                                        <p:cTn id="36" dur="1" fill="hold">
                                          <p:stCondLst>
                                            <p:cond delay="0"/>
                                          </p:stCondLst>
                                        </p:cTn>
                                        <p:tgtEl>
                                          <p:spTgt spid="67"/>
                                        </p:tgtEl>
                                        <p:attrNameLst>
                                          <p:attrName>style.visibility</p:attrName>
                                        </p:attrNameLst>
                                      </p:cBhvr>
                                      <p:to>
                                        <p:strVal val="visible"/>
                                      </p:to>
                                    </p:set>
                                    <p:anim calcmode="lin" valueType="num">
                                      <p:cBhvr additive="base">
                                        <p:cTn id="37" dur="500" fill="hold"/>
                                        <p:tgtEl>
                                          <p:spTgt spid="67"/>
                                        </p:tgtEl>
                                        <p:attrNameLst>
                                          <p:attrName>ppt_x</p:attrName>
                                        </p:attrNameLst>
                                      </p:cBhvr>
                                      <p:tavLst>
                                        <p:tav tm="0">
                                          <p:val>
                                            <p:strVal val="0-#ppt_w/2"/>
                                          </p:val>
                                        </p:tav>
                                        <p:tav tm="100000">
                                          <p:val>
                                            <p:strVal val="#ppt_x"/>
                                          </p:val>
                                        </p:tav>
                                      </p:tavLst>
                                    </p:anim>
                                    <p:anim calcmode="lin" valueType="num">
                                      <p:cBhvr additive="base">
                                        <p:cTn id="38" dur="500" fill="hold"/>
                                        <p:tgtEl>
                                          <p:spTgt spid="67"/>
                                        </p:tgtEl>
                                        <p:attrNameLst>
                                          <p:attrName>ppt_y</p:attrName>
                                        </p:attrNameLst>
                                      </p:cBhvr>
                                      <p:tavLst>
                                        <p:tav tm="0">
                                          <p:val>
                                            <p:strVal val="#ppt_y"/>
                                          </p:val>
                                        </p:tav>
                                        <p:tav tm="100000">
                                          <p:val>
                                            <p:strVal val="#ppt_y"/>
                                          </p:val>
                                        </p:tav>
                                      </p:tavLst>
                                    </p:anim>
                                  </p:childTnLst>
                                </p:cTn>
                              </p:par>
                            </p:childTnLst>
                          </p:cTn>
                        </p:par>
                        <p:par>
                          <p:cTn id="39" fill="hold">
                            <p:stCondLst>
                              <p:cond delay="2950"/>
                            </p:stCondLst>
                            <p:childTnLst>
                              <p:par>
                                <p:cTn id="40" presetID="2" presetClass="entr" presetSubtype="2" fill="hold" nodeType="afterEffect">
                                  <p:stCondLst>
                                    <p:cond delay="0"/>
                                  </p:stCondLst>
                                  <p:childTnLst>
                                    <p:set>
                                      <p:cBhvr>
                                        <p:cTn id="41" dur="1" fill="hold">
                                          <p:stCondLst>
                                            <p:cond delay="0"/>
                                          </p:stCondLst>
                                        </p:cTn>
                                        <p:tgtEl>
                                          <p:spTgt spid="61"/>
                                        </p:tgtEl>
                                        <p:attrNameLst>
                                          <p:attrName>style.visibility</p:attrName>
                                        </p:attrNameLst>
                                      </p:cBhvr>
                                      <p:to>
                                        <p:strVal val="visible"/>
                                      </p:to>
                                    </p:set>
                                    <p:anim calcmode="lin" valueType="num">
                                      <p:cBhvr additive="base">
                                        <p:cTn id="42" dur="500" fill="hold"/>
                                        <p:tgtEl>
                                          <p:spTgt spid="61"/>
                                        </p:tgtEl>
                                        <p:attrNameLst>
                                          <p:attrName>ppt_x</p:attrName>
                                        </p:attrNameLst>
                                      </p:cBhvr>
                                      <p:tavLst>
                                        <p:tav tm="0">
                                          <p:val>
                                            <p:strVal val="1+#ppt_w/2"/>
                                          </p:val>
                                        </p:tav>
                                        <p:tav tm="100000">
                                          <p:val>
                                            <p:strVal val="#ppt_x"/>
                                          </p:val>
                                        </p:tav>
                                      </p:tavLst>
                                    </p:anim>
                                    <p:anim calcmode="lin" valueType="num">
                                      <p:cBhvr additive="base">
                                        <p:cTn id="43" dur="500" fill="hold"/>
                                        <p:tgtEl>
                                          <p:spTgt spid="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Box 55"/>
          <p:cNvSpPr txBox="1">
            <a:spLocks noChangeArrowheads="1"/>
          </p:cNvSpPr>
          <p:nvPr/>
        </p:nvSpPr>
        <p:spPr bwMode="auto">
          <a:xfrm>
            <a:off x="952844" y="139512"/>
            <a:ext cx="2488857" cy="52319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a:latin typeface="微软雅黑" panose="020B0503020204020204" pitchFamily="34" charset="-122"/>
                <a:ea typeface="微软雅黑" panose="020B0503020204020204" pitchFamily="34" charset="-122"/>
              </a:rPr>
              <a:t> </a:t>
            </a:r>
          </a:p>
        </p:txBody>
      </p:sp>
      <p:sp>
        <p:nvSpPr>
          <p:cNvPr id="20" name="Freeform 5"/>
          <p:cNvSpPr>
            <a:spLocks/>
          </p:cNvSpPr>
          <p:nvPr/>
        </p:nvSpPr>
        <p:spPr bwMode="auto">
          <a:xfrm rot="5400000">
            <a:off x="415926" y="1698625"/>
            <a:ext cx="2878138" cy="2338388"/>
          </a:xfrm>
          <a:custGeom>
            <a:avLst/>
            <a:gdLst>
              <a:gd name="T0" fmla="*/ 3697717 w 2676"/>
              <a:gd name="T1" fmla="*/ 0 h 920"/>
              <a:gd name="T2" fmla="*/ 63269 w 2676"/>
              <a:gd name="T3" fmla="*/ 0 h 920"/>
              <a:gd name="T4" fmla="*/ 0 w 2676"/>
              <a:gd name="T5" fmla="*/ 124541 h 920"/>
              <a:gd name="T6" fmla="*/ 0 w 2676"/>
              <a:gd name="T7" fmla="*/ 852411 h 920"/>
              <a:gd name="T8" fmla="*/ 220738 w 2676"/>
              <a:gd name="T9" fmla="*/ 852411 h 920"/>
              <a:gd name="T10" fmla="*/ 220738 w 2676"/>
              <a:gd name="T11" fmla="*/ 359784 h 920"/>
              <a:gd name="T12" fmla="*/ 684710 w 2676"/>
              <a:gd name="T13" fmla="*/ 1273082 h 920"/>
              <a:gd name="T14" fmla="*/ 222144 w 2676"/>
              <a:gd name="T15" fmla="*/ 2183612 h 920"/>
              <a:gd name="T16" fmla="*/ 222144 w 2676"/>
              <a:gd name="T17" fmla="*/ 1690984 h 920"/>
              <a:gd name="T18" fmla="*/ 0 w 2676"/>
              <a:gd name="T19" fmla="*/ 1690984 h 920"/>
              <a:gd name="T20" fmla="*/ 0 w 2676"/>
              <a:gd name="T21" fmla="*/ 2418855 h 920"/>
              <a:gd name="T22" fmla="*/ 63269 w 2676"/>
              <a:gd name="T23" fmla="*/ 2546163 h 920"/>
              <a:gd name="T24" fmla="*/ 3697717 w 2676"/>
              <a:gd name="T25" fmla="*/ 2546163 h 920"/>
              <a:gd name="T26" fmla="*/ 3762392 w 2676"/>
              <a:gd name="T27" fmla="*/ 2418855 h 920"/>
              <a:gd name="T28" fmla="*/ 3762392 w 2676"/>
              <a:gd name="T29" fmla="*/ 124541 h 920"/>
              <a:gd name="T30" fmla="*/ 3697717 w 2676"/>
              <a:gd name="T31" fmla="*/ 0 h 92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676" h="920">
                <a:moveTo>
                  <a:pt x="2630" y="0"/>
                </a:moveTo>
                <a:cubicBezTo>
                  <a:pt x="45" y="0"/>
                  <a:pt x="45" y="0"/>
                  <a:pt x="45" y="0"/>
                </a:cubicBezTo>
                <a:cubicBezTo>
                  <a:pt x="20" y="0"/>
                  <a:pt x="0" y="20"/>
                  <a:pt x="0" y="45"/>
                </a:cubicBezTo>
                <a:cubicBezTo>
                  <a:pt x="0" y="308"/>
                  <a:pt x="0" y="308"/>
                  <a:pt x="0" y="308"/>
                </a:cubicBezTo>
                <a:cubicBezTo>
                  <a:pt x="157" y="308"/>
                  <a:pt x="157" y="308"/>
                  <a:pt x="157" y="308"/>
                </a:cubicBezTo>
                <a:cubicBezTo>
                  <a:pt x="157" y="130"/>
                  <a:pt x="157" y="130"/>
                  <a:pt x="157" y="130"/>
                </a:cubicBezTo>
                <a:cubicBezTo>
                  <a:pt x="487" y="460"/>
                  <a:pt x="487" y="460"/>
                  <a:pt x="487" y="460"/>
                </a:cubicBezTo>
                <a:cubicBezTo>
                  <a:pt x="158" y="789"/>
                  <a:pt x="158" y="789"/>
                  <a:pt x="158" y="789"/>
                </a:cubicBezTo>
                <a:cubicBezTo>
                  <a:pt x="158" y="611"/>
                  <a:pt x="158" y="611"/>
                  <a:pt x="158" y="611"/>
                </a:cubicBezTo>
                <a:cubicBezTo>
                  <a:pt x="0" y="611"/>
                  <a:pt x="0" y="611"/>
                  <a:pt x="0" y="611"/>
                </a:cubicBezTo>
                <a:cubicBezTo>
                  <a:pt x="0" y="874"/>
                  <a:pt x="0" y="874"/>
                  <a:pt x="0" y="874"/>
                </a:cubicBezTo>
                <a:cubicBezTo>
                  <a:pt x="0" y="899"/>
                  <a:pt x="20" y="920"/>
                  <a:pt x="45" y="920"/>
                </a:cubicBezTo>
                <a:cubicBezTo>
                  <a:pt x="2630" y="920"/>
                  <a:pt x="2630" y="920"/>
                  <a:pt x="2630" y="920"/>
                </a:cubicBezTo>
                <a:cubicBezTo>
                  <a:pt x="2656" y="920"/>
                  <a:pt x="2676" y="899"/>
                  <a:pt x="2676" y="874"/>
                </a:cubicBezTo>
                <a:cubicBezTo>
                  <a:pt x="2676" y="45"/>
                  <a:pt x="2676" y="45"/>
                  <a:pt x="2676" y="45"/>
                </a:cubicBezTo>
                <a:cubicBezTo>
                  <a:pt x="2676" y="20"/>
                  <a:pt x="2656" y="0"/>
                  <a:pt x="2630" y="0"/>
                </a:cubicBezTo>
                <a:close/>
              </a:path>
            </a:pathLst>
          </a:custGeom>
          <a:gradFill flip="none" rotWithShape="1">
            <a:gsLst>
              <a:gs pos="0">
                <a:srgbClr val="AC0000"/>
              </a:gs>
              <a:gs pos="50000">
                <a:srgbClr val="FF0000"/>
              </a:gs>
              <a:gs pos="100000">
                <a:srgbClr val="DE0000"/>
              </a:gs>
            </a:gsLst>
            <a:lin ang="2700000" scaled="1"/>
            <a:tileRect/>
          </a:gradFill>
          <a:ln>
            <a:noFill/>
          </a:ln>
          <a:extLst/>
        </p:spPr>
        <p:txBody>
          <a:bodyPr wrap="none" anchor="ctr"/>
          <a:lstStyle/>
          <a:p>
            <a:endParaRPr lang="zh-CN" altLang="en-US" sz="1800"/>
          </a:p>
        </p:txBody>
      </p:sp>
      <p:sp>
        <p:nvSpPr>
          <p:cNvPr id="22" name="Freeform 6"/>
          <p:cNvSpPr>
            <a:spLocks/>
          </p:cNvSpPr>
          <p:nvPr/>
        </p:nvSpPr>
        <p:spPr bwMode="auto">
          <a:xfrm rot="5400000">
            <a:off x="3171825" y="1698625"/>
            <a:ext cx="2878138" cy="2338388"/>
          </a:xfrm>
          <a:custGeom>
            <a:avLst/>
            <a:gdLst>
              <a:gd name="T0" fmla="*/ 3697717 w 2676"/>
              <a:gd name="T1" fmla="*/ 0 h 920"/>
              <a:gd name="T2" fmla="*/ 63269 w 2676"/>
              <a:gd name="T3" fmla="*/ 0 h 920"/>
              <a:gd name="T4" fmla="*/ 0 w 2676"/>
              <a:gd name="T5" fmla="*/ 124541 h 920"/>
              <a:gd name="T6" fmla="*/ 0 w 2676"/>
              <a:gd name="T7" fmla="*/ 852411 h 920"/>
              <a:gd name="T8" fmla="*/ 220738 w 2676"/>
              <a:gd name="T9" fmla="*/ 852411 h 920"/>
              <a:gd name="T10" fmla="*/ 220738 w 2676"/>
              <a:gd name="T11" fmla="*/ 359784 h 920"/>
              <a:gd name="T12" fmla="*/ 684710 w 2676"/>
              <a:gd name="T13" fmla="*/ 1273082 h 920"/>
              <a:gd name="T14" fmla="*/ 222144 w 2676"/>
              <a:gd name="T15" fmla="*/ 2183612 h 920"/>
              <a:gd name="T16" fmla="*/ 222144 w 2676"/>
              <a:gd name="T17" fmla="*/ 1690984 h 920"/>
              <a:gd name="T18" fmla="*/ 0 w 2676"/>
              <a:gd name="T19" fmla="*/ 1690984 h 920"/>
              <a:gd name="T20" fmla="*/ 0 w 2676"/>
              <a:gd name="T21" fmla="*/ 2418855 h 920"/>
              <a:gd name="T22" fmla="*/ 63269 w 2676"/>
              <a:gd name="T23" fmla="*/ 2546163 h 920"/>
              <a:gd name="T24" fmla="*/ 3697717 w 2676"/>
              <a:gd name="T25" fmla="*/ 2546163 h 920"/>
              <a:gd name="T26" fmla="*/ 3762392 w 2676"/>
              <a:gd name="T27" fmla="*/ 2418855 h 920"/>
              <a:gd name="T28" fmla="*/ 3762392 w 2676"/>
              <a:gd name="T29" fmla="*/ 124541 h 920"/>
              <a:gd name="T30" fmla="*/ 3697717 w 2676"/>
              <a:gd name="T31" fmla="*/ 0 h 92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676" h="920">
                <a:moveTo>
                  <a:pt x="2630" y="0"/>
                </a:moveTo>
                <a:cubicBezTo>
                  <a:pt x="45" y="0"/>
                  <a:pt x="45" y="0"/>
                  <a:pt x="45" y="0"/>
                </a:cubicBezTo>
                <a:cubicBezTo>
                  <a:pt x="20" y="0"/>
                  <a:pt x="0" y="20"/>
                  <a:pt x="0" y="45"/>
                </a:cubicBezTo>
                <a:cubicBezTo>
                  <a:pt x="0" y="308"/>
                  <a:pt x="0" y="308"/>
                  <a:pt x="0" y="308"/>
                </a:cubicBezTo>
                <a:cubicBezTo>
                  <a:pt x="157" y="308"/>
                  <a:pt x="157" y="308"/>
                  <a:pt x="157" y="308"/>
                </a:cubicBezTo>
                <a:cubicBezTo>
                  <a:pt x="157" y="130"/>
                  <a:pt x="157" y="130"/>
                  <a:pt x="157" y="130"/>
                </a:cubicBezTo>
                <a:cubicBezTo>
                  <a:pt x="487" y="460"/>
                  <a:pt x="487" y="460"/>
                  <a:pt x="487" y="460"/>
                </a:cubicBezTo>
                <a:cubicBezTo>
                  <a:pt x="158" y="789"/>
                  <a:pt x="158" y="789"/>
                  <a:pt x="158" y="789"/>
                </a:cubicBezTo>
                <a:cubicBezTo>
                  <a:pt x="158" y="611"/>
                  <a:pt x="158" y="611"/>
                  <a:pt x="158" y="611"/>
                </a:cubicBezTo>
                <a:cubicBezTo>
                  <a:pt x="0" y="611"/>
                  <a:pt x="0" y="611"/>
                  <a:pt x="0" y="611"/>
                </a:cubicBezTo>
                <a:cubicBezTo>
                  <a:pt x="0" y="874"/>
                  <a:pt x="0" y="874"/>
                  <a:pt x="0" y="874"/>
                </a:cubicBezTo>
                <a:cubicBezTo>
                  <a:pt x="0" y="899"/>
                  <a:pt x="20" y="920"/>
                  <a:pt x="45" y="920"/>
                </a:cubicBezTo>
                <a:cubicBezTo>
                  <a:pt x="2630" y="920"/>
                  <a:pt x="2630" y="920"/>
                  <a:pt x="2630" y="920"/>
                </a:cubicBezTo>
                <a:cubicBezTo>
                  <a:pt x="2656" y="920"/>
                  <a:pt x="2676" y="899"/>
                  <a:pt x="2676" y="874"/>
                </a:cubicBezTo>
                <a:cubicBezTo>
                  <a:pt x="2676" y="45"/>
                  <a:pt x="2676" y="45"/>
                  <a:pt x="2676" y="45"/>
                </a:cubicBezTo>
                <a:cubicBezTo>
                  <a:pt x="2676" y="20"/>
                  <a:pt x="2656" y="0"/>
                  <a:pt x="2630" y="0"/>
                </a:cubicBezTo>
                <a:close/>
              </a:path>
            </a:pathLst>
          </a:custGeom>
          <a:gradFill flip="none" rotWithShape="1">
            <a:gsLst>
              <a:gs pos="0">
                <a:srgbClr val="AC0000"/>
              </a:gs>
              <a:gs pos="50000">
                <a:srgbClr val="FF0000"/>
              </a:gs>
              <a:gs pos="100000">
                <a:srgbClr val="DE0000"/>
              </a:gs>
            </a:gsLst>
            <a:lin ang="2700000" scaled="1"/>
            <a:tileRect/>
          </a:gradFill>
          <a:ln>
            <a:noFill/>
          </a:ln>
        </p:spPr>
        <p:txBody>
          <a:bodyPr wrap="none" anchor="ctr"/>
          <a:lstStyle/>
          <a:p>
            <a:endParaRPr lang="zh-CN" altLang="en-US" sz="1800"/>
          </a:p>
        </p:txBody>
      </p:sp>
      <p:sp>
        <p:nvSpPr>
          <p:cNvPr id="23" name="Freeform 7"/>
          <p:cNvSpPr>
            <a:spLocks/>
          </p:cNvSpPr>
          <p:nvPr/>
        </p:nvSpPr>
        <p:spPr bwMode="auto">
          <a:xfrm rot="5400000">
            <a:off x="5926139" y="1698626"/>
            <a:ext cx="2878138" cy="2338387"/>
          </a:xfrm>
          <a:custGeom>
            <a:avLst/>
            <a:gdLst>
              <a:gd name="T0" fmla="*/ 3697717 w 2676"/>
              <a:gd name="T1" fmla="*/ 0 h 920"/>
              <a:gd name="T2" fmla="*/ 63269 w 2676"/>
              <a:gd name="T3" fmla="*/ 0 h 920"/>
              <a:gd name="T4" fmla="*/ 0 w 2676"/>
              <a:gd name="T5" fmla="*/ 124541 h 920"/>
              <a:gd name="T6" fmla="*/ 0 w 2676"/>
              <a:gd name="T7" fmla="*/ 852411 h 920"/>
              <a:gd name="T8" fmla="*/ 220738 w 2676"/>
              <a:gd name="T9" fmla="*/ 852411 h 920"/>
              <a:gd name="T10" fmla="*/ 220738 w 2676"/>
              <a:gd name="T11" fmla="*/ 359784 h 920"/>
              <a:gd name="T12" fmla="*/ 684710 w 2676"/>
              <a:gd name="T13" fmla="*/ 1273082 h 920"/>
              <a:gd name="T14" fmla="*/ 222144 w 2676"/>
              <a:gd name="T15" fmla="*/ 2183612 h 920"/>
              <a:gd name="T16" fmla="*/ 222144 w 2676"/>
              <a:gd name="T17" fmla="*/ 1690984 h 920"/>
              <a:gd name="T18" fmla="*/ 0 w 2676"/>
              <a:gd name="T19" fmla="*/ 1690984 h 920"/>
              <a:gd name="T20" fmla="*/ 0 w 2676"/>
              <a:gd name="T21" fmla="*/ 2418855 h 920"/>
              <a:gd name="T22" fmla="*/ 63269 w 2676"/>
              <a:gd name="T23" fmla="*/ 2546163 h 920"/>
              <a:gd name="T24" fmla="*/ 3697717 w 2676"/>
              <a:gd name="T25" fmla="*/ 2546163 h 920"/>
              <a:gd name="T26" fmla="*/ 3762392 w 2676"/>
              <a:gd name="T27" fmla="*/ 2418855 h 920"/>
              <a:gd name="T28" fmla="*/ 3762392 w 2676"/>
              <a:gd name="T29" fmla="*/ 124541 h 920"/>
              <a:gd name="T30" fmla="*/ 3697717 w 2676"/>
              <a:gd name="T31" fmla="*/ 0 h 92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676" h="920">
                <a:moveTo>
                  <a:pt x="2630" y="0"/>
                </a:moveTo>
                <a:cubicBezTo>
                  <a:pt x="45" y="0"/>
                  <a:pt x="45" y="0"/>
                  <a:pt x="45" y="0"/>
                </a:cubicBezTo>
                <a:cubicBezTo>
                  <a:pt x="20" y="0"/>
                  <a:pt x="0" y="20"/>
                  <a:pt x="0" y="45"/>
                </a:cubicBezTo>
                <a:cubicBezTo>
                  <a:pt x="0" y="308"/>
                  <a:pt x="0" y="308"/>
                  <a:pt x="0" y="308"/>
                </a:cubicBezTo>
                <a:cubicBezTo>
                  <a:pt x="157" y="308"/>
                  <a:pt x="157" y="308"/>
                  <a:pt x="157" y="308"/>
                </a:cubicBezTo>
                <a:cubicBezTo>
                  <a:pt x="157" y="130"/>
                  <a:pt x="157" y="130"/>
                  <a:pt x="157" y="130"/>
                </a:cubicBezTo>
                <a:cubicBezTo>
                  <a:pt x="487" y="460"/>
                  <a:pt x="487" y="460"/>
                  <a:pt x="487" y="460"/>
                </a:cubicBezTo>
                <a:cubicBezTo>
                  <a:pt x="158" y="789"/>
                  <a:pt x="158" y="789"/>
                  <a:pt x="158" y="789"/>
                </a:cubicBezTo>
                <a:cubicBezTo>
                  <a:pt x="158" y="611"/>
                  <a:pt x="158" y="611"/>
                  <a:pt x="158" y="611"/>
                </a:cubicBezTo>
                <a:cubicBezTo>
                  <a:pt x="0" y="611"/>
                  <a:pt x="0" y="611"/>
                  <a:pt x="0" y="611"/>
                </a:cubicBezTo>
                <a:cubicBezTo>
                  <a:pt x="0" y="874"/>
                  <a:pt x="0" y="874"/>
                  <a:pt x="0" y="874"/>
                </a:cubicBezTo>
                <a:cubicBezTo>
                  <a:pt x="0" y="899"/>
                  <a:pt x="20" y="920"/>
                  <a:pt x="45" y="920"/>
                </a:cubicBezTo>
                <a:cubicBezTo>
                  <a:pt x="2630" y="920"/>
                  <a:pt x="2630" y="920"/>
                  <a:pt x="2630" y="920"/>
                </a:cubicBezTo>
                <a:cubicBezTo>
                  <a:pt x="2656" y="920"/>
                  <a:pt x="2676" y="899"/>
                  <a:pt x="2676" y="874"/>
                </a:cubicBezTo>
                <a:cubicBezTo>
                  <a:pt x="2676" y="45"/>
                  <a:pt x="2676" y="45"/>
                  <a:pt x="2676" y="45"/>
                </a:cubicBezTo>
                <a:cubicBezTo>
                  <a:pt x="2676" y="20"/>
                  <a:pt x="2656" y="0"/>
                  <a:pt x="2630" y="0"/>
                </a:cubicBezTo>
                <a:close/>
              </a:path>
            </a:pathLst>
          </a:custGeom>
          <a:gradFill flip="none" rotWithShape="1">
            <a:gsLst>
              <a:gs pos="0">
                <a:srgbClr val="AC0000"/>
              </a:gs>
              <a:gs pos="50000">
                <a:srgbClr val="FF0000"/>
              </a:gs>
              <a:gs pos="100000">
                <a:srgbClr val="DE0000"/>
              </a:gs>
            </a:gsLst>
            <a:lin ang="2700000" scaled="1"/>
            <a:tileRect/>
          </a:gradFill>
          <a:ln>
            <a:noFill/>
          </a:ln>
        </p:spPr>
        <p:txBody>
          <a:bodyPr wrap="none" anchor="ctr"/>
          <a:lstStyle/>
          <a:p>
            <a:endParaRPr lang="zh-CN" altLang="en-US" sz="1800"/>
          </a:p>
        </p:txBody>
      </p:sp>
      <p:sp>
        <p:nvSpPr>
          <p:cNvPr id="24" name="WordArt 8"/>
          <p:cNvSpPr>
            <a:spLocks noChangeArrowheads="1" noChangeShapeType="1" noTextEdit="1"/>
          </p:cNvSpPr>
          <p:nvPr/>
        </p:nvSpPr>
        <p:spPr bwMode="auto">
          <a:xfrm>
            <a:off x="1709738" y="1333500"/>
            <a:ext cx="211137" cy="317500"/>
          </a:xfrm>
          <a:prstGeom prst="rect">
            <a:avLst/>
          </a:prstGeom>
          <a:extLst>
            <a:ext uri="{91240B29-F687-4F45-9708-019B960494DF}">
              <a14:hiddenLine xmlns:a14="http://schemas.microsoft.com/office/drawing/2010/main" xmlns="" w="9525">
                <a:solidFill>
                  <a:srgbClr val="000000"/>
                </a:solidFill>
                <a:round/>
                <a:headEnd/>
                <a:tailEnd/>
              </a14:hiddenLine>
            </a:ext>
          </a:extLst>
        </p:spPr>
        <p:txBody>
          <a:bodyPr wrap="none" fromWordArt="1">
            <a:prstTxWarp prst="textPlain">
              <a:avLst>
                <a:gd name="adj" fmla="val 50000"/>
              </a:avLst>
            </a:prstTxWarp>
          </a:bodyPr>
          <a:lstStyle/>
          <a:p>
            <a:r>
              <a:rPr lang="en-US" altLang="zh-CN" sz="3600" b="1" kern="10" dirty="0">
                <a:solidFill>
                  <a:srgbClr val="AC0000"/>
                </a:solidFill>
                <a:latin typeface="Arial"/>
                <a:cs typeface="Arial"/>
              </a:rPr>
              <a:t>1</a:t>
            </a:r>
            <a:endParaRPr lang="zh-CN" altLang="en-US" sz="3600" b="1" kern="10" dirty="0">
              <a:solidFill>
                <a:srgbClr val="AC0000"/>
              </a:solidFill>
              <a:latin typeface="Arial"/>
              <a:cs typeface="Arial"/>
            </a:endParaRPr>
          </a:p>
        </p:txBody>
      </p:sp>
      <p:sp>
        <p:nvSpPr>
          <p:cNvPr id="25" name="WordArt 9"/>
          <p:cNvSpPr>
            <a:spLocks noChangeArrowheads="1" noChangeShapeType="1" noTextEdit="1"/>
          </p:cNvSpPr>
          <p:nvPr/>
        </p:nvSpPr>
        <p:spPr bwMode="auto">
          <a:xfrm>
            <a:off x="4460876" y="1333500"/>
            <a:ext cx="298450" cy="317500"/>
          </a:xfrm>
          <a:prstGeom prst="rect">
            <a:avLst/>
          </a:prstGeom>
          <a:extLst>
            <a:ext uri="{91240B29-F687-4F45-9708-019B960494DF}">
              <a14:hiddenLine xmlns:a14="http://schemas.microsoft.com/office/drawing/2010/main" xmlns="" w="9525">
                <a:solidFill>
                  <a:srgbClr val="000000"/>
                </a:solidFill>
                <a:round/>
                <a:headEnd/>
                <a:tailEnd/>
              </a14:hiddenLine>
            </a:ext>
          </a:extLst>
        </p:spPr>
        <p:txBody>
          <a:bodyPr wrap="none" fromWordArt="1">
            <a:prstTxWarp prst="textPlain">
              <a:avLst>
                <a:gd name="adj" fmla="val 50000"/>
              </a:avLst>
            </a:prstTxWarp>
          </a:bodyPr>
          <a:lstStyle/>
          <a:p>
            <a:r>
              <a:rPr lang="en-US" altLang="zh-CN" sz="3600" b="1" kern="10" dirty="0">
                <a:solidFill>
                  <a:srgbClr val="AC0000"/>
                </a:solidFill>
                <a:latin typeface="Arial"/>
                <a:cs typeface="Arial"/>
              </a:rPr>
              <a:t>2</a:t>
            </a:r>
            <a:endParaRPr lang="zh-CN" altLang="en-US" sz="3600" b="1" kern="10">
              <a:solidFill>
                <a:srgbClr val="AC0000"/>
              </a:solidFill>
              <a:latin typeface="Arial"/>
              <a:cs typeface="Arial"/>
            </a:endParaRPr>
          </a:p>
        </p:txBody>
      </p:sp>
      <p:sp>
        <p:nvSpPr>
          <p:cNvPr id="26" name="WordArt 10"/>
          <p:cNvSpPr>
            <a:spLocks noChangeArrowheads="1" noChangeShapeType="1" noTextEdit="1"/>
          </p:cNvSpPr>
          <p:nvPr/>
        </p:nvSpPr>
        <p:spPr bwMode="auto">
          <a:xfrm>
            <a:off x="7215189" y="1333500"/>
            <a:ext cx="300037" cy="317500"/>
          </a:xfrm>
          <a:prstGeom prst="rect">
            <a:avLst/>
          </a:prstGeom>
          <a:extLst>
            <a:ext uri="{91240B29-F687-4F45-9708-019B960494DF}">
              <a14:hiddenLine xmlns:a14="http://schemas.microsoft.com/office/drawing/2010/main" xmlns="" w="9525">
                <a:solidFill>
                  <a:srgbClr val="000000"/>
                </a:solidFill>
                <a:round/>
                <a:headEnd/>
                <a:tailEnd/>
              </a14:hiddenLine>
            </a:ext>
          </a:extLst>
        </p:spPr>
        <p:txBody>
          <a:bodyPr wrap="none" fromWordArt="1">
            <a:prstTxWarp prst="textPlain">
              <a:avLst>
                <a:gd name="adj" fmla="val 50000"/>
              </a:avLst>
            </a:prstTxWarp>
          </a:bodyPr>
          <a:lstStyle/>
          <a:p>
            <a:r>
              <a:rPr lang="en-US" altLang="zh-CN" sz="3600" b="1" kern="10" dirty="0">
                <a:solidFill>
                  <a:srgbClr val="AC0000"/>
                </a:solidFill>
                <a:latin typeface="Arial"/>
                <a:cs typeface="Arial"/>
              </a:rPr>
              <a:t>3</a:t>
            </a:r>
            <a:endParaRPr lang="zh-CN" altLang="en-US" sz="3600" b="1" kern="10">
              <a:solidFill>
                <a:srgbClr val="AC0000"/>
              </a:solidFill>
              <a:latin typeface="Arial"/>
              <a:cs typeface="Arial"/>
            </a:endParaRPr>
          </a:p>
        </p:txBody>
      </p:sp>
      <p:sp>
        <p:nvSpPr>
          <p:cNvPr id="27" name="Rectangle 11"/>
          <p:cNvSpPr>
            <a:spLocks noChangeArrowheads="1"/>
          </p:cNvSpPr>
          <p:nvPr/>
        </p:nvSpPr>
        <p:spPr bwMode="auto">
          <a:xfrm>
            <a:off x="858838" y="2395091"/>
            <a:ext cx="1992312" cy="1077218"/>
          </a:xfrm>
          <a:prstGeom prst="rect">
            <a:avLst/>
          </a:prstGeom>
          <a:noFill/>
          <a:ln>
            <a:noFill/>
          </a:ln>
          <a:effectLst/>
          <a:extLst>
            <a:ext uri="{909E8E84-426E-40DD-AFC4-6F175D3DCCD1}">
              <a14:hiddenFill xmlns:a14="http://schemas.microsoft.com/office/drawing/2010/main" xmlns="">
                <a:gradFill rotWithShape="1">
                  <a:gsLst>
                    <a:gs pos="0">
                      <a:srgbClr val="DDDDDD"/>
                    </a:gs>
                    <a:gs pos="100000">
                      <a:srgbClr val="FFFFFF"/>
                    </a:gs>
                  </a:gsLst>
                  <a:lin ang="5400000" scaled="1"/>
                </a:gradFill>
              </a14:hiddenFill>
            </a:ext>
            <a:ext uri="{91240B29-F687-4F45-9708-019B960494DF}">
              <a14:hiddenLine xmlns:a14="http://schemas.microsoft.com/office/drawing/2010/main" xmlns="" w="9525" algn="ctr">
                <a:solidFill>
                  <a:srgbClr val="007EEA"/>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eaLnBrk="1" hangingPunct="1">
              <a:spcBef>
                <a:spcPct val="50000"/>
              </a:spcBef>
              <a:buClrTx/>
              <a:buSzTx/>
            </a:pPr>
            <a:r>
              <a:rPr lang="zh-CN" altLang="en-US" sz="1600" b="1">
                <a:solidFill>
                  <a:schemeClr val="bg1"/>
                </a:solidFill>
                <a:latin typeface="微软雅黑" pitchFamily="34" charset="-122"/>
              </a:rPr>
              <a:t>单击此处添加文字</a:t>
            </a:r>
          </a:p>
          <a:p>
            <a:pPr algn="ctr" eaLnBrk="1" hangingPunct="1">
              <a:spcBef>
                <a:spcPct val="50000"/>
              </a:spcBef>
              <a:buClrTx/>
              <a:buSzTx/>
            </a:pPr>
            <a:r>
              <a:rPr lang="zh-CN" altLang="en-US" sz="1600" b="1">
                <a:solidFill>
                  <a:schemeClr val="bg1"/>
                </a:solidFill>
                <a:latin typeface="微软雅黑" pitchFamily="34" charset="-122"/>
              </a:rPr>
              <a:t>单击此处添加文字</a:t>
            </a:r>
          </a:p>
          <a:p>
            <a:pPr algn="ctr" eaLnBrk="1" hangingPunct="1">
              <a:spcBef>
                <a:spcPct val="50000"/>
              </a:spcBef>
              <a:buClrTx/>
              <a:buSzTx/>
            </a:pPr>
            <a:r>
              <a:rPr lang="zh-CN" altLang="en-US" sz="1600" b="1">
                <a:solidFill>
                  <a:schemeClr val="bg1"/>
                </a:solidFill>
                <a:latin typeface="微软雅黑" pitchFamily="34" charset="-122"/>
              </a:rPr>
              <a:t>单击此处添加文字</a:t>
            </a:r>
          </a:p>
        </p:txBody>
      </p:sp>
      <p:sp>
        <p:nvSpPr>
          <p:cNvPr id="28" name="Rectangle 12"/>
          <p:cNvSpPr>
            <a:spLocks noChangeArrowheads="1"/>
          </p:cNvSpPr>
          <p:nvPr/>
        </p:nvSpPr>
        <p:spPr bwMode="auto">
          <a:xfrm>
            <a:off x="3614738" y="2395091"/>
            <a:ext cx="1992312" cy="1077218"/>
          </a:xfrm>
          <a:prstGeom prst="rect">
            <a:avLst/>
          </a:prstGeom>
          <a:noFill/>
          <a:ln>
            <a:noFill/>
          </a:ln>
          <a:effectLst/>
          <a:extLst>
            <a:ext uri="{909E8E84-426E-40DD-AFC4-6F175D3DCCD1}">
              <a14:hiddenFill xmlns:a14="http://schemas.microsoft.com/office/drawing/2010/main" xmlns="">
                <a:gradFill rotWithShape="1">
                  <a:gsLst>
                    <a:gs pos="0">
                      <a:srgbClr val="DDDDDD"/>
                    </a:gs>
                    <a:gs pos="100000">
                      <a:schemeClr val="bg1"/>
                    </a:gs>
                  </a:gsLst>
                  <a:lin ang="5400000" scaled="1"/>
                </a:gradFill>
              </a14:hiddenFill>
            </a:ext>
            <a:ext uri="{91240B29-F687-4F45-9708-019B960494DF}">
              <a14:hiddenLine xmlns:a14="http://schemas.microsoft.com/office/drawing/2010/main" xmlns="" w="9525" algn="ctr">
                <a:solidFill>
                  <a:schemeClr val="accent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eaLnBrk="1" hangingPunct="1">
              <a:spcBef>
                <a:spcPct val="50000"/>
              </a:spcBef>
              <a:buClrTx/>
              <a:buSzTx/>
            </a:pPr>
            <a:r>
              <a:rPr lang="zh-CN" altLang="en-US" sz="1600" b="1">
                <a:solidFill>
                  <a:schemeClr val="bg1"/>
                </a:solidFill>
                <a:latin typeface="微软雅黑" pitchFamily="34" charset="-122"/>
              </a:rPr>
              <a:t>单击此处添加文字</a:t>
            </a:r>
          </a:p>
          <a:p>
            <a:pPr algn="ctr" eaLnBrk="1" hangingPunct="1">
              <a:spcBef>
                <a:spcPct val="50000"/>
              </a:spcBef>
              <a:buClrTx/>
              <a:buSzTx/>
            </a:pPr>
            <a:r>
              <a:rPr lang="zh-CN" altLang="en-US" sz="1600" b="1">
                <a:solidFill>
                  <a:schemeClr val="bg1"/>
                </a:solidFill>
                <a:latin typeface="微软雅黑" pitchFamily="34" charset="-122"/>
              </a:rPr>
              <a:t>单击此处添加文字</a:t>
            </a:r>
          </a:p>
          <a:p>
            <a:pPr algn="ctr" eaLnBrk="1" hangingPunct="1">
              <a:spcBef>
                <a:spcPct val="50000"/>
              </a:spcBef>
              <a:buClrTx/>
              <a:buSzTx/>
            </a:pPr>
            <a:r>
              <a:rPr lang="zh-CN" altLang="en-US" sz="1600" b="1">
                <a:solidFill>
                  <a:schemeClr val="bg1"/>
                </a:solidFill>
                <a:latin typeface="微软雅黑" pitchFamily="34" charset="-122"/>
              </a:rPr>
              <a:t>单击此处添加文字</a:t>
            </a:r>
          </a:p>
        </p:txBody>
      </p:sp>
      <p:sp>
        <p:nvSpPr>
          <p:cNvPr id="29" name="Rectangle 13"/>
          <p:cNvSpPr>
            <a:spLocks noChangeArrowheads="1"/>
          </p:cNvSpPr>
          <p:nvPr/>
        </p:nvSpPr>
        <p:spPr bwMode="auto">
          <a:xfrm>
            <a:off x="6369051" y="2395091"/>
            <a:ext cx="1992313" cy="1077218"/>
          </a:xfrm>
          <a:prstGeom prst="rect">
            <a:avLst/>
          </a:prstGeom>
          <a:noFill/>
          <a:ln>
            <a:noFill/>
          </a:ln>
          <a:effectLst/>
          <a:extLst>
            <a:ext uri="{909E8E84-426E-40DD-AFC4-6F175D3DCCD1}">
              <a14:hiddenFill xmlns:a14="http://schemas.microsoft.com/office/drawing/2010/main" xmlns="">
                <a:gradFill rotWithShape="1">
                  <a:gsLst>
                    <a:gs pos="0">
                      <a:srgbClr val="DDDDDD"/>
                    </a:gs>
                    <a:gs pos="100000">
                      <a:schemeClr val="bg1"/>
                    </a:gs>
                  </a:gsLst>
                  <a:lin ang="5400000" scaled="1"/>
                </a:gradFill>
              </a14:hiddenFill>
            </a:ext>
            <a:ext uri="{91240B29-F687-4F45-9708-019B960494DF}">
              <a14:hiddenLine xmlns:a14="http://schemas.microsoft.com/office/drawing/2010/main" xmlns="" w="9525" algn="ctr">
                <a:solidFill>
                  <a:schemeClr val="accent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eaLnBrk="1" hangingPunct="1">
              <a:spcBef>
                <a:spcPct val="50000"/>
              </a:spcBef>
              <a:buClrTx/>
              <a:buSzTx/>
            </a:pPr>
            <a:r>
              <a:rPr lang="zh-CN" altLang="en-US" sz="1600" b="1" dirty="0">
                <a:solidFill>
                  <a:schemeClr val="bg1"/>
                </a:solidFill>
                <a:latin typeface="微软雅黑" pitchFamily="34" charset="-122"/>
              </a:rPr>
              <a:t>单击此处添加文字</a:t>
            </a:r>
          </a:p>
          <a:p>
            <a:pPr algn="ctr" eaLnBrk="1" hangingPunct="1">
              <a:spcBef>
                <a:spcPct val="50000"/>
              </a:spcBef>
              <a:buClrTx/>
              <a:buSzTx/>
            </a:pPr>
            <a:r>
              <a:rPr lang="zh-CN" altLang="en-US" sz="1600" b="1" dirty="0">
                <a:solidFill>
                  <a:schemeClr val="bg1"/>
                </a:solidFill>
                <a:latin typeface="微软雅黑" pitchFamily="34" charset="-122"/>
              </a:rPr>
              <a:t>单击此处添加文字</a:t>
            </a:r>
          </a:p>
          <a:p>
            <a:pPr algn="ctr" eaLnBrk="1" hangingPunct="1">
              <a:spcBef>
                <a:spcPct val="50000"/>
              </a:spcBef>
              <a:buClrTx/>
              <a:buSzTx/>
            </a:pPr>
            <a:r>
              <a:rPr lang="zh-CN" altLang="en-US" sz="1600" b="1" dirty="0">
                <a:solidFill>
                  <a:schemeClr val="bg1"/>
                </a:solidFill>
                <a:latin typeface="微软雅黑" pitchFamily="34" charset="-122"/>
              </a:rPr>
              <a:t>单击此处添加文字</a:t>
            </a:r>
          </a:p>
        </p:txBody>
      </p:sp>
    </p:spTree>
    <p:extLst>
      <p:ext uri="{BB962C8B-B14F-4D97-AF65-F5344CB8AC3E}">
        <p14:creationId xmlns:p14="http://schemas.microsoft.com/office/powerpoint/2010/main" xmlns="" val="3752838751"/>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1"/>
                                        </p:tgtEl>
                                        <p:attrNameLst>
                                          <p:attrName>ppt_y</p:attrName>
                                        </p:attrNameLst>
                                      </p:cBhvr>
                                      <p:tavLst>
                                        <p:tav tm="0">
                                          <p:val>
                                            <p:strVal val="#ppt_y"/>
                                          </p:val>
                                        </p:tav>
                                        <p:tav tm="100000">
                                          <p:val>
                                            <p:strVal val="#ppt_y"/>
                                          </p:val>
                                        </p:tav>
                                      </p:tavLst>
                                    </p:anim>
                                    <p:anim calcmode="lin" valueType="num">
                                      <p:cBhvr>
                                        <p:cTn id="9"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1"/>
                                        </p:tgtEl>
                                      </p:cBhvr>
                                    </p:animEffect>
                                  </p:childTnLst>
                                </p:cTn>
                              </p:par>
                            </p:childTnLst>
                          </p:cTn>
                        </p:par>
                        <p:par>
                          <p:cTn id="12" fill="hold">
                            <p:stCondLst>
                              <p:cond delay="450"/>
                            </p:stCondLst>
                            <p:childTnLst>
                              <p:par>
                                <p:cTn id="13" presetID="47" presetClass="entr" presetSubtype="0"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anim calcmode="lin" valueType="num">
                                      <p:cBhvr>
                                        <p:cTn id="16" dur="500" fill="hold"/>
                                        <p:tgtEl>
                                          <p:spTgt spid="20"/>
                                        </p:tgtEl>
                                        <p:attrNameLst>
                                          <p:attrName>ppt_x</p:attrName>
                                        </p:attrNameLst>
                                      </p:cBhvr>
                                      <p:tavLst>
                                        <p:tav tm="0">
                                          <p:val>
                                            <p:strVal val="#ppt_x"/>
                                          </p:val>
                                        </p:tav>
                                        <p:tav tm="100000">
                                          <p:val>
                                            <p:strVal val="#ppt_x"/>
                                          </p:val>
                                        </p:tav>
                                      </p:tavLst>
                                    </p:anim>
                                    <p:anim calcmode="lin" valueType="num">
                                      <p:cBhvr>
                                        <p:cTn id="17" dur="500" fill="hold"/>
                                        <p:tgtEl>
                                          <p:spTgt spid="20"/>
                                        </p:tgtEl>
                                        <p:attrNameLst>
                                          <p:attrName>ppt_y</p:attrName>
                                        </p:attrNameLst>
                                      </p:cBhvr>
                                      <p:tavLst>
                                        <p:tav tm="0">
                                          <p:val>
                                            <p:strVal val="#ppt_y-.1"/>
                                          </p:val>
                                        </p:tav>
                                        <p:tav tm="100000">
                                          <p:val>
                                            <p:strVal val="#ppt_y"/>
                                          </p:val>
                                        </p:tav>
                                      </p:tavLst>
                                    </p:anim>
                                  </p:childTnLst>
                                </p:cTn>
                              </p:par>
                            </p:childTnLst>
                          </p:cTn>
                        </p:par>
                        <p:par>
                          <p:cTn id="18" fill="hold">
                            <p:stCondLst>
                              <p:cond delay="950"/>
                            </p:stCondLst>
                            <p:childTnLst>
                              <p:par>
                                <p:cTn id="19" presetID="49" presetClass="entr" presetSubtype="0" decel="100000"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p:cTn id="21" dur="500" fill="hold"/>
                                        <p:tgtEl>
                                          <p:spTgt spid="24"/>
                                        </p:tgtEl>
                                        <p:attrNameLst>
                                          <p:attrName>ppt_w</p:attrName>
                                        </p:attrNameLst>
                                      </p:cBhvr>
                                      <p:tavLst>
                                        <p:tav tm="0">
                                          <p:val>
                                            <p:fltVal val="0"/>
                                          </p:val>
                                        </p:tav>
                                        <p:tav tm="100000">
                                          <p:val>
                                            <p:strVal val="#ppt_w"/>
                                          </p:val>
                                        </p:tav>
                                      </p:tavLst>
                                    </p:anim>
                                    <p:anim calcmode="lin" valueType="num">
                                      <p:cBhvr>
                                        <p:cTn id="22" dur="500" fill="hold"/>
                                        <p:tgtEl>
                                          <p:spTgt spid="24"/>
                                        </p:tgtEl>
                                        <p:attrNameLst>
                                          <p:attrName>ppt_h</p:attrName>
                                        </p:attrNameLst>
                                      </p:cBhvr>
                                      <p:tavLst>
                                        <p:tav tm="0">
                                          <p:val>
                                            <p:fltVal val="0"/>
                                          </p:val>
                                        </p:tav>
                                        <p:tav tm="100000">
                                          <p:val>
                                            <p:strVal val="#ppt_h"/>
                                          </p:val>
                                        </p:tav>
                                      </p:tavLst>
                                    </p:anim>
                                    <p:anim calcmode="lin" valueType="num">
                                      <p:cBhvr>
                                        <p:cTn id="23" dur="500" fill="hold"/>
                                        <p:tgtEl>
                                          <p:spTgt spid="24"/>
                                        </p:tgtEl>
                                        <p:attrNameLst>
                                          <p:attrName>style.rotation</p:attrName>
                                        </p:attrNameLst>
                                      </p:cBhvr>
                                      <p:tavLst>
                                        <p:tav tm="0">
                                          <p:val>
                                            <p:fltVal val="360"/>
                                          </p:val>
                                        </p:tav>
                                        <p:tav tm="100000">
                                          <p:val>
                                            <p:fltVal val="0"/>
                                          </p:val>
                                        </p:tav>
                                      </p:tavLst>
                                    </p:anim>
                                    <p:animEffect transition="in" filter="fade">
                                      <p:cBhvr>
                                        <p:cTn id="24" dur="500"/>
                                        <p:tgtEl>
                                          <p:spTgt spid="24"/>
                                        </p:tgtEl>
                                      </p:cBhvr>
                                    </p:animEffect>
                                  </p:childTnLst>
                                </p:cTn>
                              </p:par>
                            </p:childTnLst>
                          </p:cTn>
                        </p:par>
                        <p:par>
                          <p:cTn id="25" fill="hold">
                            <p:stCondLst>
                              <p:cond delay="1450"/>
                            </p:stCondLst>
                            <p:childTnLst>
                              <p:par>
                                <p:cTn id="26" presetID="22" presetClass="entr" presetSubtype="8"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wipe(left)">
                                      <p:cBhvr>
                                        <p:cTn id="28" dur="500"/>
                                        <p:tgtEl>
                                          <p:spTgt spid="27"/>
                                        </p:tgtEl>
                                      </p:cBhvr>
                                    </p:animEffect>
                                  </p:childTnLst>
                                </p:cTn>
                              </p:par>
                            </p:childTnLst>
                          </p:cTn>
                        </p:par>
                        <p:par>
                          <p:cTn id="29" fill="hold">
                            <p:stCondLst>
                              <p:cond delay="1950"/>
                            </p:stCondLst>
                            <p:childTnLst>
                              <p:par>
                                <p:cTn id="30" presetID="47" presetClass="entr" presetSubtype="0" fill="hold" grpId="0"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anim calcmode="lin" valueType="num">
                                      <p:cBhvr>
                                        <p:cTn id="33" dur="500" fill="hold"/>
                                        <p:tgtEl>
                                          <p:spTgt spid="22"/>
                                        </p:tgtEl>
                                        <p:attrNameLst>
                                          <p:attrName>ppt_x</p:attrName>
                                        </p:attrNameLst>
                                      </p:cBhvr>
                                      <p:tavLst>
                                        <p:tav tm="0">
                                          <p:val>
                                            <p:strVal val="#ppt_x"/>
                                          </p:val>
                                        </p:tav>
                                        <p:tav tm="100000">
                                          <p:val>
                                            <p:strVal val="#ppt_x"/>
                                          </p:val>
                                        </p:tav>
                                      </p:tavLst>
                                    </p:anim>
                                    <p:anim calcmode="lin" valueType="num">
                                      <p:cBhvr>
                                        <p:cTn id="34" dur="500" fill="hold"/>
                                        <p:tgtEl>
                                          <p:spTgt spid="22"/>
                                        </p:tgtEl>
                                        <p:attrNameLst>
                                          <p:attrName>ppt_y</p:attrName>
                                        </p:attrNameLst>
                                      </p:cBhvr>
                                      <p:tavLst>
                                        <p:tav tm="0">
                                          <p:val>
                                            <p:strVal val="#ppt_y-.1"/>
                                          </p:val>
                                        </p:tav>
                                        <p:tav tm="100000">
                                          <p:val>
                                            <p:strVal val="#ppt_y"/>
                                          </p:val>
                                        </p:tav>
                                      </p:tavLst>
                                    </p:anim>
                                  </p:childTnLst>
                                </p:cTn>
                              </p:par>
                            </p:childTnLst>
                          </p:cTn>
                        </p:par>
                        <p:par>
                          <p:cTn id="35" fill="hold">
                            <p:stCondLst>
                              <p:cond delay="2450"/>
                            </p:stCondLst>
                            <p:childTnLst>
                              <p:par>
                                <p:cTn id="36" presetID="49" presetClass="entr" presetSubtype="0" decel="100000" fill="hold" grpId="0" nodeType="afterEffect">
                                  <p:stCondLst>
                                    <p:cond delay="0"/>
                                  </p:stCondLst>
                                  <p:childTnLst>
                                    <p:set>
                                      <p:cBhvr>
                                        <p:cTn id="37" dur="1" fill="hold">
                                          <p:stCondLst>
                                            <p:cond delay="0"/>
                                          </p:stCondLst>
                                        </p:cTn>
                                        <p:tgtEl>
                                          <p:spTgt spid="25"/>
                                        </p:tgtEl>
                                        <p:attrNameLst>
                                          <p:attrName>style.visibility</p:attrName>
                                        </p:attrNameLst>
                                      </p:cBhvr>
                                      <p:to>
                                        <p:strVal val="visible"/>
                                      </p:to>
                                    </p:set>
                                    <p:anim calcmode="lin" valueType="num">
                                      <p:cBhvr>
                                        <p:cTn id="38" dur="500" fill="hold"/>
                                        <p:tgtEl>
                                          <p:spTgt spid="25"/>
                                        </p:tgtEl>
                                        <p:attrNameLst>
                                          <p:attrName>ppt_w</p:attrName>
                                        </p:attrNameLst>
                                      </p:cBhvr>
                                      <p:tavLst>
                                        <p:tav tm="0">
                                          <p:val>
                                            <p:fltVal val="0"/>
                                          </p:val>
                                        </p:tav>
                                        <p:tav tm="100000">
                                          <p:val>
                                            <p:strVal val="#ppt_w"/>
                                          </p:val>
                                        </p:tav>
                                      </p:tavLst>
                                    </p:anim>
                                    <p:anim calcmode="lin" valueType="num">
                                      <p:cBhvr>
                                        <p:cTn id="39" dur="500" fill="hold"/>
                                        <p:tgtEl>
                                          <p:spTgt spid="25"/>
                                        </p:tgtEl>
                                        <p:attrNameLst>
                                          <p:attrName>ppt_h</p:attrName>
                                        </p:attrNameLst>
                                      </p:cBhvr>
                                      <p:tavLst>
                                        <p:tav tm="0">
                                          <p:val>
                                            <p:fltVal val="0"/>
                                          </p:val>
                                        </p:tav>
                                        <p:tav tm="100000">
                                          <p:val>
                                            <p:strVal val="#ppt_h"/>
                                          </p:val>
                                        </p:tav>
                                      </p:tavLst>
                                    </p:anim>
                                    <p:anim calcmode="lin" valueType="num">
                                      <p:cBhvr>
                                        <p:cTn id="40" dur="500" fill="hold"/>
                                        <p:tgtEl>
                                          <p:spTgt spid="25"/>
                                        </p:tgtEl>
                                        <p:attrNameLst>
                                          <p:attrName>style.rotation</p:attrName>
                                        </p:attrNameLst>
                                      </p:cBhvr>
                                      <p:tavLst>
                                        <p:tav tm="0">
                                          <p:val>
                                            <p:fltVal val="360"/>
                                          </p:val>
                                        </p:tav>
                                        <p:tav tm="100000">
                                          <p:val>
                                            <p:fltVal val="0"/>
                                          </p:val>
                                        </p:tav>
                                      </p:tavLst>
                                    </p:anim>
                                    <p:animEffect transition="in" filter="fade">
                                      <p:cBhvr>
                                        <p:cTn id="41" dur="500"/>
                                        <p:tgtEl>
                                          <p:spTgt spid="25"/>
                                        </p:tgtEl>
                                      </p:cBhvr>
                                    </p:animEffect>
                                  </p:childTnLst>
                                </p:cTn>
                              </p:par>
                            </p:childTnLst>
                          </p:cTn>
                        </p:par>
                        <p:par>
                          <p:cTn id="42" fill="hold">
                            <p:stCondLst>
                              <p:cond delay="2950"/>
                            </p:stCondLst>
                            <p:childTnLst>
                              <p:par>
                                <p:cTn id="43" presetID="42" presetClass="entr" presetSubtype="0" fill="hold" grpId="0" nodeType="after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fade">
                                      <p:cBhvr>
                                        <p:cTn id="45" dur="1000"/>
                                        <p:tgtEl>
                                          <p:spTgt spid="28"/>
                                        </p:tgtEl>
                                      </p:cBhvr>
                                    </p:animEffect>
                                    <p:anim calcmode="lin" valueType="num">
                                      <p:cBhvr>
                                        <p:cTn id="46" dur="1000" fill="hold"/>
                                        <p:tgtEl>
                                          <p:spTgt spid="28"/>
                                        </p:tgtEl>
                                        <p:attrNameLst>
                                          <p:attrName>ppt_x</p:attrName>
                                        </p:attrNameLst>
                                      </p:cBhvr>
                                      <p:tavLst>
                                        <p:tav tm="0">
                                          <p:val>
                                            <p:strVal val="#ppt_x"/>
                                          </p:val>
                                        </p:tav>
                                        <p:tav tm="100000">
                                          <p:val>
                                            <p:strVal val="#ppt_x"/>
                                          </p:val>
                                        </p:tav>
                                      </p:tavLst>
                                    </p:anim>
                                    <p:anim calcmode="lin" valueType="num">
                                      <p:cBhvr>
                                        <p:cTn id="47" dur="1000" fill="hold"/>
                                        <p:tgtEl>
                                          <p:spTgt spid="28"/>
                                        </p:tgtEl>
                                        <p:attrNameLst>
                                          <p:attrName>ppt_y</p:attrName>
                                        </p:attrNameLst>
                                      </p:cBhvr>
                                      <p:tavLst>
                                        <p:tav tm="0">
                                          <p:val>
                                            <p:strVal val="#ppt_y+.1"/>
                                          </p:val>
                                        </p:tav>
                                        <p:tav tm="100000">
                                          <p:val>
                                            <p:strVal val="#ppt_y"/>
                                          </p:val>
                                        </p:tav>
                                      </p:tavLst>
                                    </p:anim>
                                  </p:childTnLst>
                                </p:cTn>
                              </p:par>
                            </p:childTnLst>
                          </p:cTn>
                        </p:par>
                        <p:par>
                          <p:cTn id="48" fill="hold">
                            <p:stCondLst>
                              <p:cond delay="3950"/>
                            </p:stCondLst>
                            <p:childTnLst>
                              <p:par>
                                <p:cTn id="49" presetID="47" presetClass="entr" presetSubtype="0"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fade">
                                      <p:cBhvr>
                                        <p:cTn id="51" dur="500"/>
                                        <p:tgtEl>
                                          <p:spTgt spid="23"/>
                                        </p:tgtEl>
                                      </p:cBhvr>
                                    </p:animEffect>
                                    <p:anim calcmode="lin" valueType="num">
                                      <p:cBhvr>
                                        <p:cTn id="52" dur="500" fill="hold"/>
                                        <p:tgtEl>
                                          <p:spTgt spid="23"/>
                                        </p:tgtEl>
                                        <p:attrNameLst>
                                          <p:attrName>ppt_x</p:attrName>
                                        </p:attrNameLst>
                                      </p:cBhvr>
                                      <p:tavLst>
                                        <p:tav tm="0">
                                          <p:val>
                                            <p:strVal val="#ppt_x"/>
                                          </p:val>
                                        </p:tav>
                                        <p:tav tm="100000">
                                          <p:val>
                                            <p:strVal val="#ppt_x"/>
                                          </p:val>
                                        </p:tav>
                                      </p:tavLst>
                                    </p:anim>
                                    <p:anim calcmode="lin" valueType="num">
                                      <p:cBhvr>
                                        <p:cTn id="53" dur="500" fill="hold"/>
                                        <p:tgtEl>
                                          <p:spTgt spid="23"/>
                                        </p:tgtEl>
                                        <p:attrNameLst>
                                          <p:attrName>ppt_y</p:attrName>
                                        </p:attrNameLst>
                                      </p:cBhvr>
                                      <p:tavLst>
                                        <p:tav tm="0">
                                          <p:val>
                                            <p:strVal val="#ppt_y-.1"/>
                                          </p:val>
                                        </p:tav>
                                        <p:tav tm="100000">
                                          <p:val>
                                            <p:strVal val="#ppt_y"/>
                                          </p:val>
                                        </p:tav>
                                      </p:tavLst>
                                    </p:anim>
                                  </p:childTnLst>
                                </p:cTn>
                              </p:par>
                            </p:childTnLst>
                          </p:cTn>
                        </p:par>
                        <p:par>
                          <p:cTn id="54" fill="hold">
                            <p:stCondLst>
                              <p:cond delay="4450"/>
                            </p:stCondLst>
                            <p:childTnLst>
                              <p:par>
                                <p:cTn id="55" presetID="49" presetClass="entr" presetSubtype="0" decel="100000" fill="hold" grpId="0" nodeType="afterEffect">
                                  <p:stCondLst>
                                    <p:cond delay="0"/>
                                  </p:stCondLst>
                                  <p:childTnLst>
                                    <p:set>
                                      <p:cBhvr>
                                        <p:cTn id="56" dur="1" fill="hold">
                                          <p:stCondLst>
                                            <p:cond delay="0"/>
                                          </p:stCondLst>
                                        </p:cTn>
                                        <p:tgtEl>
                                          <p:spTgt spid="26"/>
                                        </p:tgtEl>
                                        <p:attrNameLst>
                                          <p:attrName>style.visibility</p:attrName>
                                        </p:attrNameLst>
                                      </p:cBhvr>
                                      <p:to>
                                        <p:strVal val="visible"/>
                                      </p:to>
                                    </p:set>
                                    <p:anim calcmode="lin" valueType="num">
                                      <p:cBhvr>
                                        <p:cTn id="57" dur="500" fill="hold"/>
                                        <p:tgtEl>
                                          <p:spTgt spid="26"/>
                                        </p:tgtEl>
                                        <p:attrNameLst>
                                          <p:attrName>ppt_w</p:attrName>
                                        </p:attrNameLst>
                                      </p:cBhvr>
                                      <p:tavLst>
                                        <p:tav tm="0">
                                          <p:val>
                                            <p:fltVal val="0"/>
                                          </p:val>
                                        </p:tav>
                                        <p:tav tm="100000">
                                          <p:val>
                                            <p:strVal val="#ppt_w"/>
                                          </p:val>
                                        </p:tav>
                                      </p:tavLst>
                                    </p:anim>
                                    <p:anim calcmode="lin" valueType="num">
                                      <p:cBhvr>
                                        <p:cTn id="58" dur="500" fill="hold"/>
                                        <p:tgtEl>
                                          <p:spTgt spid="26"/>
                                        </p:tgtEl>
                                        <p:attrNameLst>
                                          <p:attrName>ppt_h</p:attrName>
                                        </p:attrNameLst>
                                      </p:cBhvr>
                                      <p:tavLst>
                                        <p:tav tm="0">
                                          <p:val>
                                            <p:fltVal val="0"/>
                                          </p:val>
                                        </p:tav>
                                        <p:tav tm="100000">
                                          <p:val>
                                            <p:strVal val="#ppt_h"/>
                                          </p:val>
                                        </p:tav>
                                      </p:tavLst>
                                    </p:anim>
                                    <p:anim calcmode="lin" valueType="num">
                                      <p:cBhvr>
                                        <p:cTn id="59" dur="500" fill="hold"/>
                                        <p:tgtEl>
                                          <p:spTgt spid="26"/>
                                        </p:tgtEl>
                                        <p:attrNameLst>
                                          <p:attrName>style.rotation</p:attrName>
                                        </p:attrNameLst>
                                      </p:cBhvr>
                                      <p:tavLst>
                                        <p:tav tm="0">
                                          <p:val>
                                            <p:fltVal val="360"/>
                                          </p:val>
                                        </p:tav>
                                        <p:tav tm="100000">
                                          <p:val>
                                            <p:fltVal val="0"/>
                                          </p:val>
                                        </p:tav>
                                      </p:tavLst>
                                    </p:anim>
                                    <p:animEffect transition="in" filter="fade">
                                      <p:cBhvr>
                                        <p:cTn id="60" dur="500"/>
                                        <p:tgtEl>
                                          <p:spTgt spid="26"/>
                                        </p:tgtEl>
                                      </p:cBhvr>
                                    </p:animEffect>
                                  </p:childTnLst>
                                </p:cTn>
                              </p:par>
                            </p:childTnLst>
                          </p:cTn>
                        </p:par>
                        <p:par>
                          <p:cTn id="61" fill="hold">
                            <p:stCondLst>
                              <p:cond delay="4950"/>
                            </p:stCondLst>
                            <p:childTnLst>
                              <p:par>
                                <p:cTn id="62" presetID="12" presetClass="entr" presetSubtype="2" fill="hold" grpId="0" nodeType="afterEffect">
                                  <p:stCondLst>
                                    <p:cond delay="0"/>
                                  </p:stCondLst>
                                  <p:childTnLst>
                                    <p:set>
                                      <p:cBhvr>
                                        <p:cTn id="63" dur="1" fill="hold">
                                          <p:stCondLst>
                                            <p:cond delay="0"/>
                                          </p:stCondLst>
                                        </p:cTn>
                                        <p:tgtEl>
                                          <p:spTgt spid="29"/>
                                        </p:tgtEl>
                                        <p:attrNameLst>
                                          <p:attrName>style.visibility</p:attrName>
                                        </p:attrNameLst>
                                      </p:cBhvr>
                                      <p:to>
                                        <p:strVal val="visible"/>
                                      </p:to>
                                    </p:set>
                                    <p:animEffect transition="in" filter="slide(fromRight)">
                                      <p:cBhvr>
                                        <p:cTn id="64"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0" grpId="0" animBg="1"/>
      <p:bldP spid="22" grpId="0" animBg="1"/>
      <p:bldP spid="23" grpId="0" animBg="1"/>
      <p:bldP spid="24" grpId="0"/>
      <p:bldP spid="25" grpId="0"/>
      <p:bldP spid="26" grpId="0"/>
      <p:bldP spid="27" grpId="0"/>
      <p:bldP spid="28" grpId="0"/>
      <p:bldP spid="2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
        <p:nvSpPr>
          <p:cNvPr id="4" name="矩形 3"/>
          <p:cNvSpPr/>
          <p:nvPr/>
        </p:nvSpPr>
        <p:spPr>
          <a:xfrm>
            <a:off x="2307772" y="1611086"/>
            <a:ext cx="6836228" cy="1328057"/>
          </a:xfrm>
          <a:custGeom>
            <a:avLst/>
            <a:gdLst>
              <a:gd name="connsiteX0" fmla="*/ 0 w 9695543"/>
              <a:gd name="connsiteY0" fmla="*/ 0 h 1770743"/>
              <a:gd name="connsiteX1" fmla="*/ 9695543 w 9695543"/>
              <a:gd name="connsiteY1" fmla="*/ 0 h 1770743"/>
              <a:gd name="connsiteX2" fmla="*/ 9695543 w 9695543"/>
              <a:gd name="connsiteY2" fmla="*/ 1770743 h 1770743"/>
              <a:gd name="connsiteX3" fmla="*/ 0 w 9695543"/>
              <a:gd name="connsiteY3" fmla="*/ 1770743 h 1770743"/>
              <a:gd name="connsiteX4" fmla="*/ 0 w 9695543"/>
              <a:gd name="connsiteY4" fmla="*/ 0 h 1770743"/>
              <a:gd name="connsiteX0" fmla="*/ 580572 w 9695543"/>
              <a:gd name="connsiteY0" fmla="*/ 29029 h 1770743"/>
              <a:gd name="connsiteX1" fmla="*/ 9695543 w 9695543"/>
              <a:gd name="connsiteY1" fmla="*/ 0 h 1770743"/>
              <a:gd name="connsiteX2" fmla="*/ 9695543 w 9695543"/>
              <a:gd name="connsiteY2" fmla="*/ 1770743 h 1770743"/>
              <a:gd name="connsiteX3" fmla="*/ 0 w 9695543"/>
              <a:gd name="connsiteY3" fmla="*/ 1770743 h 1770743"/>
              <a:gd name="connsiteX4" fmla="*/ 580572 w 9695543"/>
              <a:gd name="connsiteY4" fmla="*/ 29029 h 1770743"/>
              <a:gd name="connsiteX0" fmla="*/ 0 w 9114971"/>
              <a:gd name="connsiteY0" fmla="*/ 29029 h 1770743"/>
              <a:gd name="connsiteX1" fmla="*/ 9114971 w 9114971"/>
              <a:gd name="connsiteY1" fmla="*/ 0 h 1770743"/>
              <a:gd name="connsiteX2" fmla="*/ 9114971 w 9114971"/>
              <a:gd name="connsiteY2" fmla="*/ 1770743 h 1770743"/>
              <a:gd name="connsiteX3" fmla="*/ 537028 w 9114971"/>
              <a:gd name="connsiteY3" fmla="*/ 1756228 h 1770743"/>
              <a:gd name="connsiteX4" fmla="*/ 0 w 9114971"/>
              <a:gd name="connsiteY4" fmla="*/ 29029 h 17707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4971" h="1770743">
                <a:moveTo>
                  <a:pt x="0" y="29029"/>
                </a:moveTo>
                <a:lnTo>
                  <a:pt x="9114971" y="0"/>
                </a:lnTo>
                <a:lnTo>
                  <a:pt x="9114971" y="1770743"/>
                </a:lnTo>
                <a:lnTo>
                  <a:pt x="537028" y="1756228"/>
                </a:lnTo>
                <a:lnTo>
                  <a:pt x="0" y="29029"/>
                </a:lnTo>
                <a:close/>
              </a:path>
            </a:pathLst>
          </a:cu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p>
        </p:txBody>
      </p:sp>
      <p:sp>
        <p:nvSpPr>
          <p:cNvPr id="2" name="五角星 1"/>
          <p:cNvSpPr/>
          <p:nvPr/>
        </p:nvSpPr>
        <p:spPr>
          <a:xfrm>
            <a:off x="1240971" y="1311354"/>
            <a:ext cx="2155372" cy="1927520"/>
          </a:xfrm>
          <a:prstGeom prst="star5">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p>
        </p:txBody>
      </p:sp>
      <p:sp>
        <p:nvSpPr>
          <p:cNvPr id="5" name="文本框 4"/>
          <p:cNvSpPr txBox="1"/>
          <p:nvPr/>
        </p:nvSpPr>
        <p:spPr>
          <a:xfrm>
            <a:off x="3797104" y="1611085"/>
            <a:ext cx="4185762" cy="1269578"/>
          </a:xfrm>
          <a:prstGeom prst="rect">
            <a:avLst/>
          </a:prstGeom>
          <a:noFill/>
        </p:spPr>
        <p:txBody>
          <a:bodyPr wrap="none" rtlCol="0">
            <a:spAutoFit/>
          </a:bodyPr>
          <a:lstStyle/>
          <a:p>
            <a:pPr algn="ctr">
              <a:lnSpc>
                <a:spcPct val="150000"/>
              </a:lnSpc>
            </a:pPr>
            <a:r>
              <a:rPr lang="zh-CN" altLang="en-US" sz="2700" b="1" dirty="0">
                <a:solidFill>
                  <a:srgbClr val="FFC000"/>
                </a:solidFill>
                <a:latin typeface="微软雅黑" panose="020B0503020204020204" pitchFamily="34" charset="-122"/>
                <a:ea typeface="微软雅黑" panose="020B0503020204020204" pitchFamily="34" charset="-122"/>
              </a:rPr>
              <a:t>第三部分主题</a:t>
            </a:r>
            <a:endParaRPr lang="en-US" altLang="zh-CN" sz="2700" b="1" dirty="0">
              <a:solidFill>
                <a:srgbClr val="FFC000"/>
              </a:solidFill>
              <a:latin typeface="微软雅黑" panose="020B0503020204020204" pitchFamily="34" charset="-122"/>
              <a:ea typeface="微软雅黑" panose="020B0503020204020204" pitchFamily="34" charset="-122"/>
            </a:endParaRPr>
          </a:p>
          <a:p>
            <a:pPr algn="ctr">
              <a:lnSpc>
                <a:spcPct val="150000"/>
              </a:lnSpc>
            </a:pPr>
            <a:r>
              <a:rPr lang="zh-CN" altLang="en-US" sz="2400" b="1" dirty="0">
                <a:solidFill>
                  <a:srgbClr val="FFC000"/>
                </a:solidFill>
                <a:latin typeface="微软雅黑" panose="020B0503020204020204" pitchFamily="34" charset="-122"/>
                <a:ea typeface="微软雅黑" panose="020B0503020204020204" pitchFamily="34" charset="-122"/>
              </a:rPr>
              <a:t>单击此处添加您的党支部名称</a:t>
            </a:r>
          </a:p>
        </p:txBody>
      </p:sp>
    </p:spTree>
    <p:extLst>
      <p:ext uri="{BB962C8B-B14F-4D97-AF65-F5344CB8AC3E}">
        <p14:creationId xmlns:p14="http://schemas.microsoft.com/office/powerpoint/2010/main" xmlns="" val="1012404953"/>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par>
                          <p:cTn id="11" fill="hold">
                            <p:stCondLst>
                              <p:cond delay="500"/>
                            </p:stCondLst>
                            <p:childTnLst>
                              <p:par>
                                <p:cTn id="12" presetID="22" presetClass="entr" presetSubtype="4"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par>
                          <p:cTn id="15" fill="hold">
                            <p:stCondLst>
                              <p:cond delay="10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5"/>
                                        </p:tgtEl>
                                        <p:attrNameLst>
                                          <p:attrName>ppt_y</p:attrName>
                                        </p:attrNameLst>
                                      </p:cBhvr>
                                      <p:tavLst>
                                        <p:tav tm="0">
                                          <p:val>
                                            <p:strVal val="#ppt_y"/>
                                          </p:val>
                                        </p:tav>
                                        <p:tav tm="100000">
                                          <p:val>
                                            <p:strVal val="#ppt_y"/>
                                          </p:val>
                                        </p:tav>
                                      </p:tavLst>
                                    </p:anim>
                                    <p:anim calcmode="lin" valueType="num">
                                      <p:cBhvr>
                                        <p:cTn id="20"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animBg="1"/>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 Box 55"/>
          <p:cNvSpPr txBox="1">
            <a:spLocks noChangeArrowheads="1"/>
          </p:cNvSpPr>
          <p:nvPr/>
        </p:nvSpPr>
        <p:spPr bwMode="auto">
          <a:xfrm>
            <a:off x="952844" y="139512"/>
            <a:ext cx="2467030" cy="52319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a:latin typeface="微软雅黑" panose="020B0503020204020204" pitchFamily="34" charset="-122"/>
                <a:ea typeface="微软雅黑" panose="020B0503020204020204" pitchFamily="34" charset="-122"/>
              </a:rPr>
              <a:t>点击修改标题</a:t>
            </a:r>
          </a:p>
        </p:txBody>
      </p:sp>
      <p:sp>
        <p:nvSpPr>
          <p:cNvPr id="37" name="TextBox 36"/>
          <p:cNvSpPr txBox="1"/>
          <p:nvPr/>
        </p:nvSpPr>
        <p:spPr>
          <a:xfrm>
            <a:off x="2461048" y="1025897"/>
            <a:ext cx="5567336" cy="1384995"/>
          </a:xfrm>
          <a:prstGeom prst="rect">
            <a:avLst/>
          </a:prstGeom>
          <a:noFill/>
        </p:spPr>
        <p:txBody>
          <a:bodyPr wrap="square" rtlCol="0">
            <a:spAutoFit/>
          </a:bodyPr>
          <a:lstStyle/>
          <a:p>
            <a:pPr>
              <a:lnSpc>
                <a:spcPct val="150000"/>
              </a:lnSpc>
            </a:pPr>
            <a:r>
              <a:rPr lang="zh-CN" altLang="en-US" sz="2000" dirty="0">
                <a:solidFill>
                  <a:schemeClr val="tx1">
                    <a:lumMod val="85000"/>
                    <a:lumOff val="15000"/>
                  </a:schemeClr>
                </a:solidFill>
                <a:latin typeface="方正黑体简体" panose="02010601030101010101" pitchFamily="2" charset="-122"/>
                <a:ea typeface="方正黑体简体" panose="02010601030101010101" pitchFamily="2" charset="-122"/>
              </a:rPr>
              <a:t>说明性文字</a:t>
            </a:r>
            <a:endParaRPr lang="en-US" altLang="zh-CN" sz="2000" dirty="0">
              <a:solidFill>
                <a:schemeClr val="tx1">
                  <a:lumMod val="85000"/>
                  <a:lumOff val="15000"/>
                </a:schemeClr>
              </a:solidFill>
              <a:latin typeface="方正黑体简体" panose="02010601030101010101" pitchFamily="2" charset="-122"/>
              <a:ea typeface="方正黑体简体" panose="02010601030101010101" pitchFamily="2" charset="-122"/>
            </a:endParaRPr>
          </a:p>
          <a:p>
            <a:pPr>
              <a:lnSpc>
                <a:spcPct val="150000"/>
              </a:lnSpc>
            </a:pPr>
            <a:r>
              <a:rPr lang="zh-CN" altLang="en-US" sz="1200" dirty="0">
                <a:solidFill>
                  <a:schemeClr val="tx1">
                    <a:lumMod val="85000"/>
                    <a:lumOff val="15000"/>
                  </a:schemeClr>
                </a:solidFill>
                <a:latin typeface="方正黑体简体" panose="02010601030101010101" pitchFamily="2" charset="-122"/>
                <a:ea typeface="方正黑体简体" panose="02010601030101010101" pitchFamily="2" charset="-122"/>
              </a:rPr>
              <a:t>文字说明性文字说明性文字说明性文字说明性文字说明性文字说明性文字说明性文字说明性文字说明性文字说明性文字说明性文字说明性文字说字说明性文字</a:t>
            </a:r>
          </a:p>
          <a:p>
            <a:pPr>
              <a:lnSpc>
                <a:spcPct val="150000"/>
              </a:lnSpc>
            </a:pPr>
            <a:endParaRPr lang="zh-CN" altLang="en-US" sz="1200" dirty="0">
              <a:solidFill>
                <a:schemeClr val="tx1">
                  <a:lumMod val="85000"/>
                  <a:lumOff val="15000"/>
                </a:schemeClr>
              </a:solidFill>
              <a:latin typeface="方正黑体简体" panose="02010601030101010101" pitchFamily="2" charset="-122"/>
              <a:ea typeface="方正黑体简体" panose="02010601030101010101" pitchFamily="2" charset="-122"/>
            </a:endParaRPr>
          </a:p>
        </p:txBody>
      </p:sp>
      <p:grpSp>
        <p:nvGrpSpPr>
          <p:cNvPr id="38" name="组合 37"/>
          <p:cNvGrpSpPr/>
          <p:nvPr/>
        </p:nvGrpSpPr>
        <p:grpSpPr>
          <a:xfrm>
            <a:off x="1270483" y="1107811"/>
            <a:ext cx="1048470" cy="1048470"/>
            <a:chOff x="2280387" y="2060848"/>
            <a:chExt cx="1894500" cy="1894500"/>
          </a:xfrm>
          <a:solidFill>
            <a:srgbClr val="0070C0"/>
          </a:solidFill>
        </p:grpSpPr>
        <p:sp>
          <p:nvSpPr>
            <p:cNvPr id="72" name="椭圆 71"/>
            <p:cNvSpPr/>
            <p:nvPr/>
          </p:nvSpPr>
          <p:spPr>
            <a:xfrm>
              <a:off x="2446695" y="2227156"/>
              <a:ext cx="1561885" cy="1561885"/>
            </a:xfrm>
            <a:prstGeom prst="ellips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1800" b="1" dirty="0">
                  <a:latin typeface="微软雅黑" pitchFamily="34" charset="-122"/>
                  <a:ea typeface="微软雅黑" pitchFamily="34" charset="-122"/>
                </a:rPr>
                <a:t>文本</a:t>
              </a:r>
            </a:p>
          </p:txBody>
        </p:sp>
        <p:sp>
          <p:nvSpPr>
            <p:cNvPr id="73" name="椭圆 72"/>
            <p:cNvSpPr/>
            <p:nvPr/>
          </p:nvSpPr>
          <p:spPr>
            <a:xfrm>
              <a:off x="2280387" y="2060848"/>
              <a:ext cx="1894500" cy="1894500"/>
            </a:xfrm>
            <a:prstGeom prst="ellipse">
              <a:avLst/>
            </a:prstGeom>
            <a:noFill/>
            <a:ln>
              <a:solidFill>
                <a:srgbClr val="A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itchFamily="34" charset="-122"/>
                <a:ea typeface="微软雅黑" pitchFamily="34" charset="-122"/>
              </a:endParaRPr>
            </a:p>
          </p:txBody>
        </p:sp>
      </p:grpSp>
      <p:sp>
        <p:nvSpPr>
          <p:cNvPr id="74" name="TextBox 73"/>
          <p:cNvSpPr txBox="1"/>
          <p:nvPr/>
        </p:nvSpPr>
        <p:spPr>
          <a:xfrm>
            <a:off x="2461048" y="2211711"/>
            <a:ext cx="5567336" cy="1384995"/>
          </a:xfrm>
          <a:prstGeom prst="rect">
            <a:avLst/>
          </a:prstGeom>
          <a:noFill/>
        </p:spPr>
        <p:txBody>
          <a:bodyPr wrap="square" rtlCol="0">
            <a:spAutoFit/>
          </a:bodyPr>
          <a:lstStyle/>
          <a:p>
            <a:pPr>
              <a:lnSpc>
                <a:spcPct val="150000"/>
              </a:lnSpc>
            </a:pPr>
            <a:r>
              <a:rPr lang="zh-CN" altLang="en-US" sz="2000" dirty="0">
                <a:solidFill>
                  <a:schemeClr val="tx1">
                    <a:lumMod val="85000"/>
                    <a:lumOff val="15000"/>
                  </a:schemeClr>
                </a:solidFill>
                <a:latin typeface="方正黑体简体" panose="02010601030101010101" pitchFamily="2" charset="-122"/>
                <a:ea typeface="方正黑体简体" panose="02010601030101010101" pitchFamily="2" charset="-122"/>
              </a:rPr>
              <a:t>说明性文字</a:t>
            </a:r>
            <a:endParaRPr lang="en-US" altLang="zh-CN" sz="2000" dirty="0">
              <a:solidFill>
                <a:schemeClr val="tx1">
                  <a:lumMod val="85000"/>
                  <a:lumOff val="15000"/>
                </a:schemeClr>
              </a:solidFill>
              <a:latin typeface="方正黑体简体" panose="02010601030101010101" pitchFamily="2" charset="-122"/>
              <a:ea typeface="方正黑体简体" panose="02010601030101010101" pitchFamily="2" charset="-122"/>
            </a:endParaRPr>
          </a:p>
          <a:p>
            <a:pPr>
              <a:lnSpc>
                <a:spcPct val="150000"/>
              </a:lnSpc>
            </a:pPr>
            <a:r>
              <a:rPr lang="zh-CN" altLang="en-US" sz="1200" dirty="0">
                <a:solidFill>
                  <a:schemeClr val="tx1">
                    <a:lumMod val="85000"/>
                    <a:lumOff val="15000"/>
                  </a:schemeClr>
                </a:solidFill>
                <a:latin typeface="方正黑体简体" panose="02010601030101010101" pitchFamily="2" charset="-122"/>
                <a:ea typeface="方正黑体简体" panose="02010601030101010101" pitchFamily="2" charset="-122"/>
              </a:rPr>
              <a:t>文字说明性文字说明性文字说明性文字说明性文字说明性文字说明性文字说明性文字说明性文字说明性文字说明性文字说明性文字说明性文字说字说明性文字</a:t>
            </a:r>
          </a:p>
          <a:p>
            <a:pPr>
              <a:lnSpc>
                <a:spcPct val="150000"/>
              </a:lnSpc>
            </a:pPr>
            <a:endParaRPr lang="zh-CN" altLang="en-US" sz="1200" dirty="0">
              <a:solidFill>
                <a:schemeClr val="tx1">
                  <a:lumMod val="85000"/>
                  <a:lumOff val="15000"/>
                </a:schemeClr>
              </a:solidFill>
              <a:latin typeface="方正黑体简体" panose="02010601030101010101" pitchFamily="2" charset="-122"/>
              <a:ea typeface="方正黑体简体" panose="02010601030101010101" pitchFamily="2" charset="-122"/>
            </a:endParaRPr>
          </a:p>
        </p:txBody>
      </p:sp>
      <p:grpSp>
        <p:nvGrpSpPr>
          <p:cNvPr id="75" name="组合 74"/>
          <p:cNvGrpSpPr/>
          <p:nvPr/>
        </p:nvGrpSpPr>
        <p:grpSpPr>
          <a:xfrm>
            <a:off x="1270483" y="2293625"/>
            <a:ext cx="1048470" cy="1048470"/>
            <a:chOff x="1331640" y="2365633"/>
            <a:chExt cx="1048470" cy="1048470"/>
          </a:xfrm>
        </p:grpSpPr>
        <p:sp>
          <p:nvSpPr>
            <p:cNvPr id="76" name="椭圆 75"/>
            <p:cNvSpPr/>
            <p:nvPr/>
          </p:nvSpPr>
          <p:spPr>
            <a:xfrm>
              <a:off x="1423680" y="2457673"/>
              <a:ext cx="864391" cy="864391"/>
            </a:xfrm>
            <a:prstGeom prst="ellips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1800" b="1" dirty="0">
                  <a:latin typeface="微软雅黑" pitchFamily="34" charset="-122"/>
                  <a:ea typeface="微软雅黑" pitchFamily="34" charset="-122"/>
                </a:rPr>
                <a:t>文本</a:t>
              </a:r>
            </a:p>
          </p:txBody>
        </p:sp>
        <p:sp>
          <p:nvSpPr>
            <p:cNvPr id="77" name="椭圆 76"/>
            <p:cNvSpPr/>
            <p:nvPr/>
          </p:nvSpPr>
          <p:spPr>
            <a:xfrm>
              <a:off x="1331640" y="2365633"/>
              <a:ext cx="1048470" cy="1048470"/>
            </a:xfrm>
            <a:prstGeom prst="ellipse">
              <a:avLst/>
            </a:prstGeom>
            <a:noFill/>
            <a:ln>
              <a:solidFill>
                <a:srgbClr val="A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itchFamily="34" charset="-122"/>
                <a:ea typeface="微软雅黑" pitchFamily="34" charset="-122"/>
              </a:endParaRPr>
            </a:p>
          </p:txBody>
        </p:sp>
      </p:grpSp>
      <p:sp>
        <p:nvSpPr>
          <p:cNvPr id="78" name="TextBox 77"/>
          <p:cNvSpPr txBox="1"/>
          <p:nvPr/>
        </p:nvSpPr>
        <p:spPr>
          <a:xfrm>
            <a:off x="2461048" y="3419004"/>
            <a:ext cx="5567336" cy="1384995"/>
          </a:xfrm>
          <a:prstGeom prst="rect">
            <a:avLst/>
          </a:prstGeom>
          <a:noFill/>
        </p:spPr>
        <p:txBody>
          <a:bodyPr wrap="square" rtlCol="0">
            <a:spAutoFit/>
          </a:bodyPr>
          <a:lstStyle/>
          <a:p>
            <a:pPr>
              <a:lnSpc>
                <a:spcPct val="150000"/>
              </a:lnSpc>
            </a:pPr>
            <a:r>
              <a:rPr lang="zh-CN" altLang="en-US" sz="2000" dirty="0">
                <a:solidFill>
                  <a:schemeClr val="tx1">
                    <a:lumMod val="85000"/>
                    <a:lumOff val="15000"/>
                  </a:schemeClr>
                </a:solidFill>
                <a:latin typeface="方正黑体简体" panose="02010601030101010101" pitchFamily="2" charset="-122"/>
                <a:ea typeface="方正黑体简体" panose="02010601030101010101" pitchFamily="2" charset="-122"/>
              </a:rPr>
              <a:t>说明性文字</a:t>
            </a:r>
            <a:endParaRPr lang="en-US" altLang="zh-CN" sz="2000" dirty="0">
              <a:solidFill>
                <a:schemeClr val="tx1">
                  <a:lumMod val="85000"/>
                  <a:lumOff val="15000"/>
                </a:schemeClr>
              </a:solidFill>
              <a:latin typeface="方正黑体简体" panose="02010601030101010101" pitchFamily="2" charset="-122"/>
              <a:ea typeface="方正黑体简体" panose="02010601030101010101" pitchFamily="2" charset="-122"/>
            </a:endParaRPr>
          </a:p>
          <a:p>
            <a:pPr>
              <a:lnSpc>
                <a:spcPct val="150000"/>
              </a:lnSpc>
            </a:pPr>
            <a:r>
              <a:rPr lang="zh-CN" altLang="en-US" sz="1200" dirty="0">
                <a:solidFill>
                  <a:schemeClr val="tx1">
                    <a:lumMod val="85000"/>
                    <a:lumOff val="15000"/>
                  </a:schemeClr>
                </a:solidFill>
                <a:latin typeface="方正黑体简体" panose="02010601030101010101" pitchFamily="2" charset="-122"/>
                <a:ea typeface="方正黑体简体" panose="02010601030101010101" pitchFamily="2" charset="-122"/>
              </a:rPr>
              <a:t>文字说明性文字说明性文字说明性文字说明性文字说明性文字说明性文字说明性文字说明性文字说明性文字说明性文字说明性文字说明性文字说字说明性文字</a:t>
            </a:r>
          </a:p>
          <a:p>
            <a:pPr>
              <a:lnSpc>
                <a:spcPct val="150000"/>
              </a:lnSpc>
            </a:pPr>
            <a:endParaRPr lang="zh-CN" altLang="en-US" sz="1200" dirty="0">
              <a:solidFill>
                <a:schemeClr val="tx1">
                  <a:lumMod val="85000"/>
                  <a:lumOff val="15000"/>
                </a:schemeClr>
              </a:solidFill>
              <a:latin typeface="方正黑体简体" panose="02010601030101010101" pitchFamily="2" charset="-122"/>
              <a:ea typeface="方正黑体简体" panose="02010601030101010101" pitchFamily="2" charset="-122"/>
            </a:endParaRPr>
          </a:p>
        </p:txBody>
      </p:sp>
      <p:grpSp>
        <p:nvGrpSpPr>
          <p:cNvPr id="79" name="组合 78"/>
          <p:cNvGrpSpPr/>
          <p:nvPr/>
        </p:nvGrpSpPr>
        <p:grpSpPr>
          <a:xfrm>
            <a:off x="1270483" y="3500918"/>
            <a:ext cx="1048470" cy="1048470"/>
            <a:chOff x="2280387" y="2060848"/>
            <a:chExt cx="1894500" cy="1894500"/>
          </a:xfrm>
        </p:grpSpPr>
        <p:sp>
          <p:nvSpPr>
            <p:cNvPr id="80" name="椭圆 79"/>
            <p:cNvSpPr/>
            <p:nvPr/>
          </p:nvSpPr>
          <p:spPr>
            <a:xfrm>
              <a:off x="2446695" y="2227156"/>
              <a:ext cx="1561885" cy="1561885"/>
            </a:xfrm>
            <a:prstGeom prst="ellips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1800" b="1" dirty="0">
                  <a:latin typeface="微软雅黑" pitchFamily="34" charset="-122"/>
                  <a:ea typeface="微软雅黑" pitchFamily="34" charset="-122"/>
                </a:rPr>
                <a:t>文本</a:t>
              </a:r>
            </a:p>
          </p:txBody>
        </p:sp>
        <p:sp>
          <p:nvSpPr>
            <p:cNvPr id="81" name="椭圆 80"/>
            <p:cNvSpPr/>
            <p:nvPr/>
          </p:nvSpPr>
          <p:spPr>
            <a:xfrm>
              <a:off x="2280387" y="2060848"/>
              <a:ext cx="1894500" cy="1894500"/>
            </a:xfrm>
            <a:prstGeom prst="ellipse">
              <a:avLst/>
            </a:prstGeom>
            <a:noFill/>
            <a:ln>
              <a:solidFill>
                <a:srgbClr val="A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itchFamily="34" charset="-122"/>
                <a:ea typeface="微软雅黑" pitchFamily="34" charset="-122"/>
              </a:endParaRPr>
            </a:p>
          </p:txBody>
        </p:sp>
      </p:grpSp>
    </p:spTree>
    <p:extLst>
      <p:ext uri="{BB962C8B-B14F-4D97-AF65-F5344CB8AC3E}">
        <p14:creationId xmlns:p14="http://schemas.microsoft.com/office/powerpoint/2010/main" xmlns="" val="3235042529"/>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6"/>
                                        </p:tgtEl>
                                        <p:attrNameLst>
                                          <p:attrName>ppt_y</p:attrName>
                                        </p:attrNameLst>
                                      </p:cBhvr>
                                      <p:tavLst>
                                        <p:tav tm="0">
                                          <p:val>
                                            <p:strVal val="#ppt_y"/>
                                          </p:val>
                                        </p:tav>
                                        <p:tav tm="100000">
                                          <p:val>
                                            <p:strVal val="#ppt_y"/>
                                          </p:val>
                                        </p:tav>
                                      </p:tavLst>
                                    </p:anim>
                                    <p:anim calcmode="lin" valueType="num">
                                      <p:cBhvr>
                                        <p:cTn id="9"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6"/>
                                        </p:tgtEl>
                                      </p:cBhvr>
                                    </p:animEffect>
                                  </p:childTnLst>
                                </p:cTn>
                              </p:par>
                            </p:childTnLst>
                          </p:cTn>
                        </p:par>
                        <p:par>
                          <p:cTn id="12" fill="hold">
                            <p:stCondLst>
                              <p:cond delay="750"/>
                            </p:stCondLst>
                            <p:childTnLst>
                              <p:par>
                                <p:cTn id="13" presetID="21" presetClass="entr" presetSubtype="1" fill="hold"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wheel(1)">
                                      <p:cBhvr>
                                        <p:cTn id="15" dur="500"/>
                                        <p:tgtEl>
                                          <p:spTgt spid="38"/>
                                        </p:tgtEl>
                                      </p:cBhvr>
                                    </p:animEffect>
                                  </p:childTnLst>
                                </p:cTn>
                              </p:par>
                            </p:childTnLst>
                          </p:cTn>
                        </p:par>
                        <p:par>
                          <p:cTn id="16" fill="hold">
                            <p:stCondLst>
                              <p:cond delay="1250"/>
                            </p:stCondLst>
                            <p:childTnLst>
                              <p:par>
                                <p:cTn id="17" presetID="22" presetClass="entr" presetSubtype="8"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wipe(left)">
                                      <p:cBhvr>
                                        <p:cTn id="19" dur="500"/>
                                        <p:tgtEl>
                                          <p:spTgt spid="37"/>
                                        </p:tgtEl>
                                      </p:cBhvr>
                                    </p:animEffect>
                                  </p:childTnLst>
                                </p:cTn>
                              </p:par>
                            </p:childTnLst>
                          </p:cTn>
                        </p:par>
                        <p:par>
                          <p:cTn id="20" fill="hold">
                            <p:stCondLst>
                              <p:cond delay="1750"/>
                            </p:stCondLst>
                            <p:childTnLst>
                              <p:par>
                                <p:cTn id="21" presetID="21" presetClass="entr" presetSubtype="1" fill="hold" nodeType="afterEffect">
                                  <p:stCondLst>
                                    <p:cond delay="0"/>
                                  </p:stCondLst>
                                  <p:childTnLst>
                                    <p:set>
                                      <p:cBhvr>
                                        <p:cTn id="22" dur="1" fill="hold">
                                          <p:stCondLst>
                                            <p:cond delay="0"/>
                                          </p:stCondLst>
                                        </p:cTn>
                                        <p:tgtEl>
                                          <p:spTgt spid="75"/>
                                        </p:tgtEl>
                                        <p:attrNameLst>
                                          <p:attrName>style.visibility</p:attrName>
                                        </p:attrNameLst>
                                      </p:cBhvr>
                                      <p:to>
                                        <p:strVal val="visible"/>
                                      </p:to>
                                    </p:set>
                                    <p:animEffect transition="in" filter="wheel(1)">
                                      <p:cBhvr>
                                        <p:cTn id="23" dur="500"/>
                                        <p:tgtEl>
                                          <p:spTgt spid="75"/>
                                        </p:tgtEl>
                                      </p:cBhvr>
                                    </p:animEffect>
                                  </p:childTnLst>
                                </p:cTn>
                              </p:par>
                            </p:childTnLst>
                          </p:cTn>
                        </p:par>
                        <p:par>
                          <p:cTn id="24" fill="hold">
                            <p:stCondLst>
                              <p:cond delay="2250"/>
                            </p:stCondLst>
                            <p:childTnLst>
                              <p:par>
                                <p:cTn id="25" presetID="22" presetClass="entr" presetSubtype="8" fill="hold" grpId="0" nodeType="afterEffect">
                                  <p:stCondLst>
                                    <p:cond delay="0"/>
                                  </p:stCondLst>
                                  <p:childTnLst>
                                    <p:set>
                                      <p:cBhvr>
                                        <p:cTn id="26" dur="1" fill="hold">
                                          <p:stCondLst>
                                            <p:cond delay="0"/>
                                          </p:stCondLst>
                                        </p:cTn>
                                        <p:tgtEl>
                                          <p:spTgt spid="74"/>
                                        </p:tgtEl>
                                        <p:attrNameLst>
                                          <p:attrName>style.visibility</p:attrName>
                                        </p:attrNameLst>
                                      </p:cBhvr>
                                      <p:to>
                                        <p:strVal val="visible"/>
                                      </p:to>
                                    </p:set>
                                    <p:animEffect transition="in" filter="wipe(left)">
                                      <p:cBhvr>
                                        <p:cTn id="27" dur="500"/>
                                        <p:tgtEl>
                                          <p:spTgt spid="74"/>
                                        </p:tgtEl>
                                      </p:cBhvr>
                                    </p:animEffect>
                                  </p:childTnLst>
                                </p:cTn>
                              </p:par>
                            </p:childTnLst>
                          </p:cTn>
                        </p:par>
                        <p:par>
                          <p:cTn id="28" fill="hold">
                            <p:stCondLst>
                              <p:cond delay="2750"/>
                            </p:stCondLst>
                            <p:childTnLst>
                              <p:par>
                                <p:cTn id="29" presetID="21" presetClass="entr" presetSubtype="1" fill="hold" nodeType="afterEffect">
                                  <p:stCondLst>
                                    <p:cond delay="0"/>
                                  </p:stCondLst>
                                  <p:childTnLst>
                                    <p:set>
                                      <p:cBhvr>
                                        <p:cTn id="30" dur="1" fill="hold">
                                          <p:stCondLst>
                                            <p:cond delay="0"/>
                                          </p:stCondLst>
                                        </p:cTn>
                                        <p:tgtEl>
                                          <p:spTgt spid="79"/>
                                        </p:tgtEl>
                                        <p:attrNameLst>
                                          <p:attrName>style.visibility</p:attrName>
                                        </p:attrNameLst>
                                      </p:cBhvr>
                                      <p:to>
                                        <p:strVal val="visible"/>
                                      </p:to>
                                    </p:set>
                                    <p:animEffect transition="in" filter="wheel(1)">
                                      <p:cBhvr>
                                        <p:cTn id="31" dur="500"/>
                                        <p:tgtEl>
                                          <p:spTgt spid="79"/>
                                        </p:tgtEl>
                                      </p:cBhvr>
                                    </p:animEffect>
                                  </p:childTnLst>
                                </p:cTn>
                              </p:par>
                            </p:childTnLst>
                          </p:cTn>
                        </p:par>
                        <p:par>
                          <p:cTn id="32" fill="hold">
                            <p:stCondLst>
                              <p:cond delay="3250"/>
                            </p:stCondLst>
                            <p:childTnLst>
                              <p:par>
                                <p:cTn id="33" presetID="22" presetClass="entr" presetSubtype="8" fill="hold" grpId="0" nodeType="afterEffect">
                                  <p:stCondLst>
                                    <p:cond delay="0"/>
                                  </p:stCondLst>
                                  <p:childTnLst>
                                    <p:set>
                                      <p:cBhvr>
                                        <p:cTn id="34" dur="1" fill="hold">
                                          <p:stCondLst>
                                            <p:cond delay="0"/>
                                          </p:stCondLst>
                                        </p:cTn>
                                        <p:tgtEl>
                                          <p:spTgt spid="78"/>
                                        </p:tgtEl>
                                        <p:attrNameLst>
                                          <p:attrName>style.visibility</p:attrName>
                                        </p:attrNameLst>
                                      </p:cBhvr>
                                      <p:to>
                                        <p:strVal val="visible"/>
                                      </p:to>
                                    </p:set>
                                    <p:animEffect transition="in" filter="wipe(left)">
                                      <p:cBhvr>
                                        <p:cTn id="35"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74" grpId="0"/>
      <p:bldP spid="7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Box 55"/>
          <p:cNvSpPr txBox="1">
            <a:spLocks noChangeArrowheads="1"/>
          </p:cNvSpPr>
          <p:nvPr/>
        </p:nvSpPr>
        <p:spPr bwMode="auto">
          <a:xfrm>
            <a:off x="952843" y="139512"/>
            <a:ext cx="2462888" cy="52319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a:latin typeface="微软雅黑" panose="020B0503020204020204" pitchFamily="34" charset="-122"/>
                <a:ea typeface="微软雅黑" panose="020B0503020204020204" pitchFamily="34" charset="-122"/>
              </a:rPr>
              <a:t> </a:t>
            </a:r>
          </a:p>
        </p:txBody>
      </p:sp>
      <p:sp>
        <p:nvSpPr>
          <p:cNvPr id="16" name="椭圆 15"/>
          <p:cNvSpPr/>
          <p:nvPr/>
        </p:nvSpPr>
        <p:spPr>
          <a:xfrm>
            <a:off x="1021745" y="1176190"/>
            <a:ext cx="1940841" cy="1940771"/>
          </a:xfrm>
          <a:prstGeom prst="ellips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sz="1800">
              <a:solidFill>
                <a:schemeClr val="tx1"/>
              </a:solidFill>
            </a:endParaRPr>
          </a:p>
        </p:txBody>
      </p:sp>
      <p:sp>
        <p:nvSpPr>
          <p:cNvPr id="17" name="椭圆 16"/>
          <p:cNvSpPr/>
          <p:nvPr/>
        </p:nvSpPr>
        <p:spPr>
          <a:xfrm>
            <a:off x="905135" y="1059583"/>
            <a:ext cx="2174063" cy="2173985"/>
          </a:xfrm>
          <a:prstGeom prst="ellipse">
            <a:avLst/>
          </a:prstGeom>
          <a:noFill/>
          <a:ln>
            <a:solidFill>
              <a:srgbClr val="AC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sz="1800">
              <a:solidFill>
                <a:schemeClr val="tx1"/>
              </a:solidFill>
            </a:endParaRPr>
          </a:p>
        </p:txBody>
      </p:sp>
      <p:sp>
        <p:nvSpPr>
          <p:cNvPr id="18" name="矩形 17"/>
          <p:cNvSpPr/>
          <p:nvPr/>
        </p:nvSpPr>
        <p:spPr>
          <a:xfrm>
            <a:off x="1146203" y="1652044"/>
            <a:ext cx="1691926" cy="1099800"/>
          </a:xfrm>
          <a:prstGeom prst="rect">
            <a:avLst/>
          </a:prstGeom>
        </p:spPr>
        <p:txBody>
          <a:bodyPr wrap="square" lIns="98565" tIns="49282" rIns="98565" bIns="49282">
            <a:spAutoFit/>
          </a:bodyPr>
          <a:lstStyle/>
          <a:p>
            <a:pPr lvl="0" algn="ctr"/>
            <a:r>
              <a:rPr lang="zh-CN" altLang="en-US" sz="2600" b="1" dirty="0">
                <a:solidFill>
                  <a:schemeClr val="bg1"/>
                </a:solidFill>
                <a:latin typeface="微软雅黑" pitchFamily="34" charset="-122"/>
                <a:ea typeface="微软雅黑" pitchFamily="34" charset="-122"/>
              </a:rPr>
              <a:t>添加标题</a:t>
            </a:r>
            <a:endParaRPr lang="en-US" altLang="zh-CN" sz="2600" b="1" dirty="0">
              <a:solidFill>
                <a:schemeClr val="bg1"/>
              </a:solidFill>
              <a:latin typeface="微软雅黑" pitchFamily="34" charset="-122"/>
              <a:ea typeface="微软雅黑" pitchFamily="34" charset="-122"/>
            </a:endParaRPr>
          </a:p>
          <a:p>
            <a:pPr lvl="0" algn="ctr"/>
            <a:endParaRPr lang="en-US" altLang="zh-CN" sz="1300" dirty="0">
              <a:solidFill>
                <a:schemeClr val="bg1"/>
              </a:solidFill>
              <a:latin typeface="微软雅黑" pitchFamily="34" charset="-122"/>
              <a:ea typeface="微软雅黑" pitchFamily="34" charset="-122"/>
            </a:endParaRPr>
          </a:p>
          <a:p>
            <a:pPr lvl="0" algn="ctr"/>
            <a:r>
              <a:rPr lang="zh-CN" altLang="en-US" sz="1300" dirty="0">
                <a:solidFill>
                  <a:schemeClr val="bg1"/>
                </a:solidFill>
                <a:latin typeface="微软雅黑" pitchFamily="34" charset="-122"/>
                <a:ea typeface="微软雅黑" pitchFamily="34" charset="-122"/>
              </a:rPr>
              <a:t>此处添加详细的说明文字做简要说明</a:t>
            </a:r>
            <a:endParaRPr lang="en-US" altLang="zh-CN" sz="1300" dirty="0">
              <a:solidFill>
                <a:schemeClr val="bg1"/>
              </a:solidFill>
              <a:latin typeface="微软雅黑" pitchFamily="34" charset="-122"/>
              <a:ea typeface="微软雅黑" pitchFamily="34" charset="-122"/>
            </a:endParaRPr>
          </a:p>
        </p:txBody>
      </p:sp>
      <p:sp>
        <p:nvSpPr>
          <p:cNvPr id="19" name="文本框 7"/>
          <p:cNvSpPr txBox="1">
            <a:spLocks noChangeArrowheads="1"/>
          </p:cNvSpPr>
          <p:nvPr/>
        </p:nvSpPr>
        <p:spPr bwMode="auto">
          <a:xfrm>
            <a:off x="1015664" y="3466139"/>
            <a:ext cx="1953006" cy="11241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500" b="1" dirty="0">
                <a:latin typeface="微软雅黑" pitchFamily="34" charset="-122"/>
              </a:rPr>
              <a:t>添加文本信息</a:t>
            </a:r>
            <a:endParaRPr lang="en-US" altLang="zh-CN" sz="1500" b="1" dirty="0">
              <a:latin typeface="微软雅黑" pitchFamily="34" charset="-122"/>
            </a:endParaRPr>
          </a:p>
          <a:p>
            <a:pPr algn="ctr">
              <a:lnSpc>
                <a:spcPct val="150000"/>
              </a:lnSpc>
              <a:spcBef>
                <a:spcPts val="323"/>
              </a:spcBef>
            </a:pPr>
            <a:r>
              <a:rPr lang="zh-CN" altLang="en-US" sz="1300" dirty="0">
                <a:latin typeface="微软雅黑" pitchFamily="34" charset="-122"/>
              </a:rPr>
              <a:t>添加对图片的说明文字添加对图片的说明文字</a:t>
            </a:r>
          </a:p>
        </p:txBody>
      </p:sp>
      <p:sp>
        <p:nvSpPr>
          <p:cNvPr id="20" name="椭圆 19"/>
          <p:cNvSpPr/>
          <p:nvPr/>
        </p:nvSpPr>
        <p:spPr>
          <a:xfrm>
            <a:off x="3532343" y="1176190"/>
            <a:ext cx="1940841" cy="1940771"/>
          </a:xfrm>
          <a:prstGeom prst="ellips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sz="1800">
              <a:solidFill>
                <a:schemeClr val="tx1"/>
              </a:solidFill>
            </a:endParaRPr>
          </a:p>
        </p:txBody>
      </p:sp>
      <p:sp>
        <p:nvSpPr>
          <p:cNvPr id="21" name="椭圆 20"/>
          <p:cNvSpPr/>
          <p:nvPr/>
        </p:nvSpPr>
        <p:spPr>
          <a:xfrm>
            <a:off x="3415732" y="1059583"/>
            <a:ext cx="2174063" cy="2173985"/>
          </a:xfrm>
          <a:prstGeom prst="ellipse">
            <a:avLst/>
          </a:prstGeom>
          <a:noFill/>
          <a:ln>
            <a:solidFill>
              <a:srgbClr val="AC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sz="1800">
              <a:solidFill>
                <a:schemeClr val="tx1"/>
              </a:solidFill>
            </a:endParaRPr>
          </a:p>
        </p:txBody>
      </p:sp>
      <p:sp>
        <p:nvSpPr>
          <p:cNvPr id="22" name="矩形 21"/>
          <p:cNvSpPr/>
          <p:nvPr/>
        </p:nvSpPr>
        <p:spPr>
          <a:xfrm>
            <a:off x="3656799" y="1652044"/>
            <a:ext cx="1691926" cy="1066458"/>
          </a:xfrm>
          <a:prstGeom prst="rect">
            <a:avLst/>
          </a:prstGeom>
        </p:spPr>
        <p:txBody>
          <a:bodyPr wrap="square" lIns="98565" tIns="49282" rIns="98565" bIns="49282">
            <a:spAutoFit/>
          </a:bodyPr>
          <a:lstStyle/>
          <a:p>
            <a:pPr lvl="0" algn="ctr"/>
            <a:r>
              <a:rPr lang="zh-CN" altLang="en-US" sz="2600" b="1" dirty="0">
                <a:solidFill>
                  <a:schemeClr val="bg1"/>
                </a:solidFill>
                <a:latin typeface="微软雅黑" pitchFamily="34" charset="-122"/>
                <a:ea typeface="微软雅黑" pitchFamily="34" charset="-122"/>
              </a:rPr>
              <a:t>添加标题</a:t>
            </a:r>
            <a:endParaRPr lang="en-US" altLang="zh-CN" sz="2600" b="1" dirty="0">
              <a:solidFill>
                <a:schemeClr val="bg1"/>
              </a:solidFill>
              <a:latin typeface="微软雅黑" pitchFamily="34" charset="-122"/>
              <a:ea typeface="微软雅黑" pitchFamily="34" charset="-122"/>
            </a:endParaRPr>
          </a:p>
          <a:p>
            <a:pPr algn="ctr">
              <a:spcBef>
                <a:spcPts val="1294"/>
              </a:spcBef>
            </a:pPr>
            <a:r>
              <a:rPr lang="zh-CN" altLang="en-US" sz="1300" dirty="0">
                <a:solidFill>
                  <a:schemeClr val="bg1"/>
                </a:solidFill>
                <a:latin typeface="微软雅黑" pitchFamily="34" charset="-122"/>
                <a:ea typeface="微软雅黑" pitchFamily="34" charset="-122"/>
              </a:rPr>
              <a:t>此处添加详细的说明文字做简要说明</a:t>
            </a:r>
            <a:endParaRPr lang="en-US" altLang="zh-CN" sz="1300" dirty="0">
              <a:solidFill>
                <a:schemeClr val="bg1"/>
              </a:solidFill>
              <a:latin typeface="微软雅黑" pitchFamily="34" charset="-122"/>
              <a:ea typeface="微软雅黑" pitchFamily="34" charset="-122"/>
            </a:endParaRPr>
          </a:p>
        </p:txBody>
      </p:sp>
      <p:sp>
        <p:nvSpPr>
          <p:cNvPr id="23" name="文本框 7"/>
          <p:cNvSpPr txBox="1">
            <a:spLocks noChangeArrowheads="1"/>
          </p:cNvSpPr>
          <p:nvPr/>
        </p:nvSpPr>
        <p:spPr bwMode="auto">
          <a:xfrm>
            <a:off x="3526260" y="3466139"/>
            <a:ext cx="1953006" cy="11241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500" b="1" dirty="0">
                <a:latin typeface="微软雅黑" pitchFamily="34" charset="-122"/>
              </a:rPr>
              <a:t>添加文本信息</a:t>
            </a:r>
            <a:endParaRPr lang="en-US" altLang="zh-CN" sz="1500" b="1" dirty="0">
              <a:latin typeface="微软雅黑" pitchFamily="34" charset="-122"/>
            </a:endParaRPr>
          </a:p>
          <a:p>
            <a:pPr algn="ctr">
              <a:lnSpc>
                <a:spcPct val="150000"/>
              </a:lnSpc>
              <a:spcBef>
                <a:spcPts val="323"/>
              </a:spcBef>
            </a:pPr>
            <a:r>
              <a:rPr lang="zh-CN" altLang="en-US" sz="1300" dirty="0">
                <a:latin typeface="微软雅黑" pitchFamily="34" charset="-122"/>
              </a:rPr>
              <a:t>添加对图片的说明文字添加对图片的说明文字</a:t>
            </a:r>
          </a:p>
        </p:txBody>
      </p:sp>
      <p:sp>
        <p:nvSpPr>
          <p:cNvPr id="24" name="椭圆 23"/>
          <p:cNvSpPr/>
          <p:nvPr/>
        </p:nvSpPr>
        <p:spPr>
          <a:xfrm>
            <a:off x="6042941" y="1176190"/>
            <a:ext cx="1940841" cy="1940771"/>
          </a:xfrm>
          <a:prstGeom prst="ellips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sz="1800">
              <a:solidFill>
                <a:schemeClr val="tx1"/>
              </a:solidFill>
            </a:endParaRPr>
          </a:p>
        </p:txBody>
      </p:sp>
      <p:sp>
        <p:nvSpPr>
          <p:cNvPr id="25" name="椭圆 24"/>
          <p:cNvSpPr/>
          <p:nvPr/>
        </p:nvSpPr>
        <p:spPr>
          <a:xfrm>
            <a:off x="5926330" y="1059583"/>
            <a:ext cx="2174063" cy="2173985"/>
          </a:xfrm>
          <a:prstGeom prst="ellipse">
            <a:avLst/>
          </a:prstGeom>
          <a:noFill/>
          <a:ln>
            <a:solidFill>
              <a:srgbClr val="AC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sz="1800">
              <a:solidFill>
                <a:schemeClr val="tx1"/>
              </a:solidFill>
            </a:endParaRPr>
          </a:p>
        </p:txBody>
      </p:sp>
      <p:sp>
        <p:nvSpPr>
          <p:cNvPr id="26" name="矩形 25"/>
          <p:cNvSpPr/>
          <p:nvPr/>
        </p:nvSpPr>
        <p:spPr>
          <a:xfrm>
            <a:off x="6167397" y="1652044"/>
            <a:ext cx="1691926" cy="1066458"/>
          </a:xfrm>
          <a:prstGeom prst="rect">
            <a:avLst/>
          </a:prstGeom>
        </p:spPr>
        <p:txBody>
          <a:bodyPr wrap="square" lIns="98565" tIns="49282" rIns="98565" bIns="49282">
            <a:spAutoFit/>
          </a:bodyPr>
          <a:lstStyle/>
          <a:p>
            <a:pPr lvl="0" algn="ctr"/>
            <a:r>
              <a:rPr lang="zh-CN" altLang="en-US" sz="2600" b="1" dirty="0">
                <a:solidFill>
                  <a:schemeClr val="bg1"/>
                </a:solidFill>
                <a:latin typeface="微软雅黑" pitchFamily="34" charset="-122"/>
                <a:ea typeface="微软雅黑" pitchFamily="34" charset="-122"/>
              </a:rPr>
              <a:t>添加标题</a:t>
            </a:r>
            <a:endParaRPr lang="en-US" altLang="zh-CN" sz="2600" b="1" dirty="0">
              <a:solidFill>
                <a:schemeClr val="bg1"/>
              </a:solidFill>
              <a:latin typeface="微软雅黑" pitchFamily="34" charset="-122"/>
              <a:ea typeface="微软雅黑" pitchFamily="34" charset="-122"/>
            </a:endParaRPr>
          </a:p>
          <a:p>
            <a:pPr algn="ctr">
              <a:spcBef>
                <a:spcPts val="1294"/>
              </a:spcBef>
            </a:pPr>
            <a:r>
              <a:rPr lang="zh-CN" altLang="en-US" sz="1300" dirty="0">
                <a:solidFill>
                  <a:schemeClr val="bg1"/>
                </a:solidFill>
                <a:latin typeface="微软雅黑" pitchFamily="34" charset="-122"/>
                <a:ea typeface="微软雅黑" pitchFamily="34" charset="-122"/>
              </a:rPr>
              <a:t>此处添加详细的说明文字做简要说明</a:t>
            </a:r>
            <a:endParaRPr lang="en-US" altLang="zh-CN" sz="1300" dirty="0">
              <a:solidFill>
                <a:schemeClr val="bg1"/>
              </a:solidFill>
              <a:latin typeface="微软雅黑" pitchFamily="34" charset="-122"/>
              <a:ea typeface="微软雅黑" pitchFamily="34" charset="-122"/>
            </a:endParaRPr>
          </a:p>
        </p:txBody>
      </p:sp>
      <p:sp>
        <p:nvSpPr>
          <p:cNvPr id="27" name="文本框 7"/>
          <p:cNvSpPr txBox="1">
            <a:spLocks noChangeArrowheads="1"/>
          </p:cNvSpPr>
          <p:nvPr/>
        </p:nvSpPr>
        <p:spPr bwMode="auto">
          <a:xfrm>
            <a:off x="6036857" y="3466139"/>
            <a:ext cx="1953006" cy="11241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500" b="1" dirty="0">
                <a:latin typeface="微软雅黑" pitchFamily="34" charset="-122"/>
              </a:rPr>
              <a:t>添加文本信息</a:t>
            </a:r>
            <a:endParaRPr lang="en-US" altLang="zh-CN" sz="1500" b="1" dirty="0">
              <a:latin typeface="微软雅黑" pitchFamily="34" charset="-122"/>
            </a:endParaRPr>
          </a:p>
          <a:p>
            <a:pPr algn="ctr">
              <a:lnSpc>
                <a:spcPct val="150000"/>
              </a:lnSpc>
              <a:spcBef>
                <a:spcPts val="323"/>
              </a:spcBef>
            </a:pPr>
            <a:r>
              <a:rPr lang="zh-CN" altLang="en-US" sz="1300" dirty="0">
                <a:latin typeface="微软雅黑" pitchFamily="34" charset="-122"/>
              </a:rPr>
              <a:t>添加对图片的说明文字添加对图片的说明文字</a:t>
            </a:r>
          </a:p>
        </p:txBody>
      </p:sp>
    </p:spTree>
    <p:extLst>
      <p:ext uri="{BB962C8B-B14F-4D97-AF65-F5344CB8AC3E}">
        <p14:creationId xmlns:p14="http://schemas.microsoft.com/office/powerpoint/2010/main" xmlns="" val="1468384092"/>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5"/>
                                        </p:tgtEl>
                                        <p:attrNameLst>
                                          <p:attrName>ppt_y</p:attrName>
                                        </p:attrNameLst>
                                      </p:cBhvr>
                                      <p:tavLst>
                                        <p:tav tm="0">
                                          <p:val>
                                            <p:strVal val="#ppt_y"/>
                                          </p:val>
                                        </p:tav>
                                        <p:tav tm="100000">
                                          <p:val>
                                            <p:strVal val="#ppt_y"/>
                                          </p:val>
                                        </p:tav>
                                      </p:tavLst>
                                    </p:anim>
                                    <p:anim calcmode="lin" valueType="num">
                                      <p:cBhvr>
                                        <p:cTn id="9"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5"/>
                                        </p:tgtEl>
                                      </p:cBhvr>
                                    </p:animEffect>
                                  </p:childTnLst>
                                </p:cTn>
                              </p:par>
                            </p:childTnLst>
                          </p:cTn>
                        </p:par>
                        <p:par>
                          <p:cTn id="12" fill="hold">
                            <p:stCondLst>
                              <p:cond delay="450"/>
                            </p:stCondLst>
                            <p:childTnLst>
                              <p:par>
                                <p:cTn id="13" presetID="21" presetClass="entr" presetSubtype="1"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heel(1)">
                                      <p:cBhvr>
                                        <p:cTn id="15" dur="500"/>
                                        <p:tgtEl>
                                          <p:spTgt spid="17"/>
                                        </p:tgtEl>
                                      </p:cBhvr>
                                    </p:animEffect>
                                  </p:childTnLst>
                                </p:cTn>
                              </p:par>
                            </p:childTnLst>
                          </p:cTn>
                        </p:par>
                        <p:par>
                          <p:cTn id="16" fill="hold">
                            <p:stCondLst>
                              <p:cond delay="950"/>
                            </p:stCondLst>
                            <p:childTnLst>
                              <p:par>
                                <p:cTn id="17" presetID="21" presetClass="entr" presetSubtype="1"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heel(1)">
                                      <p:cBhvr>
                                        <p:cTn id="19" dur="500"/>
                                        <p:tgtEl>
                                          <p:spTgt spid="16"/>
                                        </p:tgtEl>
                                      </p:cBhvr>
                                    </p:animEffect>
                                  </p:childTnLst>
                                </p:cTn>
                              </p:par>
                            </p:childTnLst>
                          </p:cTn>
                        </p:par>
                        <p:par>
                          <p:cTn id="20" fill="hold">
                            <p:stCondLst>
                              <p:cond delay="1450"/>
                            </p:stCondLst>
                            <p:childTnLst>
                              <p:par>
                                <p:cTn id="21" presetID="53" presetClass="entr" presetSubtype="16"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ppt_w</p:attrName>
                                        </p:attrNameLst>
                                      </p:cBhvr>
                                      <p:tavLst>
                                        <p:tav tm="0">
                                          <p:val>
                                            <p:fltVal val="0"/>
                                          </p:val>
                                        </p:tav>
                                        <p:tav tm="100000">
                                          <p:val>
                                            <p:strVal val="#ppt_w"/>
                                          </p:val>
                                        </p:tav>
                                      </p:tavLst>
                                    </p:anim>
                                    <p:anim calcmode="lin" valueType="num">
                                      <p:cBhvr>
                                        <p:cTn id="24" dur="500" fill="hold"/>
                                        <p:tgtEl>
                                          <p:spTgt spid="18"/>
                                        </p:tgtEl>
                                        <p:attrNameLst>
                                          <p:attrName>ppt_h</p:attrName>
                                        </p:attrNameLst>
                                      </p:cBhvr>
                                      <p:tavLst>
                                        <p:tav tm="0">
                                          <p:val>
                                            <p:fltVal val="0"/>
                                          </p:val>
                                        </p:tav>
                                        <p:tav tm="100000">
                                          <p:val>
                                            <p:strVal val="#ppt_h"/>
                                          </p:val>
                                        </p:tav>
                                      </p:tavLst>
                                    </p:anim>
                                    <p:animEffect transition="in" filter="fade">
                                      <p:cBhvr>
                                        <p:cTn id="25" dur="500"/>
                                        <p:tgtEl>
                                          <p:spTgt spid="18"/>
                                        </p:tgtEl>
                                      </p:cBhvr>
                                    </p:animEffect>
                                  </p:childTnLst>
                                </p:cTn>
                              </p:par>
                            </p:childTnLst>
                          </p:cTn>
                        </p:par>
                        <p:par>
                          <p:cTn id="26" fill="hold">
                            <p:stCondLst>
                              <p:cond delay="1950"/>
                            </p:stCondLst>
                            <p:childTnLst>
                              <p:par>
                                <p:cTn id="27" presetID="22" presetClass="entr" presetSubtype="1"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up)">
                                      <p:cBhvr>
                                        <p:cTn id="29" dur="500"/>
                                        <p:tgtEl>
                                          <p:spTgt spid="19"/>
                                        </p:tgtEl>
                                      </p:cBhvr>
                                    </p:animEffect>
                                  </p:childTnLst>
                                </p:cTn>
                              </p:par>
                            </p:childTnLst>
                          </p:cTn>
                        </p:par>
                        <p:par>
                          <p:cTn id="30" fill="hold">
                            <p:stCondLst>
                              <p:cond delay="2450"/>
                            </p:stCondLst>
                            <p:childTnLst>
                              <p:par>
                                <p:cTn id="31" presetID="21" presetClass="entr" presetSubtype="1" fill="hold" grpId="0" nodeType="after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wheel(1)">
                                      <p:cBhvr>
                                        <p:cTn id="33" dur="500"/>
                                        <p:tgtEl>
                                          <p:spTgt spid="21"/>
                                        </p:tgtEl>
                                      </p:cBhvr>
                                    </p:animEffect>
                                  </p:childTnLst>
                                </p:cTn>
                              </p:par>
                            </p:childTnLst>
                          </p:cTn>
                        </p:par>
                        <p:par>
                          <p:cTn id="34" fill="hold">
                            <p:stCondLst>
                              <p:cond delay="2950"/>
                            </p:stCondLst>
                            <p:childTnLst>
                              <p:par>
                                <p:cTn id="35" presetID="21" presetClass="entr" presetSubtype="1"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wheel(1)">
                                      <p:cBhvr>
                                        <p:cTn id="37" dur="500"/>
                                        <p:tgtEl>
                                          <p:spTgt spid="20"/>
                                        </p:tgtEl>
                                      </p:cBhvr>
                                    </p:animEffect>
                                  </p:childTnLst>
                                </p:cTn>
                              </p:par>
                            </p:childTnLst>
                          </p:cTn>
                        </p:par>
                        <p:par>
                          <p:cTn id="38" fill="hold">
                            <p:stCondLst>
                              <p:cond delay="3450"/>
                            </p:stCondLst>
                            <p:childTnLst>
                              <p:par>
                                <p:cTn id="39" presetID="53" presetClass="entr" presetSubtype="16"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p:cTn id="41" dur="500" fill="hold"/>
                                        <p:tgtEl>
                                          <p:spTgt spid="22"/>
                                        </p:tgtEl>
                                        <p:attrNameLst>
                                          <p:attrName>ppt_w</p:attrName>
                                        </p:attrNameLst>
                                      </p:cBhvr>
                                      <p:tavLst>
                                        <p:tav tm="0">
                                          <p:val>
                                            <p:fltVal val="0"/>
                                          </p:val>
                                        </p:tav>
                                        <p:tav tm="100000">
                                          <p:val>
                                            <p:strVal val="#ppt_w"/>
                                          </p:val>
                                        </p:tav>
                                      </p:tavLst>
                                    </p:anim>
                                    <p:anim calcmode="lin" valueType="num">
                                      <p:cBhvr>
                                        <p:cTn id="42" dur="500" fill="hold"/>
                                        <p:tgtEl>
                                          <p:spTgt spid="22"/>
                                        </p:tgtEl>
                                        <p:attrNameLst>
                                          <p:attrName>ppt_h</p:attrName>
                                        </p:attrNameLst>
                                      </p:cBhvr>
                                      <p:tavLst>
                                        <p:tav tm="0">
                                          <p:val>
                                            <p:fltVal val="0"/>
                                          </p:val>
                                        </p:tav>
                                        <p:tav tm="100000">
                                          <p:val>
                                            <p:strVal val="#ppt_h"/>
                                          </p:val>
                                        </p:tav>
                                      </p:tavLst>
                                    </p:anim>
                                    <p:animEffect transition="in" filter="fade">
                                      <p:cBhvr>
                                        <p:cTn id="43" dur="500"/>
                                        <p:tgtEl>
                                          <p:spTgt spid="22"/>
                                        </p:tgtEl>
                                      </p:cBhvr>
                                    </p:animEffect>
                                  </p:childTnLst>
                                </p:cTn>
                              </p:par>
                            </p:childTnLst>
                          </p:cTn>
                        </p:par>
                        <p:par>
                          <p:cTn id="44" fill="hold">
                            <p:stCondLst>
                              <p:cond delay="3950"/>
                            </p:stCondLst>
                            <p:childTnLst>
                              <p:par>
                                <p:cTn id="45" presetID="22" presetClass="entr" presetSubtype="1"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wipe(up)">
                                      <p:cBhvr>
                                        <p:cTn id="47" dur="500"/>
                                        <p:tgtEl>
                                          <p:spTgt spid="23"/>
                                        </p:tgtEl>
                                      </p:cBhvr>
                                    </p:animEffect>
                                  </p:childTnLst>
                                </p:cTn>
                              </p:par>
                            </p:childTnLst>
                          </p:cTn>
                        </p:par>
                        <p:par>
                          <p:cTn id="48" fill="hold">
                            <p:stCondLst>
                              <p:cond delay="4450"/>
                            </p:stCondLst>
                            <p:childTnLst>
                              <p:par>
                                <p:cTn id="49" presetID="21" presetClass="entr" presetSubtype="1"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wheel(1)">
                                      <p:cBhvr>
                                        <p:cTn id="51" dur="500"/>
                                        <p:tgtEl>
                                          <p:spTgt spid="25"/>
                                        </p:tgtEl>
                                      </p:cBhvr>
                                    </p:animEffect>
                                  </p:childTnLst>
                                </p:cTn>
                              </p:par>
                            </p:childTnLst>
                          </p:cTn>
                        </p:par>
                        <p:par>
                          <p:cTn id="52" fill="hold">
                            <p:stCondLst>
                              <p:cond delay="4950"/>
                            </p:stCondLst>
                            <p:childTnLst>
                              <p:par>
                                <p:cTn id="53" presetID="21" presetClass="entr" presetSubtype="1"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wheel(1)">
                                      <p:cBhvr>
                                        <p:cTn id="55" dur="500"/>
                                        <p:tgtEl>
                                          <p:spTgt spid="24"/>
                                        </p:tgtEl>
                                      </p:cBhvr>
                                    </p:animEffect>
                                  </p:childTnLst>
                                </p:cTn>
                              </p:par>
                            </p:childTnLst>
                          </p:cTn>
                        </p:par>
                        <p:par>
                          <p:cTn id="56" fill="hold">
                            <p:stCondLst>
                              <p:cond delay="5450"/>
                            </p:stCondLst>
                            <p:childTnLst>
                              <p:par>
                                <p:cTn id="57" presetID="53" presetClass="entr" presetSubtype="16" fill="hold" grpId="0" nodeType="afterEffect">
                                  <p:stCondLst>
                                    <p:cond delay="0"/>
                                  </p:stCondLst>
                                  <p:childTnLst>
                                    <p:set>
                                      <p:cBhvr>
                                        <p:cTn id="58" dur="1" fill="hold">
                                          <p:stCondLst>
                                            <p:cond delay="0"/>
                                          </p:stCondLst>
                                        </p:cTn>
                                        <p:tgtEl>
                                          <p:spTgt spid="26"/>
                                        </p:tgtEl>
                                        <p:attrNameLst>
                                          <p:attrName>style.visibility</p:attrName>
                                        </p:attrNameLst>
                                      </p:cBhvr>
                                      <p:to>
                                        <p:strVal val="visible"/>
                                      </p:to>
                                    </p:set>
                                    <p:anim calcmode="lin" valueType="num">
                                      <p:cBhvr>
                                        <p:cTn id="59" dur="500" fill="hold"/>
                                        <p:tgtEl>
                                          <p:spTgt spid="26"/>
                                        </p:tgtEl>
                                        <p:attrNameLst>
                                          <p:attrName>ppt_w</p:attrName>
                                        </p:attrNameLst>
                                      </p:cBhvr>
                                      <p:tavLst>
                                        <p:tav tm="0">
                                          <p:val>
                                            <p:fltVal val="0"/>
                                          </p:val>
                                        </p:tav>
                                        <p:tav tm="100000">
                                          <p:val>
                                            <p:strVal val="#ppt_w"/>
                                          </p:val>
                                        </p:tav>
                                      </p:tavLst>
                                    </p:anim>
                                    <p:anim calcmode="lin" valueType="num">
                                      <p:cBhvr>
                                        <p:cTn id="60" dur="500" fill="hold"/>
                                        <p:tgtEl>
                                          <p:spTgt spid="26"/>
                                        </p:tgtEl>
                                        <p:attrNameLst>
                                          <p:attrName>ppt_h</p:attrName>
                                        </p:attrNameLst>
                                      </p:cBhvr>
                                      <p:tavLst>
                                        <p:tav tm="0">
                                          <p:val>
                                            <p:fltVal val="0"/>
                                          </p:val>
                                        </p:tav>
                                        <p:tav tm="100000">
                                          <p:val>
                                            <p:strVal val="#ppt_h"/>
                                          </p:val>
                                        </p:tav>
                                      </p:tavLst>
                                    </p:anim>
                                    <p:animEffect transition="in" filter="fade">
                                      <p:cBhvr>
                                        <p:cTn id="61" dur="500"/>
                                        <p:tgtEl>
                                          <p:spTgt spid="26"/>
                                        </p:tgtEl>
                                      </p:cBhvr>
                                    </p:animEffect>
                                  </p:childTnLst>
                                </p:cTn>
                              </p:par>
                            </p:childTnLst>
                          </p:cTn>
                        </p:par>
                        <p:par>
                          <p:cTn id="62" fill="hold">
                            <p:stCondLst>
                              <p:cond delay="5950"/>
                            </p:stCondLst>
                            <p:childTnLst>
                              <p:par>
                                <p:cTn id="63" presetID="22" presetClass="entr" presetSubtype="1" fill="hold" grpId="0" nodeType="afterEffect">
                                  <p:stCondLst>
                                    <p:cond delay="0"/>
                                  </p:stCondLst>
                                  <p:childTnLst>
                                    <p:set>
                                      <p:cBhvr>
                                        <p:cTn id="64" dur="1" fill="hold">
                                          <p:stCondLst>
                                            <p:cond delay="0"/>
                                          </p:stCondLst>
                                        </p:cTn>
                                        <p:tgtEl>
                                          <p:spTgt spid="27"/>
                                        </p:tgtEl>
                                        <p:attrNameLst>
                                          <p:attrName>style.visibility</p:attrName>
                                        </p:attrNameLst>
                                      </p:cBhvr>
                                      <p:to>
                                        <p:strVal val="visible"/>
                                      </p:to>
                                    </p:set>
                                    <p:animEffect transition="in" filter="wipe(up)">
                                      <p:cBhvr>
                                        <p:cTn id="6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animBg="1"/>
      <p:bldP spid="17" grpId="0" animBg="1"/>
      <p:bldP spid="18" grpId="0"/>
      <p:bldP spid="19" grpId="0"/>
      <p:bldP spid="20" grpId="0" animBg="1"/>
      <p:bldP spid="21" grpId="0" animBg="1"/>
      <p:bldP spid="22" grpId="0"/>
      <p:bldP spid="23" grpId="0"/>
      <p:bldP spid="24" grpId="0" animBg="1"/>
      <p:bldP spid="25" grpId="0" animBg="1"/>
      <p:bldP spid="26" grpId="0"/>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Box 55"/>
          <p:cNvSpPr txBox="1">
            <a:spLocks noChangeArrowheads="1"/>
          </p:cNvSpPr>
          <p:nvPr/>
        </p:nvSpPr>
        <p:spPr bwMode="auto">
          <a:xfrm>
            <a:off x="952843" y="139512"/>
            <a:ext cx="2380844" cy="52319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a:latin typeface="微软雅黑" panose="020B0503020204020204" pitchFamily="34" charset="-122"/>
                <a:ea typeface="微软雅黑" panose="020B0503020204020204" pitchFamily="34" charset="-122"/>
              </a:rPr>
              <a:t> </a:t>
            </a:r>
          </a:p>
        </p:txBody>
      </p:sp>
      <p:sp>
        <p:nvSpPr>
          <p:cNvPr id="29" name="燕尾形 28"/>
          <p:cNvSpPr/>
          <p:nvPr/>
        </p:nvSpPr>
        <p:spPr>
          <a:xfrm>
            <a:off x="3765735" y="2415314"/>
            <a:ext cx="635124" cy="635124"/>
          </a:xfrm>
          <a:prstGeom prst="chevron">
            <a:avLst/>
          </a:prstGeom>
          <a:solidFill>
            <a:srgbClr val="AC000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800"/>
          </a:p>
        </p:txBody>
      </p:sp>
      <p:sp>
        <p:nvSpPr>
          <p:cNvPr id="30" name="燕尾形 29"/>
          <p:cNvSpPr/>
          <p:nvPr/>
        </p:nvSpPr>
        <p:spPr>
          <a:xfrm>
            <a:off x="3333687" y="2416827"/>
            <a:ext cx="635124" cy="635124"/>
          </a:xfrm>
          <a:prstGeom prst="chevron">
            <a:avLst/>
          </a:prstGeom>
          <a:solidFill>
            <a:srgbClr val="FF000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800"/>
          </a:p>
        </p:txBody>
      </p:sp>
      <p:sp>
        <p:nvSpPr>
          <p:cNvPr id="31" name="燕尾形 30"/>
          <p:cNvSpPr/>
          <p:nvPr/>
        </p:nvSpPr>
        <p:spPr>
          <a:xfrm>
            <a:off x="2901639" y="2418737"/>
            <a:ext cx="635124" cy="635124"/>
          </a:xfrm>
          <a:prstGeom prst="chevron">
            <a:avLst/>
          </a:prstGeom>
          <a:solidFill>
            <a:srgbClr val="AC000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800"/>
          </a:p>
        </p:txBody>
      </p:sp>
      <p:sp>
        <p:nvSpPr>
          <p:cNvPr id="32" name="圆角矩形 31"/>
          <p:cNvSpPr/>
          <p:nvPr/>
        </p:nvSpPr>
        <p:spPr>
          <a:xfrm rot="19005917">
            <a:off x="665070" y="1872222"/>
            <a:ext cx="2386138" cy="2363282"/>
          </a:xfrm>
          <a:custGeom>
            <a:avLst/>
            <a:gdLst/>
            <a:ahLst/>
            <a:cxnLst/>
            <a:rect l="l" t="t" r="r" b="b"/>
            <a:pathLst>
              <a:path w="1734279" h="1717667">
                <a:moveTo>
                  <a:pt x="1212420" y="152024"/>
                </a:moveTo>
                <a:cubicBezTo>
                  <a:pt x="1217532" y="156660"/>
                  <a:pt x="1221756" y="162122"/>
                  <a:pt x="1224582" y="168319"/>
                </a:cubicBezTo>
                <a:cubicBezTo>
                  <a:pt x="1229663" y="170804"/>
                  <a:pt x="1233819" y="174749"/>
                  <a:pt x="1237416" y="179383"/>
                </a:cubicBezTo>
                <a:lnTo>
                  <a:pt x="1380858" y="364166"/>
                </a:lnTo>
                <a:cubicBezTo>
                  <a:pt x="1390204" y="376205"/>
                  <a:pt x="1394109" y="390745"/>
                  <a:pt x="1392514" y="404790"/>
                </a:cubicBezTo>
                <a:cubicBezTo>
                  <a:pt x="1394443" y="408362"/>
                  <a:pt x="1394844" y="412299"/>
                  <a:pt x="1394844" y="416330"/>
                </a:cubicBezTo>
                <a:lnTo>
                  <a:pt x="1394843" y="674381"/>
                </a:lnTo>
                <a:cubicBezTo>
                  <a:pt x="1489202" y="693926"/>
                  <a:pt x="1583561" y="713471"/>
                  <a:pt x="1677919" y="733015"/>
                </a:cubicBezTo>
                <a:cubicBezTo>
                  <a:pt x="1710064" y="739673"/>
                  <a:pt x="1730725" y="771129"/>
                  <a:pt x="1724067" y="803273"/>
                </a:cubicBezTo>
                <a:lnTo>
                  <a:pt x="1724066" y="803272"/>
                </a:lnTo>
                <a:cubicBezTo>
                  <a:pt x="1717408" y="835417"/>
                  <a:pt x="1685952" y="856077"/>
                  <a:pt x="1653808" y="849419"/>
                </a:cubicBezTo>
                <a:lnTo>
                  <a:pt x="1334656" y="783314"/>
                </a:lnTo>
                <a:cubicBezTo>
                  <a:pt x="1317603" y="779782"/>
                  <a:pt x="1303782" y="769271"/>
                  <a:pt x="1295965" y="755140"/>
                </a:cubicBezTo>
                <a:cubicBezTo>
                  <a:pt x="1283553" y="744645"/>
                  <a:pt x="1275968" y="728891"/>
                  <a:pt x="1275968" y="711366"/>
                </a:cubicBezTo>
                <a:lnTo>
                  <a:pt x="1275968" y="519624"/>
                </a:lnTo>
                <a:lnTo>
                  <a:pt x="906856" y="806156"/>
                </a:lnTo>
                <a:lnTo>
                  <a:pt x="1065815" y="1141673"/>
                </a:lnTo>
                <a:cubicBezTo>
                  <a:pt x="1072320" y="1155404"/>
                  <a:pt x="1074348" y="1170104"/>
                  <a:pt x="1071105" y="1183939"/>
                </a:cubicBezTo>
                <a:cubicBezTo>
                  <a:pt x="1072773" y="1191573"/>
                  <a:pt x="1072227" y="1199522"/>
                  <a:pt x="1070359" y="1207468"/>
                </a:cubicBezTo>
                <a:lnTo>
                  <a:pt x="964177" y="1659082"/>
                </a:lnTo>
                <a:cubicBezTo>
                  <a:pt x="954576" y="1699916"/>
                  <a:pt x="913692" y="1725234"/>
                  <a:pt x="872859" y="1715634"/>
                </a:cubicBezTo>
                <a:cubicBezTo>
                  <a:pt x="832025" y="1706033"/>
                  <a:pt x="806707" y="1665149"/>
                  <a:pt x="816307" y="1624316"/>
                </a:cubicBezTo>
                <a:lnTo>
                  <a:pt x="919152" y="1186894"/>
                </a:lnTo>
                <a:lnTo>
                  <a:pt x="694543" y="712807"/>
                </a:lnTo>
                <a:lnTo>
                  <a:pt x="206298" y="912259"/>
                </a:lnTo>
                <a:lnTo>
                  <a:pt x="205161" y="912476"/>
                </a:lnTo>
                <a:cubicBezTo>
                  <a:pt x="201570" y="915619"/>
                  <a:pt x="197179" y="917026"/>
                  <a:pt x="192600" y="918039"/>
                </a:cubicBezTo>
                <a:cubicBezTo>
                  <a:pt x="151643" y="927102"/>
                  <a:pt x="111096" y="901247"/>
                  <a:pt x="102034" y="860290"/>
                </a:cubicBezTo>
                <a:lnTo>
                  <a:pt x="1810" y="407318"/>
                </a:lnTo>
                <a:cubicBezTo>
                  <a:pt x="-7253" y="366361"/>
                  <a:pt x="18602" y="325814"/>
                  <a:pt x="59559" y="316752"/>
                </a:cubicBezTo>
                <a:cubicBezTo>
                  <a:pt x="100515" y="307690"/>
                  <a:pt x="141062" y="333545"/>
                  <a:pt x="150124" y="374501"/>
                </a:cubicBezTo>
                <a:lnTo>
                  <a:pt x="230606" y="738241"/>
                </a:lnTo>
                <a:lnTo>
                  <a:pt x="645176" y="568886"/>
                </a:lnTo>
                <a:cubicBezTo>
                  <a:pt x="647355" y="564266"/>
                  <a:pt x="650942" y="560611"/>
                  <a:pt x="655077" y="557402"/>
                </a:cubicBezTo>
                <a:lnTo>
                  <a:pt x="1080746" y="226967"/>
                </a:lnTo>
                <a:lnTo>
                  <a:pt x="799166" y="128506"/>
                </a:lnTo>
                <a:lnTo>
                  <a:pt x="795830" y="126527"/>
                </a:lnTo>
                <a:cubicBezTo>
                  <a:pt x="715067" y="196803"/>
                  <a:pt x="634305" y="267079"/>
                  <a:pt x="553543" y="337355"/>
                </a:cubicBezTo>
                <a:cubicBezTo>
                  <a:pt x="528779" y="358904"/>
                  <a:pt x="491236" y="356298"/>
                  <a:pt x="469687" y="331533"/>
                </a:cubicBezTo>
                <a:lnTo>
                  <a:pt x="469688" y="331534"/>
                </a:lnTo>
                <a:cubicBezTo>
                  <a:pt x="448139" y="306770"/>
                  <a:pt x="450746" y="269226"/>
                  <a:pt x="475510" y="247677"/>
                </a:cubicBezTo>
                <a:lnTo>
                  <a:pt x="743505" y="14477"/>
                </a:lnTo>
                <a:cubicBezTo>
                  <a:pt x="765419" y="-4592"/>
                  <a:pt x="797339" y="-4746"/>
                  <a:pt x="818596" y="13559"/>
                </a:cubicBezTo>
                <a:cubicBezTo>
                  <a:pt x="825164" y="12925"/>
                  <a:pt x="831849" y="14001"/>
                  <a:pt x="838403" y="16293"/>
                </a:cubicBezTo>
                <a:cubicBezTo>
                  <a:pt x="956310" y="57521"/>
                  <a:pt x="1074215" y="98750"/>
                  <a:pt x="1192122" y="139979"/>
                </a:cubicBezTo>
                <a:cubicBezTo>
                  <a:pt x="1199869" y="142688"/>
                  <a:pt x="1206700" y="146838"/>
                  <a:pt x="1212420" y="152024"/>
                </a:cubicBezTo>
                <a:close/>
                <a:moveTo>
                  <a:pt x="1681771" y="50445"/>
                </a:moveTo>
                <a:cubicBezTo>
                  <a:pt x="1748841" y="113504"/>
                  <a:pt x="1752092" y="218996"/>
                  <a:pt x="1689033" y="286066"/>
                </a:cubicBezTo>
                <a:cubicBezTo>
                  <a:pt x="1625973" y="353135"/>
                  <a:pt x="1520482" y="356387"/>
                  <a:pt x="1453412" y="293327"/>
                </a:cubicBezTo>
                <a:cubicBezTo>
                  <a:pt x="1386342" y="230268"/>
                  <a:pt x="1383091" y="124777"/>
                  <a:pt x="1446150" y="57707"/>
                </a:cubicBezTo>
                <a:cubicBezTo>
                  <a:pt x="1509210" y="-9363"/>
                  <a:pt x="1614701" y="-12614"/>
                  <a:pt x="1681771" y="50445"/>
                </a:cubicBezTo>
                <a:close/>
              </a:path>
            </a:pathLst>
          </a:custGeom>
          <a:solidFill>
            <a:srgbClr val="AC000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800"/>
          </a:p>
        </p:txBody>
      </p:sp>
      <p:sp>
        <p:nvSpPr>
          <p:cNvPr id="33" name="TextBox 32"/>
          <p:cNvSpPr txBox="1"/>
          <p:nvPr/>
        </p:nvSpPr>
        <p:spPr>
          <a:xfrm>
            <a:off x="5511324" y="1275607"/>
            <a:ext cx="2779807" cy="677108"/>
          </a:xfrm>
          <a:prstGeom prst="rect">
            <a:avLst/>
          </a:prstGeom>
          <a:noFill/>
        </p:spPr>
        <p:txBody>
          <a:bodyPr wrap="square" rtlCol="0">
            <a:spAutoFit/>
          </a:bodyPr>
          <a:lstStyle/>
          <a:p>
            <a:r>
              <a:rPr lang="zh-CN" altLang="en-US" sz="1400" b="1" dirty="0">
                <a:solidFill>
                  <a:srgbClr val="AC0000"/>
                </a:solidFill>
                <a:latin typeface="微软雅黑" pitchFamily="34" charset="-122"/>
                <a:ea typeface="微软雅黑" panose="020B0503020204020204" pitchFamily="34" charset="-122"/>
              </a:rPr>
              <a:t>标题</a:t>
            </a:r>
            <a:r>
              <a:rPr lang="en-US" altLang="zh-CN" sz="1400" b="1" dirty="0">
                <a:solidFill>
                  <a:srgbClr val="AC0000"/>
                </a:solidFill>
                <a:latin typeface="微软雅黑" pitchFamily="34" charset="-122"/>
                <a:ea typeface="微软雅黑" panose="020B0503020204020204" pitchFamily="34" charset="-122"/>
              </a:rPr>
              <a:t>01</a:t>
            </a:r>
          </a:p>
          <a:p>
            <a:r>
              <a:rPr lang="zh-CN" altLang="en-US" sz="1200" dirty="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a:p>
            <a:r>
              <a:rPr lang="zh-CN" altLang="en-US" sz="1200" dirty="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p:txBody>
      </p:sp>
      <p:sp>
        <p:nvSpPr>
          <p:cNvPr id="34" name="TextBox 33"/>
          <p:cNvSpPr txBox="1"/>
          <p:nvPr/>
        </p:nvSpPr>
        <p:spPr>
          <a:xfrm>
            <a:off x="5513226" y="2369392"/>
            <a:ext cx="2779807" cy="677108"/>
          </a:xfrm>
          <a:prstGeom prst="rect">
            <a:avLst/>
          </a:prstGeom>
          <a:noFill/>
        </p:spPr>
        <p:txBody>
          <a:bodyPr wrap="square" rtlCol="0">
            <a:spAutoFit/>
          </a:bodyPr>
          <a:lstStyle/>
          <a:p>
            <a:r>
              <a:rPr lang="zh-CN" altLang="en-US" sz="1400" b="1" dirty="0">
                <a:solidFill>
                  <a:srgbClr val="AC0000"/>
                </a:solidFill>
                <a:latin typeface="微软雅黑" pitchFamily="34" charset="-122"/>
                <a:ea typeface="微软雅黑" panose="020B0503020204020204" pitchFamily="34" charset="-122"/>
              </a:rPr>
              <a:t>标题</a:t>
            </a:r>
            <a:r>
              <a:rPr lang="en-US" altLang="zh-CN" sz="1400" b="1" dirty="0">
                <a:solidFill>
                  <a:srgbClr val="AC0000"/>
                </a:solidFill>
                <a:latin typeface="微软雅黑" pitchFamily="34" charset="-122"/>
                <a:ea typeface="微软雅黑" panose="020B0503020204020204" pitchFamily="34" charset="-122"/>
              </a:rPr>
              <a:t>02</a:t>
            </a:r>
          </a:p>
          <a:p>
            <a:r>
              <a:rPr lang="zh-CN" altLang="en-US" sz="1200" dirty="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a:p>
            <a:r>
              <a:rPr lang="zh-CN" altLang="en-US" sz="1200" dirty="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p:txBody>
      </p:sp>
      <p:sp>
        <p:nvSpPr>
          <p:cNvPr id="35" name="TextBox 34"/>
          <p:cNvSpPr txBox="1"/>
          <p:nvPr/>
        </p:nvSpPr>
        <p:spPr>
          <a:xfrm>
            <a:off x="5513226" y="3427991"/>
            <a:ext cx="2779807" cy="677108"/>
          </a:xfrm>
          <a:prstGeom prst="rect">
            <a:avLst/>
          </a:prstGeom>
          <a:noFill/>
        </p:spPr>
        <p:txBody>
          <a:bodyPr wrap="square" rtlCol="0">
            <a:spAutoFit/>
          </a:bodyPr>
          <a:lstStyle/>
          <a:p>
            <a:r>
              <a:rPr lang="zh-CN" altLang="en-US" sz="1400" b="1" dirty="0">
                <a:solidFill>
                  <a:srgbClr val="AC0000"/>
                </a:solidFill>
                <a:latin typeface="微软雅黑" pitchFamily="34" charset="-122"/>
                <a:ea typeface="微软雅黑" panose="020B0503020204020204" pitchFamily="34" charset="-122"/>
              </a:rPr>
              <a:t>标题</a:t>
            </a:r>
            <a:r>
              <a:rPr lang="en-US" altLang="zh-CN" sz="1400" b="1" dirty="0">
                <a:solidFill>
                  <a:srgbClr val="AC0000"/>
                </a:solidFill>
                <a:latin typeface="微软雅黑" pitchFamily="34" charset="-122"/>
                <a:ea typeface="微软雅黑" panose="020B0503020204020204" pitchFamily="34" charset="-122"/>
              </a:rPr>
              <a:t>03</a:t>
            </a:r>
          </a:p>
          <a:p>
            <a:r>
              <a:rPr lang="zh-CN" altLang="en-US" sz="1200" dirty="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a:p>
            <a:r>
              <a:rPr lang="zh-CN" altLang="en-US" sz="1200" dirty="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p:txBody>
      </p:sp>
      <p:cxnSp>
        <p:nvCxnSpPr>
          <p:cNvPr id="36" name="直接连接符 35"/>
          <p:cNvCxnSpPr/>
          <p:nvPr/>
        </p:nvCxnSpPr>
        <p:spPr>
          <a:xfrm>
            <a:off x="4829837" y="2128441"/>
            <a:ext cx="3319180" cy="0"/>
          </a:xfrm>
          <a:prstGeom prst="line">
            <a:avLst/>
          </a:prstGeom>
          <a:noFill/>
          <a:ln w="9525" cap="flat" cmpd="sng" algn="ctr">
            <a:solidFill>
              <a:schemeClr val="tx1">
                <a:lumMod val="50000"/>
                <a:lumOff val="50000"/>
              </a:schemeClr>
            </a:solidFill>
            <a:prstDash val="dash"/>
          </a:ln>
          <a:effectLst/>
        </p:spPr>
      </p:cxnSp>
      <p:cxnSp>
        <p:nvCxnSpPr>
          <p:cNvPr id="37" name="直接连接符 36"/>
          <p:cNvCxnSpPr/>
          <p:nvPr/>
        </p:nvCxnSpPr>
        <p:spPr>
          <a:xfrm>
            <a:off x="4829225" y="3283127"/>
            <a:ext cx="3319791" cy="0"/>
          </a:xfrm>
          <a:prstGeom prst="line">
            <a:avLst/>
          </a:prstGeom>
          <a:noFill/>
          <a:ln w="9525" cap="flat" cmpd="sng" algn="ctr">
            <a:solidFill>
              <a:schemeClr val="tx1">
                <a:lumMod val="50000"/>
                <a:lumOff val="50000"/>
              </a:schemeClr>
            </a:solidFill>
            <a:prstDash val="dash"/>
          </a:ln>
          <a:effectLst/>
        </p:spPr>
      </p:cxnSp>
      <p:grpSp>
        <p:nvGrpSpPr>
          <p:cNvPr id="38" name="组合 37"/>
          <p:cNvGrpSpPr/>
          <p:nvPr/>
        </p:nvGrpSpPr>
        <p:grpSpPr>
          <a:xfrm>
            <a:off x="4788024" y="1313548"/>
            <a:ext cx="599448" cy="599448"/>
            <a:chOff x="4499992" y="267494"/>
            <a:chExt cx="599448" cy="599448"/>
          </a:xfrm>
        </p:grpSpPr>
        <p:grpSp>
          <p:nvGrpSpPr>
            <p:cNvPr id="39" name="组合 38"/>
            <p:cNvGrpSpPr/>
            <p:nvPr/>
          </p:nvGrpSpPr>
          <p:grpSpPr>
            <a:xfrm>
              <a:off x="4499992" y="267494"/>
              <a:ext cx="599448" cy="599448"/>
              <a:chOff x="4131160" y="713581"/>
              <a:chExt cx="881684" cy="881684"/>
            </a:xfrm>
          </p:grpSpPr>
          <p:sp>
            <p:nvSpPr>
              <p:cNvPr id="41" name="椭圆 40"/>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2" name="椭圆 41"/>
              <p:cNvSpPr/>
              <p:nvPr/>
            </p:nvSpPr>
            <p:spPr>
              <a:xfrm>
                <a:off x="4237176" y="819597"/>
                <a:ext cx="669652" cy="669652"/>
              </a:xfrm>
              <a:prstGeom prst="ellipse">
                <a:avLst/>
              </a:prstGeom>
              <a:solidFill>
                <a:srgbClr val="AC0000"/>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40" name="Freeform 70"/>
            <p:cNvSpPr>
              <a:spLocks noEditPoints="1"/>
            </p:cNvSpPr>
            <p:nvPr/>
          </p:nvSpPr>
          <p:spPr bwMode="auto">
            <a:xfrm>
              <a:off x="4679089" y="422857"/>
              <a:ext cx="241254" cy="288722"/>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sz="1800" dirty="0">
                <a:latin typeface="微软雅黑" panose="020B0503020204020204" pitchFamily="34" charset="-122"/>
                <a:ea typeface="微软雅黑" panose="020B0503020204020204" pitchFamily="34" charset="-122"/>
              </a:endParaRPr>
            </a:p>
          </p:txBody>
        </p:sp>
      </p:grpSp>
      <p:grpSp>
        <p:nvGrpSpPr>
          <p:cNvPr id="43" name="组合 42"/>
          <p:cNvGrpSpPr/>
          <p:nvPr/>
        </p:nvGrpSpPr>
        <p:grpSpPr>
          <a:xfrm>
            <a:off x="4803454" y="2369391"/>
            <a:ext cx="599448" cy="599448"/>
            <a:chOff x="5418452" y="307702"/>
            <a:chExt cx="599448" cy="599448"/>
          </a:xfrm>
        </p:grpSpPr>
        <p:grpSp>
          <p:nvGrpSpPr>
            <p:cNvPr id="46" name="组合 45"/>
            <p:cNvGrpSpPr/>
            <p:nvPr/>
          </p:nvGrpSpPr>
          <p:grpSpPr>
            <a:xfrm>
              <a:off x="5418452" y="307702"/>
              <a:ext cx="599448" cy="599448"/>
              <a:chOff x="4131160" y="713581"/>
              <a:chExt cx="881684" cy="881684"/>
            </a:xfrm>
          </p:grpSpPr>
          <p:sp>
            <p:nvSpPr>
              <p:cNvPr id="67" name="椭圆 66"/>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1" name="椭圆 70"/>
              <p:cNvSpPr/>
              <p:nvPr/>
            </p:nvSpPr>
            <p:spPr>
              <a:xfrm>
                <a:off x="4237176" y="819597"/>
                <a:ext cx="669652" cy="669652"/>
              </a:xfrm>
              <a:prstGeom prst="ellipse">
                <a:avLst/>
              </a:prstGeom>
              <a:solidFill>
                <a:srgbClr val="AC0000"/>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47" name="Freeform 72"/>
            <p:cNvSpPr>
              <a:spLocks noEditPoints="1"/>
            </p:cNvSpPr>
            <p:nvPr/>
          </p:nvSpPr>
          <p:spPr bwMode="auto">
            <a:xfrm>
              <a:off x="5580112" y="455050"/>
              <a:ext cx="297176" cy="29771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sz="1800" dirty="0">
                <a:latin typeface="微软雅黑" panose="020B0503020204020204" pitchFamily="34" charset="-122"/>
                <a:ea typeface="微软雅黑" panose="020B0503020204020204" pitchFamily="34" charset="-122"/>
              </a:endParaRPr>
            </a:p>
          </p:txBody>
        </p:sp>
      </p:grpSp>
      <p:grpSp>
        <p:nvGrpSpPr>
          <p:cNvPr id="72" name="组合 71"/>
          <p:cNvGrpSpPr/>
          <p:nvPr/>
        </p:nvGrpSpPr>
        <p:grpSpPr>
          <a:xfrm>
            <a:off x="4821209" y="3407046"/>
            <a:ext cx="599448" cy="599448"/>
            <a:chOff x="6516216" y="334289"/>
            <a:chExt cx="599448" cy="599448"/>
          </a:xfrm>
        </p:grpSpPr>
        <p:grpSp>
          <p:nvGrpSpPr>
            <p:cNvPr id="73" name="组合 72"/>
            <p:cNvGrpSpPr/>
            <p:nvPr/>
          </p:nvGrpSpPr>
          <p:grpSpPr>
            <a:xfrm>
              <a:off x="6516216" y="334289"/>
              <a:ext cx="599448" cy="599448"/>
              <a:chOff x="4131160" y="713581"/>
              <a:chExt cx="881684" cy="881684"/>
            </a:xfrm>
          </p:grpSpPr>
          <p:sp>
            <p:nvSpPr>
              <p:cNvPr id="75" name="椭圆 74"/>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6" name="椭圆 75"/>
              <p:cNvSpPr/>
              <p:nvPr/>
            </p:nvSpPr>
            <p:spPr>
              <a:xfrm>
                <a:off x="4237176" y="819597"/>
                <a:ext cx="669652" cy="669652"/>
              </a:xfrm>
              <a:prstGeom prst="ellipse">
                <a:avLst/>
              </a:prstGeom>
              <a:solidFill>
                <a:srgbClr val="AC0000"/>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74" name="Freeform 13"/>
            <p:cNvSpPr>
              <a:spLocks noEditPoints="1"/>
            </p:cNvSpPr>
            <p:nvPr/>
          </p:nvSpPr>
          <p:spPr bwMode="auto">
            <a:xfrm>
              <a:off x="6723586" y="474407"/>
              <a:ext cx="184708" cy="34046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sz="1800"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xmlns="" val="3722259817"/>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8"/>
                                            </p:tgtEl>
                                            <p:attrNameLst>
                                              <p:attrName>ppt_y</p:attrName>
                                            </p:attrNameLst>
                                          </p:cBhvr>
                                          <p:tavLst>
                                            <p:tav tm="0">
                                              <p:val>
                                                <p:strVal val="#ppt_y"/>
                                              </p:val>
                                            </p:tav>
                                            <p:tav tm="100000">
                                              <p:val>
                                                <p:strVal val="#ppt_y"/>
                                              </p:val>
                                            </p:tav>
                                          </p:tavLst>
                                        </p:anim>
                                        <p:anim calcmode="lin" valueType="num">
                                          <p:cBhvr>
                                            <p:cTn id="9"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8"/>
                                            </p:tgtEl>
                                          </p:cBhvr>
                                        </p:animEffect>
                                      </p:childTnLst>
                                    </p:cTn>
                                  </p:par>
                                </p:childTnLst>
                              </p:cTn>
                            </p:par>
                            <p:par>
                              <p:cTn id="12" fill="hold">
                                <p:stCondLst>
                                  <p:cond delay="450"/>
                                </p:stCondLst>
                                <p:childTnLst>
                                  <p:par>
                                    <p:cTn id="13" presetID="2" presetClass="entr" presetSubtype="8" fill="hold" grpId="0" nodeType="afterEffect" p14:presetBounceEnd="30000">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14:bounceEnd="30000">
                                          <p:cBhvr additive="base">
                                            <p:cTn id="15" dur="500" fill="hold"/>
                                            <p:tgtEl>
                                              <p:spTgt spid="32"/>
                                            </p:tgtEl>
                                            <p:attrNameLst>
                                              <p:attrName>ppt_x</p:attrName>
                                            </p:attrNameLst>
                                          </p:cBhvr>
                                          <p:tavLst>
                                            <p:tav tm="0">
                                              <p:val>
                                                <p:strVal val="0-#ppt_w/2"/>
                                              </p:val>
                                            </p:tav>
                                            <p:tav tm="100000">
                                              <p:val>
                                                <p:strVal val="#ppt_x"/>
                                              </p:val>
                                            </p:tav>
                                          </p:tavLst>
                                        </p:anim>
                                        <p:anim calcmode="lin" valueType="num" p14:bounceEnd="30000">
                                          <p:cBhvr additive="base">
                                            <p:cTn id="16" dur="500" fill="hold"/>
                                            <p:tgtEl>
                                              <p:spTgt spid="32"/>
                                            </p:tgtEl>
                                            <p:attrNameLst>
                                              <p:attrName>ppt_y</p:attrName>
                                            </p:attrNameLst>
                                          </p:cBhvr>
                                          <p:tavLst>
                                            <p:tav tm="0">
                                              <p:val>
                                                <p:strVal val="#ppt_y"/>
                                              </p:val>
                                            </p:tav>
                                            <p:tav tm="100000">
                                              <p:val>
                                                <p:strVal val="#ppt_y"/>
                                              </p:val>
                                            </p:tav>
                                          </p:tavLst>
                                        </p:anim>
                                      </p:childTnLst>
                                    </p:cTn>
                                  </p:par>
                                </p:childTnLst>
                              </p:cTn>
                            </p:par>
                            <p:par>
                              <p:cTn id="17" fill="hold">
                                <p:stCondLst>
                                  <p:cond delay="950"/>
                                </p:stCondLst>
                                <p:childTnLst>
                                  <p:par>
                                    <p:cTn id="18" presetID="2" presetClass="entr" presetSubtype="8" fill="hold" grpId="0" nodeType="afterEffect" p14:presetBounceEnd="30000">
                                      <p:stCondLst>
                                        <p:cond delay="0"/>
                                      </p:stCondLst>
                                      <p:childTnLst>
                                        <p:set>
                                          <p:cBhvr>
                                            <p:cTn id="19" dur="1" fill="hold">
                                              <p:stCondLst>
                                                <p:cond delay="0"/>
                                              </p:stCondLst>
                                            </p:cTn>
                                            <p:tgtEl>
                                              <p:spTgt spid="31"/>
                                            </p:tgtEl>
                                            <p:attrNameLst>
                                              <p:attrName>style.visibility</p:attrName>
                                            </p:attrNameLst>
                                          </p:cBhvr>
                                          <p:to>
                                            <p:strVal val="visible"/>
                                          </p:to>
                                        </p:set>
                                        <p:anim calcmode="lin" valueType="num" p14:bounceEnd="30000">
                                          <p:cBhvr additive="base">
                                            <p:cTn id="20" dur="500" fill="hold"/>
                                            <p:tgtEl>
                                              <p:spTgt spid="31"/>
                                            </p:tgtEl>
                                            <p:attrNameLst>
                                              <p:attrName>ppt_x</p:attrName>
                                            </p:attrNameLst>
                                          </p:cBhvr>
                                          <p:tavLst>
                                            <p:tav tm="0">
                                              <p:val>
                                                <p:strVal val="0-#ppt_w/2"/>
                                              </p:val>
                                            </p:tav>
                                            <p:tav tm="100000">
                                              <p:val>
                                                <p:strVal val="#ppt_x"/>
                                              </p:val>
                                            </p:tav>
                                          </p:tavLst>
                                        </p:anim>
                                        <p:anim calcmode="lin" valueType="num" p14:bounceEnd="30000">
                                          <p:cBhvr additive="base">
                                            <p:cTn id="21" dur="500" fill="hold"/>
                                            <p:tgtEl>
                                              <p:spTgt spid="31"/>
                                            </p:tgtEl>
                                            <p:attrNameLst>
                                              <p:attrName>ppt_y</p:attrName>
                                            </p:attrNameLst>
                                          </p:cBhvr>
                                          <p:tavLst>
                                            <p:tav tm="0">
                                              <p:val>
                                                <p:strVal val="#ppt_y"/>
                                              </p:val>
                                            </p:tav>
                                            <p:tav tm="100000">
                                              <p:val>
                                                <p:strVal val="#ppt_y"/>
                                              </p:val>
                                            </p:tav>
                                          </p:tavLst>
                                        </p:anim>
                                      </p:childTnLst>
                                    </p:cTn>
                                  </p:par>
                                </p:childTnLst>
                              </p:cTn>
                            </p:par>
                            <p:par>
                              <p:cTn id="22" fill="hold">
                                <p:stCondLst>
                                  <p:cond delay="1450"/>
                                </p:stCondLst>
                                <p:childTnLst>
                                  <p:par>
                                    <p:cTn id="23" presetID="2" presetClass="entr" presetSubtype="8" fill="hold" grpId="0" nodeType="afterEffect" p14:presetBounceEnd="30000">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14:bounceEnd="30000">
                                          <p:cBhvr additive="base">
                                            <p:cTn id="25" dur="500" fill="hold"/>
                                            <p:tgtEl>
                                              <p:spTgt spid="30"/>
                                            </p:tgtEl>
                                            <p:attrNameLst>
                                              <p:attrName>ppt_x</p:attrName>
                                            </p:attrNameLst>
                                          </p:cBhvr>
                                          <p:tavLst>
                                            <p:tav tm="0">
                                              <p:val>
                                                <p:strVal val="0-#ppt_w/2"/>
                                              </p:val>
                                            </p:tav>
                                            <p:tav tm="100000">
                                              <p:val>
                                                <p:strVal val="#ppt_x"/>
                                              </p:val>
                                            </p:tav>
                                          </p:tavLst>
                                        </p:anim>
                                        <p:anim calcmode="lin" valueType="num" p14:bounceEnd="30000">
                                          <p:cBhvr additive="base">
                                            <p:cTn id="26" dur="500" fill="hold"/>
                                            <p:tgtEl>
                                              <p:spTgt spid="30"/>
                                            </p:tgtEl>
                                            <p:attrNameLst>
                                              <p:attrName>ppt_y</p:attrName>
                                            </p:attrNameLst>
                                          </p:cBhvr>
                                          <p:tavLst>
                                            <p:tav tm="0">
                                              <p:val>
                                                <p:strVal val="#ppt_y"/>
                                              </p:val>
                                            </p:tav>
                                            <p:tav tm="100000">
                                              <p:val>
                                                <p:strVal val="#ppt_y"/>
                                              </p:val>
                                            </p:tav>
                                          </p:tavLst>
                                        </p:anim>
                                      </p:childTnLst>
                                    </p:cTn>
                                  </p:par>
                                </p:childTnLst>
                              </p:cTn>
                            </p:par>
                            <p:par>
                              <p:cTn id="27" fill="hold">
                                <p:stCondLst>
                                  <p:cond delay="1950"/>
                                </p:stCondLst>
                                <p:childTnLst>
                                  <p:par>
                                    <p:cTn id="28" presetID="2" presetClass="entr" presetSubtype="8" fill="hold" grpId="0" nodeType="afterEffect" p14:presetBounceEnd="30000">
                                      <p:stCondLst>
                                        <p:cond delay="0"/>
                                      </p:stCondLst>
                                      <p:childTnLst>
                                        <p:set>
                                          <p:cBhvr>
                                            <p:cTn id="29" dur="1" fill="hold">
                                              <p:stCondLst>
                                                <p:cond delay="0"/>
                                              </p:stCondLst>
                                            </p:cTn>
                                            <p:tgtEl>
                                              <p:spTgt spid="29"/>
                                            </p:tgtEl>
                                            <p:attrNameLst>
                                              <p:attrName>style.visibility</p:attrName>
                                            </p:attrNameLst>
                                          </p:cBhvr>
                                          <p:to>
                                            <p:strVal val="visible"/>
                                          </p:to>
                                        </p:set>
                                        <p:anim calcmode="lin" valueType="num" p14:bounceEnd="30000">
                                          <p:cBhvr additive="base">
                                            <p:cTn id="30" dur="500" fill="hold"/>
                                            <p:tgtEl>
                                              <p:spTgt spid="29"/>
                                            </p:tgtEl>
                                            <p:attrNameLst>
                                              <p:attrName>ppt_x</p:attrName>
                                            </p:attrNameLst>
                                          </p:cBhvr>
                                          <p:tavLst>
                                            <p:tav tm="0">
                                              <p:val>
                                                <p:strVal val="0-#ppt_w/2"/>
                                              </p:val>
                                            </p:tav>
                                            <p:tav tm="100000">
                                              <p:val>
                                                <p:strVal val="#ppt_x"/>
                                              </p:val>
                                            </p:tav>
                                          </p:tavLst>
                                        </p:anim>
                                        <p:anim calcmode="lin" valueType="num" p14:bounceEnd="30000">
                                          <p:cBhvr additive="base">
                                            <p:cTn id="31" dur="500" fill="hold"/>
                                            <p:tgtEl>
                                              <p:spTgt spid="29"/>
                                            </p:tgtEl>
                                            <p:attrNameLst>
                                              <p:attrName>ppt_y</p:attrName>
                                            </p:attrNameLst>
                                          </p:cBhvr>
                                          <p:tavLst>
                                            <p:tav tm="0">
                                              <p:val>
                                                <p:strVal val="#ppt_y"/>
                                              </p:val>
                                            </p:tav>
                                            <p:tav tm="100000">
                                              <p:val>
                                                <p:strVal val="#ppt_y"/>
                                              </p:val>
                                            </p:tav>
                                          </p:tavLst>
                                        </p:anim>
                                      </p:childTnLst>
                                    </p:cTn>
                                  </p:par>
                                </p:childTnLst>
                              </p:cTn>
                            </p:par>
                            <p:par>
                              <p:cTn id="32" fill="hold">
                                <p:stCondLst>
                                  <p:cond delay="2450"/>
                                </p:stCondLst>
                                <p:childTnLst>
                                  <p:par>
                                    <p:cTn id="33" presetID="53" presetClass="entr" presetSubtype="16"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 calcmode="lin" valueType="num">
                                          <p:cBhvr>
                                            <p:cTn id="35" dur="500" fill="hold"/>
                                            <p:tgtEl>
                                              <p:spTgt spid="38"/>
                                            </p:tgtEl>
                                            <p:attrNameLst>
                                              <p:attrName>ppt_w</p:attrName>
                                            </p:attrNameLst>
                                          </p:cBhvr>
                                          <p:tavLst>
                                            <p:tav tm="0">
                                              <p:val>
                                                <p:fltVal val="0"/>
                                              </p:val>
                                            </p:tav>
                                            <p:tav tm="100000">
                                              <p:val>
                                                <p:strVal val="#ppt_w"/>
                                              </p:val>
                                            </p:tav>
                                          </p:tavLst>
                                        </p:anim>
                                        <p:anim calcmode="lin" valueType="num">
                                          <p:cBhvr>
                                            <p:cTn id="36" dur="500" fill="hold"/>
                                            <p:tgtEl>
                                              <p:spTgt spid="38"/>
                                            </p:tgtEl>
                                            <p:attrNameLst>
                                              <p:attrName>ppt_h</p:attrName>
                                            </p:attrNameLst>
                                          </p:cBhvr>
                                          <p:tavLst>
                                            <p:tav tm="0">
                                              <p:val>
                                                <p:fltVal val="0"/>
                                              </p:val>
                                            </p:tav>
                                            <p:tav tm="100000">
                                              <p:val>
                                                <p:strVal val="#ppt_h"/>
                                              </p:val>
                                            </p:tav>
                                          </p:tavLst>
                                        </p:anim>
                                        <p:animEffect transition="in" filter="fade">
                                          <p:cBhvr>
                                            <p:cTn id="37" dur="500"/>
                                            <p:tgtEl>
                                              <p:spTgt spid="38"/>
                                            </p:tgtEl>
                                          </p:cBhvr>
                                        </p:animEffect>
                                      </p:childTnLst>
                                    </p:cTn>
                                  </p:par>
                                </p:childTnLst>
                              </p:cTn>
                            </p:par>
                            <p:par>
                              <p:cTn id="38" fill="hold">
                                <p:stCondLst>
                                  <p:cond delay="2950"/>
                                </p:stCondLst>
                                <p:childTnLst>
                                  <p:par>
                                    <p:cTn id="39" presetID="22" presetClass="entr" presetSubtype="8"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wipe(left)">
                                          <p:cBhvr>
                                            <p:cTn id="41" dur="500"/>
                                            <p:tgtEl>
                                              <p:spTgt spid="33"/>
                                            </p:tgtEl>
                                          </p:cBhvr>
                                        </p:animEffect>
                                      </p:childTnLst>
                                    </p:cTn>
                                  </p:par>
                                </p:childTnLst>
                              </p:cTn>
                            </p:par>
                            <p:par>
                              <p:cTn id="42" fill="hold">
                                <p:stCondLst>
                                  <p:cond delay="3450"/>
                                </p:stCondLst>
                                <p:childTnLst>
                                  <p:par>
                                    <p:cTn id="43" presetID="22" presetClass="entr" presetSubtype="8" fill="hold" nodeType="after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wipe(left)">
                                          <p:cBhvr>
                                            <p:cTn id="45" dur="500"/>
                                            <p:tgtEl>
                                              <p:spTgt spid="36"/>
                                            </p:tgtEl>
                                          </p:cBhvr>
                                        </p:animEffect>
                                      </p:childTnLst>
                                    </p:cTn>
                                  </p:par>
                                </p:childTnLst>
                              </p:cTn>
                            </p:par>
                            <p:par>
                              <p:cTn id="46" fill="hold">
                                <p:stCondLst>
                                  <p:cond delay="3950"/>
                                </p:stCondLst>
                                <p:childTnLst>
                                  <p:par>
                                    <p:cTn id="47" presetID="53" presetClass="entr" presetSubtype="16" fill="hold" nodeType="afterEffect">
                                      <p:stCondLst>
                                        <p:cond delay="0"/>
                                      </p:stCondLst>
                                      <p:childTnLst>
                                        <p:set>
                                          <p:cBhvr>
                                            <p:cTn id="48" dur="1" fill="hold">
                                              <p:stCondLst>
                                                <p:cond delay="0"/>
                                              </p:stCondLst>
                                            </p:cTn>
                                            <p:tgtEl>
                                              <p:spTgt spid="43"/>
                                            </p:tgtEl>
                                            <p:attrNameLst>
                                              <p:attrName>style.visibility</p:attrName>
                                            </p:attrNameLst>
                                          </p:cBhvr>
                                          <p:to>
                                            <p:strVal val="visible"/>
                                          </p:to>
                                        </p:set>
                                        <p:anim calcmode="lin" valueType="num">
                                          <p:cBhvr>
                                            <p:cTn id="49" dur="500" fill="hold"/>
                                            <p:tgtEl>
                                              <p:spTgt spid="43"/>
                                            </p:tgtEl>
                                            <p:attrNameLst>
                                              <p:attrName>ppt_w</p:attrName>
                                            </p:attrNameLst>
                                          </p:cBhvr>
                                          <p:tavLst>
                                            <p:tav tm="0">
                                              <p:val>
                                                <p:fltVal val="0"/>
                                              </p:val>
                                            </p:tav>
                                            <p:tav tm="100000">
                                              <p:val>
                                                <p:strVal val="#ppt_w"/>
                                              </p:val>
                                            </p:tav>
                                          </p:tavLst>
                                        </p:anim>
                                        <p:anim calcmode="lin" valueType="num">
                                          <p:cBhvr>
                                            <p:cTn id="50" dur="500" fill="hold"/>
                                            <p:tgtEl>
                                              <p:spTgt spid="43"/>
                                            </p:tgtEl>
                                            <p:attrNameLst>
                                              <p:attrName>ppt_h</p:attrName>
                                            </p:attrNameLst>
                                          </p:cBhvr>
                                          <p:tavLst>
                                            <p:tav tm="0">
                                              <p:val>
                                                <p:fltVal val="0"/>
                                              </p:val>
                                            </p:tav>
                                            <p:tav tm="100000">
                                              <p:val>
                                                <p:strVal val="#ppt_h"/>
                                              </p:val>
                                            </p:tav>
                                          </p:tavLst>
                                        </p:anim>
                                        <p:animEffect transition="in" filter="fade">
                                          <p:cBhvr>
                                            <p:cTn id="51" dur="500"/>
                                            <p:tgtEl>
                                              <p:spTgt spid="43"/>
                                            </p:tgtEl>
                                          </p:cBhvr>
                                        </p:animEffect>
                                      </p:childTnLst>
                                    </p:cTn>
                                  </p:par>
                                </p:childTnLst>
                              </p:cTn>
                            </p:par>
                            <p:par>
                              <p:cTn id="52" fill="hold">
                                <p:stCondLst>
                                  <p:cond delay="4450"/>
                                </p:stCondLst>
                                <p:childTnLst>
                                  <p:par>
                                    <p:cTn id="53" presetID="22" presetClass="entr" presetSubtype="8"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left)">
                                          <p:cBhvr>
                                            <p:cTn id="55" dur="500"/>
                                            <p:tgtEl>
                                              <p:spTgt spid="34"/>
                                            </p:tgtEl>
                                          </p:cBhvr>
                                        </p:animEffect>
                                      </p:childTnLst>
                                    </p:cTn>
                                  </p:par>
                                </p:childTnLst>
                              </p:cTn>
                            </p:par>
                            <p:par>
                              <p:cTn id="56" fill="hold">
                                <p:stCondLst>
                                  <p:cond delay="4950"/>
                                </p:stCondLst>
                                <p:childTnLst>
                                  <p:par>
                                    <p:cTn id="57" presetID="22" presetClass="entr" presetSubtype="8" fill="hold" nodeType="afterEffect">
                                      <p:stCondLst>
                                        <p:cond delay="0"/>
                                      </p:stCondLst>
                                      <p:childTnLst>
                                        <p:set>
                                          <p:cBhvr>
                                            <p:cTn id="58" dur="1" fill="hold">
                                              <p:stCondLst>
                                                <p:cond delay="0"/>
                                              </p:stCondLst>
                                            </p:cTn>
                                            <p:tgtEl>
                                              <p:spTgt spid="37"/>
                                            </p:tgtEl>
                                            <p:attrNameLst>
                                              <p:attrName>style.visibility</p:attrName>
                                            </p:attrNameLst>
                                          </p:cBhvr>
                                          <p:to>
                                            <p:strVal val="visible"/>
                                          </p:to>
                                        </p:set>
                                        <p:animEffect transition="in" filter="wipe(left)">
                                          <p:cBhvr>
                                            <p:cTn id="59" dur="500"/>
                                            <p:tgtEl>
                                              <p:spTgt spid="37"/>
                                            </p:tgtEl>
                                          </p:cBhvr>
                                        </p:animEffect>
                                      </p:childTnLst>
                                    </p:cTn>
                                  </p:par>
                                </p:childTnLst>
                              </p:cTn>
                            </p:par>
                            <p:par>
                              <p:cTn id="60" fill="hold">
                                <p:stCondLst>
                                  <p:cond delay="5450"/>
                                </p:stCondLst>
                                <p:childTnLst>
                                  <p:par>
                                    <p:cTn id="61" presetID="53" presetClass="entr" presetSubtype="16" fill="hold" nodeType="afterEffect">
                                      <p:stCondLst>
                                        <p:cond delay="0"/>
                                      </p:stCondLst>
                                      <p:childTnLst>
                                        <p:set>
                                          <p:cBhvr>
                                            <p:cTn id="62" dur="1" fill="hold">
                                              <p:stCondLst>
                                                <p:cond delay="0"/>
                                              </p:stCondLst>
                                            </p:cTn>
                                            <p:tgtEl>
                                              <p:spTgt spid="72"/>
                                            </p:tgtEl>
                                            <p:attrNameLst>
                                              <p:attrName>style.visibility</p:attrName>
                                            </p:attrNameLst>
                                          </p:cBhvr>
                                          <p:to>
                                            <p:strVal val="visible"/>
                                          </p:to>
                                        </p:set>
                                        <p:anim calcmode="lin" valueType="num">
                                          <p:cBhvr>
                                            <p:cTn id="63" dur="500" fill="hold"/>
                                            <p:tgtEl>
                                              <p:spTgt spid="72"/>
                                            </p:tgtEl>
                                            <p:attrNameLst>
                                              <p:attrName>ppt_w</p:attrName>
                                            </p:attrNameLst>
                                          </p:cBhvr>
                                          <p:tavLst>
                                            <p:tav tm="0">
                                              <p:val>
                                                <p:fltVal val="0"/>
                                              </p:val>
                                            </p:tav>
                                            <p:tav tm="100000">
                                              <p:val>
                                                <p:strVal val="#ppt_w"/>
                                              </p:val>
                                            </p:tav>
                                          </p:tavLst>
                                        </p:anim>
                                        <p:anim calcmode="lin" valueType="num">
                                          <p:cBhvr>
                                            <p:cTn id="64" dur="500" fill="hold"/>
                                            <p:tgtEl>
                                              <p:spTgt spid="72"/>
                                            </p:tgtEl>
                                            <p:attrNameLst>
                                              <p:attrName>ppt_h</p:attrName>
                                            </p:attrNameLst>
                                          </p:cBhvr>
                                          <p:tavLst>
                                            <p:tav tm="0">
                                              <p:val>
                                                <p:fltVal val="0"/>
                                              </p:val>
                                            </p:tav>
                                            <p:tav tm="100000">
                                              <p:val>
                                                <p:strVal val="#ppt_h"/>
                                              </p:val>
                                            </p:tav>
                                          </p:tavLst>
                                        </p:anim>
                                        <p:animEffect transition="in" filter="fade">
                                          <p:cBhvr>
                                            <p:cTn id="65" dur="500"/>
                                            <p:tgtEl>
                                              <p:spTgt spid="72"/>
                                            </p:tgtEl>
                                          </p:cBhvr>
                                        </p:animEffect>
                                      </p:childTnLst>
                                    </p:cTn>
                                  </p:par>
                                </p:childTnLst>
                              </p:cTn>
                            </p:par>
                            <p:par>
                              <p:cTn id="66" fill="hold">
                                <p:stCondLst>
                                  <p:cond delay="5950"/>
                                </p:stCondLst>
                                <p:childTnLst>
                                  <p:par>
                                    <p:cTn id="67" presetID="22" presetClass="entr" presetSubtype="8" fill="hold" grpId="0" nodeType="after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wipe(left)">
                                          <p:cBhvr>
                                            <p:cTn id="6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animBg="1"/>
          <p:bldP spid="30" grpId="0" animBg="1"/>
          <p:bldP spid="31" grpId="0" animBg="1"/>
          <p:bldP spid="32" grpId="0" animBg="1"/>
          <p:bldP spid="33" grpId="0"/>
          <p:bldP spid="34" grpId="0"/>
          <p:bldP spid="3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8"/>
                                            </p:tgtEl>
                                            <p:attrNameLst>
                                              <p:attrName>ppt_y</p:attrName>
                                            </p:attrNameLst>
                                          </p:cBhvr>
                                          <p:tavLst>
                                            <p:tav tm="0">
                                              <p:val>
                                                <p:strVal val="#ppt_y"/>
                                              </p:val>
                                            </p:tav>
                                            <p:tav tm="100000">
                                              <p:val>
                                                <p:strVal val="#ppt_y"/>
                                              </p:val>
                                            </p:tav>
                                          </p:tavLst>
                                        </p:anim>
                                        <p:anim calcmode="lin" valueType="num">
                                          <p:cBhvr>
                                            <p:cTn id="9"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8"/>
                                            </p:tgtEl>
                                          </p:cBhvr>
                                        </p:animEffect>
                                      </p:childTnLst>
                                    </p:cTn>
                                  </p:par>
                                </p:childTnLst>
                              </p:cTn>
                            </p:par>
                            <p:par>
                              <p:cTn id="12" fill="hold">
                                <p:stCondLst>
                                  <p:cond delay="450"/>
                                </p:stCondLst>
                                <p:childTnLst>
                                  <p:par>
                                    <p:cTn id="13" presetID="2" presetClass="entr" presetSubtype="8"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500" fill="hold"/>
                                            <p:tgtEl>
                                              <p:spTgt spid="32"/>
                                            </p:tgtEl>
                                            <p:attrNameLst>
                                              <p:attrName>ppt_x</p:attrName>
                                            </p:attrNameLst>
                                          </p:cBhvr>
                                          <p:tavLst>
                                            <p:tav tm="0">
                                              <p:val>
                                                <p:strVal val="0-#ppt_w/2"/>
                                              </p:val>
                                            </p:tav>
                                            <p:tav tm="100000">
                                              <p:val>
                                                <p:strVal val="#ppt_x"/>
                                              </p:val>
                                            </p:tav>
                                          </p:tavLst>
                                        </p:anim>
                                        <p:anim calcmode="lin" valueType="num">
                                          <p:cBhvr additive="base">
                                            <p:cTn id="16" dur="500" fill="hold"/>
                                            <p:tgtEl>
                                              <p:spTgt spid="32"/>
                                            </p:tgtEl>
                                            <p:attrNameLst>
                                              <p:attrName>ppt_y</p:attrName>
                                            </p:attrNameLst>
                                          </p:cBhvr>
                                          <p:tavLst>
                                            <p:tav tm="0">
                                              <p:val>
                                                <p:strVal val="#ppt_y"/>
                                              </p:val>
                                            </p:tav>
                                            <p:tav tm="100000">
                                              <p:val>
                                                <p:strVal val="#ppt_y"/>
                                              </p:val>
                                            </p:tav>
                                          </p:tavLst>
                                        </p:anim>
                                      </p:childTnLst>
                                    </p:cTn>
                                  </p:par>
                                </p:childTnLst>
                              </p:cTn>
                            </p:par>
                            <p:par>
                              <p:cTn id="17" fill="hold">
                                <p:stCondLst>
                                  <p:cond delay="950"/>
                                </p:stCondLst>
                                <p:childTnLst>
                                  <p:par>
                                    <p:cTn id="18" presetID="2" presetClass="entr" presetSubtype="8" fill="hold" grpId="0" nodeType="afterEffect">
                                      <p:stCondLst>
                                        <p:cond delay="0"/>
                                      </p:stCondLst>
                                      <p:childTnLst>
                                        <p:set>
                                          <p:cBhvr>
                                            <p:cTn id="19" dur="1" fill="hold">
                                              <p:stCondLst>
                                                <p:cond delay="0"/>
                                              </p:stCondLst>
                                            </p:cTn>
                                            <p:tgtEl>
                                              <p:spTgt spid="31"/>
                                            </p:tgtEl>
                                            <p:attrNameLst>
                                              <p:attrName>style.visibility</p:attrName>
                                            </p:attrNameLst>
                                          </p:cBhvr>
                                          <p:to>
                                            <p:strVal val="visible"/>
                                          </p:to>
                                        </p:set>
                                        <p:anim calcmode="lin" valueType="num">
                                          <p:cBhvr additive="base">
                                            <p:cTn id="20" dur="500" fill="hold"/>
                                            <p:tgtEl>
                                              <p:spTgt spid="31"/>
                                            </p:tgtEl>
                                            <p:attrNameLst>
                                              <p:attrName>ppt_x</p:attrName>
                                            </p:attrNameLst>
                                          </p:cBhvr>
                                          <p:tavLst>
                                            <p:tav tm="0">
                                              <p:val>
                                                <p:strVal val="0-#ppt_w/2"/>
                                              </p:val>
                                            </p:tav>
                                            <p:tav tm="100000">
                                              <p:val>
                                                <p:strVal val="#ppt_x"/>
                                              </p:val>
                                            </p:tav>
                                          </p:tavLst>
                                        </p:anim>
                                        <p:anim calcmode="lin" valueType="num">
                                          <p:cBhvr additive="base">
                                            <p:cTn id="21" dur="500" fill="hold"/>
                                            <p:tgtEl>
                                              <p:spTgt spid="31"/>
                                            </p:tgtEl>
                                            <p:attrNameLst>
                                              <p:attrName>ppt_y</p:attrName>
                                            </p:attrNameLst>
                                          </p:cBhvr>
                                          <p:tavLst>
                                            <p:tav tm="0">
                                              <p:val>
                                                <p:strVal val="#ppt_y"/>
                                              </p:val>
                                            </p:tav>
                                            <p:tav tm="100000">
                                              <p:val>
                                                <p:strVal val="#ppt_y"/>
                                              </p:val>
                                            </p:tav>
                                          </p:tavLst>
                                        </p:anim>
                                      </p:childTnLst>
                                    </p:cTn>
                                  </p:par>
                                </p:childTnLst>
                              </p:cTn>
                            </p:par>
                            <p:par>
                              <p:cTn id="22" fill="hold">
                                <p:stCondLst>
                                  <p:cond delay="1450"/>
                                </p:stCondLst>
                                <p:childTnLst>
                                  <p:par>
                                    <p:cTn id="23" presetID="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500" fill="hold"/>
                                            <p:tgtEl>
                                              <p:spTgt spid="30"/>
                                            </p:tgtEl>
                                            <p:attrNameLst>
                                              <p:attrName>ppt_x</p:attrName>
                                            </p:attrNameLst>
                                          </p:cBhvr>
                                          <p:tavLst>
                                            <p:tav tm="0">
                                              <p:val>
                                                <p:strVal val="0-#ppt_w/2"/>
                                              </p:val>
                                            </p:tav>
                                            <p:tav tm="100000">
                                              <p:val>
                                                <p:strVal val="#ppt_x"/>
                                              </p:val>
                                            </p:tav>
                                          </p:tavLst>
                                        </p:anim>
                                        <p:anim calcmode="lin" valueType="num">
                                          <p:cBhvr additive="base">
                                            <p:cTn id="26" dur="500" fill="hold"/>
                                            <p:tgtEl>
                                              <p:spTgt spid="30"/>
                                            </p:tgtEl>
                                            <p:attrNameLst>
                                              <p:attrName>ppt_y</p:attrName>
                                            </p:attrNameLst>
                                          </p:cBhvr>
                                          <p:tavLst>
                                            <p:tav tm="0">
                                              <p:val>
                                                <p:strVal val="#ppt_y"/>
                                              </p:val>
                                            </p:tav>
                                            <p:tav tm="100000">
                                              <p:val>
                                                <p:strVal val="#ppt_y"/>
                                              </p:val>
                                            </p:tav>
                                          </p:tavLst>
                                        </p:anim>
                                      </p:childTnLst>
                                    </p:cTn>
                                  </p:par>
                                </p:childTnLst>
                              </p:cTn>
                            </p:par>
                            <p:par>
                              <p:cTn id="27" fill="hold">
                                <p:stCondLst>
                                  <p:cond delay="1950"/>
                                </p:stCondLst>
                                <p:childTnLst>
                                  <p:par>
                                    <p:cTn id="28" presetID="2" presetClass="entr" presetSubtype="8"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500" fill="hold"/>
                                            <p:tgtEl>
                                              <p:spTgt spid="29"/>
                                            </p:tgtEl>
                                            <p:attrNameLst>
                                              <p:attrName>ppt_x</p:attrName>
                                            </p:attrNameLst>
                                          </p:cBhvr>
                                          <p:tavLst>
                                            <p:tav tm="0">
                                              <p:val>
                                                <p:strVal val="0-#ppt_w/2"/>
                                              </p:val>
                                            </p:tav>
                                            <p:tav tm="100000">
                                              <p:val>
                                                <p:strVal val="#ppt_x"/>
                                              </p:val>
                                            </p:tav>
                                          </p:tavLst>
                                        </p:anim>
                                        <p:anim calcmode="lin" valueType="num">
                                          <p:cBhvr additive="base">
                                            <p:cTn id="31" dur="500" fill="hold"/>
                                            <p:tgtEl>
                                              <p:spTgt spid="29"/>
                                            </p:tgtEl>
                                            <p:attrNameLst>
                                              <p:attrName>ppt_y</p:attrName>
                                            </p:attrNameLst>
                                          </p:cBhvr>
                                          <p:tavLst>
                                            <p:tav tm="0">
                                              <p:val>
                                                <p:strVal val="#ppt_y"/>
                                              </p:val>
                                            </p:tav>
                                            <p:tav tm="100000">
                                              <p:val>
                                                <p:strVal val="#ppt_y"/>
                                              </p:val>
                                            </p:tav>
                                          </p:tavLst>
                                        </p:anim>
                                      </p:childTnLst>
                                    </p:cTn>
                                  </p:par>
                                </p:childTnLst>
                              </p:cTn>
                            </p:par>
                            <p:par>
                              <p:cTn id="32" fill="hold">
                                <p:stCondLst>
                                  <p:cond delay="2450"/>
                                </p:stCondLst>
                                <p:childTnLst>
                                  <p:par>
                                    <p:cTn id="33" presetID="53" presetClass="entr" presetSubtype="16"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 calcmode="lin" valueType="num">
                                          <p:cBhvr>
                                            <p:cTn id="35" dur="500" fill="hold"/>
                                            <p:tgtEl>
                                              <p:spTgt spid="38"/>
                                            </p:tgtEl>
                                            <p:attrNameLst>
                                              <p:attrName>ppt_w</p:attrName>
                                            </p:attrNameLst>
                                          </p:cBhvr>
                                          <p:tavLst>
                                            <p:tav tm="0">
                                              <p:val>
                                                <p:fltVal val="0"/>
                                              </p:val>
                                            </p:tav>
                                            <p:tav tm="100000">
                                              <p:val>
                                                <p:strVal val="#ppt_w"/>
                                              </p:val>
                                            </p:tav>
                                          </p:tavLst>
                                        </p:anim>
                                        <p:anim calcmode="lin" valueType="num">
                                          <p:cBhvr>
                                            <p:cTn id="36" dur="500" fill="hold"/>
                                            <p:tgtEl>
                                              <p:spTgt spid="38"/>
                                            </p:tgtEl>
                                            <p:attrNameLst>
                                              <p:attrName>ppt_h</p:attrName>
                                            </p:attrNameLst>
                                          </p:cBhvr>
                                          <p:tavLst>
                                            <p:tav tm="0">
                                              <p:val>
                                                <p:fltVal val="0"/>
                                              </p:val>
                                            </p:tav>
                                            <p:tav tm="100000">
                                              <p:val>
                                                <p:strVal val="#ppt_h"/>
                                              </p:val>
                                            </p:tav>
                                          </p:tavLst>
                                        </p:anim>
                                        <p:animEffect transition="in" filter="fade">
                                          <p:cBhvr>
                                            <p:cTn id="37" dur="500"/>
                                            <p:tgtEl>
                                              <p:spTgt spid="38"/>
                                            </p:tgtEl>
                                          </p:cBhvr>
                                        </p:animEffect>
                                      </p:childTnLst>
                                    </p:cTn>
                                  </p:par>
                                </p:childTnLst>
                              </p:cTn>
                            </p:par>
                            <p:par>
                              <p:cTn id="38" fill="hold">
                                <p:stCondLst>
                                  <p:cond delay="2950"/>
                                </p:stCondLst>
                                <p:childTnLst>
                                  <p:par>
                                    <p:cTn id="39" presetID="22" presetClass="entr" presetSubtype="8"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wipe(left)">
                                          <p:cBhvr>
                                            <p:cTn id="41" dur="500"/>
                                            <p:tgtEl>
                                              <p:spTgt spid="33"/>
                                            </p:tgtEl>
                                          </p:cBhvr>
                                        </p:animEffect>
                                      </p:childTnLst>
                                    </p:cTn>
                                  </p:par>
                                </p:childTnLst>
                              </p:cTn>
                            </p:par>
                            <p:par>
                              <p:cTn id="42" fill="hold">
                                <p:stCondLst>
                                  <p:cond delay="3450"/>
                                </p:stCondLst>
                                <p:childTnLst>
                                  <p:par>
                                    <p:cTn id="43" presetID="22" presetClass="entr" presetSubtype="8" fill="hold" nodeType="after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wipe(left)">
                                          <p:cBhvr>
                                            <p:cTn id="45" dur="500"/>
                                            <p:tgtEl>
                                              <p:spTgt spid="36"/>
                                            </p:tgtEl>
                                          </p:cBhvr>
                                        </p:animEffect>
                                      </p:childTnLst>
                                    </p:cTn>
                                  </p:par>
                                </p:childTnLst>
                              </p:cTn>
                            </p:par>
                            <p:par>
                              <p:cTn id="46" fill="hold">
                                <p:stCondLst>
                                  <p:cond delay="3950"/>
                                </p:stCondLst>
                                <p:childTnLst>
                                  <p:par>
                                    <p:cTn id="47" presetID="53" presetClass="entr" presetSubtype="16" fill="hold" nodeType="afterEffect">
                                      <p:stCondLst>
                                        <p:cond delay="0"/>
                                      </p:stCondLst>
                                      <p:childTnLst>
                                        <p:set>
                                          <p:cBhvr>
                                            <p:cTn id="48" dur="1" fill="hold">
                                              <p:stCondLst>
                                                <p:cond delay="0"/>
                                              </p:stCondLst>
                                            </p:cTn>
                                            <p:tgtEl>
                                              <p:spTgt spid="43"/>
                                            </p:tgtEl>
                                            <p:attrNameLst>
                                              <p:attrName>style.visibility</p:attrName>
                                            </p:attrNameLst>
                                          </p:cBhvr>
                                          <p:to>
                                            <p:strVal val="visible"/>
                                          </p:to>
                                        </p:set>
                                        <p:anim calcmode="lin" valueType="num">
                                          <p:cBhvr>
                                            <p:cTn id="49" dur="500" fill="hold"/>
                                            <p:tgtEl>
                                              <p:spTgt spid="43"/>
                                            </p:tgtEl>
                                            <p:attrNameLst>
                                              <p:attrName>ppt_w</p:attrName>
                                            </p:attrNameLst>
                                          </p:cBhvr>
                                          <p:tavLst>
                                            <p:tav tm="0">
                                              <p:val>
                                                <p:fltVal val="0"/>
                                              </p:val>
                                            </p:tav>
                                            <p:tav tm="100000">
                                              <p:val>
                                                <p:strVal val="#ppt_w"/>
                                              </p:val>
                                            </p:tav>
                                          </p:tavLst>
                                        </p:anim>
                                        <p:anim calcmode="lin" valueType="num">
                                          <p:cBhvr>
                                            <p:cTn id="50" dur="500" fill="hold"/>
                                            <p:tgtEl>
                                              <p:spTgt spid="43"/>
                                            </p:tgtEl>
                                            <p:attrNameLst>
                                              <p:attrName>ppt_h</p:attrName>
                                            </p:attrNameLst>
                                          </p:cBhvr>
                                          <p:tavLst>
                                            <p:tav tm="0">
                                              <p:val>
                                                <p:fltVal val="0"/>
                                              </p:val>
                                            </p:tav>
                                            <p:tav tm="100000">
                                              <p:val>
                                                <p:strVal val="#ppt_h"/>
                                              </p:val>
                                            </p:tav>
                                          </p:tavLst>
                                        </p:anim>
                                        <p:animEffect transition="in" filter="fade">
                                          <p:cBhvr>
                                            <p:cTn id="51" dur="500"/>
                                            <p:tgtEl>
                                              <p:spTgt spid="43"/>
                                            </p:tgtEl>
                                          </p:cBhvr>
                                        </p:animEffect>
                                      </p:childTnLst>
                                    </p:cTn>
                                  </p:par>
                                </p:childTnLst>
                              </p:cTn>
                            </p:par>
                            <p:par>
                              <p:cTn id="52" fill="hold">
                                <p:stCondLst>
                                  <p:cond delay="4450"/>
                                </p:stCondLst>
                                <p:childTnLst>
                                  <p:par>
                                    <p:cTn id="53" presetID="22" presetClass="entr" presetSubtype="8"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left)">
                                          <p:cBhvr>
                                            <p:cTn id="55" dur="500"/>
                                            <p:tgtEl>
                                              <p:spTgt spid="34"/>
                                            </p:tgtEl>
                                          </p:cBhvr>
                                        </p:animEffect>
                                      </p:childTnLst>
                                    </p:cTn>
                                  </p:par>
                                </p:childTnLst>
                              </p:cTn>
                            </p:par>
                            <p:par>
                              <p:cTn id="56" fill="hold">
                                <p:stCondLst>
                                  <p:cond delay="4950"/>
                                </p:stCondLst>
                                <p:childTnLst>
                                  <p:par>
                                    <p:cTn id="57" presetID="22" presetClass="entr" presetSubtype="8" fill="hold" nodeType="afterEffect">
                                      <p:stCondLst>
                                        <p:cond delay="0"/>
                                      </p:stCondLst>
                                      <p:childTnLst>
                                        <p:set>
                                          <p:cBhvr>
                                            <p:cTn id="58" dur="1" fill="hold">
                                              <p:stCondLst>
                                                <p:cond delay="0"/>
                                              </p:stCondLst>
                                            </p:cTn>
                                            <p:tgtEl>
                                              <p:spTgt spid="37"/>
                                            </p:tgtEl>
                                            <p:attrNameLst>
                                              <p:attrName>style.visibility</p:attrName>
                                            </p:attrNameLst>
                                          </p:cBhvr>
                                          <p:to>
                                            <p:strVal val="visible"/>
                                          </p:to>
                                        </p:set>
                                        <p:animEffect transition="in" filter="wipe(left)">
                                          <p:cBhvr>
                                            <p:cTn id="59" dur="500"/>
                                            <p:tgtEl>
                                              <p:spTgt spid="37"/>
                                            </p:tgtEl>
                                          </p:cBhvr>
                                        </p:animEffect>
                                      </p:childTnLst>
                                    </p:cTn>
                                  </p:par>
                                </p:childTnLst>
                              </p:cTn>
                            </p:par>
                            <p:par>
                              <p:cTn id="60" fill="hold">
                                <p:stCondLst>
                                  <p:cond delay="5450"/>
                                </p:stCondLst>
                                <p:childTnLst>
                                  <p:par>
                                    <p:cTn id="61" presetID="53" presetClass="entr" presetSubtype="16" fill="hold" nodeType="afterEffect">
                                      <p:stCondLst>
                                        <p:cond delay="0"/>
                                      </p:stCondLst>
                                      <p:childTnLst>
                                        <p:set>
                                          <p:cBhvr>
                                            <p:cTn id="62" dur="1" fill="hold">
                                              <p:stCondLst>
                                                <p:cond delay="0"/>
                                              </p:stCondLst>
                                            </p:cTn>
                                            <p:tgtEl>
                                              <p:spTgt spid="72"/>
                                            </p:tgtEl>
                                            <p:attrNameLst>
                                              <p:attrName>style.visibility</p:attrName>
                                            </p:attrNameLst>
                                          </p:cBhvr>
                                          <p:to>
                                            <p:strVal val="visible"/>
                                          </p:to>
                                        </p:set>
                                        <p:anim calcmode="lin" valueType="num">
                                          <p:cBhvr>
                                            <p:cTn id="63" dur="500" fill="hold"/>
                                            <p:tgtEl>
                                              <p:spTgt spid="72"/>
                                            </p:tgtEl>
                                            <p:attrNameLst>
                                              <p:attrName>ppt_w</p:attrName>
                                            </p:attrNameLst>
                                          </p:cBhvr>
                                          <p:tavLst>
                                            <p:tav tm="0">
                                              <p:val>
                                                <p:fltVal val="0"/>
                                              </p:val>
                                            </p:tav>
                                            <p:tav tm="100000">
                                              <p:val>
                                                <p:strVal val="#ppt_w"/>
                                              </p:val>
                                            </p:tav>
                                          </p:tavLst>
                                        </p:anim>
                                        <p:anim calcmode="lin" valueType="num">
                                          <p:cBhvr>
                                            <p:cTn id="64" dur="500" fill="hold"/>
                                            <p:tgtEl>
                                              <p:spTgt spid="72"/>
                                            </p:tgtEl>
                                            <p:attrNameLst>
                                              <p:attrName>ppt_h</p:attrName>
                                            </p:attrNameLst>
                                          </p:cBhvr>
                                          <p:tavLst>
                                            <p:tav tm="0">
                                              <p:val>
                                                <p:fltVal val="0"/>
                                              </p:val>
                                            </p:tav>
                                            <p:tav tm="100000">
                                              <p:val>
                                                <p:strVal val="#ppt_h"/>
                                              </p:val>
                                            </p:tav>
                                          </p:tavLst>
                                        </p:anim>
                                        <p:animEffect transition="in" filter="fade">
                                          <p:cBhvr>
                                            <p:cTn id="65" dur="500"/>
                                            <p:tgtEl>
                                              <p:spTgt spid="72"/>
                                            </p:tgtEl>
                                          </p:cBhvr>
                                        </p:animEffect>
                                      </p:childTnLst>
                                    </p:cTn>
                                  </p:par>
                                </p:childTnLst>
                              </p:cTn>
                            </p:par>
                            <p:par>
                              <p:cTn id="66" fill="hold">
                                <p:stCondLst>
                                  <p:cond delay="5950"/>
                                </p:stCondLst>
                                <p:childTnLst>
                                  <p:par>
                                    <p:cTn id="67" presetID="22" presetClass="entr" presetSubtype="8" fill="hold" grpId="0" nodeType="after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wipe(left)">
                                          <p:cBhvr>
                                            <p:cTn id="6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animBg="1"/>
          <p:bldP spid="30" grpId="0" animBg="1"/>
          <p:bldP spid="31" grpId="0" animBg="1"/>
          <p:bldP spid="32" grpId="0" animBg="1"/>
          <p:bldP spid="33" grpId="0"/>
          <p:bldP spid="34" grpId="0"/>
          <p:bldP spid="35"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 Box 55"/>
          <p:cNvSpPr txBox="1">
            <a:spLocks noChangeArrowheads="1"/>
          </p:cNvSpPr>
          <p:nvPr/>
        </p:nvSpPr>
        <p:spPr bwMode="auto">
          <a:xfrm>
            <a:off x="952844" y="139512"/>
            <a:ext cx="2375212" cy="52319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a:latin typeface="微软雅黑" panose="020B0503020204020204" pitchFamily="34" charset="-122"/>
                <a:ea typeface="微软雅黑" panose="020B0503020204020204" pitchFamily="34" charset="-122"/>
              </a:rPr>
              <a:t> </a:t>
            </a:r>
          </a:p>
        </p:txBody>
      </p:sp>
      <p:grpSp>
        <p:nvGrpSpPr>
          <p:cNvPr id="46" name="组合 45"/>
          <p:cNvGrpSpPr/>
          <p:nvPr/>
        </p:nvGrpSpPr>
        <p:grpSpPr>
          <a:xfrm>
            <a:off x="2130853" y="905871"/>
            <a:ext cx="1191229" cy="1197694"/>
            <a:chOff x="3646934" y="1908805"/>
            <a:chExt cx="1516082" cy="1524310"/>
          </a:xfrm>
        </p:grpSpPr>
        <p:sp>
          <p:nvSpPr>
            <p:cNvPr id="47" name="Freeform 7"/>
            <p:cNvSpPr>
              <a:spLocks/>
            </p:cNvSpPr>
            <p:nvPr/>
          </p:nvSpPr>
          <p:spPr bwMode="auto">
            <a:xfrm>
              <a:off x="3646934" y="1908805"/>
              <a:ext cx="1516082" cy="1524310"/>
            </a:xfrm>
            <a:custGeom>
              <a:avLst/>
              <a:gdLst>
                <a:gd name="T0" fmla="*/ 946 w 3906"/>
                <a:gd name="T1" fmla="*/ 0 h 3912"/>
                <a:gd name="T2" fmla="*/ 3906 w 3906"/>
                <a:gd name="T3" fmla="*/ 2964 h 3912"/>
                <a:gd name="T4" fmla="*/ 1613 w 3906"/>
                <a:gd name="T5" fmla="*/ 3912 h 3912"/>
                <a:gd name="T6" fmla="*/ 0 w 3906"/>
                <a:gd name="T7" fmla="*/ 2278 h 3912"/>
                <a:gd name="T8" fmla="*/ 946 w 3906"/>
                <a:gd name="T9" fmla="*/ 0 h 3912"/>
              </a:gdLst>
              <a:ahLst/>
              <a:cxnLst>
                <a:cxn ang="0">
                  <a:pos x="T0" y="T1"/>
                </a:cxn>
                <a:cxn ang="0">
                  <a:pos x="T2" y="T3"/>
                </a:cxn>
                <a:cxn ang="0">
                  <a:pos x="T4" y="T5"/>
                </a:cxn>
                <a:cxn ang="0">
                  <a:pos x="T6" y="T7"/>
                </a:cxn>
                <a:cxn ang="0">
                  <a:pos x="T8" y="T9"/>
                </a:cxn>
              </a:cxnLst>
              <a:rect l="0" t="0" r="r" b="b"/>
              <a:pathLst>
                <a:path w="3906" h="3912">
                  <a:moveTo>
                    <a:pt x="946" y="0"/>
                  </a:moveTo>
                  <a:cubicBezTo>
                    <a:pt x="2215" y="582"/>
                    <a:pt x="3286" y="1605"/>
                    <a:pt x="3906" y="2964"/>
                  </a:cubicBezTo>
                  <a:lnTo>
                    <a:pt x="1613" y="3912"/>
                  </a:lnTo>
                  <a:cubicBezTo>
                    <a:pt x="1257" y="3181"/>
                    <a:pt x="681" y="2620"/>
                    <a:pt x="0" y="2278"/>
                  </a:cubicBezTo>
                  <a:lnTo>
                    <a:pt x="946" y="0"/>
                  </a:lnTo>
                  <a:close/>
                </a:path>
              </a:pathLst>
            </a:custGeom>
            <a:noFill/>
            <a:ln w="4" cap="flat">
              <a:solidFill>
                <a:srgbClr val="AC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1800"/>
            </a:p>
          </p:txBody>
        </p:sp>
        <p:sp>
          <p:nvSpPr>
            <p:cNvPr id="48" name="TextBox 47"/>
            <p:cNvSpPr txBox="1"/>
            <p:nvPr/>
          </p:nvSpPr>
          <p:spPr>
            <a:xfrm>
              <a:off x="3966199" y="2420888"/>
              <a:ext cx="758042" cy="705075"/>
            </a:xfrm>
            <a:prstGeom prst="rect">
              <a:avLst/>
            </a:prstGeom>
            <a:noFill/>
            <a:ln>
              <a:noFill/>
            </a:ln>
          </p:spPr>
          <p:txBody>
            <a:bodyPr wrap="square" lIns="0" tIns="0" rIns="0" bIns="0">
              <a:spAutoFit/>
            </a:bodyPr>
            <a:lstStyle/>
            <a:p>
              <a:pPr algn="ctr">
                <a:defRPr/>
              </a:pPr>
              <a:r>
                <a:rPr lang="zh-CN" altLang="en-US" sz="1800" dirty="0">
                  <a:solidFill>
                    <a:srgbClr val="AC0000"/>
                  </a:solidFill>
                  <a:latin typeface="微软雅黑" pitchFamily="34" charset="-122"/>
                  <a:ea typeface="微软雅黑" pitchFamily="34" charset="-122"/>
                </a:rPr>
                <a:t>添加</a:t>
              </a:r>
              <a:endParaRPr lang="en-US" altLang="zh-CN" sz="1800" dirty="0">
                <a:solidFill>
                  <a:srgbClr val="AC0000"/>
                </a:solidFill>
                <a:latin typeface="微软雅黑" pitchFamily="34" charset="-122"/>
                <a:ea typeface="微软雅黑" pitchFamily="34" charset="-122"/>
              </a:endParaRPr>
            </a:p>
            <a:p>
              <a:pPr algn="ctr">
                <a:defRPr/>
              </a:pPr>
              <a:r>
                <a:rPr lang="zh-CN" altLang="en-US" sz="1800" dirty="0">
                  <a:solidFill>
                    <a:srgbClr val="AC0000"/>
                  </a:solidFill>
                  <a:latin typeface="微软雅黑" pitchFamily="34" charset="-122"/>
                  <a:ea typeface="微软雅黑" pitchFamily="34" charset="-122"/>
                </a:rPr>
                <a:t>文本</a:t>
              </a:r>
            </a:p>
          </p:txBody>
        </p:sp>
      </p:grpSp>
      <p:grpSp>
        <p:nvGrpSpPr>
          <p:cNvPr id="49" name="组合 48"/>
          <p:cNvGrpSpPr/>
          <p:nvPr/>
        </p:nvGrpSpPr>
        <p:grpSpPr>
          <a:xfrm>
            <a:off x="2812457" y="2143384"/>
            <a:ext cx="859881" cy="1281741"/>
            <a:chOff x="4328539" y="3146318"/>
            <a:chExt cx="1094376" cy="1631279"/>
          </a:xfrm>
        </p:grpSpPr>
        <p:sp>
          <p:nvSpPr>
            <p:cNvPr id="50" name="Freeform 6"/>
            <p:cNvSpPr>
              <a:spLocks/>
            </p:cNvSpPr>
            <p:nvPr/>
          </p:nvSpPr>
          <p:spPr bwMode="auto">
            <a:xfrm>
              <a:off x="4328539" y="3146318"/>
              <a:ext cx="1094376" cy="1631279"/>
            </a:xfrm>
            <a:custGeom>
              <a:avLst/>
              <a:gdLst>
                <a:gd name="T0" fmla="*/ 2294 w 2814"/>
                <a:gd name="T1" fmla="*/ 0 h 4189"/>
                <a:gd name="T2" fmla="*/ 2290 w 2814"/>
                <a:gd name="T3" fmla="*/ 4189 h 4189"/>
                <a:gd name="T4" fmla="*/ 12 w 2814"/>
                <a:gd name="T5" fmla="*/ 3244 h 4189"/>
                <a:gd name="T6" fmla="*/ 0 w 2814"/>
                <a:gd name="T7" fmla="*/ 948 h 4189"/>
                <a:gd name="T8" fmla="*/ 2294 w 2814"/>
                <a:gd name="T9" fmla="*/ 0 h 4189"/>
              </a:gdLst>
              <a:ahLst/>
              <a:cxnLst>
                <a:cxn ang="0">
                  <a:pos x="T0" y="T1"/>
                </a:cxn>
                <a:cxn ang="0">
                  <a:pos x="T2" y="T3"/>
                </a:cxn>
                <a:cxn ang="0">
                  <a:pos x="T4" y="T5"/>
                </a:cxn>
                <a:cxn ang="0">
                  <a:pos x="T6" y="T7"/>
                </a:cxn>
                <a:cxn ang="0">
                  <a:pos x="T8" y="T9"/>
                </a:cxn>
              </a:cxnLst>
              <a:rect l="0" t="0" r="r" b="b"/>
              <a:pathLst>
                <a:path w="2814" h="4189">
                  <a:moveTo>
                    <a:pt x="2294" y="0"/>
                  </a:moveTo>
                  <a:cubicBezTo>
                    <a:pt x="2814" y="1401"/>
                    <a:pt x="2778" y="2881"/>
                    <a:pt x="2290" y="4189"/>
                  </a:cubicBezTo>
                  <a:lnTo>
                    <a:pt x="12" y="3244"/>
                  </a:lnTo>
                  <a:cubicBezTo>
                    <a:pt x="253" y="2522"/>
                    <a:pt x="265" y="1717"/>
                    <a:pt x="0" y="948"/>
                  </a:cubicBezTo>
                  <a:lnTo>
                    <a:pt x="2294" y="0"/>
                  </a:lnTo>
                  <a:close/>
                </a:path>
              </a:pathLst>
            </a:custGeom>
            <a:noFill/>
            <a:ln w="4" cap="flat">
              <a:solidFill>
                <a:srgbClr val="AC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1800"/>
            </a:p>
          </p:txBody>
        </p:sp>
        <p:sp>
          <p:nvSpPr>
            <p:cNvPr id="51" name="TextBox 50"/>
            <p:cNvSpPr txBox="1"/>
            <p:nvPr/>
          </p:nvSpPr>
          <p:spPr>
            <a:xfrm>
              <a:off x="4545076" y="3657747"/>
              <a:ext cx="758042" cy="705076"/>
            </a:xfrm>
            <a:prstGeom prst="rect">
              <a:avLst/>
            </a:prstGeom>
            <a:noFill/>
            <a:ln>
              <a:noFill/>
            </a:ln>
          </p:spPr>
          <p:txBody>
            <a:bodyPr wrap="square" lIns="0" tIns="0" rIns="0" bIns="0">
              <a:spAutoFit/>
            </a:bodyPr>
            <a:lstStyle/>
            <a:p>
              <a:pPr algn="ctr">
                <a:defRPr/>
              </a:pPr>
              <a:r>
                <a:rPr lang="zh-CN" altLang="en-US" sz="1800" dirty="0">
                  <a:solidFill>
                    <a:srgbClr val="AC0000"/>
                  </a:solidFill>
                  <a:latin typeface="微软雅黑" pitchFamily="34" charset="-122"/>
                  <a:ea typeface="微软雅黑" pitchFamily="34" charset="-122"/>
                </a:rPr>
                <a:t>添加</a:t>
              </a:r>
              <a:endParaRPr lang="en-US" altLang="zh-CN" sz="1800" dirty="0">
                <a:solidFill>
                  <a:srgbClr val="AC0000"/>
                </a:solidFill>
                <a:latin typeface="微软雅黑" pitchFamily="34" charset="-122"/>
                <a:ea typeface="微软雅黑" pitchFamily="34" charset="-122"/>
              </a:endParaRPr>
            </a:p>
            <a:p>
              <a:pPr algn="ctr">
                <a:defRPr/>
              </a:pPr>
              <a:r>
                <a:rPr lang="zh-CN" altLang="en-US" sz="1800" dirty="0">
                  <a:solidFill>
                    <a:srgbClr val="AC0000"/>
                  </a:solidFill>
                  <a:latin typeface="微软雅黑" pitchFamily="34" charset="-122"/>
                  <a:ea typeface="微软雅黑" pitchFamily="34" charset="-122"/>
                </a:rPr>
                <a:t>文本</a:t>
              </a:r>
            </a:p>
          </p:txBody>
        </p:sp>
      </p:grpSp>
      <p:grpSp>
        <p:nvGrpSpPr>
          <p:cNvPr id="52" name="组合 51"/>
          <p:cNvGrpSpPr/>
          <p:nvPr/>
        </p:nvGrpSpPr>
        <p:grpSpPr>
          <a:xfrm>
            <a:off x="2138444" y="3498159"/>
            <a:ext cx="1189611" cy="1194460"/>
            <a:chOff x="3654525" y="4501093"/>
            <a:chExt cx="1514023" cy="1520195"/>
          </a:xfrm>
        </p:grpSpPr>
        <p:sp>
          <p:nvSpPr>
            <p:cNvPr id="54" name="Freeform 5"/>
            <p:cNvSpPr>
              <a:spLocks/>
            </p:cNvSpPr>
            <p:nvPr/>
          </p:nvSpPr>
          <p:spPr bwMode="auto">
            <a:xfrm>
              <a:off x="3654525" y="4501093"/>
              <a:ext cx="1514023" cy="1520195"/>
            </a:xfrm>
            <a:custGeom>
              <a:avLst/>
              <a:gdLst>
                <a:gd name="T0" fmla="*/ 3898 w 3898"/>
                <a:gd name="T1" fmla="*/ 944 h 3904"/>
                <a:gd name="T2" fmla="*/ 934 w 3898"/>
                <a:gd name="T3" fmla="*/ 3904 h 3904"/>
                <a:gd name="T4" fmla="*/ 0 w 3898"/>
                <a:gd name="T5" fmla="*/ 1642 h 3904"/>
                <a:gd name="T6" fmla="*/ 1624 w 3898"/>
                <a:gd name="T7" fmla="*/ 0 h 3904"/>
                <a:gd name="T8" fmla="*/ 3898 w 3898"/>
                <a:gd name="T9" fmla="*/ 944 h 3904"/>
              </a:gdLst>
              <a:ahLst/>
              <a:cxnLst>
                <a:cxn ang="0">
                  <a:pos x="T0" y="T1"/>
                </a:cxn>
                <a:cxn ang="0">
                  <a:pos x="T2" y="T3"/>
                </a:cxn>
                <a:cxn ang="0">
                  <a:pos x="T4" y="T5"/>
                </a:cxn>
                <a:cxn ang="0">
                  <a:pos x="T6" y="T7"/>
                </a:cxn>
                <a:cxn ang="0">
                  <a:pos x="T8" y="T9"/>
                </a:cxn>
              </a:cxnLst>
              <a:rect l="0" t="0" r="r" b="b"/>
              <a:pathLst>
                <a:path w="3898" h="3904">
                  <a:moveTo>
                    <a:pt x="3898" y="944"/>
                  </a:moveTo>
                  <a:cubicBezTo>
                    <a:pt x="3316" y="2213"/>
                    <a:pt x="2294" y="3284"/>
                    <a:pt x="934" y="3904"/>
                  </a:cubicBezTo>
                  <a:lnTo>
                    <a:pt x="0" y="1642"/>
                  </a:lnTo>
                  <a:cubicBezTo>
                    <a:pt x="734" y="1284"/>
                    <a:pt x="1292" y="696"/>
                    <a:pt x="1624" y="0"/>
                  </a:cubicBezTo>
                  <a:lnTo>
                    <a:pt x="3898" y="944"/>
                  </a:lnTo>
                  <a:close/>
                </a:path>
              </a:pathLst>
            </a:custGeom>
            <a:noFill/>
            <a:ln w="4" cap="flat">
              <a:solidFill>
                <a:srgbClr val="AC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1800"/>
            </a:p>
          </p:txBody>
        </p:sp>
        <p:sp>
          <p:nvSpPr>
            <p:cNvPr id="55" name="TextBox 54"/>
            <p:cNvSpPr txBox="1"/>
            <p:nvPr/>
          </p:nvSpPr>
          <p:spPr>
            <a:xfrm>
              <a:off x="3973791" y="4918449"/>
              <a:ext cx="758042" cy="705076"/>
            </a:xfrm>
            <a:prstGeom prst="rect">
              <a:avLst/>
            </a:prstGeom>
            <a:noFill/>
            <a:ln>
              <a:noFill/>
            </a:ln>
          </p:spPr>
          <p:txBody>
            <a:bodyPr wrap="square" lIns="0" tIns="0" rIns="0" bIns="0">
              <a:spAutoFit/>
            </a:bodyPr>
            <a:lstStyle/>
            <a:p>
              <a:pPr algn="ctr">
                <a:defRPr/>
              </a:pPr>
              <a:r>
                <a:rPr lang="zh-CN" altLang="en-US" sz="1800" dirty="0">
                  <a:solidFill>
                    <a:srgbClr val="AC0000"/>
                  </a:solidFill>
                  <a:latin typeface="微软雅黑" pitchFamily="34" charset="-122"/>
                  <a:ea typeface="微软雅黑" pitchFamily="34" charset="-122"/>
                </a:rPr>
                <a:t>添加</a:t>
              </a:r>
              <a:endParaRPr lang="en-US" altLang="zh-CN" sz="1800" dirty="0">
                <a:solidFill>
                  <a:srgbClr val="AC0000"/>
                </a:solidFill>
                <a:latin typeface="微软雅黑" pitchFamily="34" charset="-122"/>
                <a:ea typeface="微软雅黑" pitchFamily="34" charset="-122"/>
              </a:endParaRPr>
            </a:p>
            <a:p>
              <a:pPr algn="ctr">
                <a:defRPr/>
              </a:pPr>
              <a:r>
                <a:rPr lang="zh-CN" altLang="en-US" sz="1800" dirty="0">
                  <a:solidFill>
                    <a:srgbClr val="AC0000"/>
                  </a:solidFill>
                  <a:latin typeface="微软雅黑" pitchFamily="34" charset="-122"/>
                  <a:ea typeface="微软雅黑" pitchFamily="34" charset="-122"/>
                </a:rPr>
                <a:t>文本</a:t>
              </a:r>
            </a:p>
          </p:txBody>
        </p:sp>
      </p:grpSp>
      <p:sp>
        <p:nvSpPr>
          <p:cNvPr id="56" name="TextBox 55"/>
          <p:cNvSpPr txBox="1"/>
          <p:nvPr/>
        </p:nvSpPr>
        <p:spPr>
          <a:xfrm>
            <a:off x="4860033" y="1131590"/>
            <a:ext cx="3758713" cy="553998"/>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50000"/>
              </a:lnSpc>
            </a:pPr>
            <a:r>
              <a:rPr lang="zh-CN" altLang="en-US" sz="1200" dirty="0">
                <a:solidFill>
                  <a:schemeClr val="tx1"/>
                </a:solidFill>
              </a:rPr>
              <a:t>点击输入简要文字内容，文字内容需概括精炼，</a:t>
            </a:r>
            <a:endParaRPr lang="en-US" altLang="zh-CN" sz="1200" dirty="0">
              <a:solidFill>
                <a:schemeClr val="tx1"/>
              </a:solidFill>
            </a:endParaRPr>
          </a:p>
          <a:p>
            <a:pPr>
              <a:lnSpc>
                <a:spcPct val="150000"/>
              </a:lnSpc>
            </a:pPr>
            <a:r>
              <a:rPr lang="zh-CN" altLang="en-US" sz="1200" dirty="0">
                <a:solidFill>
                  <a:schemeClr val="tx1"/>
                </a:solidFill>
              </a:rPr>
              <a:t>不用多余的文字修饰，言简意赅的说明分项内容</a:t>
            </a:r>
            <a:r>
              <a:rPr lang="en-US" altLang="zh-CN" sz="1200" dirty="0">
                <a:solidFill>
                  <a:schemeClr val="tx1"/>
                </a:solidFill>
              </a:rPr>
              <a:t>……</a:t>
            </a:r>
          </a:p>
        </p:txBody>
      </p:sp>
      <p:sp>
        <p:nvSpPr>
          <p:cNvPr id="57" name="TextBox 56"/>
          <p:cNvSpPr txBox="1"/>
          <p:nvPr/>
        </p:nvSpPr>
        <p:spPr>
          <a:xfrm>
            <a:off x="4989752" y="2571750"/>
            <a:ext cx="3758713" cy="553998"/>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50000"/>
              </a:lnSpc>
            </a:pPr>
            <a:r>
              <a:rPr lang="zh-CN" altLang="en-US" sz="1200" dirty="0">
                <a:solidFill>
                  <a:schemeClr val="tx1"/>
                </a:solidFill>
              </a:rPr>
              <a:t>点击输入简要文字内容，文字内容需概括精炼，</a:t>
            </a:r>
            <a:endParaRPr lang="en-US" altLang="zh-CN" sz="1200" dirty="0">
              <a:solidFill>
                <a:schemeClr val="tx1"/>
              </a:solidFill>
            </a:endParaRPr>
          </a:p>
          <a:p>
            <a:pPr>
              <a:lnSpc>
                <a:spcPct val="150000"/>
              </a:lnSpc>
            </a:pPr>
            <a:r>
              <a:rPr lang="zh-CN" altLang="en-US" sz="1200" dirty="0">
                <a:solidFill>
                  <a:schemeClr val="tx1"/>
                </a:solidFill>
              </a:rPr>
              <a:t>不用多余的文字修饰，言简意赅的说明分项内容</a:t>
            </a:r>
            <a:r>
              <a:rPr lang="en-US" altLang="zh-CN" sz="1200" dirty="0">
                <a:solidFill>
                  <a:schemeClr val="tx1"/>
                </a:solidFill>
              </a:rPr>
              <a:t>……</a:t>
            </a:r>
          </a:p>
        </p:txBody>
      </p:sp>
      <p:sp>
        <p:nvSpPr>
          <p:cNvPr id="58" name="TextBox 57"/>
          <p:cNvSpPr txBox="1"/>
          <p:nvPr/>
        </p:nvSpPr>
        <p:spPr>
          <a:xfrm>
            <a:off x="4716016" y="4138621"/>
            <a:ext cx="3737292" cy="553998"/>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50000"/>
              </a:lnSpc>
            </a:pPr>
            <a:r>
              <a:rPr lang="zh-CN" altLang="en-US" sz="1200" dirty="0">
                <a:solidFill>
                  <a:schemeClr val="tx1"/>
                </a:solidFill>
              </a:rPr>
              <a:t>点击输入简要文字内容，文字内容需概括精炼，</a:t>
            </a:r>
            <a:endParaRPr lang="en-US" altLang="zh-CN" sz="1200" dirty="0">
              <a:solidFill>
                <a:schemeClr val="tx1"/>
              </a:solidFill>
            </a:endParaRPr>
          </a:p>
          <a:p>
            <a:pPr>
              <a:lnSpc>
                <a:spcPct val="150000"/>
              </a:lnSpc>
            </a:pPr>
            <a:r>
              <a:rPr lang="zh-CN" altLang="en-US" sz="1200" dirty="0">
                <a:solidFill>
                  <a:schemeClr val="tx1"/>
                </a:solidFill>
              </a:rPr>
              <a:t>不用多余的文字修饰，言简意赅的说明分项内容</a:t>
            </a:r>
            <a:r>
              <a:rPr lang="en-US" altLang="zh-CN" sz="1200" dirty="0">
                <a:solidFill>
                  <a:schemeClr val="tx1"/>
                </a:solidFill>
              </a:rPr>
              <a:t>……</a:t>
            </a:r>
          </a:p>
        </p:txBody>
      </p:sp>
      <p:cxnSp>
        <p:nvCxnSpPr>
          <p:cNvPr id="59" name="直接连接符 58"/>
          <p:cNvCxnSpPr/>
          <p:nvPr/>
        </p:nvCxnSpPr>
        <p:spPr>
          <a:xfrm>
            <a:off x="3191654" y="1417954"/>
            <a:ext cx="1531487" cy="1"/>
          </a:xfrm>
          <a:prstGeom prst="line">
            <a:avLst/>
          </a:prstGeom>
          <a:ln w="6350">
            <a:solidFill>
              <a:srgbClr val="AC0000"/>
            </a:solidFill>
            <a:prstDash val="dash"/>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3672339" y="2858114"/>
            <a:ext cx="1197061" cy="0"/>
          </a:xfrm>
          <a:prstGeom prst="line">
            <a:avLst/>
          </a:prstGeom>
          <a:ln w="6350">
            <a:solidFill>
              <a:srgbClr val="AC0000"/>
            </a:solidFill>
            <a:prstDash val="dash"/>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3062255" y="4385911"/>
            <a:ext cx="1516870" cy="1"/>
          </a:xfrm>
          <a:prstGeom prst="line">
            <a:avLst/>
          </a:prstGeom>
          <a:ln w="6350">
            <a:solidFill>
              <a:srgbClr val="AC0000"/>
            </a:solidFill>
            <a:prstDash val="dash"/>
            <a:headEnd type="oval"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62" name="组合 61"/>
          <p:cNvGrpSpPr/>
          <p:nvPr/>
        </p:nvGrpSpPr>
        <p:grpSpPr>
          <a:xfrm>
            <a:off x="690544" y="1851671"/>
            <a:ext cx="1865232" cy="1870081"/>
            <a:chOff x="1928203" y="2783798"/>
            <a:chExt cx="2373890" cy="2380062"/>
          </a:xfrm>
          <a:solidFill>
            <a:srgbClr val="0070C0"/>
          </a:solidFill>
        </p:grpSpPr>
        <p:sp>
          <p:nvSpPr>
            <p:cNvPr id="63" name="Oval 8"/>
            <p:cNvSpPr>
              <a:spLocks noChangeArrowheads="1"/>
            </p:cNvSpPr>
            <p:nvPr/>
          </p:nvSpPr>
          <p:spPr bwMode="auto">
            <a:xfrm>
              <a:off x="1928203" y="2783798"/>
              <a:ext cx="2373890" cy="2380062"/>
            </a:xfrm>
            <a:prstGeom prst="ellipse">
              <a:avLst/>
            </a:prstGeom>
            <a:solidFill>
              <a:srgbClr val="AC0000"/>
            </a:solidFill>
            <a:ln w="4"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1800"/>
            </a:p>
          </p:txBody>
        </p:sp>
        <p:sp>
          <p:nvSpPr>
            <p:cNvPr id="64" name="TextBox 63"/>
            <p:cNvSpPr txBox="1"/>
            <p:nvPr/>
          </p:nvSpPr>
          <p:spPr>
            <a:xfrm>
              <a:off x="2437933" y="3425313"/>
              <a:ext cx="1405936" cy="1214297"/>
            </a:xfrm>
            <a:prstGeom prst="rect">
              <a:avLst/>
            </a:prstGeom>
            <a:noFill/>
          </p:spPr>
          <p:txBody>
            <a:bodyPr wrap="square">
              <a:spAutoFit/>
            </a:bodyPr>
            <a:lstStyle/>
            <a:p>
              <a:pPr algn="ctr">
                <a:defRPr/>
              </a:pPr>
              <a:r>
                <a:rPr lang="zh-CN" altLang="en-US" sz="2800" b="1" dirty="0">
                  <a:solidFill>
                    <a:schemeClr val="bg1"/>
                  </a:solidFill>
                  <a:latin typeface="微软雅黑" pitchFamily="34" charset="-122"/>
                  <a:ea typeface="微软雅黑" pitchFamily="34" charset="-122"/>
                </a:rPr>
                <a:t>添 加</a:t>
              </a:r>
              <a:endParaRPr lang="en-US" altLang="zh-CN" sz="2800" b="1" dirty="0">
                <a:solidFill>
                  <a:schemeClr val="bg1"/>
                </a:solidFill>
                <a:latin typeface="微软雅黑" pitchFamily="34" charset="-122"/>
                <a:ea typeface="微软雅黑" pitchFamily="34" charset="-122"/>
              </a:endParaRPr>
            </a:p>
            <a:p>
              <a:pPr algn="ctr">
                <a:defRPr/>
              </a:pPr>
              <a:r>
                <a:rPr lang="zh-CN" altLang="en-US" sz="2800" b="1" dirty="0">
                  <a:solidFill>
                    <a:schemeClr val="bg1"/>
                  </a:solidFill>
                  <a:latin typeface="微软雅黑" pitchFamily="34" charset="-122"/>
                  <a:ea typeface="微软雅黑" pitchFamily="34" charset="-122"/>
                </a:rPr>
                <a:t>标 题</a:t>
              </a:r>
              <a:endParaRPr lang="en-US" altLang="zh-CN" sz="2800" b="1" dirty="0">
                <a:solidFill>
                  <a:schemeClr val="bg1"/>
                </a:solidFill>
                <a:latin typeface="微软雅黑" pitchFamily="34" charset="-122"/>
                <a:ea typeface="微软雅黑" pitchFamily="34" charset="-122"/>
              </a:endParaRPr>
            </a:p>
          </p:txBody>
        </p:sp>
      </p:grpSp>
    </p:spTree>
    <p:extLst>
      <p:ext uri="{BB962C8B-B14F-4D97-AF65-F5344CB8AC3E}">
        <p14:creationId xmlns:p14="http://schemas.microsoft.com/office/powerpoint/2010/main" xmlns="" val="2666782382"/>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3"/>
                                        </p:tgtEl>
                                        <p:attrNameLst>
                                          <p:attrName>ppt_y</p:attrName>
                                        </p:attrNameLst>
                                      </p:cBhvr>
                                      <p:tavLst>
                                        <p:tav tm="0">
                                          <p:val>
                                            <p:strVal val="#ppt_y"/>
                                          </p:val>
                                        </p:tav>
                                        <p:tav tm="100000">
                                          <p:val>
                                            <p:strVal val="#ppt_y"/>
                                          </p:val>
                                        </p:tav>
                                      </p:tavLst>
                                    </p:anim>
                                    <p:anim calcmode="lin" valueType="num">
                                      <p:cBhvr>
                                        <p:cTn id="9" dur="50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3"/>
                                        </p:tgtEl>
                                      </p:cBhvr>
                                    </p:animEffect>
                                  </p:childTnLst>
                                </p:cTn>
                              </p:par>
                            </p:childTnLst>
                          </p:cTn>
                        </p:par>
                      </p:childTnLst>
                    </p:cTn>
                  </p:par>
                  <p:par>
                    <p:cTn id="12" fill="hold">
                      <p:stCondLst>
                        <p:cond delay="indefinite"/>
                      </p:stCondLst>
                      <p:childTnLst>
                        <p:par>
                          <p:cTn id="13" fill="hold">
                            <p:stCondLst>
                              <p:cond delay="0"/>
                            </p:stCondLst>
                            <p:childTnLst>
                              <p:par>
                                <p:cTn id="14" presetID="53" presetClass="entr" presetSubtype="16" repeatCount="3000" fill="hold" nodeType="clickEffect">
                                  <p:stCondLst>
                                    <p:cond delay="0"/>
                                  </p:stCondLst>
                                  <p:childTnLst>
                                    <p:set>
                                      <p:cBhvr>
                                        <p:cTn id="15" dur="1" fill="hold">
                                          <p:stCondLst>
                                            <p:cond delay="0"/>
                                          </p:stCondLst>
                                        </p:cTn>
                                        <p:tgtEl>
                                          <p:spTgt spid="62"/>
                                        </p:tgtEl>
                                        <p:attrNameLst>
                                          <p:attrName>style.visibility</p:attrName>
                                        </p:attrNameLst>
                                      </p:cBhvr>
                                      <p:to>
                                        <p:strVal val="visible"/>
                                      </p:to>
                                    </p:set>
                                    <p:anim calcmode="lin" valueType="num">
                                      <p:cBhvr>
                                        <p:cTn id="16" dur="500" fill="hold"/>
                                        <p:tgtEl>
                                          <p:spTgt spid="62"/>
                                        </p:tgtEl>
                                        <p:attrNameLst>
                                          <p:attrName>ppt_w</p:attrName>
                                        </p:attrNameLst>
                                      </p:cBhvr>
                                      <p:tavLst>
                                        <p:tav tm="0">
                                          <p:val>
                                            <p:fltVal val="0"/>
                                          </p:val>
                                        </p:tav>
                                        <p:tav tm="100000">
                                          <p:val>
                                            <p:strVal val="#ppt_w"/>
                                          </p:val>
                                        </p:tav>
                                      </p:tavLst>
                                    </p:anim>
                                    <p:anim calcmode="lin" valueType="num">
                                      <p:cBhvr>
                                        <p:cTn id="17" dur="500" fill="hold"/>
                                        <p:tgtEl>
                                          <p:spTgt spid="62"/>
                                        </p:tgtEl>
                                        <p:attrNameLst>
                                          <p:attrName>ppt_h</p:attrName>
                                        </p:attrNameLst>
                                      </p:cBhvr>
                                      <p:tavLst>
                                        <p:tav tm="0">
                                          <p:val>
                                            <p:fltVal val="0"/>
                                          </p:val>
                                        </p:tav>
                                        <p:tav tm="100000">
                                          <p:val>
                                            <p:strVal val="#ppt_h"/>
                                          </p:val>
                                        </p:tav>
                                      </p:tavLst>
                                    </p:anim>
                                    <p:animEffect transition="in" filter="fade">
                                      <p:cBhvr>
                                        <p:cTn id="18" dur="500"/>
                                        <p:tgtEl>
                                          <p:spTgt spid="6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fade">
                                      <p:cBhvr>
                                        <p:cTn id="23" dur="500"/>
                                        <p:tgtEl>
                                          <p:spTgt spid="46"/>
                                        </p:tgtEl>
                                      </p:cBhvr>
                                    </p:animEffect>
                                  </p:childTnLst>
                                </p:cTn>
                              </p:par>
                              <p:par>
                                <p:cTn id="24" presetID="42" presetClass="path" presetSubtype="0" accel="50000" decel="50000" fill="hold" nodeType="withEffect">
                                  <p:stCondLst>
                                    <p:cond delay="0"/>
                                  </p:stCondLst>
                                  <p:childTnLst>
                                    <p:animMotion origin="layout" path="M -0.11228 0.1679 L -4.76749E-6 -2.09066E-6 " pathEditMode="relative" rAng="0" ptsTypes="AA">
                                      <p:cBhvr>
                                        <p:cTn id="25" dur="750" fill="hold"/>
                                        <p:tgtEl>
                                          <p:spTgt spid="46"/>
                                        </p:tgtEl>
                                        <p:attrNameLst>
                                          <p:attrName>ppt_x</p:attrName>
                                          <p:attrName>ppt_y</p:attrName>
                                        </p:attrNameLst>
                                      </p:cBhvr>
                                      <p:rCtr x="5614" y="-8395"/>
                                    </p:animMotion>
                                  </p:childTnLst>
                                </p:cTn>
                              </p:par>
                              <p:par>
                                <p:cTn id="26" presetID="10" presetClass="entr" presetSubtype="0" fill="hold" nodeType="withEffect">
                                  <p:stCondLst>
                                    <p:cond delay="0"/>
                                  </p:stCondLst>
                                  <p:childTnLst>
                                    <p:set>
                                      <p:cBhvr>
                                        <p:cTn id="27" dur="1" fill="hold">
                                          <p:stCondLst>
                                            <p:cond delay="0"/>
                                          </p:stCondLst>
                                        </p:cTn>
                                        <p:tgtEl>
                                          <p:spTgt spid="49"/>
                                        </p:tgtEl>
                                        <p:attrNameLst>
                                          <p:attrName>style.visibility</p:attrName>
                                        </p:attrNameLst>
                                      </p:cBhvr>
                                      <p:to>
                                        <p:strVal val="visible"/>
                                      </p:to>
                                    </p:set>
                                    <p:animEffect transition="in" filter="fade">
                                      <p:cBhvr>
                                        <p:cTn id="28" dur="500"/>
                                        <p:tgtEl>
                                          <p:spTgt spid="49"/>
                                        </p:tgtEl>
                                      </p:cBhvr>
                                    </p:animEffect>
                                  </p:childTnLst>
                                </p:cTn>
                              </p:par>
                              <p:par>
                                <p:cTn id="29" presetID="42" presetClass="path" presetSubtype="0" accel="50000" decel="50000" fill="hold" nodeType="withEffect">
                                  <p:stCondLst>
                                    <p:cond delay="0"/>
                                  </p:stCondLst>
                                  <p:childTnLst>
                                    <p:animMotion origin="layout" path="M -0.14212 -0.00416 L 3.94816E-6 -3.29325E-6 " pathEditMode="relative" rAng="0" ptsTypes="AA">
                                      <p:cBhvr>
                                        <p:cTn id="30" dur="750" fill="hold"/>
                                        <p:tgtEl>
                                          <p:spTgt spid="49"/>
                                        </p:tgtEl>
                                        <p:attrNameLst>
                                          <p:attrName>ppt_x</p:attrName>
                                          <p:attrName>ppt_y</p:attrName>
                                        </p:attrNameLst>
                                      </p:cBhvr>
                                      <p:rCtr x="7099" y="208"/>
                                    </p:animMotion>
                                  </p:childTnLst>
                                </p:cTn>
                              </p:par>
                              <p:par>
                                <p:cTn id="31" presetID="10" presetClass="entr" presetSubtype="0" fill="hold" nodeType="withEffect">
                                  <p:stCondLst>
                                    <p:cond delay="0"/>
                                  </p:stCondLst>
                                  <p:childTnLst>
                                    <p:set>
                                      <p:cBhvr>
                                        <p:cTn id="32" dur="1" fill="hold">
                                          <p:stCondLst>
                                            <p:cond delay="0"/>
                                          </p:stCondLst>
                                        </p:cTn>
                                        <p:tgtEl>
                                          <p:spTgt spid="52"/>
                                        </p:tgtEl>
                                        <p:attrNameLst>
                                          <p:attrName>style.visibility</p:attrName>
                                        </p:attrNameLst>
                                      </p:cBhvr>
                                      <p:to>
                                        <p:strVal val="visible"/>
                                      </p:to>
                                    </p:set>
                                    <p:animEffect transition="in" filter="fade">
                                      <p:cBhvr>
                                        <p:cTn id="33" dur="500"/>
                                        <p:tgtEl>
                                          <p:spTgt spid="52"/>
                                        </p:tgtEl>
                                      </p:cBhvr>
                                    </p:animEffect>
                                  </p:childTnLst>
                                </p:cTn>
                              </p:par>
                              <p:par>
                                <p:cTn id="34" presetID="42" presetClass="path" presetSubtype="0" accel="50000" decel="50000" fill="hold" nodeType="withEffect">
                                  <p:stCondLst>
                                    <p:cond delay="0"/>
                                  </p:stCondLst>
                                  <p:childTnLst>
                                    <p:animMotion origin="layout" path="M -0.10408 -0.18293 L -3.60818E-7 1.85014E-8 " pathEditMode="relative" rAng="0" ptsTypes="AA">
                                      <p:cBhvr>
                                        <p:cTn id="35" dur="750" fill="hold"/>
                                        <p:tgtEl>
                                          <p:spTgt spid="52"/>
                                        </p:tgtEl>
                                        <p:attrNameLst>
                                          <p:attrName>ppt_x</p:attrName>
                                          <p:attrName>ppt_y</p:attrName>
                                        </p:attrNameLst>
                                      </p:cBhvr>
                                      <p:rCtr x="5197" y="9135"/>
                                    </p:animMotion>
                                  </p:childTnLst>
                                </p:cTn>
                              </p:par>
                            </p:childTnLst>
                          </p:cTn>
                        </p:par>
                        <p:par>
                          <p:cTn id="36" fill="hold">
                            <p:stCondLst>
                              <p:cond delay="750"/>
                            </p:stCondLst>
                            <p:childTnLst>
                              <p:par>
                                <p:cTn id="37" presetID="22" presetClass="entr" presetSubtype="8" fill="hold" nodeType="afterEffect">
                                  <p:stCondLst>
                                    <p:cond delay="0"/>
                                  </p:stCondLst>
                                  <p:childTnLst>
                                    <p:set>
                                      <p:cBhvr>
                                        <p:cTn id="38" dur="1" fill="hold">
                                          <p:stCondLst>
                                            <p:cond delay="0"/>
                                          </p:stCondLst>
                                        </p:cTn>
                                        <p:tgtEl>
                                          <p:spTgt spid="59"/>
                                        </p:tgtEl>
                                        <p:attrNameLst>
                                          <p:attrName>style.visibility</p:attrName>
                                        </p:attrNameLst>
                                      </p:cBhvr>
                                      <p:to>
                                        <p:strVal val="visible"/>
                                      </p:to>
                                    </p:set>
                                    <p:animEffect transition="in" filter="wipe(left)">
                                      <p:cBhvr>
                                        <p:cTn id="39" dur="500"/>
                                        <p:tgtEl>
                                          <p:spTgt spid="59"/>
                                        </p:tgtEl>
                                      </p:cBhvr>
                                    </p:animEffect>
                                  </p:childTnLst>
                                </p:cTn>
                              </p:par>
                              <p:par>
                                <p:cTn id="40" presetID="22" presetClass="entr" presetSubtype="8" fill="hold" nodeType="withEffect">
                                  <p:stCondLst>
                                    <p:cond delay="0"/>
                                  </p:stCondLst>
                                  <p:childTnLst>
                                    <p:set>
                                      <p:cBhvr>
                                        <p:cTn id="41" dur="1" fill="hold">
                                          <p:stCondLst>
                                            <p:cond delay="0"/>
                                          </p:stCondLst>
                                        </p:cTn>
                                        <p:tgtEl>
                                          <p:spTgt spid="60"/>
                                        </p:tgtEl>
                                        <p:attrNameLst>
                                          <p:attrName>style.visibility</p:attrName>
                                        </p:attrNameLst>
                                      </p:cBhvr>
                                      <p:to>
                                        <p:strVal val="visible"/>
                                      </p:to>
                                    </p:set>
                                    <p:animEffect transition="in" filter="wipe(left)">
                                      <p:cBhvr>
                                        <p:cTn id="42" dur="500"/>
                                        <p:tgtEl>
                                          <p:spTgt spid="60"/>
                                        </p:tgtEl>
                                      </p:cBhvr>
                                    </p:animEffect>
                                  </p:childTnLst>
                                </p:cTn>
                              </p:par>
                              <p:par>
                                <p:cTn id="43" presetID="22" presetClass="entr" presetSubtype="8" fill="hold" nodeType="withEffect">
                                  <p:stCondLst>
                                    <p:cond delay="0"/>
                                  </p:stCondLst>
                                  <p:childTnLst>
                                    <p:set>
                                      <p:cBhvr>
                                        <p:cTn id="44" dur="1" fill="hold">
                                          <p:stCondLst>
                                            <p:cond delay="0"/>
                                          </p:stCondLst>
                                        </p:cTn>
                                        <p:tgtEl>
                                          <p:spTgt spid="61"/>
                                        </p:tgtEl>
                                        <p:attrNameLst>
                                          <p:attrName>style.visibility</p:attrName>
                                        </p:attrNameLst>
                                      </p:cBhvr>
                                      <p:to>
                                        <p:strVal val="visible"/>
                                      </p:to>
                                    </p:set>
                                    <p:animEffect transition="in" filter="wipe(left)">
                                      <p:cBhvr>
                                        <p:cTn id="45" dur="500"/>
                                        <p:tgtEl>
                                          <p:spTgt spid="61"/>
                                        </p:tgtEl>
                                      </p:cBhvr>
                                    </p:animEffect>
                                  </p:childTnLst>
                                </p:cTn>
                              </p:par>
                            </p:childTnLst>
                          </p:cTn>
                        </p:par>
                        <p:par>
                          <p:cTn id="46" fill="hold">
                            <p:stCondLst>
                              <p:cond delay="1250"/>
                            </p:stCondLst>
                            <p:childTnLst>
                              <p:par>
                                <p:cTn id="47" presetID="22" presetClass="entr" presetSubtype="8" fill="hold" grpId="0" nodeType="afterEffect">
                                  <p:stCondLst>
                                    <p:cond delay="0"/>
                                  </p:stCondLst>
                                  <p:childTnLst>
                                    <p:set>
                                      <p:cBhvr>
                                        <p:cTn id="48" dur="1" fill="hold">
                                          <p:stCondLst>
                                            <p:cond delay="0"/>
                                          </p:stCondLst>
                                        </p:cTn>
                                        <p:tgtEl>
                                          <p:spTgt spid="56"/>
                                        </p:tgtEl>
                                        <p:attrNameLst>
                                          <p:attrName>style.visibility</p:attrName>
                                        </p:attrNameLst>
                                      </p:cBhvr>
                                      <p:to>
                                        <p:strVal val="visible"/>
                                      </p:to>
                                    </p:set>
                                    <p:animEffect transition="in" filter="wipe(left)">
                                      <p:cBhvr>
                                        <p:cTn id="49" dur="500"/>
                                        <p:tgtEl>
                                          <p:spTgt spid="56"/>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57"/>
                                        </p:tgtEl>
                                        <p:attrNameLst>
                                          <p:attrName>style.visibility</p:attrName>
                                        </p:attrNameLst>
                                      </p:cBhvr>
                                      <p:to>
                                        <p:strVal val="visible"/>
                                      </p:to>
                                    </p:set>
                                    <p:animEffect transition="in" filter="wipe(left)">
                                      <p:cBhvr>
                                        <p:cTn id="52" dur="500"/>
                                        <p:tgtEl>
                                          <p:spTgt spid="57"/>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58"/>
                                        </p:tgtEl>
                                        <p:attrNameLst>
                                          <p:attrName>style.visibility</p:attrName>
                                        </p:attrNameLst>
                                      </p:cBhvr>
                                      <p:to>
                                        <p:strVal val="visible"/>
                                      </p:to>
                                    </p:set>
                                    <p:animEffect transition="in" filter="wipe(left)">
                                      <p:cBhvr>
                                        <p:cTn id="55"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6" grpId="0"/>
      <p:bldP spid="57" grpId="0"/>
      <p:bldP spid="5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
        <p:nvSpPr>
          <p:cNvPr id="7" name="圆角矩形 6"/>
          <p:cNvSpPr/>
          <p:nvPr/>
        </p:nvSpPr>
        <p:spPr>
          <a:xfrm>
            <a:off x="4071257" y="702128"/>
            <a:ext cx="3461657" cy="381000"/>
          </a:xfrm>
          <a:prstGeom prst="roundRect">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r"/>
            <a:r>
              <a:rPr lang="zh-CN" altLang="en-US" sz="1800" b="1" dirty="0">
                <a:latin typeface="微软雅黑" panose="020B0503020204020204" pitchFamily="34" charset="-122"/>
                <a:ea typeface="微软雅黑" panose="020B0503020204020204" pitchFamily="34" charset="-122"/>
              </a:rPr>
              <a:t>单击此处添加您的党支部名称</a:t>
            </a:r>
          </a:p>
        </p:txBody>
      </p:sp>
      <p:sp>
        <p:nvSpPr>
          <p:cNvPr id="2" name="五角星 1"/>
          <p:cNvSpPr/>
          <p:nvPr/>
        </p:nvSpPr>
        <p:spPr>
          <a:xfrm>
            <a:off x="3722914" y="511629"/>
            <a:ext cx="751115" cy="729343"/>
          </a:xfrm>
          <a:prstGeom prst="star5">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p>
        </p:txBody>
      </p:sp>
      <p:sp>
        <p:nvSpPr>
          <p:cNvPr id="11" name="圆角矩形 10"/>
          <p:cNvSpPr/>
          <p:nvPr/>
        </p:nvSpPr>
        <p:spPr>
          <a:xfrm>
            <a:off x="4071257" y="1502228"/>
            <a:ext cx="3461657" cy="381000"/>
          </a:xfrm>
          <a:prstGeom prst="roundRect">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r"/>
            <a:r>
              <a:rPr lang="zh-CN" altLang="en-US" sz="1800" b="1" dirty="0">
                <a:latin typeface="微软雅黑" panose="020B0503020204020204" pitchFamily="34" charset="-122"/>
                <a:ea typeface="微软雅黑" panose="020B0503020204020204" pitchFamily="34" charset="-122"/>
              </a:rPr>
              <a:t>单击此处添加您的党支部名称</a:t>
            </a:r>
          </a:p>
        </p:txBody>
      </p:sp>
      <p:sp>
        <p:nvSpPr>
          <p:cNvPr id="12" name="五角星 11"/>
          <p:cNvSpPr/>
          <p:nvPr/>
        </p:nvSpPr>
        <p:spPr>
          <a:xfrm>
            <a:off x="3722914" y="1311729"/>
            <a:ext cx="751115" cy="729343"/>
          </a:xfrm>
          <a:prstGeom prst="star5">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p>
        </p:txBody>
      </p:sp>
      <p:sp>
        <p:nvSpPr>
          <p:cNvPr id="13" name="圆角矩形 12"/>
          <p:cNvSpPr/>
          <p:nvPr/>
        </p:nvSpPr>
        <p:spPr>
          <a:xfrm>
            <a:off x="4071257" y="2332262"/>
            <a:ext cx="3461657" cy="381000"/>
          </a:xfrm>
          <a:prstGeom prst="roundRect">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r"/>
            <a:r>
              <a:rPr lang="zh-CN" altLang="en-US" sz="1800" b="1" dirty="0">
                <a:latin typeface="微软雅黑" panose="020B0503020204020204" pitchFamily="34" charset="-122"/>
                <a:ea typeface="微软雅黑" panose="020B0503020204020204" pitchFamily="34" charset="-122"/>
              </a:rPr>
              <a:t>单击此处添加您的党支部名称</a:t>
            </a:r>
          </a:p>
        </p:txBody>
      </p:sp>
      <p:sp>
        <p:nvSpPr>
          <p:cNvPr id="14" name="五角星 13"/>
          <p:cNvSpPr/>
          <p:nvPr/>
        </p:nvSpPr>
        <p:spPr>
          <a:xfrm>
            <a:off x="3722914" y="2141763"/>
            <a:ext cx="751115" cy="729343"/>
          </a:xfrm>
          <a:prstGeom prst="star5">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p>
        </p:txBody>
      </p:sp>
      <p:sp>
        <p:nvSpPr>
          <p:cNvPr id="15" name="圆角矩形 14"/>
          <p:cNvSpPr/>
          <p:nvPr/>
        </p:nvSpPr>
        <p:spPr>
          <a:xfrm>
            <a:off x="4071257" y="3194953"/>
            <a:ext cx="3461657" cy="381000"/>
          </a:xfrm>
          <a:prstGeom prst="roundRect">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r"/>
            <a:r>
              <a:rPr lang="zh-CN" altLang="en-US" sz="1800" b="1" dirty="0">
                <a:latin typeface="微软雅黑" panose="020B0503020204020204" pitchFamily="34" charset="-122"/>
                <a:ea typeface="微软雅黑" panose="020B0503020204020204" pitchFamily="34" charset="-122"/>
              </a:rPr>
              <a:t>单击此处添加您的党支部名称</a:t>
            </a:r>
          </a:p>
        </p:txBody>
      </p:sp>
      <p:sp>
        <p:nvSpPr>
          <p:cNvPr id="16" name="五角星 15"/>
          <p:cNvSpPr/>
          <p:nvPr/>
        </p:nvSpPr>
        <p:spPr>
          <a:xfrm>
            <a:off x="3722914" y="3004454"/>
            <a:ext cx="751115" cy="729343"/>
          </a:xfrm>
          <a:prstGeom prst="star5">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p>
        </p:txBody>
      </p:sp>
      <p:sp>
        <p:nvSpPr>
          <p:cNvPr id="17" name="圆角矩形 16"/>
          <p:cNvSpPr/>
          <p:nvPr/>
        </p:nvSpPr>
        <p:spPr>
          <a:xfrm>
            <a:off x="1286641" y="1466849"/>
            <a:ext cx="1447799" cy="1447800"/>
          </a:xfrm>
          <a:prstGeom prst="round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p>
        </p:txBody>
      </p:sp>
      <p:sp>
        <p:nvSpPr>
          <p:cNvPr id="3" name="文本框 2"/>
          <p:cNvSpPr txBox="1"/>
          <p:nvPr/>
        </p:nvSpPr>
        <p:spPr>
          <a:xfrm>
            <a:off x="1462938" y="1694460"/>
            <a:ext cx="1140184" cy="1015663"/>
          </a:xfrm>
          <a:prstGeom prst="rect">
            <a:avLst/>
          </a:prstGeom>
          <a:noFill/>
        </p:spPr>
        <p:txBody>
          <a:bodyPr wrap="none" rtlCol="0">
            <a:spAutoFit/>
          </a:bodyPr>
          <a:lstStyle/>
          <a:p>
            <a:r>
              <a:rPr lang="zh-CN" altLang="en-US" sz="3600" b="1" dirty="0">
                <a:solidFill>
                  <a:srgbClr val="FFC000"/>
                </a:solidFill>
                <a:latin typeface="微软雅黑" panose="020B0503020204020204" pitchFamily="34" charset="-122"/>
                <a:ea typeface="微软雅黑" panose="020B0503020204020204" pitchFamily="34" charset="-122"/>
              </a:rPr>
              <a:t>目录</a:t>
            </a:r>
            <a:endParaRPr lang="en-US" altLang="zh-CN" sz="3600" b="1" dirty="0">
              <a:solidFill>
                <a:srgbClr val="FFC000"/>
              </a:solidFill>
              <a:latin typeface="微软雅黑" panose="020B0503020204020204" pitchFamily="34" charset="-122"/>
              <a:ea typeface="微软雅黑" panose="020B0503020204020204" pitchFamily="34" charset="-122"/>
            </a:endParaRPr>
          </a:p>
          <a:p>
            <a:r>
              <a:rPr lang="en-US" altLang="zh-CN" sz="2400" b="1" dirty="0">
                <a:solidFill>
                  <a:srgbClr val="FFC000"/>
                </a:solidFill>
                <a:latin typeface="微软雅黑" panose="020B0503020204020204" pitchFamily="34" charset="-122"/>
                <a:ea typeface="微软雅黑" panose="020B0503020204020204" pitchFamily="34" charset="-122"/>
              </a:rPr>
              <a:t>MULU</a:t>
            </a:r>
            <a:endParaRPr lang="zh-CN" altLang="en-US" sz="2400" b="1" dirty="0">
              <a:solidFill>
                <a:srgbClr val="FFC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43966440"/>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49" presetClass="entr" presetSubtype="0" decel="100000"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500" fill="hold"/>
                                        <p:tgtEl>
                                          <p:spTgt spid="2"/>
                                        </p:tgtEl>
                                        <p:attrNameLst>
                                          <p:attrName>ppt_w</p:attrName>
                                        </p:attrNameLst>
                                      </p:cBhvr>
                                      <p:tavLst>
                                        <p:tav tm="0">
                                          <p:val>
                                            <p:fltVal val="0"/>
                                          </p:val>
                                        </p:tav>
                                        <p:tav tm="100000">
                                          <p:val>
                                            <p:strVal val="#ppt_w"/>
                                          </p:val>
                                        </p:tav>
                                      </p:tavLst>
                                    </p:anim>
                                    <p:anim calcmode="lin" valueType="num">
                                      <p:cBhvr>
                                        <p:cTn id="17" dur="500" fill="hold"/>
                                        <p:tgtEl>
                                          <p:spTgt spid="2"/>
                                        </p:tgtEl>
                                        <p:attrNameLst>
                                          <p:attrName>ppt_h</p:attrName>
                                        </p:attrNameLst>
                                      </p:cBhvr>
                                      <p:tavLst>
                                        <p:tav tm="0">
                                          <p:val>
                                            <p:fltVal val="0"/>
                                          </p:val>
                                        </p:tav>
                                        <p:tav tm="100000">
                                          <p:val>
                                            <p:strVal val="#ppt_h"/>
                                          </p:val>
                                        </p:tav>
                                      </p:tavLst>
                                    </p:anim>
                                    <p:anim calcmode="lin" valueType="num">
                                      <p:cBhvr>
                                        <p:cTn id="18" dur="500" fill="hold"/>
                                        <p:tgtEl>
                                          <p:spTgt spid="2"/>
                                        </p:tgtEl>
                                        <p:attrNameLst>
                                          <p:attrName>style.rotation</p:attrName>
                                        </p:attrNameLst>
                                      </p:cBhvr>
                                      <p:tavLst>
                                        <p:tav tm="0">
                                          <p:val>
                                            <p:fltVal val="360"/>
                                          </p:val>
                                        </p:tav>
                                        <p:tav tm="100000">
                                          <p:val>
                                            <p:fltVal val="0"/>
                                          </p:val>
                                        </p:tav>
                                      </p:tavLst>
                                    </p:anim>
                                    <p:animEffect transition="in" filter="fade">
                                      <p:cBhvr>
                                        <p:cTn id="19" dur="500"/>
                                        <p:tgtEl>
                                          <p:spTgt spid="2"/>
                                        </p:tgtEl>
                                      </p:cBhvr>
                                    </p:animEffect>
                                  </p:childTnLst>
                                </p:cTn>
                              </p:par>
                            </p:childTnLst>
                          </p:cTn>
                        </p:par>
                        <p:par>
                          <p:cTn id="20" fill="hold">
                            <p:stCondLst>
                              <p:cond delay="1000"/>
                            </p:stCondLst>
                            <p:childTnLst>
                              <p:par>
                                <p:cTn id="21" presetID="16" presetClass="entr" presetSubtype="21"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barn(inVertical)">
                                      <p:cBhvr>
                                        <p:cTn id="23" dur="1000"/>
                                        <p:tgtEl>
                                          <p:spTgt spid="7"/>
                                        </p:tgtEl>
                                      </p:cBhvr>
                                    </p:animEffect>
                                  </p:childTnLst>
                                </p:cTn>
                              </p:par>
                            </p:childTnLst>
                          </p:cTn>
                        </p:par>
                        <p:par>
                          <p:cTn id="24" fill="hold">
                            <p:stCondLst>
                              <p:cond delay="2000"/>
                            </p:stCondLst>
                            <p:childTnLst>
                              <p:par>
                                <p:cTn id="25" presetID="49" presetClass="entr" presetSubtype="0" decel="10000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fltVal val="0"/>
                                          </p:val>
                                        </p:tav>
                                        <p:tav tm="100000">
                                          <p:val>
                                            <p:strVal val="#ppt_w"/>
                                          </p:val>
                                        </p:tav>
                                      </p:tavLst>
                                    </p:anim>
                                    <p:anim calcmode="lin" valueType="num">
                                      <p:cBhvr>
                                        <p:cTn id="28" dur="500" fill="hold"/>
                                        <p:tgtEl>
                                          <p:spTgt spid="12"/>
                                        </p:tgtEl>
                                        <p:attrNameLst>
                                          <p:attrName>ppt_h</p:attrName>
                                        </p:attrNameLst>
                                      </p:cBhvr>
                                      <p:tavLst>
                                        <p:tav tm="0">
                                          <p:val>
                                            <p:fltVal val="0"/>
                                          </p:val>
                                        </p:tav>
                                        <p:tav tm="100000">
                                          <p:val>
                                            <p:strVal val="#ppt_h"/>
                                          </p:val>
                                        </p:tav>
                                      </p:tavLst>
                                    </p:anim>
                                    <p:anim calcmode="lin" valueType="num">
                                      <p:cBhvr>
                                        <p:cTn id="29" dur="500" fill="hold"/>
                                        <p:tgtEl>
                                          <p:spTgt spid="12"/>
                                        </p:tgtEl>
                                        <p:attrNameLst>
                                          <p:attrName>style.rotation</p:attrName>
                                        </p:attrNameLst>
                                      </p:cBhvr>
                                      <p:tavLst>
                                        <p:tav tm="0">
                                          <p:val>
                                            <p:fltVal val="360"/>
                                          </p:val>
                                        </p:tav>
                                        <p:tav tm="100000">
                                          <p:val>
                                            <p:fltVal val="0"/>
                                          </p:val>
                                        </p:tav>
                                      </p:tavLst>
                                    </p:anim>
                                    <p:animEffect transition="in" filter="fade">
                                      <p:cBhvr>
                                        <p:cTn id="30" dur="500"/>
                                        <p:tgtEl>
                                          <p:spTgt spid="12"/>
                                        </p:tgtEl>
                                      </p:cBhvr>
                                    </p:animEffect>
                                  </p:childTnLst>
                                </p:cTn>
                              </p:par>
                            </p:childTnLst>
                          </p:cTn>
                        </p:par>
                        <p:par>
                          <p:cTn id="31" fill="hold">
                            <p:stCondLst>
                              <p:cond delay="2500"/>
                            </p:stCondLst>
                            <p:childTnLst>
                              <p:par>
                                <p:cTn id="32" presetID="16" presetClass="entr" presetSubtype="21"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barn(inVertical)">
                                      <p:cBhvr>
                                        <p:cTn id="34" dur="1000"/>
                                        <p:tgtEl>
                                          <p:spTgt spid="11"/>
                                        </p:tgtEl>
                                      </p:cBhvr>
                                    </p:animEffect>
                                  </p:childTnLst>
                                </p:cTn>
                              </p:par>
                            </p:childTnLst>
                          </p:cTn>
                        </p:par>
                        <p:par>
                          <p:cTn id="35" fill="hold">
                            <p:stCondLst>
                              <p:cond delay="3500"/>
                            </p:stCondLst>
                            <p:childTnLst>
                              <p:par>
                                <p:cTn id="36" presetID="49" presetClass="entr" presetSubtype="0" decel="100000"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p:cTn id="38" dur="500" fill="hold"/>
                                        <p:tgtEl>
                                          <p:spTgt spid="14"/>
                                        </p:tgtEl>
                                        <p:attrNameLst>
                                          <p:attrName>ppt_w</p:attrName>
                                        </p:attrNameLst>
                                      </p:cBhvr>
                                      <p:tavLst>
                                        <p:tav tm="0">
                                          <p:val>
                                            <p:fltVal val="0"/>
                                          </p:val>
                                        </p:tav>
                                        <p:tav tm="100000">
                                          <p:val>
                                            <p:strVal val="#ppt_w"/>
                                          </p:val>
                                        </p:tav>
                                      </p:tavLst>
                                    </p:anim>
                                    <p:anim calcmode="lin" valueType="num">
                                      <p:cBhvr>
                                        <p:cTn id="39" dur="500" fill="hold"/>
                                        <p:tgtEl>
                                          <p:spTgt spid="14"/>
                                        </p:tgtEl>
                                        <p:attrNameLst>
                                          <p:attrName>ppt_h</p:attrName>
                                        </p:attrNameLst>
                                      </p:cBhvr>
                                      <p:tavLst>
                                        <p:tav tm="0">
                                          <p:val>
                                            <p:fltVal val="0"/>
                                          </p:val>
                                        </p:tav>
                                        <p:tav tm="100000">
                                          <p:val>
                                            <p:strVal val="#ppt_h"/>
                                          </p:val>
                                        </p:tav>
                                      </p:tavLst>
                                    </p:anim>
                                    <p:anim calcmode="lin" valueType="num">
                                      <p:cBhvr>
                                        <p:cTn id="40" dur="500" fill="hold"/>
                                        <p:tgtEl>
                                          <p:spTgt spid="14"/>
                                        </p:tgtEl>
                                        <p:attrNameLst>
                                          <p:attrName>style.rotation</p:attrName>
                                        </p:attrNameLst>
                                      </p:cBhvr>
                                      <p:tavLst>
                                        <p:tav tm="0">
                                          <p:val>
                                            <p:fltVal val="360"/>
                                          </p:val>
                                        </p:tav>
                                        <p:tav tm="100000">
                                          <p:val>
                                            <p:fltVal val="0"/>
                                          </p:val>
                                        </p:tav>
                                      </p:tavLst>
                                    </p:anim>
                                    <p:animEffect transition="in" filter="fade">
                                      <p:cBhvr>
                                        <p:cTn id="41" dur="500"/>
                                        <p:tgtEl>
                                          <p:spTgt spid="14"/>
                                        </p:tgtEl>
                                      </p:cBhvr>
                                    </p:animEffect>
                                  </p:childTnLst>
                                </p:cTn>
                              </p:par>
                            </p:childTnLst>
                          </p:cTn>
                        </p:par>
                        <p:par>
                          <p:cTn id="42" fill="hold">
                            <p:stCondLst>
                              <p:cond delay="4000"/>
                            </p:stCondLst>
                            <p:childTnLst>
                              <p:par>
                                <p:cTn id="43" presetID="16" presetClass="entr" presetSubtype="21"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barn(inVertical)">
                                      <p:cBhvr>
                                        <p:cTn id="45" dur="1000"/>
                                        <p:tgtEl>
                                          <p:spTgt spid="13"/>
                                        </p:tgtEl>
                                      </p:cBhvr>
                                    </p:animEffect>
                                  </p:childTnLst>
                                </p:cTn>
                              </p:par>
                            </p:childTnLst>
                          </p:cTn>
                        </p:par>
                        <p:par>
                          <p:cTn id="46" fill="hold">
                            <p:stCondLst>
                              <p:cond delay="5000"/>
                            </p:stCondLst>
                            <p:childTnLst>
                              <p:par>
                                <p:cTn id="47" presetID="49" presetClass="entr" presetSubtype="0" decel="100000"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p:cTn id="49" dur="500" fill="hold"/>
                                        <p:tgtEl>
                                          <p:spTgt spid="16"/>
                                        </p:tgtEl>
                                        <p:attrNameLst>
                                          <p:attrName>ppt_w</p:attrName>
                                        </p:attrNameLst>
                                      </p:cBhvr>
                                      <p:tavLst>
                                        <p:tav tm="0">
                                          <p:val>
                                            <p:fltVal val="0"/>
                                          </p:val>
                                        </p:tav>
                                        <p:tav tm="100000">
                                          <p:val>
                                            <p:strVal val="#ppt_w"/>
                                          </p:val>
                                        </p:tav>
                                      </p:tavLst>
                                    </p:anim>
                                    <p:anim calcmode="lin" valueType="num">
                                      <p:cBhvr>
                                        <p:cTn id="50" dur="500" fill="hold"/>
                                        <p:tgtEl>
                                          <p:spTgt spid="16"/>
                                        </p:tgtEl>
                                        <p:attrNameLst>
                                          <p:attrName>ppt_h</p:attrName>
                                        </p:attrNameLst>
                                      </p:cBhvr>
                                      <p:tavLst>
                                        <p:tav tm="0">
                                          <p:val>
                                            <p:fltVal val="0"/>
                                          </p:val>
                                        </p:tav>
                                        <p:tav tm="100000">
                                          <p:val>
                                            <p:strVal val="#ppt_h"/>
                                          </p:val>
                                        </p:tav>
                                      </p:tavLst>
                                    </p:anim>
                                    <p:anim calcmode="lin" valueType="num">
                                      <p:cBhvr>
                                        <p:cTn id="51" dur="500" fill="hold"/>
                                        <p:tgtEl>
                                          <p:spTgt spid="16"/>
                                        </p:tgtEl>
                                        <p:attrNameLst>
                                          <p:attrName>style.rotation</p:attrName>
                                        </p:attrNameLst>
                                      </p:cBhvr>
                                      <p:tavLst>
                                        <p:tav tm="0">
                                          <p:val>
                                            <p:fltVal val="360"/>
                                          </p:val>
                                        </p:tav>
                                        <p:tav tm="100000">
                                          <p:val>
                                            <p:fltVal val="0"/>
                                          </p:val>
                                        </p:tav>
                                      </p:tavLst>
                                    </p:anim>
                                    <p:animEffect transition="in" filter="fade">
                                      <p:cBhvr>
                                        <p:cTn id="52" dur="500"/>
                                        <p:tgtEl>
                                          <p:spTgt spid="16"/>
                                        </p:tgtEl>
                                      </p:cBhvr>
                                    </p:animEffect>
                                  </p:childTnLst>
                                </p:cTn>
                              </p:par>
                            </p:childTnLst>
                          </p:cTn>
                        </p:par>
                        <p:par>
                          <p:cTn id="53" fill="hold">
                            <p:stCondLst>
                              <p:cond delay="5500"/>
                            </p:stCondLst>
                            <p:childTnLst>
                              <p:par>
                                <p:cTn id="54" presetID="16" presetClass="entr" presetSubtype="21" fill="hold" grpId="0" nodeType="after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barn(inVertical)">
                                      <p:cBhvr>
                                        <p:cTn id="56"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animBg="1"/>
      <p:bldP spid="11" grpId="0" animBg="1"/>
      <p:bldP spid="12" grpId="0" animBg="1"/>
      <p:bldP spid="13" grpId="0" animBg="1"/>
      <p:bldP spid="14" grpId="0" animBg="1"/>
      <p:bldP spid="15" grpId="0" animBg="1"/>
      <p:bldP spid="16" grpId="0" animBg="1"/>
      <p:bldP spid="17" grpId="0" animBg="1"/>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 Box 55"/>
          <p:cNvSpPr txBox="1">
            <a:spLocks noChangeArrowheads="1"/>
          </p:cNvSpPr>
          <p:nvPr/>
        </p:nvSpPr>
        <p:spPr bwMode="auto">
          <a:xfrm>
            <a:off x="952843" y="139512"/>
            <a:ext cx="2702496" cy="52319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a:latin typeface="微软雅黑" panose="020B0503020204020204" pitchFamily="34" charset="-122"/>
                <a:ea typeface="微软雅黑" panose="020B0503020204020204" pitchFamily="34" charset="-122"/>
              </a:rPr>
              <a:t> </a:t>
            </a:r>
          </a:p>
        </p:txBody>
      </p:sp>
      <p:cxnSp>
        <p:nvCxnSpPr>
          <p:cNvPr id="30" name="直接连接符 29"/>
          <p:cNvCxnSpPr/>
          <p:nvPr/>
        </p:nvCxnSpPr>
        <p:spPr>
          <a:xfrm>
            <a:off x="0" y="4275428"/>
            <a:ext cx="9144000" cy="0"/>
          </a:xfrm>
          <a:prstGeom prst="line">
            <a:avLst/>
          </a:prstGeom>
          <a:ln>
            <a:solidFill>
              <a:srgbClr val="AC0000"/>
            </a:solidFill>
          </a:ln>
        </p:spPr>
        <p:style>
          <a:lnRef idx="1">
            <a:schemeClr val="accent6"/>
          </a:lnRef>
          <a:fillRef idx="0">
            <a:schemeClr val="accent6"/>
          </a:fillRef>
          <a:effectRef idx="0">
            <a:schemeClr val="accent6"/>
          </a:effectRef>
          <a:fontRef idx="minor">
            <a:schemeClr val="tx1"/>
          </a:fontRef>
        </p:style>
      </p:cxnSp>
      <p:sp>
        <p:nvSpPr>
          <p:cNvPr id="31" name="椭圆 30"/>
          <p:cNvSpPr/>
          <p:nvPr/>
        </p:nvSpPr>
        <p:spPr>
          <a:xfrm>
            <a:off x="1896789" y="4136659"/>
            <a:ext cx="235292" cy="235292"/>
          </a:xfrm>
          <a:prstGeom prst="ellipse">
            <a:avLst/>
          </a:prstGeom>
          <a:solidFill>
            <a:schemeClr val="bg1"/>
          </a:solidFill>
          <a:ln w="38100">
            <a:solidFill>
              <a:srgbClr val="AC0000"/>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anose="020B0503020204020204" pitchFamily="34" charset="-122"/>
              <a:ea typeface="微软雅黑" panose="020B0503020204020204" pitchFamily="34" charset="-122"/>
            </a:endParaRPr>
          </a:p>
        </p:txBody>
      </p:sp>
      <p:grpSp>
        <p:nvGrpSpPr>
          <p:cNvPr id="32" name="组合 31"/>
          <p:cNvGrpSpPr/>
          <p:nvPr/>
        </p:nvGrpSpPr>
        <p:grpSpPr>
          <a:xfrm>
            <a:off x="1327023" y="1203599"/>
            <a:ext cx="1333322" cy="2791051"/>
            <a:chOff x="1115616" y="1077584"/>
            <a:chExt cx="1224136" cy="2562492"/>
          </a:xfrm>
        </p:grpSpPr>
        <p:sp>
          <p:nvSpPr>
            <p:cNvPr id="33" name="任意多边形 32"/>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anose="020B0503020204020204" pitchFamily="34" charset="-122"/>
                <a:ea typeface="微软雅黑" panose="020B0503020204020204" pitchFamily="34" charset="-122"/>
              </a:endParaRPr>
            </a:p>
          </p:txBody>
        </p:sp>
        <p:sp>
          <p:nvSpPr>
            <p:cNvPr id="34" name="圆角矩形 33"/>
            <p:cNvSpPr/>
            <p:nvPr/>
          </p:nvSpPr>
          <p:spPr>
            <a:xfrm>
              <a:off x="1259632" y="1216298"/>
              <a:ext cx="936104" cy="2088232"/>
            </a:xfrm>
            <a:prstGeom prst="roundRect">
              <a:avLst>
                <a:gd name="adj" fmla="val 14632"/>
              </a:avLst>
            </a:prstGeom>
            <a:solidFill>
              <a:srgbClr val="AC000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anose="020B0503020204020204" pitchFamily="34" charset="-122"/>
                <a:ea typeface="微软雅黑" panose="020B0503020204020204" pitchFamily="34" charset="-122"/>
              </a:endParaRPr>
            </a:p>
          </p:txBody>
        </p:sp>
        <p:sp>
          <p:nvSpPr>
            <p:cNvPr id="35" name="矩形 34"/>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rgbClr val="AC0000"/>
                  </a:solidFill>
                  <a:latin typeface="微软雅黑" panose="020B0503020204020204" pitchFamily="34" charset="-122"/>
                  <a:ea typeface="微软雅黑" panose="020B0503020204020204" pitchFamily="34" charset="-122"/>
                </a:rPr>
                <a:t>第一季度</a:t>
              </a:r>
            </a:p>
          </p:txBody>
        </p:sp>
        <p:sp>
          <p:nvSpPr>
            <p:cNvPr id="36" name="文本框 16"/>
            <p:cNvSpPr txBox="1"/>
            <p:nvPr/>
          </p:nvSpPr>
          <p:spPr>
            <a:xfrm>
              <a:off x="1368152" y="1253361"/>
              <a:ext cx="683569" cy="593403"/>
            </a:xfrm>
            <a:prstGeom prst="rect">
              <a:avLst/>
            </a:prstGeom>
            <a:noFill/>
          </p:spPr>
          <p:txBody>
            <a:bodyPr wrap="square" rtlCol="0">
              <a:spAutoFit/>
            </a:bodyPr>
            <a:lstStyle/>
            <a:p>
              <a:pPr algn="ctr"/>
              <a:r>
                <a:rPr lang="zh-CN" altLang="en-US" sz="1800" dirty="0">
                  <a:solidFill>
                    <a:schemeClr val="bg1"/>
                  </a:solidFill>
                  <a:latin typeface="微软雅黑" panose="020B0503020204020204" pitchFamily="34" charset="-122"/>
                  <a:ea typeface="微软雅黑" panose="020B0503020204020204" pitchFamily="34" charset="-122"/>
                </a:rPr>
                <a:t>添加</a:t>
              </a:r>
              <a:endParaRPr lang="en-US" altLang="zh-CN" sz="1800" dirty="0">
                <a:solidFill>
                  <a:schemeClr val="bg1"/>
                </a:solidFill>
                <a:latin typeface="微软雅黑" panose="020B0503020204020204" pitchFamily="34" charset="-122"/>
                <a:ea typeface="微软雅黑" panose="020B0503020204020204" pitchFamily="34" charset="-122"/>
              </a:endParaRPr>
            </a:p>
            <a:p>
              <a:pPr algn="ctr"/>
              <a:r>
                <a:rPr lang="zh-CN" altLang="en-US" sz="1800" dirty="0">
                  <a:solidFill>
                    <a:schemeClr val="bg1"/>
                  </a:solidFill>
                  <a:latin typeface="微软雅黑" panose="020B0503020204020204" pitchFamily="34" charset="-122"/>
                  <a:ea typeface="微软雅黑" panose="020B0503020204020204" pitchFamily="34" charset="-122"/>
                </a:rPr>
                <a:t>标题</a:t>
              </a:r>
            </a:p>
          </p:txBody>
        </p:sp>
        <p:sp>
          <p:nvSpPr>
            <p:cNvPr id="37" name="文本框 17"/>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38" name="椭圆 37"/>
          <p:cNvSpPr/>
          <p:nvPr/>
        </p:nvSpPr>
        <p:spPr>
          <a:xfrm>
            <a:off x="3655339" y="4136659"/>
            <a:ext cx="235292" cy="235292"/>
          </a:xfrm>
          <a:prstGeom prst="ellipse">
            <a:avLst/>
          </a:prstGeom>
          <a:solidFill>
            <a:schemeClr val="bg1"/>
          </a:solidFill>
          <a:ln w="38100">
            <a:solidFill>
              <a:srgbClr val="AC0000"/>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anose="020B0503020204020204" pitchFamily="34" charset="-122"/>
              <a:ea typeface="微软雅黑" panose="020B0503020204020204" pitchFamily="34" charset="-122"/>
            </a:endParaRPr>
          </a:p>
        </p:txBody>
      </p:sp>
      <p:grpSp>
        <p:nvGrpSpPr>
          <p:cNvPr id="39" name="组合 38"/>
          <p:cNvGrpSpPr/>
          <p:nvPr/>
        </p:nvGrpSpPr>
        <p:grpSpPr>
          <a:xfrm>
            <a:off x="3085576" y="1203599"/>
            <a:ext cx="1333322" cy="2791051"/>
            <a:chOff x="1115616" y="1077584"/>
            <a:chExt cx="1224136" cy="2562492"/>
          </a:xfrm>
        </p:grpSpPr>
        <p:sp>
          <p:nvSpPr>
            <p:cNvPr id="40" name="任意多边形 39"/>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anose="020B0503020204020204" pitchFamily="34" charset="-122"/>
                <a:ea typeface="微软雅黑" panose="020B0503020204020204" pitchFamily="34" charset="-122"/>
              </a:endParaRPr>
            </a:p>
          </p:txBody>
        </p:sp>
        <p:sp>
          <p:nvSpPr>
            <p:cNvPr id="41" name="圆角矩形 40"/>
            <p:cNvSpPr/>
            <p:nvPr/>
          </p:nvSpPr>
          <p:spPr>
            <a:xfrm>
              <a:off x="1259632" y="1216298"/>
              <a:ext cx="936104" cy="2088232"/>
            </a:xfrm>
            <a:prstGeom prst="roundRect">
              <a:avLst>
                <a:gd name="adj" fmla="val 14632"/>
              </a:avLst>
            </a:prstGeom>
            <a:solidFill>
              <a:srgbClr val="AC000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anose="020B0503020204020204" pitchFamily="34" charset="-122"/>
                <a:ea typeface="微软雅黑" panose="020B0503020204020204" pitchFamily="34" charset="-122"/>
              </a:endParaRPr>
            </a:p>
          </p:txBody>
        </p:sp>
        <p:sp>
          <p:nvSpPr>
            <p:cNvPr id="42" name="矩形 41"/>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rgbClr val="AC0000"/>
                  </a:solidFill>
                  <a:latin typeface="微软雅黑" panose="020B0503020204020204" pitchFamily="34" charset="-122"/>
                  <a:ea typeface="微软雅黑" panose="020B0503020204020204" pitchFamily="34" charset="-122"/>
                </a:rPr>
                <a:t>第二季度</a:t>
              </a:r>
            </a:p>
          </p:txBody>
        </p:sp>
        <p:sp>
          <p:nvSpPr>
            <p:cNvPr id="43" name="文本框 24"/>
            <p:cNvSpPr txBox="1"/>
            <p:nvPr/>
          </p:nvSpPr>
          <p:spPr>
            <a:xfrm>
              <a:off x="1368152" y="1253361"/>
              <a:ext cx="683569" cy="593403"/>
            </a:xfrm>
            <a:prstGeom prst="rect">
              <a:avLst/>
            </a:prstGeom>
            <a:noFill/>
          </p:spPr>
          <p:txBody>
            <a:bodyPr wrap="square" rtlCol="0">
              <a:spAutoFit/>
            </a:bodyPr>
            <a:lstStyle/>
            <a:p>
              <a:pPr algn="ctr"/>
              <a:r>
                <a:rPr lang="zh-CN" altLang="en-US" sz="1800" dirty="0">
                  <a:solidFill>
                    <a:schemeClr val="bg1"/>
                  </a:solidFill>
                  <a:latin typeface="微软雅黑" panose="020B0503020204020204" pitchFamily="34" charset="-122"/>
                  <a:ea typeface="微软雅黑" panose="020B0503020204020204" pitchFamily="34" charset="-122"/>
                </a:rPr>
                <a:t>添加</a:t>
              </a:r>
              <a:endParaRPr lang="en-US" altLang="zh-CN" sz="1800" dirty="0">
                <a:solidFill>
                  <a:schemeClr val="bg1"/>
                </a:solidFill>
                <a:latin typeface="微软雅黑" panose="020B0503020204020204" pitchFamily="34" charset="-122"/>
                <a:ea typeface="微软雅黑" panose="020B0503020204020204" pitchFamily="34" charset="-122"/>
              </a:endParaRPr>
            </a:p>
            <a:p>
              <a:pPr algn="ctr"/>
              <a:r>
                <a:rPr lang="zh-CN" altLang="en-US" sz="1800" dirty="0">
                  <a:solidFill>
                    <a:schemeClr val="bg1"/>
                  </a:solidFill>
                  <a:latin typeface="微软雅黑" panose="020B0503020204020204" pitchFamily="34" charset="-122"/>
                  <a:ea typeface="微软雅黑" panose="020B0503020204020204" pitchFamily="34" charset="-122"/>
                </a:rPr>
                <a:t>标题</a:t>
              </a:r>
            </a:p>
          </p:txBody>
        </p:sp>
        <p:sp>
          <p:nvSpPr>
            <p:cNvPr id="44" name="文本框 25"/>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45" name="椭圆 44"/>
          <p:cNvSpPr/>
          <p:nvPr/>
        </p:nvSpPr>
        <p:spPr>
          <a:xfrm>
            <a:off x="5413894" y="4136659"/>
            <a:ext cx="235292" cy="235292"/>
          </a:xfrm>
          <a:prstGeom prst="ellipse">
            <a:avLst/>
          </a:prstGeom>
          <a:solidFill>
            <a:schemeClr val="bg1"/>
          </a:solidFill>
          <a:ln w="38100">
            <a:solidFill>
              <a:srgbClr val="AC0000"/>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anose="020B0503020204020204" pitchFamily="34" charset="-122"/>
              <a:ea typeface="微软雅黑" panose="020B0503020204020204" pitchFamily="34" charset="-122"/>
            </a:endParaRPr>
          </a:p>
        </p:txBody>
      </p:sp>
      <p:grpSp>
        <p:nvGrpSpPr>
          <p:cNvPr id="46" name="组合 45"/>
          <p:cNvGrpSpPr/>
          <p:nvPr/>
        </p:nvGrpSpPr>
        <p:grpSpPr>
          <a:xfrm>
            <a:off x="4844130" y="1203599"/>
            <a:ext cx="1333322" cy="2791051"/>
            <a:chOff x="1115616" y="1077584"/>
            <a:chExt cx="1224136" cy="2562492"/>
          </a:xfrm>
        </p:grpSpPr>
        <p:sp>
          <p:nvSpPr>
            <p:cNvPr id="47" name="任意多边形 46"/>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anose="020B0503020204020204" pitchFamily="34" charset="-122"/>
                <a:ea typeface="微软雅黑" panose="020B0503020204020204" pitchFamily="34" charset="-122"/>
              </a:endParaRPr>
            </a:p>
          </p:txBody>
        </p:sp>
        <p:sp>
          <p:nvSpPr>
            <p:cNvPr id="48" name="圆角矩形 47"/>
            <p:cNvSpPr/>
            <p:nvPr/>
          </p:nvSpPr>
          <p:spPr>
            <a:xfrm>
              <a:off x="1259632" y="1216298"/>
              <a:ext cx="936104" cy="2088232"/>
            </a:xfrm>
            <a:prstGeom prst="roundRect">
              <a:avLst>
                <a:gd name="adj" fmla="val 14632"/>
              </a:avLst>
            </a:prstGeom>
            <a:solidFill>
              <a:srgbClr val="AC000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anose="020B0503020204020204" pitchFamily="34" charset="-122"/>
                <a:ea typeface="微软雅黑" panose="020B0503020204020204" pitchFamily="34" charset="-122"/>
              </a:endParaRPr>
            </a:p>
          </p:txBody>
        </p:sp>
        <p:sp>
          <p:nvSpPr>
            <p:cNvPr id="49" name="矩形 48"/>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rgbClr val="AC0000"/>
                  </a:solidFill>
                  <a:latin typeface="微软雅黑" panose="020B0503020204020204" pitchFamily="34" charset="-122"/>
                  <a:ea typeface="微软雅黑" panose="020B0503020204020204" pitchFamily="34" charset="-122"/>
                </a:rPr>
                <a:t>第三季度</a:t>
              </a:r>
            </a:p>
          </p:txBody>
        </p:sp>
        <p:sp>
          <p:nvSpPr>
            <p:cNvPr id="50" name="文本框 31"/>
            <p:cNvSpPr txBox="1"/>
            <p:nvPr/>
          </p:nvSpPr>
          <p:spPr>
            <a:xfrm>
              <a:off x="1368152" y="1253361"/>
              <a:ext cx="683569" cy="593403"/>
            </a:xfrm>
            <a:prstGeom prst="rect">
              <a:avLst/>
            </a:prstGeom>
            <a:noFill/>
          </p:spPr>
          <p:txBody>
            <a:bodyPr wrap="square" rtlCol="0">
              <a:spAutoFit/>
            </a:bodyPr>
            <a:lstStyle/>
            <a:p>
              <a:pPr algn="ctr"/>
              <a:r>
                <a:rPr lang="zh-CN" altLang="en-US" sz="1800" dirty="0">
                  <a:solidFill>
                    <a:schemeClr val="bg1"/>
                  </a:solidFill>
                  <a:latin typeface="微软雅黑" panose="020B0503020204020204" pitchFamily="34" charset="-122"/>
                  <a:ea typeface="微软雅黑" panose="020B0503020204020204" pitchFamily="34" charset="-122"/>
                </a:rPr>
                <a:t>添加</a:t>
              </a:r>
              <a:endParaRPr lang="en-US" altLang="zh-CN" sz="1800" dirty="0">
                <a:solidFill>
                  <a:schemeClr val="bg1"/>
                </a:solidFill>
                <a:latin typeface="微软雅黑" panose="020B0503020204020204" pitchFamily="34" charset="-122"/>
                <a:ea typeface="微软雅黑" panose="020B0503020204020204" pitchFamily="34" charset="-122"/>
              </a:endParaRPr>
            </a:p>
            <a:p>
              <a:pPr algn="ctr"/>
              <a:r>
                <a:rPr lang="zh-CN" altLang="en-US" sz="1800" dirty="0">
                  <a:solidFill>
                    <a:schemeClr val="bg1"/>
                  </a:solidFill>
                  <a:latin typeface="微软雅黑" panose="020B0503020204020204" pitchFamily="34" charset="-122"/>
                  <a:ea typeface="微软雅黑" panose="020B0503020204020204" pitchFamily="34" charset="-122"/>
                </a:rPr>
                <a:t>标题</a:t>
              </a:r>
            </a:p>
          </p:txBody>
        </p:sp>
        <p:sp>
          <p:nvSpPr>
            <p:cNvPr id="51" name="文本框 32"/>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52" name="椭圆 51"/>
          <p:cNvSpPr/>
          <p:nvPr/>
        </p:nvSpPr>
        <p:spPr>
          <a:xfrm>
            <a:off x="7172449" y="4136659"/>
            <a:ext cx="235292" cy="235292"/>
          </a:xfrm>
          <a:prstGeom prst="ellipse">
            <a:avLst/>
          </a:prstGeom>
          <a:solidFill>
            <a:schemeClr val="bg1"/>
          </a:solidFill>
          <a:ln w="38100">
            <a:solidFill>
              <a:srgbClr val="AC0000"/>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anose="020B0503020204020204" pitchFamily="34" charset="-122"/>
              <a:ea typeface="微软雅黑" panose="020B0503020204020204" pitchFamily="34" charset="-122"/>
            </a:endParaRPr>
          </a:p>
        </p:txBody>
      </p:sp>
      <p:grpSp>
        <p:nvGrpSpPr>
          <p:cNvPr id="53" name="组合 52"/>
          <p:cNvGrpSpPr/>
          <p:nvPr/>
        </p:nvGrpSpPr>
        <p:grpSpPr>
          <a:xfrm>
            <a:off x="6602683" y="1203599"/>
            <a:ext cx="1333322" cy="2791051"/>
            <a:chOff x="1115616" y="1077584"/>
            <a:chExt cx="1224136" cy="2562492"/>
          </a:xfrm>
        </p:grpSpPr>
        <p:sp>
          <p:nvSpPr>
            <p:cNvPr id="54" name="任意多边形 53"/>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anose="020B0503020204020204" pitchFamily="34" charset="-122"/>
                <a:ea typeface="微软雅黑" panose="020B0503020204020204" pitchFamily="34" charset="-122"/>
              </a:endParaRPr>
            </a:p>
          </p:txBody>
        </p:sp>
        <p:sp>
          <p:nvSpPr>
            <p:cNvPr id="55" name="圆角矩形 54"/>
            <p:cNvSpPr/>
            <p:nvPr/>
          </p:nvSpPr>
          <p:spPr>
            <a:xfrm>
              <a:off x="1259632" y="1216298"/>
              <a:ext cx="936104" cy="2088232"/>
            </a:xfrm>
            <a:prstGeom prst="roundRect">
              <a:avLst>
                <a:gd name="adj" fmla="val 14632"/>
              </a:avLst>
            </a:prstGeom>
            <a:solidFill>
              <a:srgbClr val="AC000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anose="020B0503020204020204" pitchFamily="34" charset="-122"/>
                <a:ea typeface="微软雅黑" panose="020B0503020204020204" pitchFamily="34" charset="-122"/>
              </a:endParaRPr>
            </a:p>
          </p:txBody>
        </p:sp>
        <p:sp>
          <p:nvSpPr>
            <p:cNvPr id="56" name="矩形 55"/>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rgbClr val="AC0000"/>
                  </a:solidFill>
                  <a:latin typeface="微软雅黑" panose="020B0503020204020204" pitchFamily="34" charset="-122"/>
                  <a:ea typeface="微软雅黑" panose="020B0503020204020204" pitchFamily="34" charset="-122"/>
                </a:rPr>
                <a:t>第四季度</a:t>
              </a:r>
            </a:p>
          </p:txBody>
        </p:sp>
        <p:sp>
          <p:nvSpPr>
            <p:cNvPr id="57" name="文本框 38"/>
            <p:cNvSpPr txBox="1"/>
            <p:nvPr/>
          </p:nvSpPr>
          <p:spPr>
            <a:xfrm>
              <a:off x="1368152" y="1253361"/>
              <a:ext cx="683569" cy="593403"/>
            </a:xfrm>
            <a:prstGeom prst="rect">
              <a:avLst/>
            </a:prstGeom>
            <a:noFill/>
          </p:spPr>
          <p:txBody>
            <a:bodyPr wrap="square" rtlCol="0">
              <a:spAutoFit/>
            </a:bodyPr>
            <a:lstStyle/>
            <a:p>
              <a:pPr algn="ctr"/>
              <a:r>
                <a:rPr lang="zh-CN" altLang="en-US" sz="1800" dirty="0">
                  <a:solidFill>
                    <a:schemeClr val="bg1"/>
                  </a:solidFill>
                  <a:latin typeface="微软雅黑" panose="020B0503020204020204" pitchFamily="34" charset="-122"/>
                  <a:ea typeface="微软雅黑" panose="020B0503020204020204" pitchFamily="34" charset="-122"/>
                </a:rPr>
                <a:t>添加</a:t>
              </a:r>
              <a:endParaRPr lang="en-US" altLang="zh-CN" sz="1800" dirty="0">
                <a:solidFill>
                  <a:schemeClr val="bg1"/>
                </a:solidFill>
                <a:latin typeface="微软雅黑" panose="020B0503020204020204" pitchFamily="34" charset="-122"/>
                <a:ea typeface="微软雅黑" panose="020B0503020204020204" pitchFamily="34" charset="-122"/>
              </a:endParaRPr>
            </a:p>
            <a:p>
              <a:pPr algn="ctr"/>
              <a:r>
                <a:rPr lang="zh-CN" altLang="en-US" sz="1800" dirty="0">
                  <a:solidFill>
                    <a:schemeClr val="bg1"/>
                  </a:solidFill>
                  <a:latin typeface="微软雅黑" panose="020B0503020204020204" pitchFamily="34" charset="-122"/>
                  <a:ea typeface="微软雅黑" panose="020B0503020204020204" pitchFamily="34" charset="-122"/>
                </a:rPr>
                <a:t>标题</a:t>
              </a:r>
            </a:p>
          </p:txBody>
        </p:sp>
        <p:sp>
          <p:nvSpPr>
            <p:cNvPr id="58" name="文本框 39"/>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Tree>
    <p:extLst>
      <p:ext uri="{BB962C8B-B14F-4D97-AF65-F5344CB8AC3E}">
        <p14:creationId xmlns:p14="http://schemas.microsoft.com/office/powerpoint/2010/main" xmlns="" val="1819616709"/>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9"/>
                                        </p:tgtEl>
                                        <p:attrNameLst>
                                          <p:attrName>ppt_y</p:attrName>
                                        </p:attrNameLst>
                                      </p:cBhvr>
                                      <p:tavLst>
                                        <p:tav tm="0">
                                          <p:val>
                                            <p:strVal val="#ppt_y"/>
                                          </p:val>
                                        </p:tav>
                                        <p:tav tm="100000">
                                          <p:val>
                                            <p:strVal val="#ppt_y"/>
                                          </p:val>
                                        </p:tav>
                                      </p:tavLst>
                                    </p:anim>
                                    <p:anim calcmode="lin" valueType="num">
                                      <p:cBhvr>
                                        <p:cTn id="9"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9"/>
                                        </p:tgtEl>
                                      </p:cBhvr>
                                    </p:animEffect>
                                  </p:childTnLst>
                                </p:cTn>
                              </p:par>
                            </p:childTnLst>
                          </p:cTn>
                        </p:par>
                        <p:par>
                          <p:cTn id="12" fill="hold">
                            <p:stCondLst>
                              <p:cond delay="450"/>
                            </p:stCondLst>
                            <p:childTnLst>
                              <p:par>
                                <p:cTn id="13" presetID="22" presetClass="entr" presetSubtype="8"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left)">
                                      <p:cBhvr>
                                        <p:cTn id="15" dur="500"/>
                                        <p:tgtEl>
                                          <p:spTgt spid="30"/>
                                        </p:tgtEl>
                                      </p:cBhvr>
                                    </p:animEffect>
                                  </p:childTnLst>
                                </p:cTn>
                              </p:par>
                            </p:childTnLst>
                          </p:cTn>
                        </p:par>
                        <p:par>
                          <p:cTn id="16" fill="hold">
                            <p:stCondLst>
                              <p:cond delay="950"/>
                            </p:stCondLst>
                            <p:childTnLst>
                              <p:par>
                                <p:cTn id="17" presetID="42" presetClass="entr" presetSubtype="0"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anim calcmode="lin" valueType="num">
                                      <p:cBhvr>
                                        <p:cTn id="20" dur="500" fill="hold"/>
                                        <p:tgtEl>
                                          <p:spTgt spid="31"/>
                                        </p:tgtEl>
                                        <p:attrNameLst>
                                          <p:attrName>ppt_x</p:attrName>
                                        </p:attrNameLst>
                                      </p:cBhvr>
                                      <p:tavLst>
                                        <p:tav tm="0">
                                          <p:val>
                                            <p:strVal val="#ppt_x"/>
                                          </p:val>
                                        </p:tav>
                                        <p:tav tm="100000">
                                          <p:val>
                                            <p:strVal val="#ppt_x"/>
                                          </p:val>
                                        </p:tav>
                                      </p:tavLst>
                                    </p:anim>
                                    <p:anim calcmode="lin" valueType="num">
                                      <p:cBhvr>
                                        <p:cTn id="21" dur="500" fill="hold"/>
                                        <p:tgtEl>
                                          <p:spTgt spid="31"/>
                                        </p:tgtEl>
                                        <p:attrNameLst>
                                          <p:attrName>ppt_y</p:attrName>
                                        </p:attrNameLst>
                                      </p:cBhvr>
                                      <p:tavLst>
                                        <p:tav tm="0">
                                          <p:val>
                                            <p:strVal val="#ppt_y+.1"/>
                                          </p:val>
                                        </p:tav>
                                        <p:tav tm="100000">
                                          <p:val>
                                            <p:strVal val="#ppt_y"/>
                                          </p:val>
                                        </p:tav>
                                      </p:tavLst>
                                    </p:anim>
                                  </p:childTnLst>
                                </p:cTn>
                              </p:par>
                              <p:par>
                                <p:cTn id="22" presetID="47" presetClass="entr" presetSubtype="0" fill="hold" nodeType="with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fade">
                                      <p:cBhvr>
                                        <p:cTn id="24" dur="500"/>
                                        <p:tgtEl>
                                          <p:spTgt spid="32"/>
                                        </p:tgtEl>
                                      </p:cBhvr>
                                    </p:animEffect>
                                    <p:anim calcmode="lin" valueType="num">
                                      <p:cBhvr>
                                        <p:cTn id="25" dur="500" fill="hold"/>
                                        <p:tgtEl>
                                          <p:spTgt spid="32"/>
                                        </p:tgtEl>
                                        <p:attrNameLst>
                                          <p:attrName>ppt_x</p:attrName>
                                        </p:attrNameLst>
                                      </p:cBhvr>
                                      <p:tavLst>
                                        <p:tav tm="0">
                                          <p:val>
                                            <p:strVal val="#ppt_x"/>
                                          </p:val>
                                        </p:tav>
                                        <p:tav tm="100000">
                                          <p:val>
                                            <p:strVal val="#ppt_x"/>
                                          </p:val>
                                        </p:tav>
                                      </p:tavLst>
                                    </p:anim>
                                    <p:anim calcmode="lin" valueType="num">
                                      <p:cBhvr>
                                        <p:cTn id="26" dur="500" fill="hold"/>
                                        <p:tgtEl>
                                          <p:spTgt spid="32"/>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300"/>
                                  </p:stCondLst>
                                  <p:childTnLst>
                                    <p:set>
                                      <p:cBhvr>
                                        <p:cTn id="28" dur="1" fill="hold">
                                          <p:stCondLst>
                                            <p:cond delay="0"/>
                                          </p:stCondLst>
                                        </p:cTn>
                                        <p:tgtEl>
                                          <p:spTgt spid="38"/>
                                        </p:tgtEl>
                                        <p:attrNameLst>
                                          <p:attrName>style.visibility</p:attrName>
                                        </p:attrNameLst>
                                      </p:cBhvr>
                                      <p:to>
                                        <p:strVal val="visible"/>
                                      </p:to>
                                    </p:set>
                                    <p:animEffect transition="in" filter="fade">
                                      <p:cBhvr>
                                        <p:cTn id="29" dur="500"/>
                                        <p:tgtEl>
                                          <p:spTgt spid="38"/>
                                        </p:tgtEl>
                                      </p:cBhvr>
                                    </p:animEffect>
                                    <p:anim calcmode="lin" valueType="num">
                                      <p:cBhvr>
                                        <p:cTn id="30" dur="500" fill="hold"/>
                                        <p:tgtEl>
                                          <p:spTgt spid="38"/>
                                        </p:tgtEl>
                                        <p:attrNameLst>
                                          <p:attrName>ppt_x</p:attrName>
                                        </p:attrNameLst>
                                      </p:cBhvr>
                                      <p:tavLst>
                                        <p:tav tm="0">
                                          <p:val>
                                            <p:strVal val="#ppt_x"/>
                                          </p:val>
                                        </p:tav>
                                        <p:tav tm="100000">
                                          <p:val>
                                            <p:strVal val="#ppt_x"/>
                                          </p:val>
                                        </p:tav>
                                      </p:tavLst>
                                    </p:anim>
                                    <p:anim calcmode="lin" valueType="num">
                                      <p:cBhvr>
                                        <p:cTn id="31" dur="500" fill="hold"/>
                                        <p:tgtEl>
                                          <p:spTgt spid="38"/>
                                        </p:tgtEl>
                                        <p:attrNameLst>
                                          <p:attrName>ppt_y</p:attrName>
                                        </p:attrNameLst>
                                      </p:cBhvr>
                                      <p:tavLst>
                                        <p:tav tm="0">
                                          <p:val>
                                            <p:strVal val="#ppt_y+.1"/>
                                          </p:val>
                                        </p:tav>
                                        <p:tav tm="100000">
                                          <p:val>
                                            <p:strVal val="#ppt_y"/>
                                          </p:val>
                                        </p:tav>
                                      </p:tavLst>
                                    </p:anim>
                                  </p:childTnLst>
                                </p:cTn>
                              </p:par>
                              <p:par>
                                <p:cTn id="32" presetID="47" presetClass="entr" presetSubtype="0" fill="hold" nodeType="withEffect">
                                  <p:stCondLst>
                                    <p:cond delay="300"/>
                                  </p:stCondLst>
                                  <p:childTnLst>
                                    <p:set>
                                      <p:cBhvr>
                                        <p:cTn id="33" dur="1" fill="hold">
                                          <p:stCondLst>
                                            <p:cond delay="0"/>
                                          </p:stCondLst>
                                        </p:cTn>
                                        <p:tgtEl>
                                          <p:spTgt spid="39"/>
                                        </p:tgtEl>
                                        <p:attrNameLst>
                                          <p:attrName>style.visibility</p:attrName>
                                        </p:attrNameLst>
                                      </p:cBhvr>
                                      <p:to>
                                        <p:strVal val="visible"/>
                                      </p:to>
                                    </p:set>
                                    <p:animEffect transition="in" filter="fade">
                                      <p:cBhvr>
                                        <p:cTn id="34" dur="500"/>
                                        <p:tgtEl>
                                          <p:spTgt spid="39"/>
                                        </p:tgtEl>
                                      </p:cBhvr>
                                    </p:animEffect>
                                    <p:anim calcmode="lin" valueType="num">
                                      <p:cBhvr>
                                        <p:cTn id="35" dur="500" fill="hold"/>
                                        <p:tgtEl>
                                          <p:spTgt spid="39"/>
                                        </p:tgtEl>
                                        <p:attrNameLst>
                                          <p:attrName>ppt_x</p:attrName>
                                        </p:attrNameLst>
                                      </p:cBhvr>
                                      <p:tavLst>
                                        <p:tav tm="0">
                                          <p:val>
                                            <p:strVal val="#ppt_x"/>
                                          </p:val>
                                        </p:tav>
                                        <p:tav tm="100000">
                                          <p:val>
                                            <p:strVal val="#ppt_x"/>
                                          </p:val>
                                        </p:tav>
                                      </p:tavLst>
                                    </p:anim>
                                    <p:anim calcmode="lin" valueType="num">
                                      <p:cBhvr>
                                        <p:cTn id="36" dur="500" fill="hold"/>
                                        <p:tgtEl>
                                          <p:spTgt spid="39"/>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600"/>
                                  </p:stCondLst>
                                  <p:childTnLst>
                                    <p:set>
                                      <p:cBhvr>
                                        <p:cTn id="38" dur="1" fill="hold">
                                          <p:stCondLst>
                                            <p:cond delay="0"/>
                                          </p:stCondLst>
                                        </p:cTn>
                                        <p:tgtEl>
                                          <p:spTgt spid="45"/>
                                        </p:tgtEl>
                                        <p:attrNameLst>
                                          <p:attrName>style.visibility</p:attrName>
                                        </p:attrNameLst>
                                      </p:cBhvr>
                                      <p:to>
                                        <p:strVal val="visible"/>
                                      </p:to>
                                    </p:set>
                                    <p:animEffect transition="in" filter="fade">
                                      <p:cBhvr>
                                        <p:cTn id="39" dur="500"/>
                                        <p:tgtEl>
                                          <p:spTgt spid="45"/>
                                        </p:tgtEl>
                                      </p:cBhvr>
                                    </p:animEffect>
                                    <p:anim calcmode="lin" valueType="num">
                                      <p:cBhvr>
                                        <p:cTn id="40" dur="500" fill="hold"/>
                                        <p:tgtEl>
                                          <p:spTgt spid="45"/>
                                        </p:tgtEl>
                                        <p:attrNameLst>
                                          <p:attrName>ppt_x</p:attrName>
                                        </p:attrNameLst>
                                      </p:cBhvr>
                                      <p:tavLst>
                                        <p:tav tm="0">
                                          <p:val>
                                            <p:strVal val="#ppt_x"/>
                                          </p:val>
                                        </p:tav>
                                        <p:tav tm="100000">
                                          <p:val>
                                            <p:strVal val="#ppt_x"/>
                                          </p:val>
                                        </p:tav>
                                      </p:tavLst>
                                    </p:anim>
                                    <p:anim calcmode="lin" valueType="num">
                                      <p:cBhvr>
                                        <p:cTn id="41" dur="500" fill="hold"/>
                                        <p:tgtEl>
                                          <p:spTgt spid="45"/>
                                        </p:tgtEl>
                                        <p:attrNameLst>
                                          <p:attrName>ppt_y</p:attrName>
                                        </p:attrNameLst>
                                      </p:cBhvr>
                                      <p:tavLst>
                                        <p:tav tm="0">
                                          <p:val>
                                            <p:strVal val="#ppt_y+.1"/>
                                          </p:val>
                                        </p:tav>
                                        <p:tav tm="100000">
                                          <p:val>
                                            <p:strVal val="#ppt_y"/>
                                          </p:val>
                                        </p:tav>
                                      </p:tavLst>
                                    </p:anim>
                                  </p:childTnLst>
                                </p:cTn>
                              </p:par>
                              <p:par>
                                <p:cTn id="42" presetID="47" presetClass="entr" presetSubtype="0" fill="hold" nodeType="withEffect">
                                  <p:stCondLst>
                                    <p:cond delay="600"/>
                                  </p:stCondLst>
                                  <p:childTnLst>
                                    <p:set>
                                      <p:cBhvr>
                                        <p:cTn id="43" dur="1" fill="hold">
                                          <p:stCondLst>
                                            <p:cond delay="0"/>
                                          </p:stCondLst>
                                        </p:cTn>
                                        <p:tgtEl>
                                          <p:spTgt spid="46"/>
                                        </p:tgtEl>
                                        <p:attrNameLst>
                                          <p:attrName>style.visibility</p:attrName>
                                        </p:attrNameLst>
                                      </p:cBhvr>
                                      <p:to>
                                        <p:strVal val="visible"/>
                                      </p:to>
                                    </p:set>
                                    <p:animEffect transition="in" filter="fade">
                                      <p:cBhvr>
                                        <p:cTn id="44" dur="500"/>
                                        <p:tgtEl>
                                          <p:spTgt spid="46"/>
                                        </p:tgtEl>
                                      </p:cBhvr>
                                    </p:animEffect>
                                    <p:anim calcmode="lin" valueType="num">
                                      <p:cBhvr>
                                        <p:cTn id="45" dur="500" fill="hold"/>
                                        <p:tgtEl>
                                          <p:spTgt spid="46"/>
                                        </p:tgtEl>
                                        <p:attrNameLst>
                                          <p:attrName>ppt_x</p:attrName>
                                        </p:attrNameLst>
                                      </p:cBhvr>
                                      <p:tavLst>
                                        <p:tav tm="0">
                                          <p:val>
                                            <p:strVal val="#ppt_x"/>
                                          </p:val>
                                        </p:tav>
                                        <p:tav tm="100000">
                                          <p:val>
                                            <p:strVal val="#ppt_x"/>
                                          </p:val>
                                        </p:tav>
                                      </p:tavLst>
                                    </p:anim>
                                    <p:anim calcmode="lin" valueType="num">
                                      <p:cBhvr>
                                        <p:cTn id="46" dur="500" fill="hold"/>
                                        <p:tgtEl>
                                          <p:spTgt spid="46"/>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900"/>
                                  </p:stCondLst>
                                  <p:childTnLst>
                                    <p:set>
                                      <p:cBhvr>
                                        <p:cTn id="48" dur="1" fill="hold">
                                          <p:stCondLst>
                                            <p:cond delay="0"/>
                                          </p:stCondLst>
                                        </p:cTn>
                                        <p:tgtEl>
                                          <p:spTgt spid="52"/>
                                        </p:tgtEl>
                                        <p:attrNameLst>
                                          <p:attrName>style.visibility</p:attrName>
                                        </p:attrNameLst>
                                      </p:cBhvr>
                                      <p:to>
                                        <p:strVal val="visible"/>
                                      </p:to>
                                    </p:set>
                                    <p:animEffect transition="in" filter="fade">
                                      <p:cBhvr>
                                        <p:cTn id="49" dur="500"/>
                                        <p:tgtEl>
                                          <p:spTgt spid="52"/>
                                        </p:tgtEl>
                                      </p:cBhvr>
                                    </p:animEffect>
                                    <p:anim calcmode="lin" valueType="num">
                                      <p:cBhvr>
                                        <p:cTn id="50" dur="500" fill="hold"/>
                                        <p:tgtEl>
                                          <p:spTgt spid="52"/>
                                        </p:tgtEl>
                                        <p:attrNameLst>
                                          <p:attrName>ppt_x</p:attrName>
                                        </p:attrNameLst>
                                      </p:cBhvr>
                                      <p:tavLst>
                                        <p:tav tm="0">
                                          <p:val>
                                            <p:strVal val="#ppt_x"/>
                                          </p:val>
                                        </p:tav>
                                        <p:tav tm="100000">
                                          <p:val>
                                            <p:strVal val="#ppt_x"/>
                                          </p:val>
                                        </p:tav>
                                      </p:tavLst>
                                    </p:anim>
                                    <p:anim calcmode="lin" valueType="num">
                                      <p:cBhvr>
                                        <p:cTn id="51" dur="500" fill="hold"/>
                                        <p:tgtEl>
                                          <p:spTgt spid="52"/>
                                        </p:tgtEl>
                                        <p:attrNameLst>
                                          <p:attrName>ppt_y</p:attrName>
                                        </p:attrNameLst>
                                      </p:cBhvr>
                                      <p:tavLst>
                                        <p:tav tm="0">
                                          <p:val>
                                            <p:strVal val="#ppt_y+.1"/>
                                          </p:val>
                                        </p:tav>
                                        <p:tav tm="100000">
                                          <p:val>
                                            <p:strVal val="#ppt_y"/>
                                          </p:val>
                                        </p:tav>
                                      </p:tavLst>
                                    </p:anim>
                                  </p:childTnLst>
                                </p:cTn>
                              </p:par>
                              <p:par>
                                <p:cTn id="52" presetID="47" presetClass="entr" presetSubtype="0" fill="hold" nodeType="withEffect">
                                  <p:stCondLst>
                                    <p:cond delay="900"/>
                                  </p:stCondLst>
                                  <p:childTnLst>
                                    <p:set>
                                      <p:cBhvr>
                                        <p:cTn id="53" dur="1" fill="hold">
                                          <p:stCondLst>
                                            <p:cond delay="0"/>
                                          </p:stCondLst>
                                        </p:cTn>
                                        <p:tgtEl>
                                          <p:spTgt spid="53"/>
                                        </p:tgtEl>
                                        <p:attrNameLst>
                                          <p:attrName>style.visibility</p:attrName>
                                        </p:attrNameLst>
                                      </p:cBhvr>
                                      <p:to>
                                        <p:strVal val="visible"/>
                                      </p:to>
                                    </p:set>
                                    <p:animEffect transition="in" filter="fade">
                                      <p:cBhvr>
                                        <p:cTn id="54" dur="500"/>
                                        <p:tgtEl>
                                          <p:spTgt spid="53"/>
                                        </p:tgtEl>
                                      </p:cBhvr>
                                    </p:animEffect>
                                    <p:anim calcmode="lin" valueType="num">
                                      <p:cBhvr>
                                        <p:cTn id="55" dur="500" fill="hold"/>
                                        <p:tgtEl>
                                          <p:spTgt spid="53"/>
                                        </p:tgtEl>
                                        <p:attrNameLst>
                                          <p:attrName>ppt_x</p:attrName>
                                        </p:attrNameLst>
                                      </p:cBhvr>
                                      <p:tavLst>
                                        <p:tav tm="0">
                                          <p:val>
                                            <p:strVal val="#ppt_x"/>
                                          </p:val>
                                        </p:tav>
                                        <p:tav tm="100000">
                                          <p:val>
                                            <p:strVal val="#ppt_x"/>
                                          </p:val>
                                        </p:tav>
                                      </p:tavLst>
                                    </p:anim>
                                    <p:anim calcmode="lin" valueType="num">
                                      <p:cBhvr>
                                        <p:cTn id="56" dur="500" fill="hold"/>
                                        <p:tgtEl>
                                          <p:spTgt spid="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1" grpId="0" animBg="1"/>
      <p:bldP spid="38" grpId="0" animBg="1"/>
      <p:bldP spid="45" grpId="0" animBg="1"/>
      <p:bldP spid="5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
        <p:nvSpPr>
          <p:cNvPr id="4" name="矩形 3"/>
          <p:cNvSpPr/>
          <p:nvPr/>
        </p:nvSpPr>
        <p:spPr>
          <a:xfrm>
            <a:off x="2307772" y="1611086"/>
            <a:ext cx="6836228" cy="1328057"/>
          </a:xfrm>
          <a:custGeom>
            <a:avLst/>
            <a:gdLst>
              <a:gd name="connsiteX0" fmla="*/ 0 w 9695543"/>
              <a:gd name="connsiteY0" fmla="*/ 0 h 1770743"/>
              <a:gd name="connsiteX1" fmla="*/ 9695543 w 9695543"/>
              <a:gd name="connsiteY1" fmla="*/ 0 h 1770743"/>
              <a:gd name="connsiteX2" fmla="*/ 9695543 w 9695543"/>
              <a:gd name="connsiteY2" fmla="*/ 1770743 h 1770743"/>
              <a:gd name="connsiteX3" fmla="*/ 0 w 9695543"/>
              <a:gd name="connsiteY3" fmla="*/ 1770743 h 1770743"/>
              <a:gd name="connsiteX4" fmla="*/ 0 w 9695543"/>
              <a:gd name="connsiteY4" fmla="*/ 0 h 1770743"/>
              <a:gd name="connsiteX0" fmla="*/ 580572 w 9695543"/>
              <a:gd name="connsiteY0" fmla="*/ 29029 h 1770743"/>
              <a:gd name="connsiteX1" fmla="*/ 9695543 w 9695543"/>
              <a:gd name="connsiteY1" fmla="*/ 0 h 1770743"/>
              <a:gd name="connsiteX2" fmla="*/ 9695543 w 9695543"/>
              <a:gd name="connsiteY2" fmla="*/ 1770743 h 1770743"/>
              <a:gd name="connsiteX3" fmla="*/ 0 w 9695543"/>
              <a:gd name="connsiteY3" fmla="*/ 1770743 h 1770743"/>
              <a:gd name="connsiteX4" fmla="*/ 580572 w 9695543"/>
              <a:gd name="connsiteY4" fmla="*/ 29029 h 1770743"/>
              <a:gd name="connsiteX0" fmla="*/ 0 w 9114971"/>
              <a:gd name="connsiteY0" fmla="*/ 29029 h 1770743"/>
              <a:gd name="connsiteX1" fmla="*/ 9114971 w 9114971"/>
              <a:gd name="connsiteY1" fmla="*/ 0 h 1770743"/>
              <a:gd name="connsiteX2" fmla="*/ 9114971 w 9114971"/>
              <a:gd name="connsiteY2" fmla="*/ 1770743 h 1770743"/>
              <a:gd name="connsiteX3" fmla="*/ 537028 w 9114971"/>
              <a:gd name="connsiteY3" fmla="*/ 1756228 h 1770743"/>
              <a:gd name="connsiteX4" fmla="*/ 0 w 9114971"/>
              <a:gd name="connsiteY4" fmla="*/ 29029 h 17707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4971" h="1770743">
                <a:moveTo>
                  <a:pt x="0" y="29029"/>
                </a:moveTo>
                <a:lnTo>
                  <a:pt x="9114971" y="0"/>
                </a:lnTo>
                <a:lnTo>
                  <a:pt x="9114971" y="1770743"/>
                </a:lnTo>
                <a:lnTo>
                  <a:pt x="537028" y="1756228"/>
                </a:lnTo>
                <a:lnTo>
                  <a:pt x="0" y="29029"/>
                </a:lnTo>
                <a:close/>
              </a:path>
            </a:pathLst>
          </a:cu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p>
        </p:txBody>
      </p:sp>
      <p:sp>
        <p:nvSpPr>
          <p:cNvPr id="2" name="五角星 1"/>
          <p:cNvSpPr/>
          <p:nvPr/>
        </p:nvSpPr>
        <p:spPr>
          <a:xfrm>
            <a:off x="1240971" y="1311354"/>
            <a:ext cx="2155372" cy="1927520"/>
          </a:xfrm>
          <a:prstGeom prst="star5">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p>
        </p:txBody>
      </p:sp>
      <p:sp>
        <p:nvSpPr>
          <p:cNvPr id="5" name="文本框 4"/>
          <p:cNvSpPr txBox="1"/>
          <p:nvPr/>
        </p:nvSpPr>
        <p:spPr>
          <a:xfrm>
            <a:off x="3797104" y="1611085"/>
            <a:ext cx="4185762" cy="1269578"/>
          </a:xfrm>
          <a:prstGeom prst="rect">
            <a:avLst/>
          </a:prstGeom>
          <a:noFill/>
        </p:spPr>
        <p:txBody>
          <a:bodyPr wrap="none" rtlCol="0">
            <a:spAutoFit/>
          </a:bodyPr>
          <a:lstStyle/>
          <a:p>
            <a:pPr algn="ctr">
              <a:lnSpc>
                <a:spcPct val="150000"/>
              </a:lnSpc>
            </a:pPr>
            <a:r>
              <a:rPr lang="zh-CN" altLang="en-US" sz="2700" b="1" dirty="0">
                <a:solidFill>
                  <a:srgbClr val="FFC000"/>
                </a:solidFill>
                <a:latin typeface="微软雅黑" panose="020B0503020204020204" pitchFamily="34" charset="-122"/>
                <a:ea typeface="微软雅黑" panose="020B0503020204020204" pitchFamily="34" charset="-122"/>
              </a:rPr>
              <a:t>第四部分主题</a:t>
            </a:r>
            <a:endParaRPr lang="en-US" altLang="zh-CN" sz="2700" b="1" dirty="0">
              <a:solidFill>
                <a:srgbClr val="FFC000"/>
              </a:solidFill>
              <a:latin typeface="微软雅黑" panose="020B0503020204020204" pitchFamily="34" charset="-122"/>
              <a:ea typeface="微软雅黑" panose="020B0503020204020204" pitchFamily="34" charset="-122"/>
            </a:endParaRPr>
          </a:p>
          <a:p>
            <a:pPr algn="ctr">
              <a:lnSpc>
                <a:spcPct val="150000"/>
              </a:lnSpc>
            </a:pPr>
            <a:r>
              <a:rPr lang="zh-CN" altLang="en-US" sz="2400" b="1" dirty="0">
                <a:solidFill>
                  <a:srgbClr val="FFC000"/>
                </a:solidFill>
                <a:latin typeface="微软雅黑" panose="020B0503020204020204" pitchFamily="34" charset="-122"/>
                <a:ea typeface="微软雅黑" panose="020B0503020204020204" pitchFamily="34" charset="-122"/>
              </a:rPr>
              <a:t>单击此处添加您的党支部名称</a:t>
            </a:r>
          </a:p>
        </p:txBody>
      </p:sp>
    </p:spTree>
    <p:extLst>
      <p:ext uri="{BB962C8B-B14F-4D97-AF65-F5344CB8AC3E}">
        <p14:creationId xmlns:p14="http://schemas.microsoft.com/office/powerpoint/2010/main" xmlns="" val="199223607"/>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par>
                          <p:cTn id="11" fill="hold">
                            <p:stCondLst>
                              <p:cond delay="500"/>
                            </p:stCondLst>
                            <p:childTnLst>
                              <p:par>
                                <p:cTn id="12" presetID="22" presetClass="entr" presetSubtype="4"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par>
                          <p:cTn id="15" fill="hold">
                            <p:stCondLst>
                              <p:cond delay="10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5"/>
                                        </p:tgtEl>
                                        <p:attrNameLst>
                                          <p:attrName>ppt_y</p:attrName>
                                        </p:attrNameLst>
                                      </p:cBhvr>
                                      <p:tavLst>
                                        <p:tav tm="0">
                                          <p:val>
                                            <p:strVal val="#ppt_y"/>
                                          </p:val>
                                        </p:tav>
                                        <p:tav tm="100000">
                                          <p:val>
                                            <p:strVal val="#ppt_y"/>
                                          </p:val>
                                        </p:tav>
                                      </p:tavLst>
                                    </p:anim>
                                    <p:anim calcmode="lin" valueType="num">
                                      <p:cBhvr>
                                        <p:cTn id="20"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animBg="1"/>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ext Box 55"/>
          <p:cNvSpPr txBox="1">
            <a:spLocks noChangeArrowheads="1"/>
          </p:cNvSpPr>
          <p:nvPr/>
        </p:nvSpPr>
        <p:spPr bwMode="auto">
          <a:xfrm>
            <a:off x="952844" y="139512"/>
            <a:ext cx="2539037" cy="52319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a:latin typeface="微软雅黑" panose="020B0503020204020204" pitchFamily="34" charset="-122"/>
                <a:ea typeface="微软雅黑" panose="020B0503020204020204" pitchFamily="34" charset="-122"/>
              </a:rPr>
              <a:t>点击修改标题</a:t>
            </a:r>
          </a:p>
        </p:txBody>
      </p:sp>
      <p:grpSp>
        <p:nvGrpSpPr>
          <p:cNvPr id="12" name="组合 11"/>
          <p:cNvGrpSpPr/>
          <p:nvPr/>
        </p:nvGrpSpPr>
        <p:grpSpPr>
          <a:xfrm>
            <a:off x="2237981" y="1390536"/>
            <a:ext cx="4320480" cy="144016"/>
            <a:chOff x="1507396" y="1628800"/>
            <a:chExt cx="4320480" cy="144016"/>
          </a:xfrm>
        </p:grpSpPr>
        <p:cxnSp>
          <p:nvCxnSpPr>
            <p:cNvPr id="13" name="直接连接符 12"/>
            <p:cNvCxnSpPr/>
            <p:nvPr/>
          </p:nvCxnSpPr>
          <p:spPr>
            <a:xfrm>
              <a:off x="1507396" y="1700808"/>
              <a:ext cx="4320480" cy="0"/>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V="1">
              <a:off x="1507396"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V="1">
              <a:off x="1987449"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V="1">
              <a:off x="2467502"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V="1">
              <a:off x="2947555"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V="1">
              <a:off x="3427608"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V="1">
              <a:off x="3907661"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4387714"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V="1">
              <a:off x="4867767"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V="1">
              <a:off x="5347820"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V="1">
              <a:off x="5827876"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grpSp>
      <p:sp>
        <p:nvSpPr>
          <p:cNvPr id="33" name="TextBox 32"/>
          <p:cNvSpPr txBox="1"/>
          <p:nvPr/>
        </p:nvSpPr>
        <p:spPr>
          <a:xfrm>
            <a:off x="877668" y="1113537"/>
            <a:ext cx="1659306" cy="276999"/>
          </a:xfrm>
          <a:prstGeom prst="rect">
            <a:avLst/>
          </a:prstGeom>
          <a:noFill/>
        </p:spPr>
        <p:txBody>
          <a:bodyPr wrap="square" rtlCol="0">
            <a:spAutoFit/>
          </a:bodyPr>
          <a:lstStyle/>
          <a:p>
            <a:r>
              <a:rPr lang="en-US" altLang="zh-CN" sz="1200" dirty="0">
                <a:solidFill>
                  <a:srgbClr val="DE0000"/>
                </a:solidFill>
                <a:latin typeface="微软雅黑" pitchFamily="34" charset="-122"/>
                <a:ea typeface="微软雅黑" pitchFamily="34" charset="-122"/>
              </a:rPr>
              <a:t>(</a:t>
            </a:r>
            <a:r>
              <a:rPr lang="zh-CN" altLang="en-US" sz="1200" dirty="0">
                <a:solidFill>
                  <a:srgbClr val="DE0000"/>
                </a:solidFill>
                <a:latin typeface="微软雅黑" pitchFamily="34" charset="-122"/>
                <a:ea typeface="微软雅黑" pitchFamily="34" charset="-122"/>
              </a:rPr>
              <a:t>单位：万元）    </a:t>
            </a:r>
            <a:r>
              <a:rPr lang="en-US" altLang="zh-CN" sz="1200" dirty="0">
                <a:solidFill>
                  <a:srgbClr val="DE0000"/>
                </a:solidFill>
                <a:latin typeface="微软雅黑" pitchFamily="34" charset="-122"/>
                <a:ea typeface="微软雅黑" pitchFamily="34" charset="-122"/>
              </a:rPr>
              <a:t>100</a:t>
            </a:r>
            <a:endParaRPr lang="zh-CN" altLang="en-US" sz="1200" dirty="0">
              <a:solidFill>
                <a:srgbClr val="DE0000"/>
              </a:solidFill>
              <a:latin typeface="微软雅黑" pitchFamily="34" charset="-122"/>
              <a:ea typeface="微软雅黑" pitchFamily="34" charset="-122"/>
            </a:endParaRPr>
          </a:p>
        </p:txBody>
      </p:sp>
      <p:sp>
        <p:nvSpPr>
          <p:cNvPr id="34" name="TextBox 33"/>
          <p:cNvSpPr txBox="1"/>
          <p:nvPr/>
        </p:nvSpPr>
        <p:spPr>
          <a:xfrm>
            <a:off x="2464966" y="1113537"/>
            <a:ext cx="453970" cy="276999"/>
          </a:xfrm>
          <a:prstGeom prst="rect">
            <a:avLst/>
          </a:prstGeom>
          <a:noFill/>
        </p:spPr>
        <p:txBody>
          <a:bodyPr wrap="none" rtlCol="0">
            <a:spAutoFit/>
          </a:bodyPr>
          <a:lstStyle/>
          <a:p>
            <a:r>
              <a:rPr lang="en-US" altLang="zh-CN" sz="1200" dirty="0">
                <a:solidFill>
                  <a:srgbClr val="DE0000"/>
                </a:solidFill>
                <a:latin typeface="微软雅黑" pitchFamily="34" charset="-122"/>
                <a:ea typeface="微软雅黑" pitchFamily="34" charset="-122"/>
              </a:rPr>
              <a:t>200</a:t>
            </a:r>
            <a:endParaRPr lang="zh-CN" altLang="en-US" sz="1200" dirty="0">
              <a:solidFill>
                <a:srgbClr val="DE0000"/>
              </a:solidFill>
              <a:latin typeface="微软雅黑" pitchFamily="34" charset="-122"/>
              <a:ea typeface="微软雅黑" pitchFamily="34" charset="-122"/>
            </a:endParaRPr>
          </a:p>
        </p:txBody>
      </p:sp>
      <p:sp>
        <p:nvSpPr>
          <p:cNvPr id="35" name="TextBox 34"/>
          <p:cNvSpPr txBox="1"/>
          <p:nvPr/>
        </p:nvSpPr>
        <p:spPr>
          <a:xfrm>
            <a:off x="2945019" y="1113537"/>
            <a:ext cx="453970" cy="276999"/>
          </a:xfrm>
          <a:prstGeom prst="rect">
            <a:avLst/>
          </a:prstGeom>
          <a:noFill/>
        </p:spPr>
        <p:txBody>
          <a:bodyPr wrap="none" rtlCol="0">
            <a:spAutoFit/>
          </a:bodyPr>
          <a:lstStyle/>
          <a:p>
            <a:r>
              <a:rPr lang="en-US" altLang="zh-CN" sz="1200" dirty="0">
                <a:solidFill>
                  <a:srgbClr val="DE0000"/>
                </a:solidFill>
                <a:latin typeface="微软雅黑" pitchFamily="34" charset="-122"/>
                <a:ea typeface="微软雅黑" pitchFamily="34" charset="-122"/>
              </a:rPr>
              <a:t>300</a:t>
            </a:r>
            <a:endParaRPr lang="zh-CN" altLang="en-US" sz="1200" dirty="0">
              <a:solidFill>
                <a:srgbClr val="DE0000"/>
              </a:solidFill>
              <a:latin typeface="微软雅黑" pitchFamily="34" charset="-122"/>
              <a:ea typeface="微软雅黑" pitchFamily="34" charset="-122"/>
            </a:endParaRPr>
          </a:p>
        </p:txBody>
      </p:sp>
      <p:sp>
        <p:nvSpPr>
          <p:cNvPr id="36" name="TextBox 35"/>
          <p:cNvSpPr txBox="1"/>
          <p:nvPr/>
        </p:nvSpPr>
        <p:spPr>
          <a:xfrm>
            <a:off x="3425072" y="1113537"/>
            <a:ext cx="453970" cy="276999"/>
          </a:xfrm>
          <a:prstGeom prst="rect">
            <a:avLst/>
          </a:prstGeom>
          <a:noFill/>
        </p:spPr>
        <p:txBody>
          <a:bodyPr wrap="none" rtlCol="0">
            <a:spAutoFit/>
          </a:bodyPr>
          <a:lstStyle/>
          <a:p>
            <a:r>
              <a:rPr lang="en-US" altLang="zh-CN" sz="1200" dirty="0">
                <a:solidFill>
                  <a:srgbClr val="DE0000"/>
                </a:solidFill>
                <a:latin typeface="微软雅黑" pitchFamily="34" charset="-122"/>
                <a:ea typeface="微软雅黑" pitchFamily="34" charset="-122"/>
              </a:rPr>
              <a:t>400</a:t>
            </a:r>
            <a:endParaRPr lang="zh-CN" altLang="en-US" sz="1200" dirty="0">
              <a:solidFill>
                <a:srgbClr val="DE0000"/>
              </a:solidFill>
              <a:latin typeface="微软雅黑" pitchFamily="34" charset="-122"/>
              <a:ea typeface="微软雅黑" pitchFamily="34" charset="-122"/>
            </a:endParaRPr>
          </a:p>
        </p:txBody>
      </p:sp>
      <p:sp>
        <p:nvSpPr>
          <p:cNvPr id="37" name="TextBox 36"/>
          <p:cNvSpPr txBox="1"/>
          <p:nvPr/>
        </p:nvSpPr>
        <p:spPr>
          <a:xfrm>
            <a:off x="3905125" y="1113537"/>
            <a:ext cx="453970" cy="276999"/>
          </a:xfrm>
          <a:prstGeom prst="rect">
            <a:avLst/>
          </a:prstGeom>
          <a:noFill/>
        </p:spPr>
        <p:txBody>
          <a:bodyPr wrap="none" rtlCol="0">
            <a:spAutoFit/>
          </a:bodyPr>
          <a:lstStyle/>
          <a:p>
            <a:r>
              <a:rPr lang="en-US" altLang="zh-CN" sz="1200" dirty="0">
                <a:solidFill>
                  <a:srgbClr val="DE0000"/>
                </a:solidFill>
                <a:latin typeface="微软雅黑" pitchFamily="34" charset="-122"/>
                <a:ea typeface="微软雅黑" pitchFamily="34" charset="-122"/>
              </a:rPr>
              <a:t>500</a:t>
            </a:r>
            <a:endParaRPr lang="zh-CN" altLang="en-US" sz="1200" dirty="0">
              <a:solidFill>
                <a:srgbClr val="DE0000"/>
              </a:solidFill>
              <a:latin typeface="微软雅黑" pitchFamily="34" charset="-122"/>
              <a:ea typeface="微软雅黑" pitchFamily="34" charset="-122"/>
            </a:endParaRPr>
          </a:p>
        </p:txBody>
      </p:sp>
      <p:sp>
        <p:nvSpPr>
          <p:cNvPr id="38" name="TextBox 37"/>
          <p:cNvSpPr txBox="1"/>
          <p:nvPr/>
        </p:nvSpPr>
        <p:spPr>
          <a:xfrm>
            <a:off x="4385178" y="1113537"/>
            <a:ext cx="453970" cy="276999"/>
          </a:xfrm>
          <a:prstGeom prst="rect">
            <a:avLst/>
          </a:prstGeom>
          <a:noFill/>
        </p:spPr>
        <p:txBody>
          <a:bodyPr wrap="none" rtlCol="0">
            <a:spAutoFit/>
          </a:bodyPr>
          <a:lstStyle/>
          <a:p>
            <a:r>
              <a:rPr lang="en-US" altLang="zh-CN" sz="1200" dirty="0">
                <a:solidFill>
                  <a:srgbClr val="DE0000"/>
                </a:solidFill>
                <a:latin typeface="微软雅黑" pitchFamily="34" charset="-122"/>
                <a:ea typeface="微软雅黑" pitchFamily="34" charset="-122"/>
              </a:rPr>
              <a:t>600</a:t>
            </a:r>
            <a:endParaRPr lang="zh-CN" altLang="en-US" sz="1200" dirty="0">
              <a:solidFill>
                <a:srgbClr val="DE0000"/>
              </a:solidFill>
              <a:latin typeface="微软雅黑" pitchFamily="34" charset="-122"/>
              <a:ea typeface="微软雅黑" pitchFamily="34" charset="-122"/>
            </a:endParaRPr>
          </a:p>
        </p:txBody>
      </p:sp>
      <p:sp>
        <p:nvSpPr>
          <p:cNvPr id="39" name="TextBox 38"/>
          <p:cNvSpPr txBox="1"/>
          <p:nvPr/>
        </p:nvSpPr>
        <p:spPr>
          <a:xfrm>
            <a:off x="4865231" y="1113537"/>
            <a:ext cx="453970" cy="276999"/>
          </a:xfrm>
          <a:prstGeom prst="rect">
            <a:avLst/>
          </a:prstGeom>
          <a:noFill/>
        </p:spPr>
        <p:txBody>
          <a:bodyPr wrap="none" rtlCol="0">
            <a:spAutoFit/>
          </a:bodyPr>
          <a:lstStyle/>
          <a:p>
            <a:r>
              <a:rPr lang="en-US" altLang="zh-CN" sz="1200" dirty="0">
                <a:solidFill>
                  <a:srgbClr val="DE0000"/>
                </a:solidFill>
                <a:latin typeface="微软雅黑" pitchFamily="34" charset="-122"/>
                <a:ea typeface="微软雅黑" pitchFamily="34" charset="-122"/>
              </a:rPr>
              <a:t>700</a:t>
            </a:r>
            <a:endParaRPr lang="zh-CN" altLang="en-US" sz="1200" dirty="0">
              <a:solidFill>
                <a:srgbClr val="DE0000"/>
              </a:solidFill>
              <a:latin typeface="微软雅黑" pitchFamily="34" charset="-122"/>
              <a:ea typeface="微软雅黑" pitchFamily="34" charset="-122"/>
            </a:endParaRPr>
          </a:p>
        </p:txBody>
      </p:sp>
      <p:sp>
        <p:nvSpPr>
          <p:cNvPr id="40" name="TextBox 39"/>
          <p:cNvSpPr txBox="1"/>
          <p:nvPr/>
        </p:nvSpPr>
        <p:spPr>
          <a:xfrm>
            <a:off x="5345284" y="1113537"/>
            <a:ext cx="453970" cy="276999"/>
          </a:xfrm>
          <a:prstGeom prst="rect">
            <a:avLst/>
          </a:prstGeom>
          <a:noFill/>
        </p:spPr>
        <p:txBody>
          <a:bodyPr wrap="none" rtlCol="0">
            <a:spAutoFit/>
          </a:bodyPr>
          <a:lstStyle/>
          <a:p>
            <a:r>
              <a:rPr lang="en-US" altLang="zh-CN" sz="1200" dirty="0">
                <a:solidFill>
                  <a:srgbClr val="DE0000"/>
                </a:solidFill>
                <a:latin typeface="微软雅黑" pitchFamily="34" charset="-122"/>
                <a:ea typeface="微软雅黑" pitchFamily="34" charset="-122"/>
              </a:rPr>
              <a:t>800</a:t>
            </a:r>
            <a:endParaRPr lang="zh-CN" altLang="en-US" sz="1200" dirty="0">
              <a:solidFill>
                <a:srgbClr val="DE0000"/>
              </a:solidFill>
              <a:latin typeface="微软雅黑" pitchFamily="34" charset="-122"/>
              <a:ea typeface="微软雅黑" pitchFamily="34" charset="-122"/>
            </a:endParaRPr>
          </a:p>
        </p:txBody>
      </p:sp>
      <p:sp>
        <p:nvSpPr>
          <p:cNvPr id="41" name="TextBox 40"/>
          <p:cNvSpPr txBox="1"/>
          <p:nvPr/>
        </p:nvSpPr>
        <p:spPr>
          <a:xfrm>
            <a:off x="5825337" y="1113537"/>
            <a:ext cx="453970" cy="276999"/>
          </a:xfrm>
          <a:prstGeom prst="rect">
            <a:avLst/>
          </a:prstGeom>
          <a:noFill/>
        </p:spPr>
        <p:txBody>
          <a:bodyPr wrap="none" rtlCol="0">
            <a:spAutoFit/>
          </a:bodyPr>
          <a:lstStyle/>
          <a:p>
            <a:r>
              <a:rPr lang="en-US" altLang="zh-CN" sz="1200" dirty="0">
                <a:solidFill>
                  <a:srgbClr val="DE0000"/>
                </a:solidFill>
                <a:latin typeface="微软雅黑" pitchFamily="34" charset="-122"/>
                <a:ea typeface="微软雅黑" pitchFamily="34" charset="-122"/>
              </a:rPr>
              <a:t>900</a:t>
            </a:r>
            <a:endParaRPr lang="zh-CN" altLang="en-US" sz="1200" dirty="0">
              <a:solidFill>
                <a:srgbClr val="DE0000"/>
              </a:solidFill>
              <a:latin typeface="微软雅黑" pitchFamily="34" charset="-122"/>
              <a:ea typeface="微软雅黑" pitchFamily="34" charset="-122"/>
            </a:endParaRPr>
          </a:p>
        </p:txBody>
      </p:sp>
      <p:sp>
        <p:nvSpPr>
          <p:cNvPr id="42" name="TextBox 41"/>
          <p:cNvSpPr txBox="1"/>
          <p:nvPr/>
        </p:nvSpPr>
        <p:spPr>
          <a:xfrm>
            <a:off x="6260510" y="1113537"/>
            <a:ext cx="543739" cy="276999"/>
          </a:xfrm>
          <a:prstGeom prst="rect">
            <a:avLst/>
          </a:prstGeom>
          <a:noFill/>
        </p:spPr>
        <p:txBody>
          <a:bodyPr wrap="none" rtlCol="0">
            <a:spAutoFit/>
          </a:bodyPr>
          <a:lstStyle/>
          <a:p>
            <a:r>
              <a:rPr lang="en-US" altLang="zh-CN" sz="1200" dirty="0">
                <a:solidFill>
                  <a:srgbClr val="DE0000"/>
                </a:solidFill>
                <a:latin typeface="微软雅黑" pitchFamily="34" charset="-122"/>
                <a:ea typeface="微软雅黑" pitchFamily="34" charset="-122"/>
              </a:rPr>
              <a:t>1000</a:t>
            </a:r>
            <a:endParaRPr lang="zh-CN" altLang="en-US" sz="1200" dirty="0">
              <a:solidFill>
                <a:srgbClr val="DE0000"/>
              </a:solidFill>
              <a:latin typeface="微软雅黑" pitchFamily="34" charset="-122"/>
              <a:ea typeface="微软雅黑" pitchFamily="34" charset="-122"/>
            </a:endParaRPr>
          </a:p>
        </p:txBody>
      </p:sp>
      <p:sp>
        <p:nvSpPr>
          <p:cNvPr id="43" name="五边形 42"/>
          <p:cNvSpPr/>
          <p:nvPr/>
        </p:nvSpPr>
        <p:spPr>
          <a:xfrm>
            <a:off x="2222362" y="1699533"/>
            <a:ext cx="2136734" cy="320158"/>
          </a:xfrm>
          <a:prstGeom prst="homePlat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44" name="五边形 43"/>
          <p:cNvSpPr/>
          <p:nvPr/>
        </p:nvSpPr>
        <p:spPr>
          <a:xfrm>
            <a:off x="2222362" y="2215591"/>
            <a:ext cx="1585957" cy="320157"/>
          </a:xfrm>
          <a:prstGeom prst="homePlat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45" name="五边形 44"/>
          <p:cNvSpPr/>
          <p:nvPr/>
        </p:nvSpPr>
        <p:spPr>
          <a:xfrm>
            <a:off x="2222362" y="2731648"/>
            <a:ext cx="2895938" cy="320157"/>
          </a:xfrm>
          <a:prstGeom prst="homePlat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46" name="五边形 45"/>
          <p:cNvSpPr/>
          <p:nvPr/>
        </p:nvSpPr>
        <p:spPr>
          <a:xfrm>
            <a:off x="2222360" y="3247705"/>
            <a:ext cx="2415885" cy="320157"/>
          </a:xfrm>
          <a:prstGeom prst="homePlat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47" name="五边形 46"/>
          <p:cNvSpPr/>
          <p:nvPr/>
        </p:nvSpPr>
        <p:spPr>
          <a:xfrm>
            <a:off x="2222362" y="3763762"/>
            <a:ext cx="3829961" cy="320157"/>
          </a:xfrm>
          <a:prstGeom prst="homePlat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48" name="TextBox 47"/>
          <p:cNvSpPr txBox="1"/>
          <p:nvPr/>
        </p:nvSpPr>
        <p:spPr>
          <a:xfrm>
            <a:off x="1263347" y="1699533"/>
            <a:ext cx="1222659" cy="276999"/>
          </a:xfrm>
          <a:prstGeom prst="rect">
            <a:avLst/>
          </a:prstGeom>
          <a:noFill/>
        </p:spPr>
        <p:txBody>
          <a:bodyPr wrap="square" rtlCol="0">
            <a:spAutoFit/>
          </a:bodyPr>
          <a:lstStyle/>
          <a:p>
            <a:r>
              <a:rPr lang="zh-CN" altLang="en-US" sz="1200" dirty="0">
                <a:solidFill>
                  <a:srgbClr val="DE0000"/>
                </a:solidFill>
                <a:latin typeface="微软雅黑" pitchFamily="34" charset="-122"/>
                <a:ea typeface="微软雅黑" pitchFamily="34" charset="-122"/>
              </a:rPr>
              <a:t>添加文本</a:t>
            </a:r>
          </a:p>
        </p:txBody>
      </p:sp>
      <p:sp>
        <p:nvSpPr>
          <p:cNvPr id="49" name="TextBox 48"/>
          <p:cNvSpPr txBox="1"/>
          <p:nvPr/>
        </p:nvSpPr>
        <p:spPr>
          <a:xfrm>
            <a:off x="1263347" y="2220985"/>
            <a:ext cx="1222660" cy="276999"/>
          </a:xfrm>
          <a:prstGeom prst="rect">
            <a:avLst/>
          </a:prstGeom>
          <a:noFill/>
        </p:spPr>
        <p:txBody>
          <a:bodyPr wrap="square" rtlCol="0">
            <a:spAutoFit/>
          </a:bodyPr>
          <a:lstStyle/>
          <a:p>
            <a:r>
              <a:rPr lang="zh-CN" altLang="en-US" sz="1200" dirty="0">
                <a:solidFill>
                  <a:srgbClr val="DE0000"/>
                </a:solidFill>
                <a:latin typeface="微软雅黑" pitchFamily="34" charset="-122"/>
                <a:ea typeface="微软雅黑" pitchFamily="34" charset="-122"/>
              </a:rPr>
              <a:t>添加文本</a:t>
            </a:r>
          </a:p>
        </p:txBody>
      </p:sp>
      <p:sp>
        <p:nvSpPr>
          <p:cNvPr id="50" name="TextBox 49"/>
          <p:cNvSpPr txBox="1"/>
          <p:nvPr/>
        </p:nvSpPr>
        <p:spPr>
          <a:xfrm>
            <a:off x="1263346" y="2742437"/>
            <a:ext cx="1369148" cy="276999"/>
          </a:xfrm>
          <a:prstGeom prst="rect">
            <a:avLst/>
          </a:prstGeom>
          <a:noFill/>
        </p:spPr>
        <p:txBody>
          <a:bodyPr wrap="square" rtlCol="0">
            <a:spAutoFit/>
          </a:bodyPr>
          <a:lstStyle/>
          <a:p>
            <a:r>
              <a:rPr lang="zh-CN" altLang="en-US" sz="1200" dirty="0">
                <a:solidFill>
                  <a:srgbClr val="DE0000"/>
                </a:solidFill>
                <a:latin typeface="微软雅黑" pitchFamily="34" charset="-122"/>
                <a:ea typeface="微软雅黑" pitchFamily="34" charset="-122"/>
              </a:rPr>
              <a:t>添加文本</a:t>
            </a:r>
          </a:p>
        </p:txBody>
      </p:sp>
      <p:sp>
        <p:nvSpPr>
          <p:cNvPr id="51" name="TextBox 50"/>
          <p:cNvSpPr txBox="1"/>
          <p:nvPr/>
        </p:nvSpPr>
        <p:spPr>
          <a:xfrm>
            <a:off x="1263347" y="3263889"/>
            <a:ext cx="1517337" cy="276999"/>
          </a:xfrm>
          <a:prstGeom prst="rect">
            <a:avLst/>
          </a:prstGeom>
          <a:noFill/>
        </p:spPr>
        <p:txBody>
          <a:bodyPr wrap="square" rtlCol="0">
            <a:spAutoFit/>
          </a:bodyPr>
          <a:lstStyle/>
          <a:p>
            <a:r>
              <a:rPr lang="zh-CN" altLang="en-US" sz="1200" dirty="0">
                <a:solidFill>
                  <a:srgbClr val="DE0000"/>
                </a:solidFill>
                <a:latin typeface="微软雅黑" pitchFamily="34" charset="-122"/>
                <a:ea typeface="微软雅黑" pitchFamily="34" charset="-122"/>
              </a:rPr>
              <a:t>添加文本</a:t>
            </a:r>
          </a:p>
        </p:txBody>
      </p:sp>
      <p:sp>
        <p:nvSpPr>
          <p:cNvPr id="52" name="TextBox 51"/>
          <p:cNvSpPr txBox="1"/>
          <p:nvPr/>
        </p:nvSpPr>
        <p:spPr>
          <a:xfrm>
            <a:off x="1263346" y="3785341"/>
            <a:ext cx="1517336" cy="276999"/>
          </a:xfrm>
          <a:prstGeom prst="rect">
            <a:avLst/>
          </a:prstGeom>
          <a:noFill/>
        </p:spPr>
        <p:txBody>
          <a:bodyPr wrap="square" rtlCol="0">
            <a:spAutoFit/>
          </a:bodyPr>
          <a:lstStyle/>
          <a:p>
            <a:r>
              <a:rPr lang="zh-CN" altLang="en-US" sz="1200" dirty="0">
                <a:solidFill>
                  <a:srgbClr val="DE0000"/>
                </a:solidFill>
                <a:latin typeface="微软雅黑" pitchFamily="34" charset="-122"/>
                <a:ea typeface="微软雅黑" pitchFamily="34" charset="-122"/>
              </a:rPr>
              <a:t>添加文本</a:t>
            </a:r>
          </a:p>
        </p:txBody>
      </p:sp>
      <p:sp>
        <p:nvSpPr>
          <p:cNvPr id="3" name="TextBox 2"/>
          <p:cNvSpPr txBox="1"/>
          <p:nvPr/>
        </p:nvSpPr>
        <p:spPr>
          <a:xfrm>
            <a:off x="6660233" y="2220984"/>
            <a:ext cx="1757955" cy="1477328"/>
          </a:xfrm>
          <a:prstGeom prst="rect">
            <a:avLst/>
          </a:prstGeom>
          <a:noFill/>
        </p:spPr>
        <p:txBody>
          <a:bodyPr wrap="square" rtlCol="0">
            <a:spAutoFit/>
          </a:bodyPr>
          <a:lstStyle/>
          <a:p>
            <a:pPr>
              <a:lnSpc>
                <a:spcPct val="150000"/>
              </a:lnSpc>
            </a:pPr>
            <a:r>
              <a:rPr lang="zh-CN" altLang="en-US" sz="1200" kern="0" dirty="0">
                <a:solidFill>
                  <a:schemeClr val="tx1">
                    <a:lumMod val="85000"/>
                    <a:lumOff val="15000"/>
                  </a:schemeClr>
                </a:solidFill>
                <a:latin typeface="微软雅黑" pitchFamily="34" charset="-122"/>
                <a:ea typeface="微软雅黑" pitchFamily="34" charset="-122"/>
              </a:rPr>
              <a:t>请在此处输入您的文本请在此处输入您的文本请在此处输入您的文本请在此处输入您的文本</a:t>
            </a:r>
          </a:p>
          <a:p>
            <a:pPr>
              <a:lnSpc>
                <a:spcPct val="150000"/>
              </a:lnSpc>
            </a:pPr>
            <a:r>
              <a:rPr lang="zh-CN" altLang="en-US" sz="1200" kern="0" dirty="0">
                <a:solidFill>
                  <a:schemeClr val="tx1">
                    <a:lumMod val="85000"/>
                    <a:lumOff val="15000"/>
                  </a:schemeClr>
                </a:solidFill>
                <a:latin typeface="微软雅黑" pitchFamily="34" charset="-122"/>
                <a:ea typeface="微软雅黑" pitchFamily="34" charset="-122"/>
              </a:rPr>
              <a:t>请在此处输入您的文本</a:t>
            </a:r>
            <a:endParaRPr lang="zh-CN" altLang="en-US" sz="1200" dirty="0"/>
          </a:p>
        </p:txBody>
      </p:sp>
    </p:spTree>
    <p:extLst>
      <p:ext uri="{BB962C8B-B14F-4D97-AF65-F5344CB8AC3E}">
        <p14:creationId xmlns:p14="http://schemas.microsoft.com/office/powerpoint/2010/main" xmlns="" val="1258112184"/>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78"/>
                                        </p:tgtEl>
                                        <p:attrNameLst>
                                          <p:attrName>style.visibility</p:attrName>
                                        </p:attrNameLst>
                                      </p:cBhvr>
                                      <p:to>
                                        <p:strVal val="visible"/>
                                      </p:to>
                                    </p:set>
                                    <p:anim calcmode="lin" valueType="num">
                                      <p:cBhvr>
                                        <p:cTn id="7" dur="500" fill="hold"/>
                                        <p:tgtEl>
                                          <p:spTgt spid="7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8"/>
                                        </p:tgtEl>
                                        <p:attrNameLst>
                                          <p:attrName>ppt_y</p:attrName>
                                        </p:attrNameLst>
                                      </p:cBhvr>
                                      <p:tavLst>
                                        <p:tav tm="0">
                                          <p:val>
                                            <p:strVal val="#ppt_y"/>
                                          </p:val>
                                        </p:tav>
                                        <p:tav tm="100000">
                                          <p:val>
                                            <p:strVal val="#ppt_y"/>
                                          </p:val>
                                        </p:tav>
                                      </p:tavLst>
                                    </p:anim>
                                    <p:anim calcmode="lin" valueType="num">
                                      <p:cBhvr>
                                        <p:cTn id="9" dur="500" fill="hold"/>
                                        <p:tgtEl>
                                          <p:spTgt spid="7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8"/>
                                        </p:tgtEl>
                                      </p:cBhvr>
                                    </p:animEffect>
                                  </p:childTnLst>
                                </p:cTn>
                              </p:par>
                            </p:childTnLst>
                          </p:cTn>
                        </p:par>
                        <p:par>
                          <p:cTn id="12" fill="hold">
                            <p:stCondLst>
                              <p:cond delay="750"/>
                            </p:stCondLst>
                            <p:childTnLst>
                              <p:par>
                                <p:cTn id="13" presetID="2" presetClass="entr" presetSubtype="4" decel="100000" fill="hold" grpId="0" nodeType="afterEffect">
                                  <p:stCondLst>
                                    <p:cond delay="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ppt_x"/>
                                          </p:val>
                                        </p:tav>
                                        <p:tav tm="100000">
                                          <p:val>
                                            <p:strVal val="#ppt_x"/>
                                          </p:val>
                                        </p:tav>
                                      </p:tavLst>
                                    </p:anim>
                                    <p:anim calcmode="lin" valueType="num">
                                      <p:cBhvr additive="base">
                                        <p:cTn id="16" dur="500" fill="hold"/>
                                        <p:tgtEl>
                                          <p:spTgt spid="48"/>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fill="hold"/>
                                        <p:tgtEl>
                                          <p:spTgt spid="49"/>
                                        </p:tgtEl>
                                        <p:attrNameLst>
                                          <p:attrName>ppt_x</p:attrName>
                                        </p:attrNameLst>
                                      </p:cBhvr>
                                      <p:tavLst>
                                        <p:tav tm="0">
                                          <p:val>
                                            <p:strVal val="#ppt_x"/>
                                          </p:val>
                                        </p:tav>
                                        <p:tav tm="100000">
                                          <p:val>
                                            <p:strVal val="#ppt_x"/>
                                          </p:val>
                                        </p:tav>
                                      </p:tavLst>
                                    </p:anim>
                                    <p:anim calcmode="lin" valueType="num">
                                      <p:cBhvr additive="base">
                                        <p:cTn id="20" dur="500" fill="hold"/>
                                        <p:tgtEl>
                                          <p:spTgt spid="49"/>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ppt_x"/>
                                          </p:val>
                                        </p:tav>
                                        <p:tav tm="100000">
                                          <p:val>
                                            <p:strVal val="#ppt_x"/>
                                          </p:val>
                                        </p:tav>
                                      </p:tavLst>
                                    </p:anim>
                                    <p:anim calcmode="lin" valueType="num">
                                      <p:cBhvr additive="base">
                                        <p:cTn id="24" dur="500" fill="hold"/>
                                        <p:tgtEl>
                                          <p:spTgt spid="50"/>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0"/>
                                  </p:stCondLst>
                                  <p:childTnLst>
                                    <p:set>
                                      <p:cBhvr>
                                        <p:cTn id="26" dur="1" fill="hold">
                                          <p:stCondLst>
                                            <p:cond delay="0"/>
                                          </p:stCondLst>
                                        </p:cTn>
                                        <p:tgtEl>
                                          <p:spTgt spid="51"/>
                                        </p:tgtEl>
                                        <p:attrNameLst>
                                          <p:attrName>style.visibility</p:attrName>
                                        </p:attrNameLst>
                                      </p:cBhvr>
                                      <p:to>
                                        <p:strVal val="visible"/>
                                      </p:to>
                                    </p:set>
                                    <p:anim calcmode="lin" valueType="num">
                                      <p:cBhvr additive="base">
                                        <p:cTn id="27" dur="500" fill="hold"/>
                                        <p:tgtEl>
                                          <p:spTgt spid="51"/>
                                        </p:tgtEl>
                                        <p:attrNameLst>
                                          <p:attrName>ppt_x</p:attrName>
                                        </p:attrNameLst>
                                      </p:cBhvr>
                                      <p:tavLst>
                                        <p:tav tm="0">
                                          <p:val>
                                            <p:strVal val="#ppt_x"/>
                                          </p:val>
                                        </p:tav>
                                        <p:tav tm="100000">
                                          <p:val>
                                            <p:strVal val="#ppt_x"/>
                                          </p:val>
                                        </p:tav>
                                      </p:tavLst>
                                    </p:anim>
                                    <p:anim calcmode="lin" valueType="num">
                                      <p:cBhvr additive="base">
                                        <p:cTn id="28" dur="500" fill="hold"/>
                                        <p:tgtEl>
                                          <p:spTgt spid="5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ppt_x"/>
                                          </p:val>
                                        </p:tav>
                                        <p:tav tm="100000">
                                          <p:val>
                                            <p:strVal val="#ppt_x"/>
                                          </p:val>
                                        </p:tav>
                                      </p:tavLst>
                                    </p:anim>
                                    <p:anim calcmode="lin" valueType="num">
                                      <p:cBhvr additive="base">
                                        <p:cTn id="32" dur="500" fill="hold"/>
                                        <p:tgtEl>
                                          <p:spTgt spid="52"/>
                                        </p:tgtEl>
                                        <p:attrNameLst>
                                          <p:attrName>ppt_y</p:attrName>
                                        </p:attrNameLst>
                                      </p:cBhvr>
                                      <p:tavLst>
                                        <p:tav tm="0">
                                          <p:val>
                                            <p:strVal val="1+#ppt_h/2"/>
                                          </p:val>
                                        </p:tav>
                                        <p:tav tm="100000">
                                          <p:val>
                                            <p:strVal val="#ppt_y"/>
                                          </p:val>
                                        </p:tav>
                                      </p:tavLst>
                                    </p:anim>
                                  </p:childTnLst>
                                </p:cTn>
                              </p:par>
                              <p:par>
                                <p:cTn id="33" presetID="10" presetClass="entr" presetSubtype="0"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par>
                                <p:cTn id="36" presetID="12" presetClass="entr" presetSubtype="4" fill="hold" grpId="0" nodeType="withEffect">
                                  <p:stCondLst>
                                    <p:cond delay="0"/>
                                  </p:stCondLst>
                                  <p:childTnLst>
                                    <p:set>
                                      <p:cBhvr>
                                        <p:cTn id="37" dur="1" fill="hold">
                                          <p:stCondLst>
                                            <p:cond delay="0"/>
                                          </p:stCondLst>
                                        </p:cTn>
                                        <p:tgtEl>
                                          <p:spTgt spid="33"/>
                                        </p:tgtEl>
                                        <p:attrNameLst>
                                          <p:attrName>style.visibility</p:attrName>
                                        </p:attrNameLst>
                                      </p:cBhvr>
                                      <p:to>
                                        <p:strVal val="visible"/>
                                      </p:to>
                                    </p:set>
                                    <p:anim calcmode="lin" valueType="num">
                                      <p:cBhvr additive="base">
                                        <p:cTn id="38" dur="500"/>
                                        <p:tgtEl>
                                          <p:spTgt spid="33"/>
                                        </p:tgtEl>
                                        <p:attrNameLst>
                                          <p:attrName>ppt_y</p:attrName>
                                        </p:attrNameLst>
                                      </p:cBhvr>
                                      <p:tavLst>
                                        <p:tav tm="0">
                                          <p:val>
                                            <p:strVal val="#ppt_y+#ppt_h*1.125000"/>
                                          </p:val>
                                        </p:tav>
                                        <p:tav tm="100000">
                                          <p:val>
                                            <p:strVal val="#ppt_y"/>
                                          </p:val>
                                        </p:tav>
                                      </p:tavLst>
                                    </p:anim>
                                    <p:animEffect transition="in" filter="wipe(up)">
                                      <p:cBhvr>
                                        <p:cTn id="39" dur="500"/>
                                        <p:tgtEl>
                                          <p:spTgt spid="33"/>
                                        </p:tgtEl>
                                      </p:cBhvr>
                                    </p:animEffect>
                                  </p:childTnLst>
                                </p:cTn>
                              </p:par>
                              <p:par>
                                <p:cTn id="40" presetID="12" presetClass="entr" presetSubtype="4" fill="hold" grpId="0" nodeType="withEffect">
                                  <p:stCondLst>
                                    <p:cond delay="10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p:tgtEl>
                                          <p:spTgt spid="34"/>
                                        </p:tgtEl>
                                        <p:attrNameLst>
                                          <p:attrName>ppt_y</p:attrName>
                                        </p:attrNameLst>
                                      </p:cBhvr>
                                      <p:tavLst>
                                        <p:tav tm="0">
                                          <p:val>
                                            <p:strVal val="#ppt_y+#ppt_h*1.125000"/>
                                          </p:val>
                                        </p:tav>
                                        <p:tav tm="100000">
                                          <p:val>
                                            <p:strVal val="#ppt_y"/>
                                          </p:val>
                                        </p:tav>
                                      </p:tavLst>
                                    </p:anim>
                                    <p:animEffect transition="in" filter="wipe(up)">
                                      <p:cBhvr>
                                        <p:cTn id="43" dur="500"/>
                                        <p:tgtEl>
                                          <p:spTgt spid="34"/>
                                        </p:tgtEl>
                                      </p:cBhvr>
                                    </p:animEffect>
                                  </p:childTnLst>
                                </p:cTn>
                              </p:par>
                              <p:par>
                                <p:cTn id="44" presetID="12" presetClass="entr" presetSubtype="4" fill="hold" grpId="0" nodeType="withEffect">
                                  <p:stCondLst>
                                    <p:cond delay="200"/>
                                  </p:stCondLst>
                                  <p:childTnLst>
                                    <p:set>
                                      <p:cBhvr>
                                        <p:cTn id="45" dur="1" fill="hold">
                                          <p:stCondLst>
                                            <p:cond delay="0"/>
                                          </p:stCondLst>
                                        </p:cTn>
                                        <p:tgtEl>
                                          <p:spTgt spid="35"/>
                                        </p:tgtEl>
                                        <p:attrNameLst>
                                          <p:attrName>style.visibility</p:attrName>
                                        </p:attrNameLst>
                                      </p:cBhvr>
                                      <p:to>
                                        <p:strVal val="visible"/>
                                      </p:to>
                                    </p:set>
                                    <p:anim calcmode="lin" valueType="num">
                                      <p:cBhvr additive="base">
                                        <p:cTn id="46" dur="500"/>
                                        <p:tgtEl>
                                          <p:spTgt spid="35"/>
                                        </p:tgtEl>
                                        <p:attrNameLst>
                                          <p:attrName>ppt_y</p:attrName>
                                        </p:attrNameLst>
                                      </p:cBhvr>
                                      <p:tavLst>
                                        <p:tav tm="0">
                                          <p:val>
                                            <p:strVal val="#ppt_y+#ppt_h*1.125000"/>
                                          </p:val>
                                        </p:tav>
                                        <p:tav tm="100000">
                                          <p:val>
                                            <p:strVal val="#ppt_y"/>
                                          </p:val>
                                        </p:tav>
                                      </p:tavLst>
                                    </p:anim>
                                    <p:animEffect transition="in" filter="wipe(up)">
                                      <p:cBhvr>
                                        <p:cTn id="47" dur="500"/>
                                        <p:tgtEl>
                                          <p:spTgt spid="35"/>
                                        </p:tgtEl>
                                      </p:cBhvr>
                                    </p:animEffect>
                                  </p:childTnLst>
                                </p:cTn>
                              </p:par>
                              <p:par>
                                <p:cTn id="48" presetID="12" presetClass="entr" presetSubtype="4" fill="hold" grpId="0" nodeType="withEffect">
                                  <p:stCondLst>
                                    <p:cond delay="300"/>
                                  </p:stCondLst>
                                  <p:childTnLst>
                                    <p:set>
                                      <p:cBhvr>
                                        <p:cTn id="49" dur="1" fill="hold">
                                          <p:stCondLst>
                                            <p:cond delay="0"/>
                                          </p:stCondLst>
                                        </p:cTn>
                                        <p:tgtEl>
                                          <p:spTgt spid="36"/>
                                        </p:tgtEl>
                                        <p:attrNameLst>
                                          <p:attrName>style.visibility</p:attrName>
                                        </p:attrNameLst>
                                      </p:cBhvr>
                                      <p:to>
                                        <p:strVal val="visible"/>
                                      </p:to>
                                    </p:set>
                                    <p:anim calcmode="lin" valueType="num">
                                      <p:cBhvr additive="base">
                                        <p:cTn id="50" dur="500"/>
                                        <p:tgtEl>
                                          <p:spTgt spid="36"/>
                                        </p:tgtEl>
                                        <p:attrNameLst>
                                          <p:attrName>ppt_y</p:attrName>
                                        </p:attrNameLst>
                                      </p:cBhvr>
                                      <p:tavLst>
                                        <p:tav tm="0">
                                          <p:val>
                                            <p:strVal val="#ppt_y+#ppt_h*1.125000"/>
                                          </p:val>
                                        </p:tav>
                                        <p:tav tm="100000">
                                          <p:val>
                                            <p:strVal val="#ppt_y"/>
                                          </p:val>
                                        </p:tav>
                                      </p:tavLst>
                                    </p:anim>
                                    <p:animEffect transition="in" filter="wipe(up)">
                                      <p:cBhvr>
                                        <p:cTn id="51" dur="500"/>
                                        <p:tgtEl>
                                          <p:spTgt spid="36"/>
                                        </p:tgtEl>
                                      </p:cBhvr>
                                    </p:animEffect>
                                  </p:childTnLst>
                                </p:cTn>
                              </p:par>
                              <p:par>
                                <p:cTn id="52" presetID="12" presetClass="entr" presetSubtype="4" fill="hold" grpId="0" nodeType="withEffect">
                                  <p:stCondLst>
                                    <p:cond delay="400"/>
                                  </p:stCondLst>
                                  <p:childTnLst>
                                    <p:set>
                                      <p:cBhvr>
                                        <p:cTn id="53" dur="1" fill="hold">
                                          <p:stCondLst>
                                            <p:cond delay="0"/>
                                          </p:stCondLst>
                                        </p:cTn>
                                        <p:tgtEl>
                                          <p:spTgt spid="37"/>
                                        </p:tgtEl>
                                        <p:attrNameLst>
                                          <p:attrName>style.visibility</p:attrName>
                                        </p:attrNameLst>
                                      </p:cBhvr>
                                      <p:to>
                                        <p:strVal val="visible"/>
                                      </p:to>
                                    </p:set>
                                    <p:anim calcmode="lin" valueType="num">
                                      <p:cBhvr additive="base">
                                        <p:cTn id="54" dur="500"/>
                                        <p:tgtEl>
                                          <p:spTgt spid="37"/>
                                        </p:tgtEl>
                                        <p:attrNameLst>
                                          <p:attrName>ppt_y</p:attrName>
                                        </p:attrNameLst>
                                      </p:cBhvr>
                                      <p:tavLst>
                                        <p:tav tm="0">
                                          <p:val>
                                            <p:strVal val="#ppt_y+#ppt_h*1.125000"/>
                                          </p:val>
                                        </p:tav>
                                        <p:tav tm="100000">
                                          <p:val>
                                            <p:strVal val="#ppt_y"/>
                                          </p:val>
                                        </p:tav>
                                      </p:tavLst>
                                    </p:anim>
                                    <p:animEffect transition="in" filter="wipe(up)">
                                      <p:cBhvr>
                                        <p:cTn id="55" dur="500"/>
                                        <p:tgtEl>
                                          <p:spTgt spid="37"/>
                                        </p:tgtEl>
                                      </p:cBhvr>
                                    </p:animEffect>
                                  </p:childTnLst>
                                </p:cTn>
                              </p:par>
                              <p:par>
                                <p:cTn id="56" presetID="12" presetClass="entr" presetSubtype="4" fill="hold" grpId="0" nodeType="withEffect">
                                  <p:stCondLst>
                                    <p:cond delay="500"/>
                                  </p:stCondLst>
                                  <p:childTnLst>
                                    <p:set>
                                      <p:cBhvr>
                                        <p:cTn id="57" dur="1" fill="hold">
                                          <p:stCondLst>
                                            <p:cond delay="0"/>
                                          </p:stCondLst>
                                        </p:cTn>
                                        <p:tgtEl>
                                          <p:spTgt spid="38"/>
                                        </p:tgtEl>
                                        <p:attrNameLst>
                                          <p:attrName>style.visibility</p:attrName>
                                        </p:attrNameLst>
                                      </p:cBhvr>
                                      <p:to>
                                        <p:strVal val="visible"/>
                                      </p:to>
                                    </p:set>
                                    <p:anim calcmode="lin" valueType="num">
                                      <p:cBhvr additive="base">
                                        <p:cTn id="58" dur="500"/>
                                        <p:tgtEl>
                                          <p:spTgt spid="38"/>
                                        </p:tgtEl>
                                        <p:attrNameLst>
                                          <p:attrName>ppt_y</p:attrName>
                                        </p:attrNameLst>
                                      </p:cBhvr>
                                      <p:tavLst>
                                        <p:tav tm="0">
                                          <p:val>
                                            <p:strVal val="#ppt_y+#ppt_h*1.125000"/>
                                          </p:val>
                                        </p:tav>
                                        <p:tav tm="100000">
                                          <p:val>
                                            <p:strVal val="#ppt_y"/>
                                          </p:val>
                                        </p:tav>
                                      </p:tavLst>
                                    </p:anim>
                                    <p:animEffect transition="in" filter="wipe(up)">
                                      <p:cBhvr>
                                        <p:cTn id="59" dur="500"/>
                                        <p:tgtEl>
                                          <p:spTgt spid="38"/>
                                        </p:tgtEl>
                                      </p:cBhvr>
                                    </p:animEffect>
                                  </p:childTnLst>
                                </p:cTn>
                              </p:par>
                              <p:par>
                                <p:cTn id="60" presetID="12" presetClass="entr" presetSubtype="4" fill="hold" grpId="0" nodeType="withEffect">
                                  <p:stCondLst>
                                    <p:cond delay="600"/>
                                  </p:stCondLst>
                                  <p:childTnLst>
                                    <p:set>
                                      <p:cBhvr>
                                        <p:cTn id="61" dur="1" fill="hold">
                                          <p:stCondLst>
                                            <p:cond delay="0"/>
                                          </p:stCondLst>
                                        </p:cTn>
                                        <p:tgtEl>
                                          <p:spTgt spid="39"/>
                                        </p:tgtEl>
                                        <p:attrNameLst>
                                          <p:attrName>style.visibility</p:attrName>
                                        </p:attrNameLst>
                                      </p:cBhvr>
                                      <p:to>
                                        <p:strVal val="visible"/>
                                      </p:to>
                                    </p:set>
                                    <p:anim calcmode="lin" valueType="num">
                                      <p:cBhvr additive="base">
                                        <p:cTn id="62" dur="500"/>
                                        <p:tgtEl>
                                          <p:spTgt spid="39"/>
                                        </p:tgtEl>
                                        <p:attrNameLst>
                                          <p:attrName>ppt_y</p:attrName>
                                        </p:attrNameLst>
                                      </p:cBhvr>
                                      <p:tavLst>
                                        <p:tav tm="0">
                                          <p:val>
                                            <p:strVal val="#ppt_y+#ppt_h*1.125000"/>
                                          </p:val>
                                        </p:tav>
                                        <p:tav tm="100000">
                                          <p:val>
                                            <p:strVal val="#ppt_y"/>
                                          </p:val>
                                        </p:tav>
                                      </p:tavLst>
                                    </p:anim>
                                    <p:animEffect transition="in" filter="wipe(up)">
                                      <p:cBhvr>
                                        <p:cTn id="63" dur="500"/>
                                        <p:tgtEl>
                                          <p:spTgt spid="39"/>
                                        </p:tgtEl>
                                      </p:cBhvr>
                                    </p:animEffect>
                                  </p:childTnLst>
                                </p:cTn>
                              </p:par>
                              <p:par>
                                <p:cTn id="64" presetID="12" presetClass="entr" presetSubtype="4" fill="hold" grpId="0" nodeType="withEffect">
                                  <p:stCondLst>
                                    <p:cond delay="700"/>
                                  </p:stCondLst>
                                  <p:childTnLst>
                                    <p:set>
                                      <p:cBhvr>
                                        <p:cTn id="65" dur="1" fill="hold">
                                          <p:stCondLst>
                                            <p:cond delay="0"/>
                                          </p:stCondLst>
                                        </p:cTn>
                                        <p:tgtEl>
                                          <p:spTgt spid="40"/>
                                        </p:tgtEl>
                                        <p:attrNameLst>
                                          <p:attrName>style.visibility</p:attrName>
                                        </p:attrNameLst>
                                      </p:cBhvr>
                                      <p:to>
                                        <p:strVal val="visible"/>
                                      </p:to>
                                    </p:set>
                                    <p:anim calcmode="lin" valueType="num">
                                      <p:cBhvr additive="base">
                                        <p:cTn id="66" dur="500"/>
                                        <p:tgtEl>
                                          <p:spTgt spid="40"/>
                                        </p:tgtEl>
                                        <p:attrNameLst>
                                          <p:attrName>ppt_y</p:attrName>
                                        </p:attrNameLst>
                                      </p:cBhvr>
                                      <p:tavLst>
                                        <p:tav tm="0">
                                          <p:val>
                                            <p:strVal val="#ppt_y+#ppt_h*1.125000"/>
                                          </p:val>
                                        </p:tav>
                                        <p:tav tm="100000">
                                          <p:val>
                                            <p:strVal val="#ppt_y"/>
                                          </p:val>
                                        </p:tav>
                                      </p:tavLst>
                                    </p:anim>
                                    <p:animEffect transition="in" filter="wipe(up)">
                                      <p:cBhvr>
                                        <p:cTn id="67" dur="500"/>
                                        <p:tgtEl>
                                          <p:spTgt spid="40"/>
                                        </p:tgtEl>
                                      </p:cBhvr>
                                    </p:animEffect>
                                  </p:childTnLst>
                                </p:cTn>
                              </p:par>
                              <p:par>
                                <p:cTn id="68" presetID="12" presetClass="entr" presetSubtype="4" fill="hold" grpId="0" nodeType="withEffect">
                                  <p:stCondLst>
                                    <p:cond delay="800"/>
                                  </p:stCondLst>
                                  <p:childTnLst>
                                    <p:set>
                                      <p:cBhvr>
                                        <p:cTn id="69" dur="1" fill="hold">
                                          <p:stCondLst>
                                            <p:cond delay="0"/>
                                          </p:stCondLst>
                                        </p:cTn>
                                        <p:tgtEl>
                                          <p:spTgt spid="41"/>
                                        </p:tgtEl>
                                        <p:attrNameLst>
                                          <p:attrName>style.visibility</p:attrName>
                                        </p:attrNameLst>
                                      </p:cBhvr>
                                      <p:to>
                                        <p:strVal val="visible"/>
                                      </p:to>
                                    </p:set>
                                    <p:anim calcmode="lin" valueType="num">
                                      <p:cBhvr additive="base">
                                        <p:cTn id="70" dur="500"/>
                                        <p:tgtEl>
                                          <p:spTgt spid="41"/>
                                        </p:tgtEl>
                                        <p:attrNameLst>
                                          <p:attrName>ppt_y</p:attrName>
                                        </p:attrNameLst>
                                      </p:cBhvr>
                                      <p:tavLst>
                                        <p:tav tm="0">
                                          <p:val>
                                            <p:strVal val="#ppt_y+#ppt_h*1.125000"/>
                                          </p:val>
                                        </p:tav>
                                        <p:tav tm="100000">
                                          <p:val>
                                            <p:strVal val="#ppt_y"/>
                                          </p:val>
                                        </p:tav>
                                      </p:tavLst>
                                    </p:anim>
                                    <p:animEffect transition="in" filter="wipe(up)">
                                      <p:cBhvr>
                                        <p:cTn id="71" dur="500"/>
                                        <p:tgtEl>
                                          <p:spTgt spid="41"/>
                                        </p:tgtEl>
                                      </p:cBhvr>
                                    </p:animEffect>
                                  </p:childTnLst>
                                </p:cTn>
                              </p:par>
                              <p:par>
                                <p:cTn id="72" presetID="12" presetClass="entr" presetSubtype="4" fill="hold" grpId="0" nodeType="withEffect">
                                  <p:stCondLst>
                                    <p:cond delay="900"/>
                                  </p:stCondLst>
                                  <p:childTnLst>
                                    <p:set>
                                      <p:cBhvr>
                                        <p:cTn id="73" dur="1" fill="hold">
                                          <p:stCondLst>
                                            <p:cond delay="0"/>
                                          </p:stCondLst>
                                        </p:cTn>
                                        <p:tgtEl>
                                          <p:spTgt spid="42"/>
                                        </p:tgtEl>
                                        <p:attrNameLst>
                                          <p:attrName>style.visibility</p:attrName>
                                        </p:attrNameLst>
                                      </p:cBhvr>
                                      <p:to>
                                        <p:strVal val="visible"/>
                                      </p:to>
                                    </p:set>
                                    <p:anim calcmode="lin" valueType="num">
                                      <p:cBhvr additive="base">
                                        <p:cTn id="74" dur="500"/>
                                        <p:tgtEl>
                                          <p:spTgt spid="42"/>
                                        </p:tgtEl>
                                        <p:attrNameLst>
                                          <p:attrName>ppt_y</p:attrName>
                                        </p:attrNameLst>
                                      </p:cBhvr>
                                      <p:tavLst>
                                        <p:tav tm="0">
                                          <p:val>
                                            <p:strVal val="#ppt_y+#ppt_h*1.125000"/>
                                          </p:val>
                                        </p:tav>
                                        <p:tav tm="100000">
                                          <p:val>
                                            <p:strVal val="#ppt_y"/>
                                          </p:val>
                                        </p:tav>
                                      </p:tavLst>
                                    </p:anim>
                                    <p:animEffect transition="in" filter="wipe(up)">
                                      <p:cBhvr>
                                        <p:cTn id="75" dur="500"/>
                                        <p:tgtEl>
                                          <p:spTgt spid="42"/>
                                        </p:tgtEl>
                                      </p:cBhvr>
                                    </p:animEffect>
                                  </p:childTnLst>
                                </p:cTn>
                              </p:par>
                            </p:childTnLst>
                          </p:cTn>
                        </p:par>
                        <p:par>
                          <p:cTn id="76" fill="hold">
                            <p:stCondLst>
                              <p:cond delay="2150"/>
                            </p:stCondLst>
                            <p:childTnLst>
                              <p:par>
                                <p:cTn id="77" presetID="22" presetClass="entr" presetSubtype="8" fill="hold" grpId="0" nodeType="afterEffect">
                                  <p:stCondLst>
                                    <p:cond delay="0"/>
                                  </p:stCondLst>
                                  <p:childTnLst>
                                    <p:set>
                                      <p:cBhvr>
                                        <p:cTn id="78" dur="1" fill="hold">
                                          <p:stCondLst>
                                            <p:cond delay="0"/>
                                          </p:stCondLst>
                                        </p:cTn>
                                        <p:tgtEl>
                                          <p:spTgt spid="43"/>
                                        </p:tgtEl>
                                        <p:attrNameLst>
                                          <p:attrName>style.visibility</p:attrName>
                                        </p:attrNameLst>
                                      </p:cBhvr>
                                      <p:to>
                                        <p:strVal val="visible"/>
                                      </p:to>
                                    </p:set>
                                    <p:animEffect transition="in" filter="wipe(left)">
                                      <p:cBhvr>
                                        <p:cTn id="79" dur="250"/>
                                        <p:tgtEl>
                                          <p:spTgt spid="43"/>
                                        </p:tgtEl>
                                      </p:cBhvr>
                                    </p:animEffect>
                                  </p:childTnLst>
                                </p:cTn>
                              </p:par>
                            </p:childTnLst>
                          </p:cTn>
                        </p:par>
                        <p:par>
                          <p:cTn id="80" fill="hold">
                            <p:stCondLst>
                              <p:cond delay="2400"/>
                            </p:stCondLst>
                            <p:childTnLst>
                              <p:par>
                                <p:cTn id="81" presetID="22" presetClass="entr" presetSubtype="8" fill="hold" grpId="0" nodeType="afterEffect">
                                  <p:stCondLst>
                                    <p:cond delay="0"/>
                                  </p:stCondLst>
                                  <p:childTnLst>
                                    <p:set>
                                      <p:cBhvr>
                                        <p:cTn id="82" dur="1" fill="hold">
                                          <p:stCondLst>
                                            <p:cond delay="0"/>
                                          </p:stCondLst>
                                        </p:cTn>
                                        <p:tgtEl>
                                          <p:spTgt spid="44"/>
                                        </p:tgtEl>
                                        <p:attrNameLst>
                                          <p:attrName>style.visibility</p:attrName>
                                        </p:attrNameLst>
                                      </p:cBhvr>
                                      <p:to>
                                        <p:strVal val="visible"/>
                                      </p:to>
                                    </p:set>
                                    <p:animEffect transition="in" filter="wipe(left)">
                                      <p:cBhvr>
                                        <p:cTn id="83" dur="250"/>
                                        <p:tgtEl>
                                          <p:spTgt spid="44"/>
                                        </p:tgtEl>
                                      </p:cBhvr>
                                    </p:animEffect>
                                  </p:childTnLst>
                                </p:cTn>
                              </p:par>
                            </p:childTnLst>
                          </p:cTn>
                        </p:par>
                        <p:par>
                          <p:cTn id="84" fill="hold">
                            <p:stCondLst>
                              <p:cond delay="2650"/>
                            </p:stCondLst>
                            <p:childTnLst>
                              <p:par>
                                <p:cTn id="85" presetID="22" presetClass="entr" presetSubtype="8" fill="hold" grpId="0" nodeType="afterEffect">
                                  <p:stCondLst>
                                    <p:cond delay="0"/>
                                  </p:stCondLst>
                                  <p:childTnLst>
                                    <p:set>
                                      <p:cBhvr>
                                        <p:cTn id="86" dur="1" fill="hold">
                                          <p:stCondLst>
                                            <p:cond delay="0"/>
                                          </p:stCondLst>
                                        </p:cTn>
                                        <p:tgtEl>
                                          <p:spTgt spid="45"/>
                                        </p:tgtEl>
                                        <p:attrNameLst>
                                          <p:attrName>style.visibility</p:attrName>
                                        </p:attrNameLst>
                                      </p:cBhvr>
                                      <p:to>
                                        <p:strVal val="visible"/>
                                      </p:to>
                                    </p:set>
                                    <p:animEffect transition="in" filter="wipe(left)">
                                      <p:cBhvr>
                                        <p:cTn id="87" dur="250"/>
                                        <p:tgtEl>
                                          <p:spTgt spid="45"/>
                                        </p:tgtEl>
                                      </p:cBhvr>
                                    </p:animEffect>
                                  </p:childTnLst>
                                </p:cTn>
                              </p:par>
                            </p:childTnLst>
                          </p:cTn>
                        </p:par>
                        <p:par>
                          <p:cTn id="88" fill="hold">
                            <p:stCondLst>
                              <p:cond delay="2900"/>
                            </p:stCondLst>
                            <p:childTnLst>
                              <p:par>
                                <p:cTn id="89" presetID="22" presetClass="entr" presetSubtype="8" fill="hold" grpId="0" nodeType="afterEffect">
                                  <p:stCondLst>
                                    <p:cond delay="0"/>
                                  </p:stCondLst>
                                  <p:childTnLst>
                                    <p:set>
                                      <p:cBhvr>
                                        <p:cTn id="90" dur="1" fill="hold">
                                          <p:stCondLst>
                                            <p:cond delay="0"/>
                                          </p:stCondLst>
                                        </p:cTn>
                                        <p:tgtEl>
                                          <p:spTgt spid="46"/>
                                        </p:tgtEl>
                                        <p:attrNameLst>
                                          <p:attrName>style.visibility</p:attrName>
                                        </p:attrNameLst>
                                      </p:cBhvr>
                                      <p:to>
                                        <p:strVal val="visible"/>
                                      </p:to>
                                    </p:set>
                                    <p:animEffect transition="in" filter="wipe(left)">
                                      <p:cBhvr>
                                        <p:cTn id="91" dur="250"/>
                                        <p:tgtEl>
                                          <p:spTgt spid="46"/>
                                        </p:tgtEl>
                                      </p:cBhvr>
                                    </p:animEffect>
                                  </p:childTnLst>
                                </p:cTn>
                              </p:par>
                            </p:childTnLst>
                          </p:cTn>
                        </p:par>
                        <p:par>
                          <p:cTn id="92" fill="hold">
                            <p:stCondLst>
                              <p:cond delay="3150"/>
                            </p:stCondLst>
                            <p:childTnLst>
                              <p:par>
                                <p:cTn id="93" presetID="22" presetClass="entr" presetSubtype="8" fill="hold" grpId="0" nodeType="afterEffect">
                                  <p:stCondLst>
                                    <p:cond delay="0"/>
                                  </p:stCondLst>
                                  <p:childTnLst>
                                    <p:set>
                                      <p:cBhvr>
                                        <p:cTn id="94" dur="1" fill="hold">
                                          <p:stCondLst>
                                            <p:cond delay="0"/>
                                          </p:stCondLst>
                                        </p:cTn>
                                        <p:tgtEl>
                                          <p:spTgt spid="47"/>
                                        </p:tgtEl>
                                        <p:attrNameLst>
                                          <p:attrName>style.visibility</p:attrName>
                                        </p:attrNameLst>
                                      </p:cBhvr>
                                      <p:to>
                                        <p:strVal val="visible"/>
                                      </p:to>
                                    </p:set>
                                    <p:animEffect transition="in" filter="wipe(left)">
                                      <p:cBhvr>
                                        <p:cTn id="95" dur="250"/>
                                        <p:tgtEl>
                                          <p:spTgt spid="47"/>
                                        </p:tgtEl>
                                      </p:cBhvr>
                                    </p:animEffect>
                                  </p:childTnLst>
                                </p:cTn>
                              </p:par>
                            </p:childTnLst>
                          </p:cTn>
                        </p:par>
                        <p:par>
                          <p:cTn id="96" fill="hold">
                            <p:stCondLst>
                              <p:cond delay="3400"/>
                            </p:stCondLst>
                            <p:childTnLst>
                              <p:par>
                                <p:cTn id="97" presetID="56" presetClass="entr" presetSubtype="0" fill="hold" grpId="0" nodeType="afterEffect">
                                  <p:stCondLst>
                                    <p:cond delay="0"/>
                                  </p:stCondLst>
                                  <p:iterate type="lt">
                                    <p:tmPct val="10000"/>
                                  </p:iterate>
                                  <p:childTnLst>
                                    <p:set>
                                      <p:cBhvr>
                                        <p:cTn id="98" dur="1" fill="hold">
                                          <p:stCondLst>
                                            <p:cond delay="0"/>
                                          </p:stCondLst>
                                        </p:cTn>
                                        <p:tgtEl>
                                          <p:spTgt spid="3"/>
                                        </p:tgtEl>
                                        <p:attrNameLst>
                                          <p:attrName>style.visibility</p:attrName>
                                        </p:attrNameLst>
                                      </p:cBhvr>
                                      <p:to>
                                        <p:strVal val="visible"/>
                                      </p:to>
                                    </p:set>
                                    <p:anim by="(-#ppt_w*2)" calcmode="lin" valueType="num">
                                      <p:cBhvr rctx="PPT">
                                        <p:cTn id="99" dur="250" autoRev="1" fill="hold">
                                          <p:stCondLst>
                                            <p:cond delay="0"/>
                                          </p:stCondLst>
                                        </p:cTn>
                                        <p:tgtEl>
                                          <p:spTgt spid="3"/>
                                        </p:tgtEl>
                                        <p:attrNameLst>
                                          <p:attrName>ppt_w</p:attrName>
                                        </p:attrNameLst>
                                      </p:cBhvr>
                                    </p:anim>
                                    <p:anim by="(#ppt_w*0.50)" calcmode="lin" valueType="num">
                                      <p:cBhvr>
                                        <p:cTn id="100" dur="250" decel="50000" autoRev="1" fill="hold">
                                          <p:stCondLst>
                                            <p:cond delay="0"/>
                                          </p:stCondLst>
                                        </p:cTn>
                                        <p:tgtEl>
                                          <p:spTgt spid="3"/>
                                        </p:tgtEl>
                                        <p:attrNameLst>
                                          <p:attrName>ppt_x</p:attrName>
                                        </p:attrNameLst>
                                      </p:cBhvr>
                                    </p:anim>
                                    <p:anim from="(-#ppt_h/2)" to="(#ppt_y)" calcmode="lin" valueType="num">
                                      <p:cBhvr>
                                        <p:cTn id="101" dur="500" fill="hold">
                                          <p:stCondLst>
                                            <p:cond delay="0"/>
                                          </p:stCondLst>
                                        </p:cTn>
                                        <p:tgtEl>
                                          <p:spTgt spid="3"/>
                                        </p:tgtEl>
                                        <p:attrNameLst>
                                          <p:attrName>ppt_y</p:attrName>
                                        </p:attrNameLst>
                                      </p:cBhvr>
                                    </p:anim>
                                    <p:animRot by="21600000">
                                      <p:cBhvr>
                                        <p:cTn id="102" dur="500" fill="hold">
                                          <p:stCondLst>
                                            <p:cond delay="0"/>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33" grpId="0"/>
      <p:bldP spid="34" grpId="0"/>
      <p:bldP spid="35" grpId="0"/>
      <p:bldP spid="36" grpId="0"/>
      <p:bldP spid="37" grpId="0"/>
      <p:bldP spid="38" grpId="0"/>
      <p:bldP spid="39" grpId="0"/>
      <p:bldP spid="40" grpId="0"/>
      <p:bldP spid="41" grpId="0"/>
      <p:bldP spid="42" grpId="0"/>
      <p:bldP spid="43" grpId="0" animBg="1"/>
      <p:bldP spid="44" grpId="0" animBg="1"/>
      <p:bldP spid="45" grpId="0" animBg="1"/>
      <p:bldP spid="46" grpId="0" animBg="1"/>
      <p:bldP spid="47" grpId="0" animBg="1"/>
      <p:bldP spid="48" grpId="0"/>
      <p:bldP spid="49" grpId="0"/>
      <p:bldP spid="50" grpId="0"/>
      <p:bldP spid="51" grpId="0"/>
      <p:bldP spid="52" grpId="0"/>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ext Box 55"/>
          <p:cNvSpPr txBox="1">
            <a:spLocks noChangeArrowheads="1"/>
          </p:cNvSpPr>
          <p:nvPr/>
        </p:nvSpPr>
        <p:spPr bwMode="auto">
          <a:xfrm>
            <a:off x="952844" y="139512"/>
            <a:ext cx="2539037" cy="52319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a:latin typeface="微软雅黑" panose="020B0503020204020204" pitchFamily="34" charset="-122"/>
                <a:ea typeface="微软雅黑" panose="020B0503020204020204" pitchFamily="34" charset="-122"/>
              </a:rPr>
              <a:t>点击修改标题</a:t>
            </a:r>
          </a:p>
        </p:txBody>
      </p:sp>
      <p:sp>
        <p:nvSpPr>
          <p:cNvPr id="14" name="椭圆 13"/>
          <p:cNvSpPr/>
          <p:nvPr/>
        </p:nvSpPr>
        <p:spPr>
          <a:xfrm>
            <a:off x="2657587" y="3549106"/>
            <a:ext cx="1400312" cy="1398909"/>
          </a:xfrm>
          <a:prstGeom prst="ellipse">
            <a:avLst/>
          </a:prstGeom>
          <a:noFill/>
          <a:ln w="127000" cap="flat" cmpd="thinThick" algn="ctr">
            <a:solidFill>
              <a:srgbClr val="AC0000"/>
            </a:solidFill>
            <a:prstDash val="solid"/>
            <a:miter lim="800000"/>
          </a:ln>
          <a:effectLst/>
        </p:spPr>
        <p:txBody>
          <a:bodyPr lIns="0" tIns="0" rIns="0" bIns="0" anchor="ctr"/>
          <a:lstStyle/>
          <a:p>
            <a:pPr algn="ctr">
              <a:defRPr/>
            </a:pPr>
            <a:r>
              <a:rPr lang="zh-CN" altLang="en-US" sz="1800" kern="0" dirty="0">
                <a:latin typeface="微软雅黑" panose="020B0503020204020204" pitchFamily="34" charset="-122"/>
                <a:ea typeface="微软雅黑" panose="020B0503020204020204" pitchFamily="34" charset="-122"/>
              </a:rPr>
              <a:t>输入标题</a:t>
            </a:r>
          </a:p>
        </p:txBody>
      </p:sp>
      <p:sp>
        <p:nvSpPr>
          <p:cNvPr id="15" name="KSO_GT2.1.1"/>
          <p:cNvSpPr txBox="1"/>
          <p:nvPr/>
        </p:nvSpPr>
        <p:spPr>
          <a:xfrm>
            <a:off x="5824186" y="3393425"/>
            <a:ext cx="2852271" cy="1174287"/>
          </a:xfrm>
          <a:prstGeom prst="rect">
            <a:avLst/>
          </a:prstGeom>
          <a:noFill/>
        </p:spPr>
        <p:txBody>
          <a:bodyPr lIns="100790" tIns="50396" rIns="100790" bIns="50396" anchor="ctr"/>
          <a:lstStyle/>
          <a:p>
            <a:pPr algn="just">
              <a:lnSpc>
                <a:spcPct val="130000"/>
              </a:lnSpc>
              <a:defRPr/>
            </a:pPr>
            <a:r>
              <a:rPr lang="zh-CN" altLang="en-US" sz="1400" kern="0" dirty="0">
                <a:solidFill>
                  <a:schemeClr val="tx1">
                    <a:lumMod val="85000"/>
                    <a:lumOff val="15000"/>
                  </a:schemeClr>
                </a:solidFill>
                <a:latin typeface="微软雅黑" pitchFamily="34" charset="-122"/>
                <a:ea typeface="微软雅黑" pitchFamily="34" charset="-122"/>
              </a:rPr>
              <a:t>请在此处输入您的文本请在此处输入您的文本请在此处输入您的文本请在此处输入您的文本</a:t>
            </a:r>
          </a:p>
        </p:txBody>
      </p:sp>
      <p:sp>
        <p:nvSpPr>
          <p:cNvPr id="16" name="椭圆 15"/>
          <p:cNvSpPr/>
          <p:nvPr/>
        </p:nvSpPr>
        <p:spPr>
          <a:xfrm>
            <a:off x="1165782" y="2165705"/>
            <a:ext cx="2110548" cy="2110770"/>
          </a:xfrm>
          <a:prstGeom prst="ellipse">
            <a:avLst/>
          </a:prstGeom>
          <a:noFill/>
          <a:ln w="127000" cap="flat" cmpd="thinThick" algn="ctr">
            <a:solidFill>
              <a:srgbClr val="AC0000"/>
            </a:solidFill>
            <a:prstDash val="solid"/>
            <a:miter lim="800000"/>
          </a:ln>
          <a:effectLst/>
        </p:spPr>
        <p:txBody>
          <a:bodyPr lIns="0" tIns="0" rIns="0" bIns="0" anchor="ctr"/>
          <a:lstStyle/>
          <a:p>
            <a:pPr algn="ctr">
              <a:defRPr/>
            </a:pPr>
            <a:r>
              <a:rPr lang="zh-CN" altLang="en-US" sz="2800" kern="0" dirty="0">
                <a:latin typeface="微软雅黑" panose="020B0503020204020204" pitchFamily="34" charset="-122"/>
                <a:ea typeface="微软雅黑" panose="020B0503020204020204" pitchFamily="34" charset="-122"/>
              </a:rPr>
              <a:t>输入标题</a:t>
            </a:r>
          </a:p>
        </p:txBody>
      </p:sp>
      <p:cxnSp>
        <p:nvCxnSpPr>
          <p:cNvPr id="17" name="肘形连接符 27"/>
          <p:cNvCxnSpPr>
            <a:cxnSpLocks noChangeShapeType="1"/>
          </p:cNvCxnSpPr>
          <p:nvPr/>
        </p:nvCxnSpPr>
        <p:spPr bwMode="auto">
          <a:xfrm flipV="1">
            <a:off x="3335258" y="2668198"/>
            <a:ext cx="1725967" cy="549017"/>
          </a:xfrm>
          <a:prstGeom prst="bentConnector3">
            <a:avLst>
              <a:gd name="adj1" fmla="val 29667"/>
            </a:avLst>
          </a:prstGeom>
          <a:noFill/>
          <a:ln w="38100" algn="ctr">
            <a:solidFill>
              <a:srgbClr val="AC0000"/>
            </a:solidFill>
            <a:miter lim="800000"/>
            <a:headEnd type="oval" w="med" len="med"/>
            <a:tailEnd type="triangle" w="med" len="med"/>
          </a:ln>
          <a:extLst>
            <a:ext uri="{909E8E84-426E-40DD-AFC4-6F175D3DCCD1}">
              <a14:hiddenFill xmlns:a14="http://schemas.microsoft.com/office/drawing/2010/main" xmlns="">
                <a:noFill/>
              </a14:hiddenFill>
            </a:ext>
          </a:extLst>
        </p:spPr>
      </p:cxnSp>
      <p:sp>
        <p:nvSpPr>
          <p:cNvPr id="18" name="KSO_GT1.1.1"/>
          <p:cNvSpPr txBox="1"/>
          <p:nvPr/>
        </p:nvSpPr>
        <p:spPr>
          <a:xfrm>
            <a:off x="5081384" y="2030770"/>
            <a:ext cx="2802985" cy="1334997"/>
          </a:xfrm>
          <a:prstGeom prst="rect">
            <a:avLst/>
          </a:prstGeom>
          <a:noFill/>
        </p:spPr>
        <p:txBody>
          <a:bodyPr lIns="100790" tIns="50396" rIns="100790" bIns="50396" anchor="ctr"/>
          <a:lstStyle/>
          <a:p>
            <a:pPr algn="just">
              <a:lnSpc>
                <a:spcPct val="130000"/>
              </a:lnSpc>
              <a:defRPr/>
            </a:pPr>
            <a:r>
              <a:rPr lang="zh-CN" altLang="en-US" sz="1400" kern="0" dirty="0" smtClean="0">
                <a:solidFill>
                  <a:schemeClr val="tx1">
                    <a:lumMod val="85000"/>
                    <a:lumOff val="15000"/>
                  </a:schemeClr>
                </a:solidFill>
                <a:latin typeface="微软雅黑" pitchFamily="34" charset="-122"/>
                <a:ea typeface="微软雅黑" pitchFamily="34" charset="-122"/>
              </a:rPr>
              <a:t>亮亮图文旗舰店：</a:t>
            </a:r>
            <a:r>
              <a:rPr lang="en-US" altLang="zh-CN" sz="1400" kern="0" dirty="0" smtClean="0">
                <a:solidFill>
                  <a:schemeClr val="tx1">
                    <a:lumMod val="85000"/>
                    <a:lumOff val="15000"/>
                  </a:schemeClr>
                </a:solidFill>
                <a:latin typeface="微软雅黑" pitchFamily="34" charset="-122"/>
                <a:ea typeface="微软雅黑" pitchFamily="34" charset="-122"/>
              </a:rPr>
              <a:t>https://</a:t>
            </a:r>
            <a:r>
              <a:rPr lang="en-US" altLang="zh-CN" sz="1400" kern="0" dirty="0" smtClean="0">
                <a:solidFill>
                  <a:schemeClr val="tx1">
                    <a:lumMod val="85000"/>
                    <a:lumOff val="15000"/>
                  </a:schemeClr>
                </a:solidFill>
                <a:latin typeface="微软雅黑" pitchFamily="34" charset="-122"/>
                <a:ea typeface="微软雅黑" pitchFamily="34" charset="-122"/>
              </a:rPr>
              <a:t>liangliangtuwen.tmall.com</a:t>
            </a:r>
            <a:r>
              <a:rPr lang="zh-CN" altLang="en-US" sz="1400" kern="0" dirty="0" smtClean="0">
                <a:solidFill>
                  <a:schemeClr val="tx1">
                    <a:lumMod val="85000"/>
                    <a:lumOff val="15000"/>
                  </a:schemeClr>
                </a:solidFill>
                <a:latin typeface="微软雅黑" pitchFamily="34" charset="-122"/>
                <a:ea typeface="微软雅黑" pitchFamily="34" charset="-122"/>
              </a:rPr>
              <a:t>亮亮图文旗舰店：</a:t>
            </a:r>
            <a:r>
              <a:rPr lang="en-US" altLang="zh-CN" sz="1400" kern="0" smtClean="0">
                <a:solidFill>
                  <a:schemeClr val="tx1">
                    <a:lumMod val="85000"/>
                    <a:lumOff val="15000"/>
                  </a:schemeClr>
                </a:solidFill>
                <a:latin typeface="微软雅黑" pitchFamily="34" charset="-122"/>
                <a:ea typeface="微软雅黑" pitchFamily="34" charset="-122"/>
              </a:rPr>
              <a:t>https://liangliangtuwen.tmall.com</a:t>
            </a:r>
            <a:endParaRPr lang="zh-CN" altLang="en-US" sz="1400" kern="0" dirty="0">
              <a:solidFill>
                <a:schemeClr val="tx1">
                  <a:lumMod val="85000"/>
                  <a:lumOff val="15000"/>
                </a:schemeClr>
              </a:solidFill>
              <a:latin typeface="微软雅黑" pitchFamily="34" charset="-122"/>
              <a:ea typeface="微软雅黑" pitchFamily="34" charset="-122"/>
            </a:endParaRPr>
          </a:p>
        </p:txBody>
      </p:sp>
      <p:cxnSp>
        <p:nvCxnSpPr>
          <p:cNvPr id="19" name="肘形连接符 8"/>
          <p:cNvCxnSpPr>
            <a:cxnSpLocks noChangeShapeType="1"/>
          </p:cNvCxnSpPr>
          <p:nvPr/>
        </p:nvCxnSpPr>
        <p:spPr bwMode="auto">
          <a:xfrm flipV="1">
            <a:off x="4078060" y="3943035"/>
            <a:ext cx="1725966" cy="549017"/>
          </a:xfrm>
          <a:prstGeom prst="bentConnector3">
            <a:avLst>
              <a:gd name="adj1" fmla="val 29667"/>
            </a:avLst>
          </a:prstGeom>
          <a:noFill/>
          <a:ln w="38100" algn="ctr">
            <a:solidFill>
              <a:srgbClr val="AC0000"/>
            </a:solidFill>
            <a:miter lim="800000"/>
            <a:headEnd type="oval" w="med" len="med"/>
            <a:tailEnd type="triangle" w="med" len="med"/>
          </a:ln>
          <a:extLst>
            <a:ext uri="{909E8E84-426E-40DD-AFC4-6F175D3DCCD1}">
              <a14:hiddenFill xmlns:a14="http://schemas.microsoft.com/office/drawing/2010/main" xmlns="">
                <a:noFill/>
              </a14:hiddenFill>
            </a:ext>
          </a:extLst>
        </p:spPr>
      </p:cxnSp>
      <p:sp>
        <p:nvSpPr>
          <p:cNvPr id="20" name="椭圆 19"/>
          <p:cNvSpPr/>
          <p:nvPr/>
        </p:nvSpPr>
        <p:spPr>
          <a:xfrm>
            <a:off x="1052577" y="1038205"/>
            <a:ext cx="1400314" cy="1398909"/>
          </a:xfrm>
          <a:prstGeom prst="ellipse">
            <a:avLst/>
          </a:prstGeom>
          <a:noFill/>
          <a:ln w="127000" cap="flat" cmpd="thinThick" algn="ctr">
            <a:solidFill>
              <a:srgbClr val="AC0000"/>
            </a:solidFill>
            <a:prstDash val="solid"/>
            <a:miter lim="800000"/>
          </a:ln>
          <a:effectLst/>
        </p:spPr>
        <p:txBody>
          <a:bodyPr lIns="0" tIns="0" rIns="0" bIns="0" anchor="ctr"/>
          <a:lstStyle/>
          <a:p>
            <a:pPr algn="ctr">
              <a:defRPr/>
            </a:pPr>
            <a:r>
              <a:rPr lang="zh-CN" altLang="en-US" sz="1800" kern="0" dirty="0">
                <a:latin typeface="微软雅黑" panose="020B0503020204020204" pitchFamily="34" charset="-122"/>
                <a:ea typeface="微软雅黑" panose="020B0503020204020204" pitchFamily="34" charset="-122"/>
              </a:rPr>
              <a:t>输入标题</a:t>
            </a:r>
          </a:p>
        </p:txBody>
      </p:sp>
      <p:sp>
        <p:nvSpPr>
          <p:cNvPr id="21" name="KSO_GT2.1.1"/>
          <p:cNvSpPr txBox="1"/>
          <p:nvPr/>
        </p:nvSpPr>
        <p:spPr>
          <a:xfrm>
            <a:off x="4217625" y="915567"/>
            <a:ext cx="3090680" cy="955135"/>
          </a:xfrm>
          <a:prstGeom prst="rect">
            <a:avLst/>
          </a:prstGeom>
          <a:noFill/>
        </p:spPr>
        <p:txBody>
          <a:bodyPr lIns="100790" tIns="50396" rIns="100790" bIns="50396" anchor="ctr"/>
          <a:lstStyle/>
          <a:p>
            <a:pPr algn="just">
              <a:lnSpc>
                <a:spcPct val="130000"/>
              </a:lnSpc>
              <a:defRPr/>
            </a:pPr>
            <a:r>
              <a:rPr lang="zh-CN" altLang="en-US" sz="1400" kern="0" dirty="0">
                <a:solidFill>
                  <a:schemeClr val="tx1">
                    <a:lumMod val="85000"/>
                    <a:lumOff val="15000"/>
                  </a:schemeClr>
                </a:solidFill>
                <a:latin typeface="微软雅黑" pitchFamily="34" charset="-122"/>
                <a:ea typeface="微软雅黑" pitchFamily="34" charset="-122"/>
              </a:rPr>
              <a:t>请在此处输入您的文本请在此处输入您的文本请在此处输入您的文本请在此处输入您的文本</a:t>
            </a:r>
          </a:p>
        </p:txBody>
      </p:sp>
      <p:cxnSp>
        <p:nvCxnSpPr>
          <p:cNvPr id="22" name="肘形连接符 11"/>
          <p:cNvCxnSpPr>
            <a:cxnSpLocks noChangeShapeType="1"/>
          </p:cNvCxnSpPr>
          <p:nvPr/>
        </p:nvCxnSpPr>
        <p:spPr bwMode="auto">
          <a:xfrm flipV="1">
            <a:off x="2473049" y="1432134"/>
            <a:ext cx="1724416" cy="549017"/>
          </a:xfrm>
          <a:prstGeom prst="bentConnector3">
            <a:avLst>
              <a:gd name="adj1" fmla="val 29667"/>
            </a:avLst>
          </a:prstGeom>
          <a:noFill/>
          <a:ln w="38100" algn="ctr">
            <a:solidFill>
              <a:srgbClr val="AC0000"/>
            </a:solidFill>
            <a:miter lim="800000"/>
            <a:headEnd type="oval" w="med" len="med"/>
            <a:tailEnd type="triangle" w="med" len="med"/>
          </a:ln>
          <a:extLst>
            <a:ext uri="{909E8E84-426E-40DD-AFC4-6F175D3DCCD1}">
              <a14:hiddenFill xmlns:a14="http://schemas.microsoft.com/office/drawing/2010/main" xmlns="">
                <a:noFill/>
              </a14:hiddenFill>
            </a:ext>
          </a:extLst>
        </p:spPr>
      </p:cxnSp>
    </p:spTree>
    <p:extLst>
      <p:ext uri="{BB962C8B-B14F-4D97-AF65-F5344CB8AC3E}">
        <p14:creationId xmlns:p14="http://schemas.microsoft.com/office/powerpoint/2010/main" xmlns="" val="768882933"/>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8"/>
                                        </p:tgtEl>
                                        <p:attrNameLst>
                                          <p:attrName>style.visibility</p:attrName>
                                        </p:attrNameLst>
                                      </p:cBhvr>
                                      <p:to>
                                        <p:strVal val="visible"/>
                                      </p:to>
                                    </p:set>
                                    <p:anim calcmode="lin" valueType="num">
                                      <p:cBhvr>
                                        <p:cTn id="7" dur="500" fill="hold"/>
                                        <p:tgtEl>
                                          <p:spTgt spid="7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8"/>
                                        </p:tgtEl>
                                        <p:attrNameLst>
                                          <p:attrName>ppt_y</p:attrName>
                                        </p:attrNameLst>
                                      </p:cBhvr>
                                      <p:tavLst>
                                        <p:tav tm="0">
                                          <p:val>
                                            <p:strVal val="#ppt_y"/>
                                          </p:val>
                                        </p:tav>
                                        <p:tav tm="100000">
                                          <p:val>
                                            <p:strVal val="#ppt_y"/>
                                          </p:val>
                                        </p:tav>
                                      </p:tavLst>
                                    </p:anim>
                                    <p:anim calcmode="lin" valueType="num">
                                      <p:cBhvr>
                                        <p:cTn id="9" dur="500" fill="hold"/>
                                        <p:tgtEl>
                                          <p:spTgt spid="7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8"/>
                                        </p:tgtEl>
                                      </p:cBhvr>
                                    </p:animEffect>
                                  </p:childTnLst>
                                </p:cTn>
                              </p:par>
                            </p:childTnLst>
                          </p:cTn>
                        </p:par>
                        <p:par>
                          <p:cTn id="12" fill="hold">
                            <p:stCondLst>
                              <p:cond delay="750"/>
                            </p:stCondLst>
                            <p:childTnLst>
                              <p:par>
                                <p:cTn id="13" presetID="22" presetClass="entr" presetSubtype="4"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down)">
                                      <p:cBhvr>
                                        <p:cTn id="15" dur="750"/>
                                        <p:tgtEl>
                                          <p:spTgt spid="20"/>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wipe(down)">
                                      <p:cBhvr>
                                        <p:cTn id="18" dur="750"/>
                                        <p:tgtEl>
                                          <p:spTgt spid="16"/>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down)">
                                      <p:cBhvr>
                                        <p:cTn id="21" dur="750"/>
                                        <p:tgtEl>
                                          <p:spTgt spid="14"/>
                                        </p:tgtEl>
                                      </p:cBhvr>
                                    </p:animEffect>
                                  </p:childTnLst>
                                </p:cTn>
                              </p:par>
                            </p:childTnLst>
                          </p:cTn>
                        </p:par>
                        <p:par>
                          <p:cTn id="22" fill="hold">
                            <p:stCondLst>
                              <p:cond delay="1500"/>
                            </p:stCondLst>
                            <p:childTnLst>
                              <p:par>
                                <p:cTn id="23" presetID="22" presetClass="entr" presetSubtype="8"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wipe(left)">
                                      <p:cBhvr>
                                        <p:cTn id="25" dur="750"/>
                                        <p:tgtEl>
                                          <p:spTgt spid="22"/>
                                        </p:tgtEl>
                                      </p:cBhvr>
                                    </p:animEffect>
                                  </p:childTnLst>
                                </p:cTn>
                              </p:par>
                            </p:childTnLst>
                          </p:cTn>
                        </p:par>
                        <p:par>
                          <p:cTn id="26" fill="hold">
                            <p:stCondLst>
                              <p:cond delay="2250"/>
                            </p:stCondLst>
                            <p:childTnLst>
                              <p:par>
                                <p:cTn id="27" presetID="22" presetClass="entr" presetSubtype="8"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left)">
                                      <p:cBhvr>
                                        <p:cTn id="29" dur="750"/>
                                        <p:tgtEl>
                                          <p:spTgt spid="21"/>
                                        </p:tgtEl>
                                      </p:cBhvr>
                                    </p:animEffect>
                                  </p:childTnLst>
                                </p:cTn>
                              </p:par>
                            </p:childTnLst>
                          </p:cTn>
                        </p:par>
                        <p:par>
                          <p:cTn id="30" fill="hold">
                            <p:stCondLst>
                              <p:cond delay="3000"/>
                            </p:stCondLst>
                            <p:childTnLst>
                              <p:par>
                                <p:cTn id="31" presetID="22" presetClass="entr" presetSubtype="8" fill="hold"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750"/>
                                        <p:tgtEl>
                                          <p:spTgt spid="17"/>
                                        </p:tgtEl>
                                      </p:cBhvr>
                                    </p:animEffect>
                                  </p:childTnLst>
                                </p:cTn>
                              </p:par>
                            </p:childTnLst>
                          </p:cTn>
                        </p:par>
                        <p:par>
                          <p:cTn id="34" fill="hold">
                            <p:stCondLst>
                              <p:cond delay="3750"/>
                            </p:stCondLst>
                            <p:childTnLst>
                              <p:par>
                                <p:cTn id="35" presetID="22" presetClass="entr" presetSubtype="8"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wipe(left)">
                                      <p:cBhvr>
                                        <p:cTn id="37" dur="750"/>
                                        <p:tgtEl>
                                          <p:spTgt spid="18"/>
                                        </p:tgtEl>
                                      </p:cBhvr>
                                    </p:animEffect>
                                  </p:childTnLst>
                                </p:cTn>
                              </p:par>
                            </p:childTnLst>
                          </p:cTn>
                        </p:par>
                        <p:par>
                          <p:cTn id="38" fill="hold">
                            <p:stCondLst>
                              <p:cond delay="4500"/>
                            </p:stCondLst>
                            <p:childTnLst>
                              <p:par>
                                <p:cTn id="39" presetID="22" presetClass="entr" presetSubtype="8" fill="hold"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750"/>
                                        <p:tgtEl>
                                          <p:spTgt spid="19"/>
                                        </p:tgtEl>
                                      </p:cBhvr>
                                    </p:animEffect>
                                  </p:childTnLst>
                                </p:cTn>
                              </p:par>
                            </p:childTnLst>
                          </p:cTn>
                        </p:par>
                        <p:par>
                          <p:cTn id="42" fill="hold">
                            <p:stCondLst>
                              <p:cond delay="5250"/>
                            </p:stCondLst>
                            <p:childTnLst>
                              <p:par>
                                <p:cTn id="43" presetID="22" presetClass="entr" presetSubtype="8"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left)">
                                      <p:cBhvr>
                                        <p:cTn id="45" dur="7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14" grpId="0" animBg="1"/>
      <p:bldP spid="15" grpId="0"/>
      <p:bldP spid="16" grpId="0" animBg="1"/>
      <p:bldP spid="18" grpId="0"/>
      <p:bldP spid="20" grpId="0" animBg="1"/>
      <p:bldP spid="2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 Box 55"/>
          <p:cNvSpPr txBox="1">
            <a:spLocks noChangeArrowheads="1"/>
          </p:cNvSpPr>
          <p:nvPr/>
        </p:nvSpPr>
        <p:spPr bwMode="auto">
          <a:xfrm>
            <a:off x="952844" y="139512"/>
            <a:ext cx="2395021" cy="52319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a:latin typeface="微软雅黑" panose="020B0503020204020204" pitchFamily="34" charset="-122"/>
                <a:ea typeface="微软雅黑" panose="020B0503020204020204" pitchFamily="34" charset="-122"/>
              </a:rPr>
              <a:t> </a:t>
            </a:r>
          </a:p>
        </p:txBody>
      </p:sp>
      <p:graphicFrame>
        <p:nvGraphicFramePr>
          <p:cNvPr id="31" name="图表 30"/>
          <p:cNvGraphicFramePr/>
          <p:nvPr>
            <p:extLst/>
          </p:nvPr>
        </p:nvGraphicFramePr>
        <p:xfrm>
          <a:off x="683568" y="1840116"/>
          <a:ext cx="2628292" cy="194421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2" name="图表 31"/>
          <p:cNvGraphicFramePr/>
          <p:nvPr>
            <p:extLst/>
          </p:nvPr>
        </p:nvGraphicFramePr>
        <p:xfrm>
          <a:off x="5832141" y="1840116"/>
          <a:ext cx="2628292" cy="194421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2" name="图表 61"/>
          <p:cNvGraphicFramePr/>
          <p:nvPr>
            <p:extLst/>
          </p:nvPr>
        </p:nvGraphicFramePr>
        <p:xfrm>
          <a:off x="3275856" y="1840116"/>
          <a:ext cx="2628292" cy="1944216"/>
        </p:xfrm>
        <a:graphic>
          <a:graphicData uri="http://schemas.openxmlformats.org/drawingml/2006/chart">
            <c:chart xmlns:c="http://schemas.openxmlformats.org/drawingml/2006/chart" xmlns:r="http://schemas.openxmlformats.org/officeDocument/2006/relationships" r:id="rId5"/>
          </a:graphicData>
        </a:graphic>
      </p:graphicFrame>
      <p:sp>
        <p:nvSpPr>
          <p:cNvPr id="63" name="文本框 13"/>
          <p:cNvSpPr txBox="1"/>
          <p:nvPr/>
        </p:nvSpPr>
        <p:spPr>
          <a:xfrm>
            <a:off x="1151620" y="2553882"/>
            <a:ext cx="1728192" cy="584775"/>
          </a:xfrm>
          <a:prstGeom prst="rect">
            <a:avLst/>
          </a:prstGeom>
          <a:noFill/>
        </p:spPr>
        <p:txBody>
          <a:bodyPr wrap="square" rtlCol="0">
            <a:spAutoFit/>
          </a:bodyPr>
          <a:lstStyle/>
          <a:p>
            <a:pPr algn="ctr"/>
            <a:r>
              <a:rPr lang="en-US" altLang="zh-CN" sz="3200" dirty="0">
                <a:latin typeface="Calibri Light" panose="020F0302020204030204" pitchFamily="34" charset="0"/>
              </a:rPr>
              <a:t>75%</a:t>
            </a:r>
            <a:endParaRPr lang="zh-CN" altLang="en-US" sz="3200" dirty="0">
              <a:latin typeface="Calibri Light" panose="020F0302020204030204" pitchFamily="34" charset="0"/>
            </a:endParaRPr>
          </a:p>
        </p:txBody>
      </p:sp>
      <p:sp>
        <p:nvSpPr>
          <p:cNvPr id="64" name="文本框 14"/>
          <p:cNvSpPr txBox="1"/>
          <p:nvPr/>
        </p:nvSpPr>
        <p:spPr>
          <a:xfrm>
            <a:off x="3797914" y="2563039"/>
            <a:ext cx="1728192" cy="584775"/>
          </a:xfrm>
          <a:prstGeom prst="rect">
            <a:avLst/>
          </a:prstGeom>
          <a:noFill/>
        </p:spPr>
        <p:txBody>
          <a:bodyPr wrap="square" rtlCol="0">
            <a:spAutoFit/>
          </a:bodyPr>
          <a:lstStyle/>
          <a:p>
            <a:pPr algn="ctr"/>
            <a:r>
              <a:rPr lang="en-US" altLang="zh-CN" sz="3200" dirty="0">
                <a:latin typeface="Calibri Light" panose="020F0302020204030204" pitchFamily="34" charset="0"/>
              </a:rPr>
              <a:t>50%</a:t>
            </a:r>
            <a:endParaRPr lang="zh-CN" altLang="en-US" sz="3200" dirty="0">
              <a:latin typeface="Calibri Light" panose="020F0302020204030204" pitchFamily="34" charset="0"/>
            </a:endParaRPr>
          </a:p>
        </p:txBody>
      </p:sp>
      <p:sp>
        <p:nvSpPr>
          <p:cNvPr id="65" name="文本框 15"/>
          <p:cNvSpPr txBox="1"/>
          <p:nvPr/>
        </p:nvSpPr>
        <p:spPr>
          <a:xfrm>
            <a:off x="6300192" y="2563039"/>
            <a:ext cx="1728192" cy="584775"/>
          </a:xfrm>
          <a:prstGeom prst="rect">
            <a:avLst/>
          </a:prstGeom>
          <a:noFill/>
        </p:spPr>
        <p:txBody>
          <a:bodyPr wrap="square" rtlCol="0">
            <a:spAutoFit/>
          </a:bodyPr>
          <a:lstStyle/>
          <a:p>
            <a:pPr algn="ctr"/>
            <a:r>
              <a:rPr lang="en-US" altLang="zh-CN" sz="3200" dirty="0">
                <a:latin typeface="Calibri Light" panose="020F0302020204030204" pitchFamily="34" charset="0"/>
              </a:rPr>
              <a:t>25%</a:t>
            </a:r>
            <a:endParaRPr lang="zh-CN" altLang="en-US" sz="3200" dirty="0">
              <a:latin typeface="Calibri Light" panose="020F0302020204030204" pitchFamily="34" charset="0"/>
            </a:endParaRPr>
          </a:p>
        </p:txBody>
      </p:sp>
      <p:sp>
        <p:nvSpPr>
          <p:cNvPr id="66" name="文本框 7"/>
          <p:cNvSpPr txBox="1">
            <a:spLocks noChangeArrowheads="1"/>
          </p:cNvSpPr>
          <p:nvPr/>
        </p:nvSpPr>
        <p:spPr bwMode="auto">
          <a:xfrm>
            <a:off x="1115617" y="3795886"/>
            <a:ext cx="1811483" cy="10427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dirty="0">
                <a:solidFill>
                  <a:schemeClr val="tx1">
                    <a:lumMod val="85000"/>
                    <a:lumOff val="15000"/>
                  </a:schemeClr>
                </a:solidFill>
                <a:latin typeface="微软雅黑" pitchFamily="34" charset="-122"/>
              </a:rPr>
              <a:t>添加文本信息</a:t>
            </a:r>
            <a:endParaRPr lang="en-US" altLang="zh-CN" sz="1400" dirty="0">
              <a:solidFill>
                <a:schemeClr val="tx1">
                  <a:lumMod val="85000"/>
                  <a:lumOff val="15000"/>
                </a:schemeClr>
              </a:solidFill>
              <a:latin typeface="微软雅黑" pitchFamily="34" charset="-122"/>
            </a:endParaRPr>
          </a:p>
          <a:p>
            <a:pPr algn="ctr">
              <a:lnSpc>
                <a:spcPct val="150000"/>
              </a:lnSpc>
              <a:spcBef>
                <a:spcPts val="300"/>
              </a:spcBef>
            </a:pPr>
            <a:r>
              <a:rPr lang="zh-CN" altLang="en-US" sz="1200" dirty="0">
                <a:solidFill>
                  <a:schemeClr val="tx1">
                    <a:lumMod val="85000"/>
                    <a:lumOff val="15000"/>
                  </a:schemeClr>
                </a:solidFill>
                <a:latin typeface="微软雅黑" pitchFamily="34" charset="-122"/>
              </a:rPr>
              <a:t>此处添加说明文字添加说明文字添加说明文字</a:t>
            </a:r>
          </a:p>
        </p:txBody>
      </p:sp>
      <p:sp>
        <p:nvSpPr>
          <p:cNvPr id="67" name="文本框 7"/>
          <p:cNvSpPr txBox="1">
            <a:spLocks noChangeArrowheads="1"/>
          </p:cNvSpPr>
          <p:nvPr/>
        </p:nvSpPr>
        <p:spPr bwMode="auto">
          <a:xfrm>
            <a:off x="3684262" y="3795886"/>
            <a:ext cx="1811483" cy="10427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dirty="0">
                <a:solidFill>
                  <a:schemeClr val="tx1">
                    <a:lumMod val="85000"/>
                    <a:lumOff val="15000"/>
                  </a:schemeClr>
                </a:solidFill>
                <a:latin typeface="微软雅黑" pitchFamily="34" charset="-122"/>
              </a:rPr>
              <a:t>添加文本信息</a:t>
            </a:r>
            <a:endParaRPr lang="en-US" altLang="zh-CN" sz="1400" dirty="0">
              <a:solidFill>
                <a:schemeClr val="tx1">
                  <a:lumMod val="85000"/>
                  <a:lumOff val="15000"/>
                </a:schemeClr>
              </a:solidFill>
              <a:latin typeface="微软雅黑" pitchFamily="34" charset="-122"/>
            </a:endParaRPr>
          </a:p>
          <a:p>
            <a:pPr algn="ctr">
              <a:lnSpc>
                <a:spcPct val="150000"/>
              </a:lnSpc>
              <a:spcBef>
                <a:spcPts val="300"/>
              </a:spcBef>
            </a:pPr>
            <a:r>
              <a:rPr lang="zh-CN" altLang="en-US" sz="1200" dirty="0">
                <a:solidFill>
                  <a:schemeClr val="tx1">
                    <a:lumMod val="85000"/>
                    <a:lumOff val="15000"/>
                  </a:schemeClr>
                </a:solidFill>
                <a:latin typeface="微软雅黑" pitchFamily="34" charset="-122"/>
              </a:rPr>
              <a:t>此处添加说明文字添加说明文字添加说明文字</a:t>
            </a:r>
          </a:p>
        </p:txBody>
      </p:sp>
      <p:sp>
        <p:nvSpPr>
          <p:cNvPr id="68" name="文本框 7"/>
          <p:cNvSpPr txBox="1">
            <a:spLocks noChangeArrowheads="1"/>
          </p:cNvSpPr>
          <p:nvPr/>
        </p:nvSpPr>
        <p:spPr bwMode="auto">
          <a:xfrm>
            <a:off x="6240546" y="3795886"/>
            <a:ext cx="1811483" cy="10427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dirty="0">
                <a:solidFill>
                  <a:schemeClr val="tx1">
                    <a:lumMod val="85000"/>
                    <a:lumOff val="15000"/>
                  </a:schemeClr>
                </a:solidFill>
                <a:latin typeface="微软雅黑" pitchFamily="34" charset="-122"/>
              </a:rPr>
              <a:t>添加文本信息</a:t>
            </a:r>
            <a:endParaRPr lang="en-US" altLang="zh-CN" sz="1400" dirty="0">
              <a:solidFill>
                <a:schemeClr val="tx1">
                  <a:lumMod val="85000"/>
                  <a:lumOff val="15000"/>
                </a:schemeClr>
              </a:solidFill>
              <a:latin typeface="微软雅黑" pitchFamily="34" charset="-122"/>
            </a:endParaRPr>
          </a:p>
          <a:p>
            <a:pPr algn="ctr">
              <a:lnSpc>
                <a:spcPct val="150000"/>
              </a:lnSpc>
              <a:spcBef>
                <a:spcPts val="300"/>
              </a:spcBef>
            </a:pPr>
            <a:r>
              <a:rPr lang="zh-CN" altLang="en-US" sz="1200" dirty="0">
                <a:solidFill>
                  <a:schemeClr val="tx1">
                    <a:lumMod val="85000"/>
                    <a:lumOff val="15000"/>
                  </a:schemeClr>
                </a:solidFill>
                <a:latin typeface="微软雅黑" pitchFamily="34" charset="-122"/>
              </a:rPr>
              <a:t>此处添加说明文字添加说明文字添加说明文字</a:t>
            </a:r>
          </a:p>
        </p:txBody>
      </p:sp>
      <p:sp>
        <p:nvSpPr>
          <p:cNvPr id="69" name="文本框 7"/>
          <p:cNvSpPr txBox="1">
            <a:spLocks noChangeArrowheads="1"/>
          </p:cNvSpPr>
          <p:nvPr/>
        </p:nvSpPr>
        <p:spPr bwMode="auto">
          <a:xfrm>
            <a:off x="1187625" y="843559"/>
            <a:ext cx="6905528" cy="10133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800" dirty="0">
                <a:solidFill>
                  <a:schemeClr val="tx1">
                    <a:lumMod val="85000"/>
                    <a:lumOff val="15000"/>
                  </a:schemeClr>
                </a:solidFill>
                <a:latin typeface="微软雅黑" pitchFamily="34" charset="-122"/>
              </a:rPr>
              <a:t>添加文本信息</a:t>
            </a:r>
            <a:endParaRPr lang="en-US" altLang="zh-CN" sz="1800" dirty="0">
              <a:solidFill>
                <a:schemeClr val="tx1">
                  <a:lumMod val="85000"/>
                  <a:lumOff val="15000"/>
                </a:schemeClr>
              </a:solidFill>
              <a:latin typeface="微软雅黑" pitchFamily="34" charset="-122"/>
            </a:endParaRPr>
          </a:p>
          <a:p>
            <a:pPr>
              <a:lnSpc>
                <a:spcPct val="150000"/>
              </a:lnSpc>
              <a:spcBef>
                <a:spcPts val="300"/>
              </a:spcBef>
            </a:pPr>
            <a:r>
              <a:rPr lang="zh-CN" altLang="en-US" sz="1400" dirty="0">
                <a:solidFill>
                  <a:schemeClr val="tx1">
                    <a:lumMod val="85000"/>
                    <a:lumOff val="15000"/>
                  </a:schemeClr>
                </a:solidFill>
                <a:latin typeface="微软雅黑" pitchFamily="34" charset="-122"/>
              </a:rPr>
              <a:t>单击此处添加说明文字单击此处添加说明文字单击此处添加说明文字单击此处添加说明文字单击此处单击此处添加说明文字。</a:t>
            </a:r>
          </a:p>
        </p:txBody>
      </p:sp>
    </p:spTree>
    <p:extLst>
      <p:ext uri="{BB962C8B-B14F-4D97-AF65-F5344CB8AC3E}">
        <p14:creationId xmlns:p14="http://schemas.microsoft.com/office/powerpoint/2010/main" xmlns="" val="2579201764"/>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5"/>
                                        </p:tgtEl>
                                        <p:attrNameLst>
                                          <p:attrName>ppt_y</p:attrName>
                                        </p:attrNameLst>
                                      </p:cBhvr>
                                      <p:tavLst>
                                        <p:tav tm="0">
                                          <p:val>
                                            <p:strVal val="#ppt_y"/>
                                          </p:val>
                                        </p:tav>
                                        <p:tav tm="100000">
                                          <p:val>
                                            <p:strVal val="#ppt_y"/>
                                          </p:val>
                                        </p:tav>
                                      </p:tavLst>
                                    </p:anim>
                                    <p:anim calcmode="lin" valueType="num">
                                      <p:cBhvr>
                                        <p:cTn id="9"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5"/>
                                        </p:tgtEl>
                                      </p:cBhvr>
                                    </p:animEffect>
                                  </p:childTnLst>
                                </p:cTn>
                              </p:par>
                            </p:childTnLst>
                          </p:cTn>
                        </p:par>
                        <p:par>
                          <p:cTn id="12" fill="hold">
                            <p:stCondLst>
                              <p:cond delay="450"/>
                            </p:stCondLst>
                            <p:childTnLst>
                              <p:par>
                                <p:cTn id="13" presetID="22" presetClass="entr" presetSubtype="8" fill="hold" grpId="0" nodeType="afterEffect">
                                  <p:stCondLst>
                                    <p:cond delay="0"/>
                                  </p:stCondLst>
                                  <p:childTnLst>
                                    <p:set>
                                      <p:cBhvr>
                                        <p:cTn id="14" dur="1" fill="hold">
                                          <p:stCondLst>
                                            <p:cond delay="0"/>
                                          </p:stCondLst>
                                        </p:cTn>
                                        <p:tgtEl>
                                          <p:spTgt spid="69"/>
                                        </p:tgtEl>
                                        <p:attrNameLst>
                                          <p:attrName>style.visibility</p:attrName>
                                        </p:attrNameLst>
                                      </p:cBhvr>
                                      <p:to>
                                        <p:strVal val="visible"/>
                                      </p:to>
                                    </p:set>
                                    <p:animEffect transition="in" filter="wipe(left)">
                                      <p:cBhvr>
                                        <p:cTn id="15" dur="750"/>
                                        <p:tgtEl>
                                          <p:spTgt spid="69"/>
                                        </p:tgtEl>
                                      </p:cBhvr>
                                    </p:animEffect>
                                  </p:childTnLst>
                                </p:cTn>
                              </p:par>
                            </p:childTnLst>
                          </p:cTn>
                        </p:par>
                        <p:par>
                          <p:cTn id="16" fill="hold">
                            <p:stCondLst>
                              <p:cond delay="1200"/>
                            </p:stCondLst>
                            <p:childTnLst>
                              <p:par>
                                <p:cTn id="17" presetID="31" presetClass="entr" presetSubtype="0"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 calcmode="lin" valueType="num">
                                      <p:cBhvr>
                                        <p:cTn id="21" dur="500" fill="hold"/>
                                        <p:tgtEl>
                                          <p:spTgt spid="31"/>
                                        </p:tgtEl>
                                        <p:attrNameLst>
                                          <p:attrName>style.rotation</p:attrName>
                                        </p:attrNameLst>
                                      </p:cBhvr>
                                      <p:tavLst>
                                        <p:tav tm="0">
                                          <p:val>
                                            <p:fltVal val="90"/>
                                          </p:val>
                                        </p:tav>
                                        <p:tav tm="100000">
                                          <p:val>
                                            <p:fltVal val="0"/>
                                          </p:val>
                                        </p:tav>
                                      </p:tavLst>
                                    </p:anim>
                                    <p:animEffect transition="in" filter="fade">
                                      <p:cBhvr>
                                        <p:cTn id="22" dur="500"/>
                                        <p:tgtEl>
                                          <p:spTgt spid="31"/>
                                        </p:tgtEl>
                                      </p:cBhvr>
                                    </p:animEffect>
                                  </p:childTnLst>
                                </p:cTn>
                              </p:par>
                            </p:childTnLst>
                          </p:cTn>
                        </p:par>
                        <p:par>
                          <p:cTn id="23" fill="hold">
                            <p:stCondLst>
                              <p:cond delay="1700"/>
                            </p:stCondLst>
                            <p:childTnLst>
                              <p:par>
                                <p:cTn id="24" presetID="45" presetClass="entr" presetSubtype="0" fill="hold" grpId="0" nodeType="afterEffect">
                                  <p:stCondLst>
                                    <p:cond delay="0"/>
                                  </p:stCondLst>
                                  <p:childTnLst>
                                    <p:set>
                                      <p:cBhvr>
                                        <p:cTn id="25" dur="1" fill="hold">
                                          <p:stCondLst>
                                            <p:cond delay="0"/>
                                          </p:stCondLst>
                                        </p:cTn>
                                        <p:tgtEl>
                                          <p:spTgt spid="63"/>
                                        </p:tgtEl>
                                        <p:attrNameLst>
                                          <p:attrName>style.visibility</p:attrName>
                                        </p:attrNameLst>
                                      </p:cBhvr>
                                      <p:to>
                                        <p:strVal val="visible"/>
                                      </p:to>
                                    </p:set>
                                    <p:animEffect transition="in" filter="fade">
                                      <p:cBhvr>
                                        <p:cTn id="26" dur="500"/>
                                        <p:tgtEl>
                                          <p:spTgt spid="63"/>
                                        </p:tgtEl>
                                      </p:cBhvr>
                                    </p:animEffect>
                                    <p:anim calcmode="lin" valueType="num">
                                      <p:cBhvr>
                                        <p:cTn id="27" dur="500" fill="hold"/>
                                        <p:tgtEl>
                                          <p:spTgt spid="63"/>
                                        </p:tgtEl>
                                        <p:attrNameLst>
                                          <p:attrName>ppt_w</p:attrName>
                                        </p:attrNameLst>
                                      </p:cBhvr>
                                      <p:tavLst>
                                        <p:tav tm="0" fmla="#ppt_w*sin(2.5*pi*$)">
                                          <p:val>
                                            <p:fltVal val="0"/>
                                          </p:val>
                                        </p:tav>
                                        <p:tav tm="100000">
                                          <p:val>
                                            <p:fltVal val="1"/>
                                          </p:val>
                                        </p:tav>
                                      </p:tavLst>
                                    </p:anim>
                                    <p:anim calcmode="lin" valueType="num">
                                      <p:cBhvr>
                                        <p:cTn id="28" dur="500" fill="hold"/>
                                        <p:tgtEl>
                                          <p:spTgt spid="63"/>
                                        </p:tgtEl>
                                        <p:attrNameLst>
                                          <p:attrName>ppt_h</p:attrName>
                                        </p:attrNameLst>
                                      </p:cBhvr>
                                      <p:tavLst>
                                        <p:tav tm="0">
                                          <p:val>
                                            <p:strVal val="#ppt_h"/>
                                          </p:val>
                                        </p:tav>
                                        <p:tav tm="100000">
                                          <p:val>
                                            <p:strVal val="#ppt_h"/>
                                          </p:val>
                                        </p:tav>
                                      </p:tavLst>
                                    </p:anim>
                                  </p:childTnLst>
                                </p:cTn>
                              </p:par>
                            </p:childTnLst>
                          </p:cTn>
                        </p:par>
                        <p:par>
                          <p:cTn id="29" fill="hold">
                            <p:stCondLst>
                              <p:cond delay="2200"/>
                            </p:stCondLst>
                            <p:childTnLst>
                              <p:par>
                                <p:cTn id="30" presetID="22" presetClass="entr" presetSubtype="1" fill="hold" grpId="0" nodeType="afterEffect">
                                  <p:stCondLst>
                                    <p:cond delay="0"/>
                                  </p:stCondLst>
                                  <p:childTnLst>
                                    <p:set>
                                      <p:cBhvr>
                                        <p:cTn id="31" dur="1" fill="hold">
                                          <p:stCondLst>
                                            <p:cond delay="0"/>
                                          </p:stCondLst>
                                        </p:cTn>
                                        <p:tgtEl>
                                          <p:spTgt spid="66"/>
                                        </p:tgtEl>
                                        <p:attrNameLst>
                                          <p:attrName>style.visibility</p:attrName>
                                        </p:attrNameLst>
                                      </p:cBhvr>
                                      <p:to>
                                        <p:strVal val="visible"/>
                                      </p:to>
                                    </p:set>
                                    <p:animEffect transition="in" filter="wipe(up)">
                                      <p:cBhvr>
                                        <p:cTn id="32" dur="500"/>
                                        <p:tgtEl>
                                          <p:spTgt spid="66"/>
                                        </p:tgtEl>
                                      </p:cBhvr>
                                    </p:animEffect>
                                  </p:childTnLst>
                                </p:cTn>
                              </p:par>
                            </p:childTnLst>
                          </p:cTn>
                        </p:par>
                        <p:par>
                          <p:cTn id="33" fill="hold">
                            <p:stCondLst>
                              <p:cond delay="2700"/>
                            </p:stCondLst>
                            <p:childTnLst>
                              <p:par>
                                <p:cTn id="34" presetID="31" presetClass="entr" presetSubtype="0" fill="hold" grpId="0" nodeType="afterEffect">
                                  <p:stCondLst>
                                    <p:cond delay="0"/>
                                  </p:stCondLst>
                                  <p:childTnLst>
                                    <p:set>
                                      <p:cBhvr>
                                        <p:cTn id="35" dur="1" fill="hold">
                                          <p:stCondLst>
                                            <p:cond delay="0"/>
                                          </p:stCondLst>
                                        </p:cTn>
                                        <p:tgtEl>
                                          <p:spTgt spid="62"/>
                                        </p:tgtEl>
                                        <p:attrNameLst>
                                          <p:attrName>style.visibility</p:attrName>
                                        </p:attrNameLst>
                                      </p:cBhvr>
                                      <p:to>
                                        <p:strVal val="visible"/>
                                      </p:to>
                                    </p:set>
                                    <p:anim calcmode="lin" valueType="num">
                                      <p:cBhvr>
                                        <p:cTn id="36" dur="500" fill="hold"/>
                                        <p:tgtEl>
                                          <p:spTgt spid="62"/>
                                        </p:tgtEl>
                                        <p:attrNameLst>
                                          <p:attrName>ppt_w</p:attrName>
                                        </p:attrNameLst>
                                      </p:cBhvr>
                                      <p:tavLst>
                                        <p:tav tm="0">
                                          <p:val>
                                            <p:fltVal val="0"/>
                                          </p:val>
                                        </p:tav>
                                        <p:tav tm="100000">
                                          <p:val>
                                            <p:strVal val="#ppt_w"/>
                                          </p:val>
                                        </p:tav>
                                      </p:tavLst>
                                    </p:anim>
                                    <p:anim calcmode="lin" valueType="num">
                                      <p:cBhvr>
                                        <p:cTn id="37" dur="500" fill="hold"/>
                                        <p:tgtEl>
                                          <p:spTgt spid="62"/>
                                        </p:tgtEl>
                                        <p:attrNameLst>
                                          <p:attrName>ppt_h</p:attrName>
                                        </p:attrNameLst>
                                      </p:cBhvr>
                                      <p:tavLst>
                                        <p:tav tm="0">
                                          <p:val>
                                            <p:fltVal val="0"/>
                                          </p:val>
                                        </p:tav>
                                        <p:tav tm="100000">
                                          <p:val>
                                            <p:strVal val="#ppt_h"/>
                                          </p:val>
                                        </p:tav>
                                      </p:tavLst>
                                    </p:anim>
                                    <p:anim calcmode="lin" valueType="num">
                                      <p:cBhvr>
                                        <p:cTn id="38" dur="500" fill="hold"/>
                                        <p:tgtEl>
                                          <p:spTgt spid="62"/>
                                        </p:tgtEl>
                                        <p:attrNameLst>
                                          <p:attrName>style.rotation</p:attrName>
                                        </p:attrNameLst>
                                      </p:cBhvr>
                                      <p:tavLst>
                                        <p:tav tm="0">
                                          <p:val>
                                            <p:fltVal val="90"/>
                                          </p:val>
                                        </p:tav>
                                        <p:tav tm="100000">
                                          <p:val>
                                            <p:fltVal val="0"/>
                                          </p:val>
                                        </p:tav>
                                      </p:tavLst>
                                    </p:anim>
                                    <p:animEffect transition="in" filter="fade">
                                      <p:cBhvr>
                                        <p:cTn id="39" dur="500"/>
                                        <p:tgtEl>
                                          <p:spTgt spid="62"/>
                                        </p:tgtEl>
                                      </p:cBhvr>
                                    </p:animEffect>
                                  </p:childTnLst>
                                </p:cTn>
                              </p:par>
                            </p:childTnLst>
                          </p:cTn>
                        </p:par>
                        <p:par>
                          <p:cTn id="40" fill="hold">
                            <p:stCondLst>
                              <p:cond delay="3200"/>
                            </p:stCondLst>
                            <p:childTnLst>
                              <p:par>
                                <p:cTn id="41" presetID="45" presetClass="entr" presetSubtype="0" fill="hold" grpId="0" nodeType="afterEffect">
                                  <p:stCondLst>
                                    <p:cond delay="0"/>
                                  </p:stCondLst>
                                  <p:childTnLst>
                                    <p:set>
                                      <p:cBhvr>
                                        <p:cTn id="42" dur="1" fill="hold">
                                          <p:stCondLst>
                                            <p:cond delay="0"/>
                                          </p:stCondLst>
                                        </p:cTn>
                                        <p:tgtEl>
                                          <p:spTgt spid="64"/>
                                        </p:tgtEl>
                                        <p:attrNameLst>
                                          <p:attrName>style.visibility</p:attrName>
                                        </p:attrNameLst>
                                      </p:cBhvr>
                                      <p:to>
                                        <p:strVal val="visible"/>
                                      </p:to>
                                    </p:set>
                                    <p:animEffect transition="in" filter="fade">
                                      <p:cBhvr>
                                        <p:cTn id="43" dur="500"/>
                                        <p:tgtEl>
                                          <p:spTgt spid="64"/>
                                        </p:tgtEl>
                                      </p:cBhvr>
                                    </p:animEffect>
                                    <p:anim calcmode="lin" valueType="num">
                                      <p:cBhvr>
                                        <p:cTn id="44" dur="500" fill="hold"/>
                                        <p:tgtEl>
                                          <p:spTgt spid="64"/>
                                        </p:tgtEl>
                                        <p:attrNameLst>
                                          <p:attrName>ppt_w</p:attrName>
                                        </p:attrNameLst>
                                      </p:cBhvr>
                                      <p:tavLst>
                                        <p:tav tm="0" fmla="#ppt_w*sin(2.5*pi*$)">
                                          <p:val>
                                            <p:fltVal val="0"/>
                                          </p:val>
                                        </p:tav>
                                        <p:tav tm="100000">
                                          <p:val>
                                            <p:fltVal val="1"/>
                                          </p:val>
                                        </p:tav>
                                      </p:tavLst>
                                    </p:anim>
                                    <p:anim calcmode="lin" valueType="num">
                                      <p:cBhvr>
                                        <p:cTn id="45" dur="500" fill="hold"/>
                                        <p:tgtEl>
                                          <p:spTgt spid="64"/>
                                        </p:tgtEl>
                                        <p:attrNameLst>
                                          <p:attrName>ppt_h</p:attrName>
                                        </p:attrNameLst>
                                      </p:cBhvr>
                                      <p:tavLst>
                                        <p:tav tm="0">
                                          <p:val>
                                            <p:strVal val="#ppt_h"/>
                                          </p:val>
                                        </p:tav>
                                        <p:tav tm="100000">
                                          <p:val>
                                            <p:strVal val="#ppt_h"/>
                                          </p:val>
                                        </p:tav>
                                      </p:tavLst>
                                    </p:anim>
                                  </p:childTnLst>
                                </p:cTn>
                              </p:par>
                            </p:childTnLst>
                          </p:cTn>
                        </p:par>
                        <p:par>
                          <p:cTn id="46" fill="hold">
                            <p:stCondLst>
                              <p:cond delay="3700"/>
                            </p:stCondLst>
                            <p:childTnLst>
                              <p:par>
                                <p:cTn id="47" presetID="22" presetClass="entr" presetSubtype="1" fill="hold" grpId="0" nodeType="afterEffect">
                                  <p:stCondLst>
                                    <p:cond delay="0"/>
                                  </p:stCondLst>
                                  <p:childTnLst>
                                    <p:set>
                                      <p:cBhvr>
                                        <p:cTn id="48" dur="1" fill="hold">
                                          <p:stCondLst>
                                            <p:cond delay="0"/>
                                          </p:stCondLst>
                                        </p:cTn>
                                        <p:tgtEl>
                                          <p:spTgt spid="67"/>
                                        </p:tgtEl>
                                        <p:attrNameLst>
                                          <p:attrName>style.visibility</p:attrName>
                                        </p:attrNameLst>
                                      </p:cBhvr>
                                      <p:to>
                                        <p:strVal val="visible"/>
                                      </p:to>
                                    </p:set>
                                    <p:animEffect transition="in" filter="wipe(up)">
                                      <p:cBhvr>
                                        <p:cTn id="49" dur="500"/>
                                        <p:tgtEl>
                                          <p:spTgt spid="67"/>
                                        </p:tgtEl>
                                      </p:cBhvr>
                                    </p:animEffect>
                                  </p:childTnLst>
                                </p:cTn>
                              </p:par>
                            </p:childTnLst>
                          </p:cTn>
                        </p:par>
                        <p:par>
                          <p:cTn id="50" fill="hold">
                            <p:stCondLst>
                              <p:cond delay="4200"/>
                            </p:stCondLst>
                            <p:childTnLst>
                              <p:par>
                                <p:cTn id="51" presetID="31" presetClass="entr" presetSubtype="0"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 calcmode="lin" valueType="num">
                                      <p:cBhvr>
                                        <p:cTn id="53" dur="500" fill="hold"/>
                                        <p:tgtEl>
                                          <p:spTgt spid="32"/>
                                        </p:tgtEl>
                                        <p:attrNameLst>
                                          <p:attrName>ppt_w</p:attrName>
                                        </p:attrNameLst>
                                      </p:cBhvr>
                                      <p:tavLst>
                                        <p:tav tm="0">
                                          <p:val>
                                            <p:fltVal val="0"/>
                                          </p:val>
                                        </p:tav>
                                        <p:tav tm="100000">
                                          <p:val>
                                            <p:strVal val="#ppt_w"/>
                                          </p:val>
                                        </p:tav>
                                      </p:tavLst>
                                    </p:anim>
                                    <p:anim calcmode="lin" valueType="num">
                                      <p:cBhvr>
                                        <p:cTn id="54" dur="500" fill="hold"/>
                                        <p:tgtEl>
                                          <p:spTgt spid="32"/>
                                        </p:tgtEl>
                                        <p:attrNameLst>
                                          <p:attrName>ppt_h</p:attrName>
                                        </p:attrNameLst>
                                      </p:cBhvr>
                                      <p:tavLst>
                                        <p:tav tm="0">
                                          <p:val>
                                            <p:fltVal val="0"/>
                                          </p:val>
                                        </p:tav>
                                        <p:tav tm="100000">
                                          <p:val>
                                            <p:strVal val="#ppt_h"/>
                                          </p:val>
                                        </p:tav>
                                      </p:tavLst>
                                    </p:anim>
                                    <p:anim calcmode="lin" valueType="num">
                                      <p:cBhvr>
                                        <p:cTn id="55" dur="500" fill="hold"/>
                                        <p:tgtEl>
                                          <p:spTgt spid="32"/>
                                        </p:tgtEl>
                                        <p:attrNameLst>
                                          <p:attrName>style.rotation</p:attrName>
                                        </p:attrNameLst>
                                      </p:cBhvr>
                                      <p:tavLst>
                                        <p:tav tm="0">
                                          <p:val>
                                            <p:fltVal val="90"/>
                                          </p:val>
                                        </p:tav>
                                        <p:tav tm="100000">
                                          <p:val>
                                            <p:fltVal val="0"/>
                                          </p:val>
                                        </p:tav>
                                      </p:tavLst>
                                    </p:anim>
                                    <p:animEffect transition="in" filter="fade">
                                      <p:cBhvr>
                                        <p:cTn id="56" dur="500"/>
                                        <p:tgtEl>
                                          <p:spTgt spid="32"/>
                                        </p:tgtEl>
                                      </p:cBhvr>
                                    </p:animEffect>
                                  </p:childTnLst>
                                </p:cTn>
                              </p:par>
                            </p:childTnLst>
                          </p:cTn>
                        </p:par>
                        <p:par>
                          <p:cTn id="57" fill="hold">
                            <p:stCondLst>
                              <p:cond delay="4700"/>
                            </p:stCondLst>
                            <p:childTnLst>
                              <p:par>
                                <p:cTn id="58" presetID="45" presetClass="entr" presetSubtype="0" fill="hold" grpId="0" nodeType="afterEffect">
                                  <p:stCondLst>
                                    <p:cond delay="0"/>
                                  </p:stCondLst>
                                  <p:childTnLst>
                                    <p:set>
                                      <p:cBhvr>
                                        <p:cTn id="59" dur="1" fill="hold">
                                          <p:stCondLst>
                                            <p:cond delay="0"/>
                                          </p:stCondLst>
                                        </p:cTn>
                                        <p:tgtEl>
                                          <p:spTgt spid="65"/>
                                        </p:tgtEl>
                                        <p:attrNameLst>
                                          <p:attrName>style.visibility</p:attrName>
                                        </p:attrNameLst>
                                      </p:cBhvr>
                                      <p:to>
                                        <p:strVal val="visible"/>
                                      </p:to>
                                    </p:set>
                                    <p:animEffect transition="in" filter="fade">
                                      <p:cBhvr>
                                        <p:cTn id="60" dur="500"/>
                                        <p:tgtEl>
                                          <p:spTgt spid="65"/>
                                        </p:tgtEl>
                                      </p:cBhvr>
                                    </p:animEffect>
                                    <p:anim calcmode="lin" valueType="num">
                                      <p:cBhvr>
                                        <p:cTn id="61" dur="500" fill="hold"/>
                                        <p:tgtEl>
                                          <p:spTgt spid="65"/>
                                        </p:tgtEl>
                                        <p:attrNameLst>
                                          <p:attrName>ppt_w</p:attrName>
                                        </p:attrNameLst>
                                      </p:cBhvr>
                                      <p:tavLst>
                                        <p:tav tm="0" fmla="#ppt_w*sin(2.5*pi*$)">
                                          <p:val>
                                            <p:fltVal val="0"/>
                                          </p:val>
                                        </p:tav>
                                        <p:tav tm="100000">
                                          <p:val>
                                            <p:fltVal val="1"/>
                                          </p:val>
                                        </p:tav>
                                      </p:tavLst>
                                    </p:anim>
                                    <p:anim calcmode="lin" valueType="num">
                                      <p:cBhvr>
                                        <p:cTn id="62" dur="500" fill="hold"/>
                                        <p:tgtEl>
                                          <p:spTgt spid="65"/>
                                        </p:tgtEl>
                                        <p:attrNameLst>
                                          <p:attrName>ppt_h</p:attrName>
                                        </p:attrNameLst>
                                      </p:cBhvr>
                                      <p:tavLst>
                                        <p:tav tm="0">
                                          <p:val>
                                            <p:strVal val="#ppt_h"/>
                                          </p:val>
                                        </p:tav>
                                        <p:tav tm="100000">
                                          <p:val>
                                            <p:strVal val="#ppt_h"/>
                                          </p:val>
                                        </p:tav>
                                      </p:tavLst>
                                    </p:anim>
                                  </p:childTnLst>
                                </p:cTn>
                              </p:par>
                            </p:childTnLst>
                          </p:cTn>
                        </p:par>
                        <p:par>
                          <p:cTn id="63" fill="hold">
                            <p:stCondLst>
                              <p:cond delay="5200"/>
                            </p:stCondLst>
                            <p:childTnLst>
                              <p:par>
                                <p:cTn id="64" presetID="22" presetClass="entr" presetSubtype="1" fill="hold" grpId="0" nodeType="afterEffect">
                                  <p:stCondLst>
                                    <p:cond delay="0"/>
                                  </p:stCondLst>
                                  <p:childTnLst>
                                    <p:set>
                                      <p:cBhvr>
                                        <p:cTn id="65" dur="1" fill="hold">
                                          <p:stCondLst>
                                            <p:cond delay="0"/>
                                          </p:stCondLst>
                                        </p:cTn>
                                        <p:tgtEl>
                                          <p:spTgt spid="68"/>
                                        </p:tgtEl>
                                        <p:attrNameLst>
                                          <p:attrName>style.visibility</p:attrName>
                                        </p:attrNameLst>
                                      </p:cBhvr>
                                      <p:to>
                                        <p:strVal val="visible"/>
                                      </p:to>
                                    </p:set>
                                    <p:animEffect transition="in" filter="wipe(up)">
                                      <p:cBhvr>
                                        <p:cTn id="6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Graphic spid="31" grpId="0">
        <p:bldAsOne/>
      </p:bldGraphic>
      <p:bldGraphic spid="32" grpId="0">
        <p:bldAsOne/>
      </p:bldGraphic>
      <p:bldGraphic spid="62" grpId="0">
        <p:bldAsOne/>
      </p:bldGraphic>
      <p:bldP spid="63" grpId="0"/>
      <p:bldP spid="64" grpId="0"/>
      <p:bldP spid="65" grpId="0"/>
      <p:bldP spid="66" grpId="0"/>
      <p:bldP spid="67" grpId="0"/>
      <p:bldP spid="68" grpId="0"/>
      <p:bldP spid="6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5"/>
          <p:cNvSpPr txBox="1">
            <a:spLocks noChangeArrowheads="1"/>
          </p:cNvSpPr>
          <p:nvPr/>
        </p:nvSpPr>
        <p:spPr bwMode="auto">
          <a:xfrm>
            <a:off x="952844" y="139512"/>
            <a:ext cx="2553833" cy="52319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a:latin typeface="微软雅黑" panose="020B0503020204020204" pitchFamily="34" charset="-122"/>
                <a:ea typeface="微软雅黑" panose="020B0503020204020204" pitchFamily="34" charset="-122"/>
              </a:rPr>
              <a:t> </a:t>
            </a:r>
          </a:p>
        </p:txBody>
      </p:sp>
      <p:sp>
        <p:nvSpPr>
          <p:cNvPr id="937" name="Line 13"/>
          <p:cNvSpPr>
            <a:spLocks noChangeShapeType="1"/>
          </p:cNvSpPr>
          <p:nvPr/>
        </p:nvSpPr>
        <p:spPr bwMode="auto">
          <a:xfrm>
            <a:off x="586410" y="2801706"/>
            <a:ext cx="8136904" cy="0"/>
          </a:xfrm>
          <a:prstGeom prst="line">
            <a:avLst/>
          </a:prstGeom>
          <a:noFill/>
          <a:ln w="101600">
            <a:solidFill>
              <a:srgbClr val="AC0000"/>
            </a:solidFill>
            <a:round/>
            <a:headEnd/>
            <a:tailEnd type="triangle" w="med" len="med"/>
          </a:ln>
          <a:effectLst/>
          <a:extLst/>
        </p:spPr>
        <p:txBody>
          <a:bodyPr/>
          <a:lstStyle/>
          <a:p>
            <a:pPr>
              <a:defRPr/>
            </a:pPr>
            <a:endParaRPr lang="zh-CN" altLang="en-US" sz="1800">
              <a:ln>
                <a:solidFill>
                  <a:srgbClr val="FFD347"/>
                </a:solidFill>
              </a:ln>
              <a:latin typeface="微软雅黑" pitchFamily="34" charset="-122"/>
              <a:ea typeface="微软雅黑" pitchFamily="34" charset="-122"/>
              <a:cs typeface="宋体" charset="0"/>
            </a:endParaRPr>
          </a:p>
        </p:txBody>
      </p:sp>
      <p:sp>
        <p:nvSpPr>
          <p:cNvPr id="938" name="AutoShape 2"/>
          <p:cNvSpPr>
            <a:spLocks noChangeArrowheads="1"/>
          </p:cNvSpPr>
          <p:nvPr/>
        </p:nvSpPr>
        <p:spPr bwMode="auto">
          <a:xfrm>
            <a:off x="1711325" y="1187220"/>
            <a:ext cx="1619250" cy="1351598"/>
          </a:xfrm>
          <a:prstGeom prst="roundRect">
            <a:avLst>
              <a:gd name="adj" fmla="val 13009"/>
            </a:avLst>
          </a:prstGeom>
          <a:solidFill>
            <a:srgbClr val="AC0000"/>
          </a:solidFill>
          <a:ln w="19050" cap="rnd">
            <a:noFill/>
            <a:prstDash val="sysDot"/>
            <a:round/>
            <a:headEnd/>
            <a:tailEnd/>
          </a:ln>
          <a:effectLst/>
        </p:spPr>
        <p:txBody>
          <a:bodyPr wrap="none" anchor="ctr"/>
          <a:lstStyle/>
          <a:p>
            <a:pPr>
              <a:defRPr/>
            </a:pPr>
            <a:endParaRPr lang="zh-CN" altLang="en-US" sz="1800">
              <a:solidFill>
                <a:srgbClr val="595959"/>
              </a:solidFill>
              <a:latin typeface="微软雅黑" pitchFamily="34" charset="-122"/>
              <a:ea typeface="微软雅黑" pitchFamily="34" charset="-122"/>
              <a:cs typeface="宋体" charset="0"/>
            </a:endParaRPr>
          </a:p>
        </p:txBody>
      </p:sp>
      <p:sp>
        <p:nvSpPr>
          <p:cNvPr id="939" name="Line 16"/>
          <p:cNvSpPr>
            <a:spLocks noChangeShapeType="1"/>
          </p:cNvSpPr>
          <p:nvPr/>
        </p:nvSpPr>
        <p:spPr bwMode="auto">
          <a:xfrm flipH="1">
            <a:off x="1878013" y="1345811"/>
            <a:ext cx="0" cy="1453038"/>
          </a:xfrm>
          <a:prstGeom prst="line">
            <a:avLst/>
          </a:prstGeom>
          <a:noFill/>
          <a:ln w="25400">
            <a:solidFill>
              <a:schemeClr val="tx1"/>
            </a:solidFill>
            <a:prstDash val="sysDot"/>
            <a:round/>
            <a:headEnd type="oval" w="med" len="med"/>
            <a:tailEnd type="oval" w="med" len="med"/>
          </a:ln>
          <a:extLst>
            <a:ext uri="{909E8E84-426E-40DD-AFC4-6F175D3DCCD1}">
              <a14:hiddenFill xmlns:a14="http://schemas.microsoft.com/office/drawing/2010/main" xmlns="">
                <a:noFill/>
              </a14:hiddenFill>
            </a:ext>
          </a:extLst>
        </p:spPr>
        <p:txBody>
          <a:bodyPr/>
          <a:lstStyle/>
          <a:p>
            <a:endParaRPr lang="zh-CN" altLang="en-US" sz="1800">
              <a:latin typeface="微软雅黑" pitchFamily="34" charset="-122"/>
              <a:ea typeface="微软雅黑" pitchFamily="34" charset="-122"/>
            </a:endParaRPr>
          </a:p>
        </p:txBody>
      </p:sp>
      <p:grpSp>
        <p:nvGrpSpPr>
          <p:cNvPr id="940" name="Group 138"/>
          <p:cNvGrpSpPr>
            <a:grpSpLocks/>
          </p:cNvGrpSpPr>
          <p:nvPr/>
        </p:nvGrpSpPr>
        <p:grpSpPr bwMode="auto">
          <a:xfrm>
            <a:off x="1783327" y="2717822"/>
            <a:ext cx="182151" cy="163895"/>
            <a:chOff x="1661" y="2750"/>
            <a:chExt cx="250" cy="250"/>
          </a:xfrm>
        </p:grpSpPr>
        <p:sp>
          <p:nvSpPr>
            <p:cNvPr id="941" name="Oval 139"/>
            <p:cNvSpPr>
              <a:spLocks noChangeArrowheads="1"/>
            </p:cNvSpPr>
            <p:nvPr/>
          </p:nvSpPr>
          <p:spPr bwMode="auto">
            <a:xfrm>
              <a:off x="1661" y="2750"/>
              <a:ext cx="250" cy="250"/>
            </a:xfrm>
            <a:prstGeom prst="ellipse">
              <a:avLst/>
            </a:prstGeom>
            <a:solidFill>
              <a:srgbClr val="FFD347"/>
            </a:solidFill>
            <a:ln>
              <a:noFill/>
            </a:ln>
            <a:extLst>
              <a:ext uri="{91240B29-F687-4F45-9708-019B960494DF}">
                <a14:hiddenLine xmlns:a14="http://schemas.microsoft.com/office/drawing/2010/main" xmlns="" w="101600">
                  <a:solidFill>
                    <a:srgbClr val="000000"/>
                  </a:solidFill>
                  <a:round/>
                  <a:headEnd/>
                  <a:tailEnd/>
                </a14:hiddenLine>
              </a:ext>
            </a:extLst>
          </p:spPr>
          <p:txBody>
            <a:bodyPr wrap="none" anchor="ctr"/>
            <a:lstStyle/>
            <a:p>
              <a:pPr algn="ctr"/>
              <a:endParaRPr lang="ko-KR" altLang="en-US" sz="1800">
                <a:latin typeface="微软雅黑" pitchFamily="34" charset="-122"/>
                <a:ea typeface="Malgun Gothic" pitchFamily="34" charset="-127"/>
              </a:endParaRPr>
            </a:p>
          </p:txBody>
        </p:sp>
        <p:sp>
          <p:nvSpPr>
            <p:cNvPr id="942" name="Oval 140"/>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xmlns="" w="101600">
                  <a:solidFill>
                    <a:srgbClr val="000000"/>
                  </a:solidFill>
                  <a:round/>
                  <a:headEnd/>
                  <a:tailEnd/>
                </a14:hiddenLine>
              </a:ext>
            </a:extLst>
          </p:spPr>
          <p:txBody>
            <a:bodyPr wrap="none" anchor="ctr"/>
            <a:lstStyle/>
            <a:p>
              <a:pPr algn="ctr"/>
              <a:endParaRPr lang="ko-KR" altLang="en-US" sz="1800">
                <a:latin typeface="微软雅黑" pitchFamily="34" charset="-122"/>
                <a:ea typeface="Malgun Gothic" pitchFamily="34" charset="-127"/>
              </a:endParaRPr>
            </a:p>
          </p:txBody>
        </p:sp>
      </p:grpSp>
      <p:sp>
        <p:nvSpPr>
          <p:cNvPr id="943" name="TextBox 57"/>
          <p:cNvSpPr txBox="1">
            <a:spLocks noChangeArrowheads="1"/>
          </p:cNvSpPr>
          <p:nvPr/>
        </p:nvSpPr>
        <p:spPr bwMode="auto">
          <a:xfrm>
            <a:off x="1882428" y="1247227"/>
            <a:ext cx="1281112"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800" b="1" dirty="0">
                <a:solidFill>
                  <a:schemeClr val="bg1"/>
                </a:solidFill>
                <a:latin typeface="微软雅黑" pitchFamily="34" charset="-122"/>
                <a:ea typeface="微软雅黑" pitchFamily="34" charset="-122"/>
              </a:rPr>
              <a:t>添加标题</a:t>
            </a:r>
          </a:p>
        </p:txBody>
      </p:sp>
      <p:sp>
        <p:nvSpPr>
          <p:cNvPr id="944" name="TextBox 57"/>
          <p:cNvSpPr txBox="1">
            <a:spLocks noChangeArrowheads="1"/>
          </p:cNvSpPr>
          <p:nvPr/>
        </p:nvSpPr>
        <p:spPr bwMode="auto">
          <a:xfrm>
            <a:off x="1899892" y="1661364"/>
            <a:ext cx="1547701"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pPr>
              <a:lnSpc>
                <a:spcPct val="100000"/>
              </a:lnSpc>
            </a:pPr>
            <a:r>
              <a:rPr lang="zh-CN" altLang="en-US" dirty="0">
                <a:solidFill>
                  <a:schemeClr val="bg1"/>
                </a:solidFill>
              </a:rPr>
              <a:t>添加文本说明内容</a:t>
            </a:r>
            <a:endParaRPr lang="en-US" altLang="zh-CN" dirty="0">
              <a:solidFill>
                <a:schemeClr val="bg1"/>
              </a:solidFill>
            </a:endParaRPr>
          </a:p>
          <a:p>
            <a:pPr>
              <a:lnSpc>
                <a:spcPct val="100000"/>
              </a:lnSpc>
            </a:pPr>
            <a:r>
              <a:rPr lang="zh-CN" altLang="en-US" dirty="0">
                <a:solidFill>
                  <a:schemeClr val="bg1"/>
                </a:solidFill>
              </a:rPr>
              <a:t>添加文本说明内容</a:t>
            </a:r>
          </a:p>
          <a:p>
            <a:pPr>
              <a:lnSpc>
                <a:spcPct val="100000"/>
              </a:lnSpc>
            </a:pPr>
            <a:r>
              <a:rPr lang="zh-CN" altLang="en-US" dirty="0">
                <a:solidFill>
                  <a:schemeClr val="bg1"/>
                </a:solidFill>
              </a:rPr>
              <a:t>添加文本说明内容</a:t>
            </a:r>
          </a:p>
        </p:txBody>
      </p:sp>
      <p:sp>
        <p:nvSpPr>
          <p:cNvPr id="945" name="AutoShape 17"/>
          <p:cNvSpPr>
            <a:spLocks noChangeArrowheads="1"/>
          </p:cNvSpPr>
          <p:nvPr/>
        </p:nvSpPr>
        <p:spPr bwMode="auto">
          <a:xfrm>
            <a:off x="910581" y="3071742"/>
            <a:ext cx="1692052" cy="1213376"/>
          </a:xfrm>
          <a:prstGeom prst="roundRect">
            <a:avLst>
              <a:gd name="adj" fmla="val 13009"/>
            </a:avLst>
          </a:prstGeom>
          <a:solidFill>
            <a:schemeClr val="bg1">
              <a:lumMod val="50000"/>
            </a:schemeClr>
          </a:solidFill>
          <a:ln w="19050" cap="rnd">
            <a:noFill/>
            <a:prstDash val="sysDot"/>
            <a:round/>
            <a:headEnd/>
            <a:tailEnd/>
          </a:ln>
          <a:effectLst/>
        </p:spPr>
        <p:txBody>
          <a:bodyPr/>
          <a:lstStyle/>
          <a:p>
            <a:pPr>
              <a:defRPr/>
            </a:pPr>
            <a:endParaRPr lang="zh-CN" altLang="en-US" sz="1800">
              <a:solidFill>
                <a:schemeClr val="bg1"/>
              </a:solidFill>
              <a:latin typeface="微软雅黑" pitchFamily="34" charset="-122"/>
              <a:ea typeface="微软雅黑" pitchFamily="34" charset="-122"/>
              <a:cs typeface="宋体" charset="0"/>
            </a:endParaRPr>
          </a:p>
        </p:txBody>
      </p:sp>
      <p:sp>
        <p:nvSpPr>
          <p:cNvPr id="946" name="TextBox 57"/>
          <p:cNvSpPr txBox="1">
            <a:spLocks noChangeArrowheads="1"/>
          </p:cNvSpPr>
          <p:nvPr/>
        </p:nvSpPr>
        <p:spPr bwMode="auto">
          <a:xfrm>
            <a:off x="1099496" y="3164609"/>
            <a:ext cx="1240257"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defPPr>
              <a:defRPr lang="zh-CN"/>
            </a:defPPr>
            <a:lvl1pPr eaLnBrk="1" hangingPunct="1">
              <a:defRPr b="1">
                <a:solidFill>
                  <a:srgbClr val="002060"/>
                </a:solidFill>
                <a:latin typeface="微软雅黑" pitchFamily="34" charset="-122"/>
                <a:ea typeface="微软雅黑" pitchFamily="34"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sz="1800" dirty="0">
                <a:solidFill>
                  <a:schemeClr val="bg1"/>
                </a:solidFill>
              </a:rPr>
              <a:t>添加标题</a:t>
            </a:r>
          </a:p>
        </p:txBody>
      </p:sp>
      <p:sp>
        <p:nvSpPr>
          <p:cNvPr id="947" name="TextBox 57"/>
          <p:cNvSpPr txBox="1">
            <a:spLocks noChangeArrowheads="1"/>
          </p:cNvSpPr>
          <p:nvPr/>
        </p:nvSpPr>
        <p:spPr bwMode="auto">
          <a:xfrm>
            <a:off x="1104256" y="3509596"/>
            <a:ext cx="1443038"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pPr>
              <a:lnSpc>
                <a:spcPct val="100000"/>
              </a:lnSpc>
            </a:pPr>
            <a:r>
              <a:rPr lang="zh-CN" altLang="en-US" dirty="0">
                <a:solidFill>
                  <a:schemeClr val="bg1"/>
                </a:solidFill>
              </a:rPr>
              <a:t>添加文本说明内容</a:t>
            </a:r>
            <a:endParaRPr lang="en-US" altLang="zh-CN" dirty="0">
              <a:solidFill>
                <a:schemeClr val="bg1"/>
              </a:solidFill>
            </a:endParaRPr>
          </a:p>
          <a:p>
            <a:pPr>
              <a:lnSpc>
                <a:spcPct val="100000"/>
              </a:lnSpc>
            </a:pPr>
            <a:r>
              <a:rPr lang="zh-CN" altLang="en-US" dirty="0">
                <a:solidFill>
                  <a:schemeClr val="bg1"/>
                </a:solidFill>
              </a:rPr>
              <a:t>添加文本说明内容</a:t>
            </a:r>
          </a:p>
          <a:p>
            <a:pPr>
              <a:lnSpc>
                <a:spcPct val="100000"/>
              </a:lnSpc>
            </a:pPr>
            <a:r>
              <a:rPr lang="zh-CN" altLang="en-US" dirty="0">
                <a:solidFill>
                  <a:schemeClr val="bg1"/>
                </a:solidFill>
              </a:rPr>
              <a:t>添加文本说明内容</a:t>
            </a:r>
          </a:p>
        </p:txBody>
      </p:sp>
      <p:sp>
        <p:nvSpPr>
          <p:cNvPr id="948" name="Line 18"/>
          <p:cNvSpPr>
            <a:spLocks noChangeShapeType="1"/>
          </p:cNvSpPr>
          <p:nvPr/>
        </p:nvSpPr>
        <p:spPr bwMode="auto">
          <a:xfrm flipH="1">
            <a:off x="1072506" y="2804565"/>
            <a:ext cx="1588" cy="522923"/>
          </a:xfrm>
          <a:prstGeom prst="line">
            <a:avLst/>
          </a:prstGeom>
          <a:noFill/>
          <a:ln w="25400">
            <a:solidFill>
              <a:schemeClr val="tx1"/>
            </a:solidFill>
            <a:prstDash val="sysDot"/>
            <a:round/>
            <a:headEnd type="oval" w="med" len="med"/>
            <a:tailEnd type="oval" w="med" len="med"/>
          </a:ln>
          <a:extLst>
            <a:ext uri="{909E8E84-426E-40DD-AFC4-6F175D3DCCD1}">
              <a14:hiddenFill xmlns:a14="http://schemas.microsoft.com/office/drawing/2010/main" xmlns="">
                <a:noFill/>
              </a14:hiddenFill>
            </a:ext>
          </a:extLst>
        </p:spPr>
        <p:txBody>
          <a:bodyPr/>
          <a:lstStyle/>
          <a:p>
            <a:endParaRPr lang="zh-CN" altLang="en-US" sz="1800">
              <a:latin typeface="微软雅黑" pitchFamily="34" charset="-122"/>
              <a:ea typeface="微软雅黑" pitchFamily="34" charset="-122"/>
            </a:endParaRPr>
          </a:p>
        </p:txBody>
      </p:sp>
      <p:grpSp>
        <p:nvGrpSpPr>
          <p:cNvPr id="949" name="Group 138"/>
          <p:cNvGrpSpPr>
            <a:grpSpLocks/>
          </p:cNvGrpSpPr>
          <p:nvPr/>
        </p:nvGrpSpPr>
        <p:grpSpPr bwMode="auto">
          <a:xfrm>
            <a:off x="988523" y="2714554"/>
            <a:ext cx="182211" cy="163934"/>
            <a:chOff x="1661" y="2750"/>
            <a:chExt cx="250" cy="250"/>
          </a:xfrm>
        </p:grpSpPr>
        <p:sp>
          <p:nvSpPr>
            <p:cNvPr id="950" name="Oval 139"/>
            <p:cNvSpPr>
              <a:spLocks noChangeArrowheads="1"/>
            </p:cNvSpPr>
            <p:nvPr/>
          </p:nvSpPr>
          <p:spPr bwMode="auto">
            <a:xfrm>
              <a:off x="1661" y="2750"/>
              <a:ext cx="250" cy="251"/>
            </a:xfrm>
            <a:prstGeom prst="ellipse">
              <a:avLst/>
            </a:prstGeom>
            <a:solidFill>
              <a:schemeClr val="tx1">
                <a:lumMod val="50000"/>
                <a:lumOff val="50000"/>
              </a:schemeClr>
            </a:solidFill>
            <a:ln>
              <a:noFill/>
            </a:ln>
            <a:extLst/>
          </p:spPr>
          <p:txBody>
            <a:bodyPr wrap="none" anchor="ctr"/>
            <a:lstStyle/>
            <a:p>
              <a:pPr algn="ctr">
                <a:defRPr/>
              </a:pPr>
              <a:endParaRPr lang="ko-KR" altLang="en-US" sz="1800">
                <a:latin typeface="微软雅黑" pitchFamily="34" charset="-122"/>
                <a:ea typeface="Malgun Gothic" pitchFamily="34" charset="-127"/>
              </a:endParaRPr>
            </a:p>
          </p:txBody>
        </p:sp>
        <p:sp>
          <p:nvSpPr>
            <p:cNvPr id="951" name="Oval 140"/>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xmlns="" w="101600">
                  <a:solidFill>
                    <a:srgbClr val="000000"/>
                  </a:solidFill>
                  <a:round/>
                  <a:headEnd/>
                  <a:tailEnd/>
                </a14:hiddenLine>
              </a:ext>
            </a:extLst>
          </p:spPr>
          <p:txBody>
            <a:bodyPr wrap="none" anchor="ctr"/>
            <a:lstStyle/>
            <a:p>
              <a:pPr algn="ctr"/>
              <a:endParaRPr lang="ko-KR" altLang="en-US" sz="1800">
                <a:latin typeface="微软雅黑" pitchFamily="34" charset="-122"/>
                <a:ea typeface="Malgun Gothic" pitchFamily="34" charset="-127"/>
              </a:endParaRPr>
            </a:p>
          </p:txBody>
        </p:sp>
      </p:grpSp>
      <p:sp>
        <p:nvSpPr>
          <p:cNvPr id="952" name="AutoShape 5"/>
          <p:cNvSpPr>
            <a:spLocks noChangeArrowheads="1"/>
          </p:cNvSpPr>
          <p:nvPr/>
        </p:nvSpPr>
        <p:spPr bwMode="auto">
          <a:xfrm>
            <a:off x="3438527" y="3081742"/>
            <a:ext cx="1700213" cy="1213377"/>
          </a:xfrm>
          <a:prstGeom prst="roundRect">
            <a:avLst>
              <a:gd name="adj" fmla="val 13009"/>
            </a:avLst>
          </a:prstGeom>
          <a:solidFill>
            <a:srgbClr val="AC0000"/>
          </a:solidFill>
          <a:ln w="19050" cap="rnd">
            <a:noFill/>
            <a:prstDash val="sysDot"/>
            <a:round/>
            <a:headEnd/>
            <a:tailEnd/>
          </a:ln>
          <a:effectLst/>
        </p:spPr>
        <p:txBody>
          <a:bodyPr wrap="none" anchor="ctr"/>
          <a:lstStyle/>
          <a:p>
            <a:endParaRPr lang="zh-CN" altLang="en-US" sz="1800">
              <a:solidFill>
                <a:srgbClr val="595959"/>
              </a:solidFill>
              <a:latin typeface="微软雅黑" pitchFamily="34" charset="-122"/>
              <a:ea typeface="微软雅黑" pitchFamily="34" charset="-122"/>
              <a:cs typeface="宋体" charset="0"/>
            </a:endParaRPr>
          </a:p>
        </p:txBody>
      </p:sp>
      <p:sp>
        <p:nvSpPr>
          <p:cNvPr id="953" name="TextBox 57"/>
          <p:cNvSpPr txBox="1">
            <a:spLocks noChangeArrowheads="1"/>
          </p:cNvSpPr>
          <p:nvPr/>
        </p:nvSpPr>
        <p:spPr bwMode="auto">
          <a:xfrm>
            <a:off x="3581401" y="3163181"/>
            <a:ext cx="1250057"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defPPr>
              <a:defRPr lang="zh-CN"/>
            </a:defPPr>
            <a:lvl1pPr eaLnBrk="1" hangingPunct="1">
              <a:defRPr b="1">
                <a:solidFill>
                  <a:srgbClr val="002060"/>
                </a:solidFill>
                <a:latin typeface="微软雅黑" pitchFamily="34" charset="-122"/>
                <a:ea typeface="微软雅黑" pitchFamily="34"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sz="1800" dirty="0">
                <a:solidFill>
                  <a:schemeClr val="bg1"/>
                </a:solidFill>
              </a:rPr>
              <a:t>添加标题</a:t>
            </a:r>
          </a:p>
        </p:txBody>
      </p:sp>
      <p:sp>
        <p:nvSpPr>
          <p:cNvPr id="954" name="TextBox 57"/>
          <p:cNvSpPr txBox="1">
            <a:spLocks noChangeArrowheads="1"/>
          </p:cNvSpPr>
          <p:nvPr/>
        </p:nvSpPr>
        <p:spPr bwMode="auto">
          <a:xfrm>
            <a:off x="3597079" y="3509596"/>
            <a:ext cx="1541661"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pPr>
              <a:lnSpc>
                <a:spcPct val="100000"/>
              </a:lnSpc>
            </a:pPr>
            <a:r>
              <a:rPr lang="zh-CN" altLang="en-US" dirty="0">
                <a:solidFill>
                  <a:schemeClr val="bg1"/>
                </a:solidFill>
              </a:rPr>
              <a:t>添加文本说明内容</a:t>
            </a:r>
            <a:endParaRPr lang="en-US" altLang="zh-CN" dirty="0">
              <a:solidFill>
                <a:schemeClr val="bg1"/>
              </a:solidFill>
            </a:endParaRPr>
          </a:p>
          <a:p>
            <a:pPr>
              <a:lnSpc>
                <a:spcPct val="100000"/>
              </a:lnSpc>
            </a:pPr>
            <a:r>
              <a:rPr lang="zh-CN" altLang="en-US" dirty="0">
                <a:solidFill>
                  <a:schemeClr val="bg1"/>
                </a:solidFill>
              </a:rPr>
              <a:t>添加文本说明内容</a:t>
            </a:r>
          </a:p>
          <a:p>
            <a:pPr>
              <a:lnSpc>
                <a:spcPct val="100000"/>
              </a:lnSpc>
            </a:pPr>
            <a:r>
              <a:rPr lang="zh-CN" altLang="en-US" dirty="0">
                <a:solidFill>
                  <a:schemeClr val="bg1"/>
                </a:solidFill>
              </a:rPr>
              <a:t>添加文本说明内容</a:t>
            </a:r>
          </a:p>
        </p:txBody>
      </p:sp>
      <p:sp>
        <p:nvSpPr>
          <p:cNvPr id="955" name="Line 18"/>
          <p:cNvSpPr>
            <a:spLocks noChangeShapeType="1"/>
          </p:cNvSpPr>
          <p:nvPr/>
        </p:nvSpPr>
        <p:spPr bwMode="auto">
          <a:xfrm flipH="1">
            <a:off x="3590925" y="2804565"/>
            <a:ext cx="1588" cy="522923"/>
          </a:xfrm>
          <a:prstGeom prst="line">
            <a:avLst/>
          </a:prstGeom>
          <a:noFill/>
          <a:ln w="25400">
            <a:solidFill>
              <a:schemeClr val="tx1"/>
            </a:solidFill>
            <a:prstDash val="sysDot"/>
            <a:round/>
            <a:headEnd type="oval" w="med" len="med"/>
            <a:tailEnd type="oval" w="med" len="med"/>
          </a:ln>
          <a:extLst>
            <a:ext uri="{909E8E84-426E-40DD-AFC4-6F175D3DCCD1}">
              <a14:hiddenFill xmlns:a14="http://schemas.microsoft.com/office/drawing/2010/main" xmlns="">
                <a:noFill/>
              </a14:hiddenFill>
            </a:ext>
          </a:extLst>
        </p:spPr>
        <p:txBody>
          <a:bodyPr/>
          <a:lstStyle/>
          <a:p>
            <a:endParaRPr lang="zh-CN" altLang="en-US" sz="1800">
              <a:latin typeface="微软雅黑" pitchFamily="34" charset="-122"/>
              <a:ea typeface="微软雅黑" pitchFamily="34" charset="-122"/>
            </a:endParaRPr>
          </a:p>
        </p:txBody>
      </p:sp>
      <p:grpSp>
        <p:nvGrpSpPr>
          <p:cNvPr id="956" name="Group 138"/>
          <p:cNvGrpSpPr>
            <a:grpSpLocks/>
          </p:cNvGrpSpPr>
          <p:nvPr/>
        </p:nvGrpSpPr>
        <p:grpSpPr bwMode="auto">
          <a:xfrm>
            <a:off x="3506677" y="2714554"/>
            <a:ext cx="182252" cy="163991"/>
            <a:chOff x="1661" y="2750"/>
            <a:chExt cx="250" cy="250"/>
          </a:xfrm>
        </p:grpSpPr>
        <p:sp>
          <p:nvSpPr>
            <p:cNvPr id="957" name="Oval 139"/>
            <p:cNvSpPr>
              <a:spLocks noChangeArrowheads="1"/>
            </p:cNvSpPr>
            <p:nvPr/>
          </p:nvSpPr>
          <p:spPr bwMode="auto">
            <a:xfrm>
              <a:off x="1661" y="2750"/>
              <a:ext cx="250" cy="250"/>
            </a:xfrm>
            <a:prstGeom prst="ellipse">
              <a:avLst/>
            </a:prstGeom>
            <a:solidFill>
              <a:schemeClr val="accent3">
                <a:lumMod val="60000"/>
                <a:lumOff val="40000"/>
              </a:schemeClr>
            </a:solidFill>
            <a:ln>
              <a:noFill/>
            </a:ln>
            <a:extLst/>
          </p:spPr>
          <p:txBody>
            <a:bodyPr wrap="none" anchor="ctr"/>
            <a:lstStyle/>
            <a:p>
              <a:pPr algn="ctr">
                <a:defRPr/>
              </a:pPr>
              <a:endParaRPr lang="ko-KR" altLang="en-US" sz="1800">
                <a:latin typeface="微软雅黑" pitchFamily="34" charset="-122"/>
                <a:ea typeface="Malgun Gothic" pitchFamily="34" charset="-127"/>
              </a:endParaRPr>
            </a:p>
          </p:txBody>
        </p:sp>
        <p:sp>
          <p:nvSpPr>
            <p:cNvPr id="958" name="Oval 140"/>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xmlns="" w="101600">
                  <a:solidFill>
                    <a:srgbClr val="000000"/>
                  </a:solidFill>
                  <a:round/>
                  <a:headEnd/>
                  <a:tailEnd/>
                </a14:hiddenLine>
              </a:ext>
            </a:extLst>
          </p:spPr>
          <p:txBody>
            <a:bodyPr wrap="none" anchor="ctr"/>
            <a:lstStyle/>
            <a:p>
              <a:pPr algn="ctr"/>
              <a:endParaRPr lang="ko-KR" altLang="en-US" sz="1800">
                <a:latin typeface="微软雅黑" pitchFamily="34" charset="-122"/>
                <a:ea typeface="Malgun Gothic" pitchFamily="34" charset="-127"/>
              </a:endParaRPr>
            </a:p>
          </p:txBody>
        </p:sp>
      </p:grpSp>
      <p:sp>
        <p:nvSpPr>
          <p:cNvPr id="959" name="AutoShape 2"/>
          <p:cNvSpPr>
            <a:spLocks noChangeArrowheads="1"/>
          </p:cNvSpPr>
          <p:nvPr/>
        </p:nvSpPr>
        <p:spPr bwMode="auto">
          <a:xfrm>
            <a:off x="4079875" y="1187220"/>
            <a:ext cx="1619250" cy="1351598"/>
          </a:xfrm>
          <a:prstGeom prst="roundRect">
            <a:avLst>
              <a:gd name="adj" fmla="val 13009"/>
            </a:avLst>
          </a:prstGeom>
          <a:solidFill>
            <a:srgbClr val="FFAFAF"/>
          </a:solidFill>
          <a:ln w="19050" cap="rnd">
            <a:noFill/>
            <a:prstDash val="sysDot"/>
            <a:round/>
            <a:headEnd/>
            <a:tailEnd/>
          </a:ln>
          <a:effectLst/>
        </p:spPr>
        <p:txBody>
          <a:bodyPr/>
          <a:lstStyle/>
          <a:p>
            <a:endParaRPr lang="zh-CN" altLang="en-US" sz="1800">
              <a:latin typeface="微软雅黑" pitchFamily="34" charset="-122"/>
              <a:ea typeface="微软雅黑" pitchFamily="34" charset="-122"/>
              <a:cs typeface="宋体" charset="0"/>
            </a:endParaRPr>
          </a:p>
        </p:txBody>
      </p:sp>
      <p:sp>
        <p:nvSpPr>
          <p:cNvPr id="960" name="TextBox 57"/>
          <p:cNvSpPr txBox="1">
            <a:spLocks noChangeArrowheads="1"/>
          </p:cNvSpPr>
          <p:nvPr/>
        </p:nvSpPr>
        <p:spPr bwMode="auto">
          <a:xfrm>
            <a:off x="4258692" y="1247227"/>
            <a:ext cx="1281112"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800" dirty="0">
                <a:solidFill>
                  <a:schemeClr val="bg1"/>
                </a:solidFill>
                <a:latin typeface="微软雅黑" pitchFamily="34" charset="-122"/>
                <a:ea typeface="微软雅黑" pitchFamily="34" charset="-122"/>
              </a:rPr>
              <a:t>添加</a:t>
            </a:r>
            <a:r>
              <a:rPr lang="zh-CN" altLang="en-US" sz="1800" b="1" dirty="0">
                <a:solidFill>
                  <a:schemeClr val="bg1"/>
                </a:solidFill>
                <a:latin typeface="微软雅黑" pitchFamily="34" charset="-122"/>
                <a:ea typeface="微软雅黑" pitchFamily="34" charset="-122"/>
              </a:rPr>
              <a:t>标题</a:t>
            </a:r>
          </a:p>
        </p:txBody>
      </p:sp>
      <p:sp>
        <p:nvSpPr>
          <p:cNvPr id="961" name="TextBox 57"/>
          <p:cNvSpPr txBox="1">
            <a:spLocks noChangeArrowheads="1"/>
          </p:cNvSpPr>
          <p:nvPr/>
        </p:nvSpPr>
        <p:spPr bwMode="auto">
          <a:xfrm>
            <a:off x="4260280" y="1635646"/>
            <a:ext cx="1565275"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tabLst>
                <a:tab pos="101600" algn="l"/>
              </a:tabLst>
              <a:defRPr>
                <a:solidFill>
                  <a:schemeClr val="tx1"/>
                </a:solidFill>
                <a:latin typeface="Calibri" pitchFamily="34" charset="0"/>
                <a:ea typeface="宋体" pitchFamily="2" charset="-122"/>
              </a:defRPr>
            </a:lvl1pPr>
            <a:lvl2pPr marL="742950" indent="-285750" eaLnBrk="0" hangingPunct="0">
              <a:tabLst>
                <a:tab pos="101600" algn="l"/>
              </a:tabLst>
              <a:defRPr>
                <a:solidFill>
                  <a:schemeClr val="tx1"/>
                </a:solidFill>
                <a:latin typeface="Calibri" pitchFamily="34" charset="0"/>
                <a:ea typeface="宋体" pitchFamily="2" charset="-122"/>
              </a:defRPr>
            </a:lvl2pPr>
            <a:lvl3pPr marL="1143000" indent="-228600" eaLnBrk="0" hangingPunct="0">
              <a:tabLst>
                <a:tab pos="101600" algn="l"/>
              </a:tabLst>
              <a:defRPr>
                <a:solidFill>
                  <a:schemeClr val="tx1"/>
                </a:solidFill>
                <a:latin typeface="Calibri" pitchFamily="34" charset="0"/>
                <a:ea typeface="宋体" pitchFamily="2" charset="-122"/>
              </a:defRPr>
            </a:lvl3pPr>
            <a:lvl4pPr marL="1600200" indent="-228600" eaLnBrk="0" hangingPunct="0">
              <a:tabLst>
                <a:tab pos="101600" algn="l"/>
              </a:tabLst>
              <a:defRPr>
                <a:solidFill>
                  <a:schemeClr val="tx1"/>
                </a:solidFill>
                <a:latin typeface="Calibri" pitchFamily="34" charset="0"/>
                <a:ea typeface="宋体" pitchFamily="2" charset="-122"/>
              </a:defRPr>
            </a:lvl4pPr>
            <a:lvl5pPr marL="2057400" indent="-228600" eaLnBrk="0" hangingPunct="0">
              <a:tabLst>
                <a:tab pos="101600" algn="l"/>
              </a:tabLst>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9pPr>
          </a:lstStyle>
          <a:p>
            <a:r>
              <a:rPr lang="zh-CN" altLang="en-US" sz="1200" b="1" dirty="0">
                <a:solidFill>
                  <a:schemeClr val="bg1"/>
                </a:solidFill>
                <a:latin typeface="微软雅黑" pitchFamily="34" charset="-122"/>
                <a:ea typeface="微软雅黑" pitchFamily="34" charset="-122"/>
              </a:rPr>
              <a:t>添加文本说明内容</a:t>
            </a:r>
            <a:endParaRPr lang="en-US" altLang="zh-CN" sz="1200" b="1" dirty="0">
              <a:solidFill>
                <a:schemeClr val="bg1"/>
              </a:solidFill>
              <a:latin typeface="微软雅黑" pitchFamily="34" charset="-122"/>
              <a:ea typeface="微软雅黑" pitchFamily="34" charset="-122"/>
            </a:endParaRPr>
          </a:p>
          <a:p>
            <a:r>
              <a:rPr lang="zh-CN" altLang="en-US" sz="1200" b="1" dirty="0">
                <a:solidFill>
                  <a:schemeClr val="bg1"/>
                </a:solidFill>
                <a:latin typeface="微软雅黑" pitchFamily="34" charset="-122"/>
                <a:ea typeface="微软雅黑" pitchFamily="34" charset="-122"/>
              </a:rPr>
              <a:t>添加文本说明内容</a:t>
            </a:r>
          </a:p>
          <a:p>
            <a:r>
              <a:rPr lang="zh-CN" altLang="en-US" sz="1200" b="1" dirty="0">
                <a:solidFill>
                  <a:schemeClr val="bg1"/>
                </a:solidFill>
                <a:latin typeface="微软雅黑" pitchFamily="34" charset="-122"/>
                <a:ea typeface="微软雅黑" pitchFamily="34" charset="-122"/>
              </a:rPr>
              <a:t>添加文本说明内容</a:t>
            </a:r>
          </a:p>
        </p:txBody>
      </p:sp>
      <p:sp>
        <p:nvSpPr>
          <p:cNvPr id="962" name="Line 16"/>
          <p:cNvSpPr>
            <a:spLocks noChangeShapeType="1"/>
          </p:cNvSpPr>
          <p:nvPr/>
        </p:nvSpPr>
        <p:spPr bwMode="auto">
          <a:xfrm flipH="1">
            <a:off x="4238625" y="1345811"/>
            <a:ext cx="0" cy="1453038"/>
          </a:xfrm>
          <a:prstGeom prst="line">
            <a:avLst/>
          </a:prstGeom>
          <a:noFill/>
          <a:ln w="25400">
            <a:solidFill>
              <a:schemeClr val="tx1"/>
            </a:solidFill>
            <a:prstDash val="sysDot"/>
            <a:round/>
            <a:headEnd type="oval" w="med" len="med"/>
            <a:tailEnd type="oval" w="med" len="med"/>
          </a:ln>
          <a:extLst>
            <a:ext uri="{909E8E84-426E-40DD-AFC4-6F175D3DCCD1}">
              <a14:hiddenFill xmlns:a14="http://schemas.microsoft.com/office/drawing/2010/main" xmlns="">
                <a:noFill/>
              </a14:hiddenFill>
            </a:ext>
          </a:extLst>
        </p:spPr>
        <p:txBody>
          <a:bodyPr/>
          <a:lstStyle/>
          <a:p>
            <a:endParaRPr lang="zh-CN" altLang="en-US" sz="1800">
              <a:latin typeface="微软雅黑" pitchFamily="34" charset="-122"/>
              <a:ea typeface="微软雅黑" pitchFamily="34" charset="-122"/>
            </a:endParaRPr>
          </a:p>
        </p:txBody>
      </p:sp>
      <p:grpSp>
        <p:nvGrpSpPr>
          <p:cNvPr id="963" name="Group 138"/>
          <p:cNvGrpSpPr>
            <a:grpSpLocks/>
          </p:cNvGrpSpPr>
          <p:nvPr/>
        </p:nvGrpSpPr>
        <p:grpSpPr bwMode="auto">
          <a:xfrm>
            <a:off x="4143338" y="2717822"/>
            <a:ext cx="182151" cy="163895"/>
            <a:chOff x="1661" y="2750"/>
            <a:chExt cx="250" cy="250"/>
          </a:xfrm>
        </p:grpSpPr>
        <p:sp>
          <p:nvSpPr>
            <p:cNvPr id="964" name="Oval 139"/>
            <p:cNvSpPr>
              <a:spLocks noChangeArrowheads="1"/>
            </p:cNvSpPr>
            <p:nvPr/>
          </p:nvSpPr>
          <p:spPr bwMode="auto">
            <a:xfrm>
              <a:off x="1661" y="2750"/>
              <a:ext cx="250" cy="250"/>
            </a:xfrm>
            <a:prstGeom prst="ellipse">
              <a:avLst/>
            </a:prstGeom>
            <a:solidFill>
              <a:srgbClr val="93CDDD"/>
            </a:solidFill>
            <a:ln>
              <a:noFill/>
            </a:ln>
            <a:extLst>
              <a:ext uri="{91240B29-F687-4F45-9708-019B960494DF}">
                <a14:hiddenLine xmlns:a14="http://schemas.microsoft.com/office/drawing/2010/main" xmlns="" w="101600">
                  <a:solidFill>
                    <a:srgbClr val="000000"/>
                  </a:solidFill>
                  <a:round/>
                  <a:headEnd/>
                  <a:tailEnd/>
                </a14:hiddenLine>
              </a:ext>
            </a:extLst>
          </p:spPr>
          <p:txBody>
            <a:bodyPr wrap="none" anchor="ctr"/>
            <a:lstStyle/>
            <a:p>
              <a:pPr algn="ctr"/>
              <a:endParaRPr lang="ko-KR" altLang="en-US" sz="1800">
                <a:latin typeface="微软雅黑" pitchFamily="34" charset="-122"/>
                <a:ea typeface="Malgun Gothic" pitchFamily="34" charset="-127"/>
              </a:endParaRPr>
            </a:p>
          </p:txBody>
        </p:sp>
        <p:sp>
          <p:nvSpPr>
            <p:cNvPr id="965" name="Oval 140"/>
            <p:cNvSpPr>
              <a:spLocks noChangeArrowheads="1"/>
            </p:cNvSpPr>
            <p:nvPr/>
          </p:nvSpPr>
          <p:spPr bwMode="auto">
            <a:xfrm>
              <a:off x="1729" y="2818"/>
              <a:ext cx="114" cy="114"/>
            </a:xfrm>
            <a:prstGeom prst="ellipse">
              <a:avLst/>
            </a:prstGeom>
            <a:solidFill>
              <a:schemeClr val="bg1"/>
            </a:solidFill>
            <a:ln>
              <a:noFill/>
            </a:ln>
            <a:extLst>
              <a:ext uri="{91240B29-F687-4F45-9708-019B960494DF}">
                <a14:hiddenLine xmlns:a14="http://schemas.microsoft.com/office/drawing/2010/main" xmlns="" w="101600">
                  <a:solidFill>
                    <a:srgbClr val="000000"/>
                  </a:solidFill>
                  <a:round/>
                  <a:headEnd/>
                  <a:tailEnd/>
                </a14:hiddenLine>
              </a:ext>
            </a:extLst>
          </p:spPr>
          <p:txBody>
            <a:bodyPr wrap="none" anchor="ctr"/>
            <a:lstStyle/>
            <a:p>
              <a:pPr algn="ctr"/>
              <a:endParaRPr lang="ko-KR" altLang="en-US" sz="1800">
                <a:latin typeface="微软雅黑" pitchFamily="34" charset="-122"/>
                <a:ea typeface="Malgun Gothic" pitchFamily="34" charset="-127"/>
              </a:endParaRPr>
            </a:p>
          </p:txBody>
        </p:sp>
      </p:grpSp>
      <p:sp>
        <p:nvSpPr>
          <p:cNvPr id="966" name="AutoShape 6"/>
          <p:cNvSpPr>
            <a:spLocks noChangeArrowheads="1"/>
          </p:cNvSpPr>
          <p:nvPr/>
        </p:nvSpPr>
        <p:spPr bwMode="auto">
          <a:xfrm>
            <a:off x="5678489" y="3071742"/>
            <a:ext cx="1681162" cy="1213376"/>
          </a:xfrm>
          <a:prstGeom prst="roundRect">
            <a:avLst>
              <a:gd name="adj" fmla="val 13009"/>
            </a:avLst>
          </a:prstGeom>
          <a:solidFill>
            <a:srgbClr val="FFAFAF"/>
          </a:solidFill>
          <a:ln w="19050" cap="rnd">
            <a:noFill/>
            <a:prstDash val="sysDot"/>
            <a:round/>
            <a:headEnd/>
            <a:tailEnd/>
          </a:ln>
          <a:effectLst/>
        </p:spPr>
        <p:txBody>
          <a:bodyPr/>
          <a:lstStyle/>
          <a:p>
            <a:endParaRPr lang="zh-CN" altLang="en-US" sz="1800">
              <a:latin typeface="微软雅黑" pitchFamily="34" charset="-122"/>
              <a:ea typeface="微软雅黑" pitchFamily="34" charset="-122"/>
              <a:cs typeface="宋体" charset="0"/>
            </a:endParaRPr>
          </a:p>
        </p:txBody>
      </p:sp>
      <p:sp>
        <p:nvSpPr>
          <p:cNvPr id="967" name="Line 7"/>
          <p:cNvSpPr>
            <a:spLocks noChangeShapeType="1"/>
          </p:cNvSpPr>
          <p:nvPr/>
        </p:nvSpPr>
        <p:spPr bwMode="auto">
          <a:xfrm flipH="1">
            <a:off x="5815015" y="2804565"/>
            <a:ext cx="3175" cy="522923"/>
          </a:xfrm>
          <a:prstGeom prst="line">
            <a:avLst/>
          </a:prstGeom>
          <a:noFill/>
          <a:ln w="25400">
            <a:solidFill>
              <a:schemeClr val="tx1"/>
            </a:solidFill>
            <a:prstDash val="sysDot"/>
            <a:round/>
            <a:headEnd type="oval" w="med" len="med"/>
            <a:tailEnd type="oval" w="med" len="med"/>
          </a:ln>
          <a:effectLst/>
          <a:extLst/>
        </p:spPr>
        <p:txBody>
          <a:bodyPr/>
          <a:lstStyle/>
          <a:p>
            <a:pPr>
              <a:defRPr/>
            </a:pPr>
            <a:endParaRPr lang="zh-CN" altLang="en-US" sz="1800">
              <a:latin typeface="微软雅黑" pitchFamily="34" charset="-122"/>
              <a:ea typeface="微软雅黑" pitchFamily="34" charset="-122"/>
              <a:cs typeface="宋体" charset="0"/>
            </a:endParaRPr>
          </a:p>
        </p:txBody>
      </p:sp>
      <p:grpSp>
        <p:nvGrpSpPr>
          <p:cNvPr id="968" name="Group 138"/>
          <p:cNvGrpSpPr>
            <a:grpSpLocks/>
          </p:cNvGrpSpPr>
          <p:nvPr/>
        </p:nvGrpSpPr>
        <p:grpSpPr bwMode="auto">
          <a:xfrm>
            <a:off x="5731713" y="2717411"/>
            <a:ext cx="182144" cy="163971"/>
            <a:chOff x="1661" y="2750"/>
            <a:chExt cx="250" cy="250"/>
          </a:xfrm>
        </p:grpSpPr>
        <p:sp>
          <p:nvSpPr>
            <p:cNvPr id="969" name="Oval 139"/>
            <p:cNvSpPr>
              <a:spLocks noChangeArrowheads="1"/>
            </p:cNvSpPr>
            <p:nvPr/>
          </p:nvSpPr>
          <p:spPr bwMode="auto">
            <a:xfrm>
              <a:off x="1661" y="2750"/>
              <a:ext cx="250" cy="250"/>
            </a:xfrm>
            <a:prstGeom prst="ellipse">
              <a:avLst/>
            </a:prstGeom>
            <a:solidFill>
              <a:srgbClr val="95B3D7"/>
            </a:solidFill>
            <a:ln>
              <a:noFill/>
            </a:ln>
            <a:extLst>
              <a:ext uri="{91240B29-F687-4F45-9708-019B960494DF}">
                <a14:hiddenLine xmlns:a14="http://schemas.microsoft.com/office/drawing/2010/main" xmlns="" w="101600">
                  <a:solidFill>
                    <a:srgbClr val="000000"/>
                  </a:solidFill>
                  <a:round/>
                  <a:headEnd/>
                  <a:tailEnd/>
                </a14:hiddenLine>
              </a:ext>
            </a:extLst>
          </p:spPr>
          <p:txBody>
            <a:bodyPr wrap="none" anchor="ctr"/>
            <a:lstStyle/>
            <a:p>
              <a:pPr algn="ctr"/>
              <a:endParaRPr lang="ko-KR" altLang="en-US" sz="1800">
                <a:latin typeface="微软雅黑" pitchFamily="34" charset="-122"/>
                <a:ea typeface="Malgun Gothic" pitchFamily="34" charset="-127"/>
              </a:endParaRPr>
            </a:p>
          </p:txBody>
        </p:sp>
        <p:sp>
          <p:nvSpPr>
            <p:cNvPr id="970" name="Oval 140"/>
            <p:cNvSpPr>
              <a:spLocks noChangeArrowheads="1"/>
            </p:cNvSpPr>
            <p:nvPr/>
          </p:nvSpPr>
          <p:spPr bwMode="auto">
            <a:xfrm>
              <a:off x="1729" y="2818"/>
              <a:ext cx="114" cy="114"/>
            </a:xfrm>
            <a:prstGeom prst="ellipse">
              <a:avLst/>
            </a:prstGeom>
            <a:solidFill>
              <a:schemeClr val="bg1"/>
            </a:solidFill>
            <a:ln>
              <a:noFill/>
            </a:ln>
            <a:extLst>
              <a:ext uri="{91240B29-F687-4F45-9708-019B960494DF}">
                <a14:hiddenLine xmlns:a14="http://schemas.microsoft.com/office/drawing/2010/main" xmlns="" w="101600">
                  <a:solidFill>
                    <a:srgbClr val="000000"/>
                  </a:solidFill>
                  <a:round/>
                  <a:headEnd/>
                  <a:tailEnd/>
                </a14:hiddenLine>
              </a:ext>
            </a:extLst>
          </p:spPr>
          <p:txBody>
            <a:bodyPr wrap="none" anchor="ctr"/>
            <a:lstStyle/>
            <a:p>
              <a:pPr algn="ctr"/>
              <a:endParaRPr lang="ko-KR" altLang="en-US" sz="1800">
                <a:latin typeface="微软雅黑" pitchFamily="34" charset="-122"/>
                <a:ea typeface="Malgun Gothic" pitchFamily="34" charset="-127"/>
              </a:endParaRPr>
            </a:p>
          </p:txBody>
        </p:sp>
      </p:grpSp>
      <p:sp>
        <p:nvSpPr>
          <p:cNvPr id="971" name="TextBox 57"/>
          <p:cNvSpPr txBox="1">
            <a:spLocks noChangeArrowheads="1"/>
          </p:cNvSpPr>
          <p:nvPr/>
        </p:nvSpPr>
        <p:spPr bwMode="auto">
          <a:xfrm>
            <a:off x="5859465" y="3173182"/>
            <a:ext cx="1160807"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defPPr>
              <a:defRPr lang="zh-CN"/>
            </a:defPPr>
            <a:lvl1pPr eaLnBrk="1" hangingPunct="1">
              <a:defRPr b="1">
                <a:solidFill>
                  <a:srgbClr val="002060"/>
                </a:solidFill>
                <a:latin typeface="微软雅黑" pitchFamily="34" charset="-122"/>
                <a:ea typeface="微软雅黑" pitchFamily="34"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sz="1800" dirty="0">
                <a:solidFill>
                  <a:schemeClr val="bg1"/>
                </a:solidFill>
              </a:rPr>
              <a:t>添加标题</a:t>
            </a:r>
          </a:p>
        </p:txBody>
      </p:sp>
      <p:sp>
        <p:nvSpPr>
          <p:cNvPr id="972" name="TextBox 57"/>
          <p:cNvSpPr txBox="1">
            <a:spLocks noChangeArrowheads="1"/>
          </p:cNvSpPr>
          <p:nvPr/>
        </p:nvSpPr>
        <p:spPr bwMode="auto">
          <a:xfrm>
            <a:off x="5876927" y="3509596"/>
            <a:ext cx="1414463"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pPr>
              <a:lnSpc>
                <a:spcPct val="100000"/>
              </a:lnSpc>
            </a:pPr>
            <a:r>
              <a:rPr lang="zh-CN" altLang="en-US" dirty="0">
                <a:solidFill>
                  <a:schemeClr val="bg1"/>
                </a:solidFill>
              </a:rPr>
              <a:t>添加文本说明内容</a:t>
            </a:r>
            <a:endParaRPr lang="en-US" altLang="zh-CN" dirty="0">
              <a:solidFill>
                <a:schemeClr val="bg1"/>
              </a:solidFill>
            </a:endParaRPr>
          </a:p>
          <a:p>
            <a:pPr>
              <a:lnSpc>
                <a:spcPct val="100000"/>
              </a:lnSpc>
            </a:pPr>
            <a:r>
              <a:rPr lang="zh-CN" altLang="en-US" dirty="0">
                <a:solidFill>
                  <a:schemeClr val="bg1"/>
                </a:solidFill>
              </a:rPr>
              <a:t>添加文本说明内容</a:t>
            </a:r>
          </a:p>
          <a:p>
            <a:pPr>
              <a:lnSpc>
                <a:spcPct val="100000"/>
              </a:lnSpc>
            </a:pPr>
            <a:r>
              <a:rPr lang="zh-CN" altLang="en-US" dirty="0">
                <a:solidFill>
                  <a:schemeClr val="bg1"/>
                </a:solidFill>
              </a:rPr>
              <a:t>添加文本说明内容</a:t>
            </a:r>
          </a:p>
        </p:txBody>
      </p:sp>
      <p:sp>
        <p:nvSpPr>
          <p:cNvPr id="973" name="AutoShape 4"/>
          <p:cNvSpPr>
            <a:spLocks noChangeArrowheads="1"/>
          </p:cNvSpPr>
          <p:nvPr/>
        </p:nvSpPr>
        <p:spPr bwMode="auto">
          <a:xfrm>
            <a:off x="6456363" y="1186513"/>
            <a:ext cx="1619250" cy="1352354"/>
          </a:xfrm>
          <a:prstGeom prst="roundRect">
            <a:avLst>
              <a:gd name="adj" fmla="val 13009"/>
            </a:avLst>
          </a:prstGeom>
          <a:solidFill>
            <a:schemeClr val="bg1">
              <a:lumMod val="65000"/>
            </a:schemeClr>
          </a:solidFill>
          <a:ln w="19050" cap="rnd">
            <a:noFill/>
            <a:prstDash val="sysDot"/>
            <a:round/>
            <a:headEnd/>
            <a:tailEnd/>
          </a:ln>
          <a:effectLst/>
        </p:spPr>
        <p:txBody>
          <a:bodyPr wrap="none" anchor="ctr"/>
          <a:lstStyle/>
          <a:p>
            <a:endParaRPr lang="zh-CN" altLang="en-US" sz="1800">
              <a:solidFill>
                <a:srgbClr val="595959"/>
              </a:solidFill>
              <a:latin typeface="微软雅黑" pitchFamily="34" charset="-122"/>
              <a:ea typeface="微软雅黑" pitchFamily="34" charset="-122"/>
              <a:cs typeface="宋体" charset="0"/>
            </a:endParaRPr>
          </a:p>
        </p:txBody>
      </p:sp>
      <p:sp>
        <p:nvSpPr>
          <p:cNvPr id="974" name="Line 14"/>
          <p:cNvSpPr>
            <a:spLocks noChangeShapeType="1"/>
          </p:cNvSpPr>
          <p:nvPr/>
        </p:nvSpPr>
        <p:spPr bwMode="auto">
          <a:xfrm flipH="1">
            <a:off x="6607175" y="1372957"/>
            <a:ext cx="0" cy="1425893"/>
          </a:xfrm>
          <a:prstGeom prst="line">
            <a:avLst/>
          </a:prstGeom>
          <a:noFill/>
          <a:ln w="25400">
            <a:solidFill>
              <a:schemeClr val="tx1"/>
            </a:solidFill>
            <a:prstDash val="sysDot"/>
            <a:round/>
            <a:headEnd type="oval" w="med" len="med"/>
            <a:tailEnd type="oval" w="med" len="med"/>
          </a:ln>
          <a:extLst>
            <a:ext uri="{909E8E84-426E-40DD-AFC4-6F175D3DCCD1}">
              <a14:hiddenFill xmlns:a14="http://schemas.microsoft.com/office/drawing/2010/main" xmlns="">
                <a:noFill/>
              </a14:hiddenFill>
            </a:ext>
          </a:extLst>
        </p:spPr>
        <p:txBody>
          <a:bodyPr/>
          <a:lstStyle/>
          <a:p>
            <a:endParaRPr lang="zh-CN" altLang="en-US" sz="1800">
              <a:latin typeface="微软雅黑" pitchFamily="34" charset="-122"/>
              <a:ea typeface="微软雅黑" pitchFamily="34" charset="-122"/>
            </a:endParaRPr>
          </a:p>
        </p:txBody>
      </p:sp>
      <p:grpSp>
        <p:nvGrpSpPr>
          <p:cNvPr id="975" name="Group 138"/>
          <p:cNvGrpSpPr>
            <a:grpSpLocks/>
          </p:cNvGrpSpPr>
          <p:nvPr/>
        </p:nvGrpSpPr>
        <p:grpSpPr bwMode="auto">
          <a:xfrm>
            <a:off x="6523784" y="2720711"/>
            <a:ext cx="182151" cy="163863"/>
            <a:chOff x="1661" y="2750"/>
            <a:chExt cx="250" cy="250"/>
          </a:xfrm>
        </p:grpSpPr>
        <p:sp>
          <p:nvSpPr>
            <p:cNvPr id="976" name="Oval 139"/>
            <p:cNvSpPr>
              <a:spLocks noChangeArrowheads="1"/>
            </p:cNvSpPr>
            <p:nvPr/>
          </p:nvSpPr>
          <p:spPr bwMode="auto">
            <a:xfrm>
              <a:off x="1660" y="2749"/>
              <a:ext cx="251" cy="251"/>
            </a:xfrm>
            <a:prstGeom prst="ellipse">
              <a:avLst/>
            </a:prstGeom>
            <a:solidFill>
              <a:schemeClr val="accent4">
                <a:lumMod val="60000"/>
                <a:lumOff val="40000"/>
              </a:schemeClr>
            </a:solidFill>
            <a:ln>
              <a:noFill/>
            </a:ln>
            <a:extLst/>
          </p:spPr>
          <p:txBody>
            <a:bodyPr wrap="none" anchor="ctr"/>
            <a:lstStyle/>
            <a:p>
              <a:pPr algn="ctr">
                <a:defRPr/>
              </a:pPr>
              <a:endParaRPr lang="ko-KR" altLang="en-US" sz="1800">
                <a:latin typeface="微软雅黑" pitchFamily="34" charset="-122"/>
                <a:ea typeface="Malgun Gothic" pitchFamily="34" charset="-127"/>
              </a:endParaRPr>
            </a:p>
          </p:txBody>
        </p:sp>
        <p:sp>
          <p:nvSpPr>
            <p:cNvPr id="977" name="Oval 140"/>
            <p:cNvSpPr>
              <a:spLocks noChangeArrowheads="1"/>
            </p:cNvSpPr>
            <p:nvPr/>
          </p:nvSpPr>
          <p:spPr bwMode="auto">
            <a:xfrm>
              <a:off x="1729" y="2818"/>
              <a:ext cx="114" cy="114"/>
            </a:xfrm>
            <a:prstGeom prst="ellipse">
              <a:avLst/>
            </a:prstGeom>
            <a:solidFill>
              <a:schemeClr val="bg1"/>
            </a:solidFill>
            <a:ln>
              <a:noFill/>
            </a:ln>
            <a:extLst>
              <a:ext uri="{91240B29-F687-4F45-9708-019B960494DF}">
                <a14:hiddenLine xmlns:a14="http://schemas.microsoft.com/office/drawing/2010/main" xmlns="" w="101600">
                  <a:solidFill>
                    <a:srgbClr val="000000"/>
                  </a:solidFill>
                  <a:round/>
                  <a:headEnd/>
                  <a:tailEnd/>
                </a14:hiddenLine>
              </a:ext>
            </a:extLst>
          </p:spPr>
          <p:txBody>
            <a:bodyPr wrap="none" anchor="ctr"/>
            <a:lstStyle/>
            <a:p>
              <a:pPr algn="ctr"/>
              <a:endParaRPr lang="ko-KR" altLang="en-US" sz="1800">
                <a:latin typeface="微软雅黑" pitchFamily="34" charset="-122"/>
                <a:ea typeface="Malgun Gothic" pitchFamily="34" charset="-127"/>
              </a:endParaRPr>
            </a:p>
          </p:txBody>
        </p:sp>
      </p:grpSp>
      <p:sp>
        <p:nvSpPr>
          <p:cNvPr id="978" name="TextBox 57"/>
          <p:cNvSpPr txBox="1">
            <a:spLocks noChangeArrowheads="1"/>
          </p:cNvSpPr>
          <p:nvPr/>
        </p:nvSpPr>
        <p:spPr bwMode="auto">
          <a:xfrm>
            <a:off x="6643690" y="1247227"/>
            <a:ext cx="1431925"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800" b="1" dirty="0">
                <a:solidFill>
                  <a:schemeClr val="bg1"/>
                </a:solidFill>
                <a:latin typeface="微软雅黑" pitchFamily="34" charset="-122"/>
                <a:ea typeface="微软雅黑" pitchFamily="34" charset="-122"/>
              </a:rPr>
              <a:t>添加标题</a:t>
            </a:r>
          </a:p>
        </p:txBody>
      </p:sp>
      <p:sp>
        <p:nvSpPr>
          <p:cNvPr id="979" name="TextBox 57"/>
          <p:cNvSpPr txBox="1">
            <a:spLocks noChangeArrowheads="1"/>
          </p:cNvSpPr>
          <p:nvPr/>
        </p:nvSpPr>
        <p:spPr bwMode="auto">
          <a:xfrm>
            <a:off x="6643690" y="1668507"/>
            <a:ext cx="1431925"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tabLst>
                <a:tab pos="101600" algn="l"/>
              </a:tabLst>
              <a:defRPr>
                <a:solidFill>
                  <a:schemeClr val="tx1"/>
                </a:solidFill>
                <a:latin typeface="Calibri" pitchFamily="34" charset="0"/>
                <a:ea typeface="宋体" pitchFamily="2" charset="-122"/>
              </a:defRPr>
            </a:lvl1pPr>
            <a:lvl2pPr marL="742950" indent="-285750" eaLnBrk="0" hangingPunct="0">
              <a:tabLst>
                <a:tab pos="101600" algn="l"/>
              </a:tabLst>
              <a:defRPr>
                <a:solidFill>
                  <a:schemeClr val="tx1"/>
                </a:solidFill>
                <a:latin typeface="Calibri" pitchFamily="34" charset="0"/>
                <a:ea typeface="宋体" pitchFamily="2" charset="-122"/>
              </a:defRPr>
            </a:lvl2pPr>
            <a:lvl3pPr marL="1143000" indent="-228600" eaLnBrk="0" hangingPunct="0">
              <a:tabLst>
                <a:tab pos="101600" algn="l"/>
              </a:tabLst>
              <a:defRPr>
                <a:solidFill>
                  <a:schemeClr val="tx1"/>
                </a:solidFill>
                <a:latin typeface="Calibri" pitchFamily="34" charset="0"/>
                <a:ea typeface="宋体" pitchFamily="2" charset="-122"/>
              </a:defRPr>
            </a:lvl3pPr>
            <a:lvl4pPr marL="1600200" indent="-228600" eaLnBrk="0" hangingPunct="0">
              <a:tabLst>
                <a:tab pos="101600" algn="l"/>
              </a:tabLst>
              <a:defRPr>
                <a:solidFill>
                  <a:schemeClr val="tx1"/>
                </a:solidFill>
                <a:latin typeface="Calibri" pitchFamily="34" charset="0"/>
                <a:ea typeface="宋体" pitchFamily="2" charset="-122"/>
              </a:defRPr>
            </a:lvl4pPr>
            <a:lvl5pPr marL="2057400" indent="-228600" eaLnBrk="0" hangingPunct="0">
              <a:tabLst>
                <a:tab pos="101600" algn="l"/>
              </a:tabLst>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9pPr>
          </a:lstStyle>
          <a:p>
            <a:r>
              <a:rPr lang="zh-CN" altLang="en-US" sz="1200" b="1" dirty="0">
                <a:solidFill>
                  <a:schemeClr val="bg1"/>
                </a:solidFill>
                <a:latin typeface="微软雅黑" pitchFamily="34" charset="-122"/>
                <a:ea typeface="微软雅黑" pitchFamily="34" charset="-122"/>
              </a:rPr>
              <a:t>添加文本说明内容</a:t>
            </a:r>
            <a:endParaRPr lang="en-US" altLang="zh-CN" sz="1200" b="1" dirty="0">
              <a:solidFill>
                <a:schemeClr val="bg1"/>
              </a:solidFill>
              <a:latin typeface="微软雅黑" pitchFamily="34" charset="-122"/>
              <a:ea typeface="微软雅黑" pitchFamily="34" charset="-122"/>
            </a:endParaRPr>
          </a:p>
          <a:p>
            <a:r>
              <a:rPr lang="zh-CN" altLang="en-US" sz="1200" b="1" dirty="0">
                <a:solidFill>
                  <a:schemeClr val="bg1"/>
                </a:solidFill>
                <a:latin typeface="微软雅黑" pitchFamily="34" charset="-122"/>
                <a:ea typeface="微软雅黑" pitchFamily="34" charset="-122"/>
              </a:rPr>
              <a:t>添加文本说明内容</a:t>
            </a:r>
          </a:p>
          <a:p>
            <a:r>
              <a:rPr lang="zh-CN" altLang="en-US" sz="1200" b="1" dirty="0">
                <a:solidFill>
                  <a:schemeClr val="bg1"/>
                </a:solidFill>
                <a:latin typeface="微软雅黑" pitchFamily="34" charset="-122"/>
                <a:ea typeface="微软雅黑" pitchFamily="34" charset="-122"/>
              </a:rPr>
              <a:t>添加文本说明内容</a:t>
            </a:r>
          </a:p>
        </p:txBody>
      </p:sp>
    </p:spTree>
    <p:extLst>
      <p:ext uri="{BB962C8B-B14F-4D97-AF65-F5344CB8AC3E}">
        <p14:creationId xmlns:p14="http://schemas.microsoft.com/office/powerpoint/2010/main" xmlns="" val="1426189881"/>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450"/>
                            </p:stCondLst>
                            <p:childTnLst>
                              <p:par>
                                <p:cTn id="13" presetID="22" presetClass="entr" presetSubtype="8" fill="hold" nodeType="afterEffect">
                                  <p:stCondLst>
                                    <p:cond delay="0"/>
                                  </p:stCondLst>
                                  <p:childTnLst>
                                    <p:set>
                                      <p:cBhvr>
                                        <p:cTn id="14" dur="1" fill="hold">
                                          <p:stCondLst>
                                            <p:cond delay="0"/>
                                          </p:stCondLst>
                                        </p:cTn>
                                        <p:tgtEl>
                                          <p:spTgt spid="937"/>
                                        </p:tgtEl>
                                        <p:attrNameLst>
                                          <p:attrName>style.visibility</p:attrName>
                                        </p:attrNameLst>
                                      </p:cBhvr>
                                      <p:to>
                                        <p:strVal val="visible"/>
                                      </p:to>
                                    </p:set>
                                    <p:animEffect transition="in" filter="wipe(left)">
                                      <p:cBhvr>
                                        <p:cTn id="15" dur="1000"/>
                                        <p:tgtEl>
                                          <p:spTgt spid="937"/>
                                        </p:tgtEl>
                                      </p:cBhvr>
                                    </p:animEffect>
                                  </p:childTnLst>
                                </p:cTn>
                              </p:par>
                            </p:childTnLst>
                          </p:cTn>
                        </p:par>
                        <p:par>
                          <p:cTn id="16" fill="hold">
                            <p:stCondLst>
                              <p:cond delay="1450"/>
                            </p:stCondLst>
                            <p:childTnLst>
                              <p:par>
                                <p:cTn id="17" presetID="23" presetClass="entr" presetSubtype="32" fill="hold" nodeType="afterEffect">
                                  <p:stCondLst>
                                    <p:cond delay="0"/>
                                  </p:stCondLst>
                                  <p:childTnLst>
                                    <p:set>
                                      <p:cBhvr>
                                        <p:cTn id="18" dur="1" fill="hold">
                                          <p:stCondLst>
                                            <p:cond delay="0"/>
                                          </p:stCondLst>
                                        </p:cTn>
                                        <p:tgtEl>
                                          <p:spTgt spid="949"/>
                                        </p:tgtEl>
                                        <p:attrNameLst>
                                          <p:attrName>style.visibility</p:attrName>
                                        </p:attrNameLst>
                                      </p:cBhvr>
                                      <p:to>
                                        <p:strVal val="visible"/>
                                      </p:to>
                                    </p:set>
                                    <p:anim calcmode="lin" valueType="num">
                                      <p:cBhvr>
                                        <p:cTn id="19" dur="250" fill="hold"/>
                                        <p:tgtEl>
                                          <p:spTgt spid="949"/>
                                        </p:tgtEl>
                                        <p:attrNameLst>
                                          <p:attrName>ppt_w</p:attrName>
                                        </p:attrNameLst>
                                      </p:cBhvr>
                                      <p:tavLst>
                                        <p:tav tm="0">
                                          <p:val>
                                            <p:strVal val="4*#ppt_w"/>
                                          </p:val>
                                        </p:tav>
                                        <p:tav tm="100000">
                                          <p:val>
                                            <p:strVal val="#ppt_w"/>
                                          </p:val>
                                        </p:tav>
                                      </p:tavLst>
                                    </p:anim>
                                    <p:anim calcmode="lin" valueType="num">
                                      <p:cBhvr>
                                        <p:cTn id="20" dur="250" fill="hold"/>
                                        <p:tgtEl>
                                          <p:spTgt spid="949"/>
                                        </p:tgtEl>
                                        <p:attrNameLst>
                                          <p:attrName>ppt_h</p:attrName>
                                        </p:attrNameLst>
                                      </p:cBhvr>
                                      <p:tavLst>
                                        <p:tav tm="0">
                                          <p:val>
                                            <p:strVal val="4*#ppt_h"/>
                                          </p:val>
                                        </p:tav>
                                        <p:tav tm="100000">
                                          <p:val>
                                            <p:strVal val="#ppt_h"/>
                                          </p:val>
                                        </p:tav>
                                      </p:tavLst>
                                    </p:anim>
                                  </p:childTnLst>
                                </p:cTn>
                              </p:par>
                              <p:par>
                                <p:cTn id="21" presetID="23" presetClass="entr" presetSubtype="32" fill="hold" nodeType="withEffect">
                                  <p:stCondLst>
                                    <p:cond delay="250"/>
                                  </p:stCondLst>
                                  <p:childTnLst>
                                    <p:set>
                                      <p:cBhvr>
                                        <p:cTn id="22" dur="1" fill="hold">
                                          <p:stCondLst>
                                            <p:cond delay="0"/>
                                          </p:stCondLst>
                                        </p:cTn>
                                        <p:tgtEl>
                                          <p:spTgt spid="940"/>
                                        </p:tgtEl>
                                        <p:attrNameLst>
                                          <p:attrName>style.visibility</p:attrName>
                                        </p:attrNameLst>
                                      </p:cBhvr>
                                      <p:to>
                                        <p:strVal val="visible"/>
                                      </p:to>
                                    </p:set>
                                    <p:anim calcmode="lin" valueType="num">
                                      <p:cBhvr>
                                        <p:cTn id="23" dur="250" fill="hold"/>
                                        <p:tgtEl>
                                          <p:spTgt spid="940"/>
                                        </p:tgtEl>
                                        <p:attrNameLst>
                                          <p:attrName>ppt_w</p:attrName>
                                        </p:attrNameLst>
                                      </p:cBhvr>
                                      <p:tavLst>
                                        <p:tav tm="0">
                                          <p:val>
                                            <p:strVal val="4*#ppt_w"/>
                                          </p:val>
                                        </p:tav>
                                        <p:tav tm="100000">
                                          <p:val>
                                            <p:strVal val="#ppt_w"/>
                                          </p:val>
                                        </p:tav>
                                      </p:tavLst>
                                    </p:anim>
                                    <p:anim calcmode="lin" valueType="num">
                                      <p:cBhvr>
                                        <p:cTn id="24" dur="250" fill="hold"/>
                                        <p:tgtEl>
                                          <p:spTgt spid="940"/>
                                        </p:tgtEl>
                                        <p:attrNameLst>
                                          <p:attrName>ppt_h</p:attrName>
                                        </p:attrNameLst>
                                      </p:cBhvr>
                                      <p:tavLst>
                                        <p:tav tm="0">
                                          <p:val>
                                            <p:strVal val="4*#ppt_h"/>
                                          </p:val>
                                        </p:tav>
                                        <p:tav tm="100000">
                                          <p:val>
                                            <p:strVal val="#ppt_h"/>
                                          </p:val>
                                        </p:tav>
                                      </p:tavLst>
                                    </p:anim>
                                  </p:childTnLst>
                                </p:cTn>
                              </p:par>
                              <p:par>
                                <p:cTn id="25" presetID="23" presetClass="entr" presetSubtype="32" fill="hold" nodeType="withEffect">
                                  <p:stCondLst>
                                    <p:cond delay="500"/>
                                  </p:stCondLst>
                                  <p:childTnLst>
                                    <p:set>
                                      <p:cBhvr>
                                        <p:cTn id="26" dur="1" fill="hold">
                                          <p:stCondLst>
                                            <p:cond delay="0"/>
                                          </p:stCondLst>
                                        </p:cTn>
                                        <p:tgtEl>
                                          <p:spTgt spid="956"/>
                                        </p:tgtEl>
                                        <p:attrNameLst>
                                          <p:attrName>style.visibility</p:attrName>
                                        </p:attrNameLst>
                                      </p:cBhvr>
                                      <p:to>
                                        <p:strVal val="visible"/>
                                      </p:to>
                                    </p:set>
                                    <p:anim calcmode="lin" valueType="num">
                                      <p:cBhvr>
                                        <p:cTn id="27" dur="250" fill="hold"/>
                                        <p:tgtEl>
                                          <p:spTgt spid="956"/>
                                        </p:tgtEl>
                                        <p:attrNameLst>
                                          <p:attrName>ppt_w</p:attrName>
                                        </p:attrNameLst>
                                      </p:cBhvr>
                                      <p:tavLst>
                                        <p:tav tm="0">
                                          <p:val>
                                            <p:strVal val="4*#ppt_w"/>
                                          </p:val>
                                        </p:tav>
                                        <p:tav tm="100000">
                                          <p:val>
                                            <p:strVal val="#ppt_w"/>
                                          </p:val>
                                        </p:tav>
                                      </p:tavLst>
                                    </p:anim>
                                    <p:anim calcmode="lin" valueType="num">
                                      <p:cBhvr>
                                        <p:cTn id="28" dur="250" fill="hold"/>
                                        <p:tgtEl>
                                          <p:spTgt spid="956"/>
                                        </p:tgtEl>
                                        <p:attrNameLst>
                                          <p:attrName>ppt_h</p:attrName>
                                        </p:attrNameLst>
                                      </p:cBhvr>
                                      <p:tavLst>
                                        <p:tav tm="0">
                                          <p:val>
                                            <p:strVal val="4*#ppt_h"/>
                                          </p:val>
                                        </p:tav>
                                        <p:tav tm="100000">
                                          <p:val>
                                            <p:strVal val="#ppt_h"/>
                                          </p:val>
                                        </p:tav>
                                      </p:tavLst>
                                    </p:anim>
                                  </p:childTnLst>
                                </p:cTn>
                              </p:par>
                              <p:par>
                                <p:cTn id="29" presetID="23" presetClass="entr" presetSubtype="32" fill="hold" nodeType="withEffect">
                                  <p:stCondLst>
                                    <p:cond delay="750"/>
                                  </p:stCondLst>
                                  <p:childTnLst>
                                    <p:set>
                                      <p:cBhvr>
                                        <p:cTn id="30" dur="1" fill="hold">
                                          <p:stCondLst>
                                            <p:cond delay="0"/>
                                          </p:stCondLst>
                                        </p:cTn>
                                        <p:tgtEl>
                                          <p:spTgt spid="963"/>
                                        </p:tgtEl>
                                        <p:attrNameLst>
                                          <p:attrName>style.visibility</p:attrName>
                                        </p:attrNameLst>
                                      </p:cBhvr>
                                      <p:to>
                                        <p:strVal val="visible"/>
                                      </p:to>
                                    </p:set>
                                    <p:anim calcmode="lin" valueType="num">
                                      <p:cBhvr>
                                        <p:cTn id="31" dur="250" fill="hold"/>
                                        <p:tgtEl>
                                          <p:spTgt spid="963"/>
                                        </p:tgtEl>
                                        <p:attrNameLst>
                                          <p:attrName>ppt_w</p:attrName>
                                        </p:attrNameLst>
                                      </p:cBhvr>
                                      <p:tavLst>
                                        <p:tav tm="0">
                                          <p:val>
                                            <p:strVal val="4*#ppt_w"/>
                                          </p:val>
                                        </p:tav>
                                        <p:tav tm="100000">
                                          <p:val>
                                            <p:strVal val="#ppt_w"/>
                                          </p:val>
                                        </p:tav>
                                      </p:tavLst>
                                    </p:anim>
                                    <p:anim calcmode="lin" valueType="num">
                                      <p:cBhvr>
                                        <p:cTn id="32" dur="250" fill="hold"/>
                                        <p:tgtEl>
                                          <p:spTgt spid="963"/>
                                        </p:tgtEl>
                                        <p:attrNameLst>
                                          <p:attrName>ppt_h</p:attrName>
                                        </p:attrNameLst>
                                      </p:cBhvr>
                                      <p:tavLst>
                                        <p:tav tm="0">
                                          <p:val>
                                            <p:strVal val="4*#ppt_h"/>
                                          </p:val>
                                        </p:tav>
                                        <p:tav tm="100000">
                                          <p:val>
                                            <p:strVal val="#ppt_h"/>
                                          </p:val>
                                        </p:tav>
                                      </p:tavLst>
                                    </p:anim>
                                  </p:childTnLst>
                                </p:cTn>
                              </p:par>
                              <p:par>
                                <p:cTn id="33" presetID="23" presetClass="entr" presetSubtype="32" fill="hold" nodeType="withEffect">
                                  <p:stCondLst>
                                    <p:cond delay="1000"/>
                                  </p:stCondLst>
                                  <p:childTnLst>
                                    <p:set>
                                      <p:cBhvr>
                                        <p:cTn id="34" dur="1" fill="hold">
                                          <p:stCondLst>
                                            <p:cond delay="0"/>
                                          </p:stCondLst>
                                        </p:cTn>
                                        <p:tgtEl>
                                          <p:spTgt spid="968"/>
                                        </p:tgtEl>
                                        <p:attrNameLst>
                                          <p:attrName>style.visibility</p:attrName>
                                        </p:attrNameLst>
                                      </p:cBhvr>
                                      <p:to>
                                        <p:strVal val="visible"/>
                                      </p:to>
                                    </p:set>
                                    <p:anim calcmode="lin" valueType="num">
                                      <p:cBhvr>
                                        <p:cTn id="35" dur="250" fill="hold"/>
                                        <p:tgtEl>
                                          <p:spTgt spid="968"/>
                                        </p:tgtEl>
                                        <p:attrNameLst>
                                          <p:attrName>ppt_w</p:attrName>
                                        </p:attrNameLst>
                                      </p:cBhvr>
                                      <p:tavLst>
                                        <p:tav tm="0">
                                          <p:val>
                                            <p:strVal val="4*#ppt_w"/>
                                          </p:val>
                                        </p:tav>
                                        <p:tav tm="100000">
                                          <p:val>
                                            <p:strVal val="#ppt_w"/>
                                          </p:val>
                                        </p:tav>
                                      </p:tavLst>
                                    </p:anim>
                                    <p:anim calcmode="lin" valueType="num">
                                      <p:cBhvr>
                                        <p:cTn id="36" dur="250" fill="hold"/>
                                        <p:tgtEl>
                                          <p:spTgt spid="968"/>
                                        </p:tgtEl>
                                        <p:attrNameLst>
                                          <p:attrName>ppt_h</p:attrName>
                                        </p:attrNameLst>
                                      </p:cBhvr>
                                      <p:tavLst>
                                        <p:tav tm="0">
                                          <p:val>
                                            <p:strVal val="4*#ppt_h"/>
                                          </p:val>
                                        </p:tav>
                                        <p:tav tm="100000">
                                          <p:val>
                                            <p:strVal val="#ppt_h"/>
                                          </p:val>
                                        </p:tav>
                                      </p:tavLst>
                                    </p:anim>
                                  </p:childTnLst>
                                </p:cTn>
                              </p:par>
                              <p:par>
                                <p:cTn id="37" presetID="23" presetClass="entr" presetSubtype="32" fill="hold" nodeType="withEffect">
                                  <p:stCondLst>
                                    <p:cond delay="1250"/>
                                  </p:stCondLst>
                                  <p:childTnLst>
                                    <p:set>
                                      <p:cBhvr>
                                        <p:cTn id="38" dur="1" fill="hold">
                                          <p:stCondLst>
                                            <p:cond delay="0"/>
                                          </p:stCondLst>
                                        </p:cTn>
                                        <p:tgtEl>
                                          <p:spTgt spid="975"/>
                                        </p:tgtEl>
                                        <p:attrNameLst>
                                          <p:attrName>style.visibility</p:attrName>
                                        </p:attrNameLst>
                                      </p:cBhvr>
                                      <p:to>
                                        <p:strVal val="visible"/>
                                      </p:to>
                                    </p:set>
                                    <p:anim calcmode="lin" valueType="num">
                                      <p:cBhvr>
                                        <p:cTn id="39" dur="250" fill="hold"/>
                                        <p:tgtEl>
                                          <p:spTgt spid="975"/>
                                        </p:tgtEl>
                                        <p:attrNameLst>
                                          <p:attrName>ppt_w</p:attrName>
                                        </p:attrNameLst>
                                      </p:cBhvr>
                                      <p:tavLst>
                                        <p:tav tm="0">
                                          <p:val>
                                            <p:strVal val="4*#ppt_w"/>
                                          </p:val>
                                        </p:tav>
                                        <p:tav tm="100000">
                                          <p:val>
                                            <p:strVal val="#ppt_w"/>
                                          </p:val>
                                        </p:tav>
                                      </p:tavLst>
                                    </p:anim>
                                    <p:anim calcmode="lin" valueType="num">
                                      <p:cBhvr>
                                        <p:cTn id="40" dur="250" fill="hold"/>
                                        <p:tgtEl>
                                          <p:spTgt spid="975"/>
                                        </p:tgtEl>
                                        <p:attrNameLst>
                                          <p:attrName>ppt_h</p:attrName>
                                        </p:attrNameLst>
                                      </p:cBhvr>
                                      <p:tavLst>
                                        <p:tav tm="0">
                                          <p:val>
                                            <p:strVal val="4*#ppt_h"/>
                                          </p:val>
                                        </p:tav>
                                        <p:tav tm="100000">
                                          <p:val>
                                            <p:strVal val="#ppt_h"/>
                                          </p:val>
                                        </p:tav>
                                      </p:tavLst>
                                    </p:anim>
                                  </p:childTnLst>
                                </p:cTn>
                              </p:par>
                            </p:childTnLst>
                          </p:cTn>
                        </p:par>
                        <p:par>
                          <p:cTn id="41" fill="hold">
                            <p:stCondLst>
                              <p:cond delay="2950"/>
                            </p:stCondLst>
                            <p:childTnLst>
                              <p:par>
                                <p:cTn id="42" presetID="22" presetClass="entr" presetSubtype="1" fill="hold" grpId="0" nodeType="afterEffect">
                                  <p:stCondLst>
                                    <p:cond delay="0"/>
                                  </p:stCondLst>
                                  <p:childTnLst>
                                    <p:set>
                                      <p:cBhvr>
                                        <p:cTn id="43" dur="1" fill="hold">
                                          <p:stCondLst>
                                            <p:cond delay="0"/>
                                          </p:stCondLst>
                                        </p:cTn>
                                        <p:tgtEl>
                                          <p:spTgt spid="948"/>
                                        </p:tgtEl>
                                        <p:attrNameLst>
                                          <p:attrName>style.visibility</p:attrName>
                                        </p:attrNameLst>
                                      </p:cBhvr>
                                      <p:to>
                                        <p:strVal val="visible"/>
                                      </p:to>
                                    </p:set>
                                    <p:animEffect transition="in" filter="wipe(up)">
                                      <p:cBhvr>
                                        <p:cTn id="44" dur="500"/>
                                        <p:tgtEl>
                                          <p:spTgt spid="948"/>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955"/>
                                        </p:tgtEl>
                                        <p:attrNameLst>
                                          <p:attrName>style.visibility</p:attrName>
                                        </p:attrNameLst>
                                      </p:cBhvr>
                                      <p:to>
                                        <p:strVal val="visible"/>
                                      </p:to>
                                    </p:set>
                                    <p:animEffect transition="in" filter="wipe(up)">
                                      <p:cBhvr>
                                        <p:cTn id="47" dur="500"/>
                                        <p:tgtEl>
                                          <p:spTgt spid="955"/>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967"/>
                                        </p:tgtEl>
                                        <p:attrNameLst>
                                          <p:attrName>style.visibility</p:attrName>
                                        </p:attrNameLst>
                                      </p:cBhvr>
                                      <p:to>
                                        <p:strVal val="visible"/>
                                      </p:to>
                                    </p:set>
                                    <p:animEffect transition="in" filter="wipe(up)">
                                      <p:cBhvr>
                                        <p:cTn id="50" dur="500"/>
                                        <p:tgtEl>
                                          <p:spTgt spid="967"/>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939"/>
                                        </p:tgtEl>
                                        <p:attrNameLst>
                                          <p:attrName>style.visibility</p:attrName>
                                        </p:attrNameLst>
                                      </p:cBhvr>
                                      <p:to>
                                        <p:strVal val="visible"/>
                                      </p:to>
                                    </p:set>
                                    <p:animEffect transition="in" filter="wipe(down)">
                                      <p:cBhvr>
                                        <p:cTn id="53" dur="500"/>
                                        <p:tgtEl>
                                          <p:spTgt spid="939"/>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962"/>
                                        </p:tgtEl>
                                        <p:attrNameLst>
                                          <p:attrName>style.visibility</p:attrName>
                                        </p:attrNameLst>
                                      </p:cBhvr>
                                      <p:to>
                                        <p:strVal val="visible"/>
                                      </p:to>
                                    </p:set>
                                    <p:animEffect transition="in" filter="wipe(down)">
                                      <p:cBhvr>
                                        <p:cTn id="56" dur="500"/>
                                        <p:tgtEl>
                                          <p:spTgt spid="962"/>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974"/>
                                        </p:tgtEl>
                                        <p:attrNameLst>
                                          <p:attrName>style.visibility</p:attrName>
                                        </p:attrNameLst>
                                      </p:cBhvr>
                                      <p:to>
                                        <p:strVal val="visible"/>
                                      </p:to>
                                    </p:set>
                                    <p:animEffect transition="in" filter="wipe(down)">
                                      <p:cBhvr>
                                        <p:cTn id="59" dur="500"/>
                                        <p:tgtEl>
                                          <p:spTgt spid="974"/>
                                        </p:tgtEl>
                                      </p:cBhvr>
                                    </p:animEffect>
                                  </p:childTnLst>
                                </p:cTn>
                              </p:par>
                            </p:childTnLst>
                          </p:cTn>
                        </p:par>
                        <p:par>
                          <p:cTn id="60" fill="hold">
                            <p:stCondLst>
                              <p:cond delay="3450"/>
                            </p:stCondLst>
                            <p:childTnLst>
                              <p:par>
                                <p:cTn id="61" presetID="21" presetClass="entr" presetSubtype="1" fill="hold" grpId="0" nodeType="afterEffect">
                                  <p:stCondLst>
                                    <p:cond delay="0"/>
                                  </p:stCondLst>
                                  <p:childTnLst>
                                    <p:set>
                                      <p:cBhvr>
                                        <p:cTn id="62" dur="1" fill="hold">
                                          <p:stCondLst>
                                            <p:cond delay="0"/>
                                          </p:stCondLst>
                                        </p:cTn>
                                        <p:tgtEl>
                                          <p:spTgt spid="938"/>
                                        </p:tgtEl>
                                        <p:attrNameLst>
                                          <p:attrName>style.visibility</p:attrName>
                                        </p:attrNameLst>
                                      </p:cBhvr>
                                      <p:to>
                                        <p:strVal val="visible"/>
                                      </p:to>
                                    </p:set>
                                    <p:animEffect transition="in" filter="wheel(1)">
                                      <p:cBhvr>
                                        <p:cTn id="63" dur="1000"/>
                                        <p:tgtEl>
                                          <p:spTgt spid="938"/>
                                        </p:tgtEl>
                                      </p:cBhvr>
                                    </p:animEffect>
                                  </p:childTnLst>
                                </p:cTn>
                              </p:par>
                              <p:par>
                                <p:cTn id="64" presetID="21" presetClass="entr" presetSubtype="1" fill="hold" grpId="0" nodeType="withEffect">
                                  <p:stCondLst>
                                    <p:cond delay="0"/>
                                  </p:stCondLst>
                                  <p:childTnLst>
                                    <p:set>
                                      <p:cBhvr>
                                        <p:cTn id="65" dur="1" fill="hold">
                                          <p:stCondLst>
                                            <p:cond delay="0"/>
                                          </p:stCondLst>
                                        </p:cTn>
                                        <p:tgtEl>
                                          <p:spTgt spid="959"/>
                                        </p:tgtEl>
                                        <p:attrNameLst>
                                          <p:attrName>style.visibility</p:attrName>
                                        </p:attrNameLst>
                                      </p:cBhvr>
                                      <p:to>
                                        <p:strVal val="visible"/>
                                      </p:to>
                                    </p:set>
                                    <p:animEffect transition="in" filter="wheel(1)">
                                      <p:cBhvr>
                                        <p:cTn id="66" dur="1000"/>
                                        <p:tgtEl>
                                          <p:spTgt spid="959"/>
                                        </p:tgtEl>
                                      </p:cBhvr>
                                    </p:animEffect>
                                  </p:childTnLst>
                                </p:cTn>
                              </p:par>
                              <p:par>
                                <p:cTn id="67" presetID="21" presetClass="entr" presetSubtype="1" fill="hold" grpId="0" nodeType="withEffect">
                                  <p:stCondLst>
                                    <p:cond delay="0"/>
                                  </p:stCondLst>
                                  <p:childTnLst>
                                    <p:set>
                                      <p:cBhvr>
                                        <p:cTn id="68" dur="1" fill="hold">
                                          <p:stCondLst>
                                            <p:cond delay="0"/>
                                          </p:stCondLst>
                                        </p:cTn>
                                        <p:tgtEl>
                                          <p:spTgt spid="973"/>
                                        </p:tgtEl>
                                        <p:attrNameLst>
                                          <p:attrName>style.visibility</p:attrName>
                                        </p:attrNameLst>
                                      </p:cBhvr>
                                      <p:to>
                                        <p:strVal val="visible"/>
                                      </p:to>
                                    </p:set>
                                    <p:animEffect transition="in" filter="wheel(1)">
                                      <p:cBhvr>
                                        <p:cTn id="69" dur="1000"/>
                                        <p:tgtEl>
                                          <p:spTgt spid="973"/>
                                        </p:tgtEl>
                                      </p:cBhvr>
                                    </p:animEffect>
                                  </p:childTnLst>
                                </p:cTn>
                              </p:par>
                              <p:par>
                                <p:cTn id="70" presetID="21" presetClass="entr" presetSubtype="1" fill="hold" grpId="0" nodeType="withEffect">
                                  <p:stCondLst>
                                    <p:cond delay="0"/>
                                  </p:stCondLst>
                                  <p:childTnLst>
                                    <p:set>
                                      <p:cBhvr>
                                        <p:cTn id="71" dur="1" fill="hold">
                                          <p:stCondLst>
                                            <p:cond delay="0"/>
                                          </p:stCondLst>
                                        </p:cTn>
                                        <p:tgtEl>
                                          <p:spTgt spid="945"/>
                                        </p:tgtEl>
                                        <p:attrNameLst>
                                          <p:attrName>style.visibility</p:attrName>
                                        </p:attrNameLst>
                                      </p:cBhvr>
                                      <p:to>
                                        <p:strVal val="visible"/>
                                      </p:to>
                                    </p:set>
                                    <p:animEffect transition="in" filter="wheel(1)">
                                      <p:cBhvr>
                                        <p:cTn id="72" dur="1000"/>
                                        <p:tgtEl>
                                          <p:spTgt spid="945"/>
                                        </p:tgtEl>
                                      </p:cBhvr>
                                    </p:animEffect>
                                  </p:childTnLst>
                                </p:cTn>
                              </p:par>
                              <p:par>
                                <p:cTn id="73" presetID="21" presetClass="entr" presetSubtype="1" fill="hold" grpId="0" nodeType="withEffect">
                                  <p:stCondLst>
                                    <p:cond delay="0"/>
                                  </p:stCondLst>
                                  <p:childTnLst>
                                    <p:set>
                                      <p:cBhvr>
                                        <p:cTn id="74" dur="1" fill="hold">
                                          <p:stCondLst>
                                            <p:cond delay="0"/>
                                          </p:stCondLst>
                                        </p:cTn>
                                        <p:tgtEl>
                                          <p:spTgt spid="952"/>
                                        </p:tgtEl>
                                        <p:attrNameLst>
                                          <p:attrName>style.visibility</p:attrName>
                                        </p:attrNameLst>
                                      </p:cBhvr>
                                      <p:to>
                                        <p:strVal val="visible"/>
                                      </p:to>
                                    </p:set>
                                    <p:animEffect transition="in" filter="wheel(1)">
                                      <p:cBhvr>
                                        <p:cTn id="75" dur="1000"/>
                                        <p:tgtEl>
                                          <p:spTgt spid="952"/>
                                        </p:tgtEl>
                                      </p:cBhvr>
                                    </p:animEffect>
                                  </p:childTnLst>
                                </p:cTn>
                              </p:par>
                              <p:par>
                                <p:cTn id="76" presetID="21" presetClass="entr" presetSubtype="1" fill="hold" grpId="0" nodeType="withEffect">
                                  <p:stCondLst>
                                    <p:cond delay="0"/>
                                  </p:stCondLst>
                                  <p:childTnLst>
                                    <p:set>
                                      <p:cBhvr>
                                        <p:cTn id="77" dur="1" fill="hold">
                                          <p:stCondLst>
                                            <p:cond delay="0"/>
                                          </p:stCondLst>
                                        </p:cTn>
                                        <p:tgtEl>
                                          <p:spTgt spid="966"/>
                                        </p:tgtEl>
                                        <p:attrNameLst>
                                          <p:attrName>style.visibility</p:attrName>
                                        </p:attrNameLst>
                                      </p:cBhvr>
                                      <p:to>
                                        <p:strVal val="visible"/>
                                      </p:to>
                                    </p:set>
                                    <p:animEffect transition="in" filter="wheel(1)">
                                      <p:cBhvr>
                                        <p:cTn id="78" dur="1000"/>
                                        <p:tgtEl>
                                          <p:spTgt spid="966"/>
                                        </p:tgtEl>
                                      </p:cBhvr>
                                    </p:animEffect>
                                  </p:childTnLst>
                                </p:cTn>
                              </p:par>
                            </p:childTnLst>
                          </p:cTn>
                        </p:par>
                        <p:par>
                          <p:cTn id="79" fill="hold">
                            <p:stCondLst>
                              <p:cond delay="4450"/>
                            </p:stCondLst>
                            <p:childTnLst>
                              <p:par>
                                <p:cTn id="80" presetID="22" presetClass="entr" presetSubtype="8" fill="hold" grpId="0" nodeType="afterEffect">
                                  <p:stCondLst>
                                    <p:cond delay="0"/>
                                  </p:stCondLst>
                                  <p:childTnLst>
                                    <p:set>
                                      <p:cBhvr>
                                        <p:cTn id="81" dur="1" fill="hold">
                                          <p:stCondLst>
                                            <p:cond delay="0"/>
                                          </p:stCondLst>
                                        </p:cTn>
                                        <p:tgtEl>
                                          <p:spTgt spid="943"/>
                                        </p:tgtEl>
                                        <p:attrNameLst>
                                          <p:attrName>style.visibility</p:attrName>
                                        </p:attrNameLst>
                                      </p:cBhvr>
                                      <p:to>
                                        <p:strVal val="visible"/>
                                      </p:to>
                                    </p:set>
                                    <p:animEffect transition="in" filter="wipe(left)">
                                      <p:cBhvr>
                                        <p:cTn id="82" dur="500"/>
                                        <p:tgtEl>
                                          <p:spTgt spid="943"/>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944"/>
                                        </p:tgtEl>
                                        <p:attrNameLst>
                                          <p:attrName>style.visibility</p:attrName>
                                        </p:attrNameLst>
                                      </p:cBhvr>
                                      <p:to>
                                        <p:strVal val="visible"/>
                                      </p:to>
                                    </p:set>
                                    <p:animEffect transition="in" filter="wipe(left)">
                                      <p:cBhvr>
                                        <p:cTn id="85" dur="500"/>
                                        <p:tgtEl>
                                          <p:spTgt spid="944"/>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960"/>
                                        </p:tgtEl>
                                        <p:attrNameLst>
                                          <p:attrName>style.visibility</p:attrName>
                                        </p:attrNameLst>
                                      </p:cBhvr>
                                      <p:to>
                                        <p:strVal val="visible"/>
                                      </p:to>
                                    </p:set>
                                    <p:animEffect transition="in" filter="wipe(left)">
                                      <p:cBhvr>
                                        <p:cTn id="88" dur="500"/>
                                        <p:tgtEl>
                                          <p:spTgt spid="960"/>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961"/>
                                        </p:tgtEl>
                                        <p:attrNameLst>
                                          <p:attrName>style.visibility</p:attrName>
                                        </p:attrNameLst>
                                      </p:cBhvr>
                                      <p:to>
                                        <p:strVal val="visible"/>
                                      </p:to>
                                    </p:set>
                                    <p:animEffect transition="in" filter="wipe(left)">
                                      <p:cBhvr>
                                        <p:cTn id="91" dur="500"/>
                                        <p:tgtEl>
                                          <p:spTgt spid="961"/>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978"/>
                                        </p:tgtEl>
                                        <p:attrNameLst>
                                          <p:attrName>style.visibility</p:attrName>
                                        </p:attrNameLst>
                                      </p:cBhvr>
                                      <p:to>
                                        <p:strVal val="visible"/>
                                      </p:to>
                                    </p:set>
                                    <p:animEffect transition="in" filter="wipe(left)">
                                      <p:cBhvr>
                                        <p:cTn id="94" dur="500"/>
                                        <p:tgtEl>
                                          <p:spTgt spid="978"/>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979"/>
                                        </p:tgtEl>
                                        <p:attrNameLst>
                                          <p:attrName>style.visibility</p:attrName>
                                        </p:attrNameLst>
                                      </p:cBhvr>
                                      <p:to>
                                        <p:strVal val="visible"/>
                                      </p:to>
                                    </p:set>
                                    <p:animEffect transition="in" filter="wipe(left)">
                                      <p:cBhvr>
                                        <p:cTn id="97" dur="500"/>
                                        <p:tgtEl>
                                          <p:spTgt spid="979"/>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946"/>
                                        </p:tgtEl>
                                        <p:attrNameLst>
                                          <p:attrName>style.visibility</p:attrName>
                                        </p:attrNameLst>
                                      </p:cBhvr>
                                      <p:to>
                                        <p:strVal val="visible"/>
                                      </p:to>
                                    </p:set>
                                    <p:animEffect transition="in" filter="wipe(left)">
                                      <p:cBhvr>
                                        <p:cTn id="100" dur="500"/>
                                        <p:tgtEl>
                                          <p:spTgt spid="946"/>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947"/>
                                        </p:tgtEl>
                                        <p:attrNameLst>
                                          <p:attrName>style.visibility</p:attrName>
                                        </p:attrNameLst>
                                      </p:cBhvr>
                                      <p:to>
                                        <p:strVal val="visible"/>
                                      </p:to>
                                    </p:set>
                                    <p:animEffect transition="in" filter="wipe(left)">
                                      <p:cBhvr>
                                        <p:cTn id="103" dur="500"/>
                                        <p:tgtEl>
                                          <p:spTgt spid="947"/>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953"/>
                                        </p:tgtEl>
                                        <p:attrNameLst>
                                          <p:attrName>style.visibility</p:attrName>
                                        </p:attrNameLst>
                                      </p:cBhvr>
                                      <p:to>
                                        <p:strVal val="visible"/>
                                      </p:to>
                                    </p:set>
                                    <p:animEffect transition="in" filter="wipe(left)">
                                      <p:cBhvr>
                                        <p:cTn id="106" dur="500"/>
                                        <p:tgtEl>
                                          <p:spTgt spid="953"/>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954"/>
                                        </p:tgtEl>
                                        <p:attrNameLst>
                                          <p:attrName>style.visibility</p:attrName>
                                        </p:attrNameLst>
                                      </p:cBhvr>
                                      <p:to>
                                        <p:strVal val="visible"/>
                                      </p:to>
                                    </p:set>
                                    <p:animEffect transition="in" filter="wipe(left)">
                                      <p:cBhvr>
                                        <p:cTn id="109" dur="500"/>
                                        <p:tgtEl>
                                          <p:spTgt spid="954"/>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971"/>
                                        </p:tgtEl>
                                        <p:attrNameLst>
                                          <p:attrName>style.visibility</p:attrName>
                                        </p:attrNameLst>
                                      </p:cBhvr>
                                      <p:to>
                                        <p:strVal val="visible"/>
                                      </p:to>
                                    </p:set>
                                    <p:animEffect transition="in" filter="wipe(left)">
                                      <p:cBhvr>
                                        <p:cTn id="112" dur="500"/>
                                        <p:tgtEl>
                                          <p:spTgt spid="971"/>
                                        </p:tgtEl>
                                      </p:cBhvr>
                                    </p:animEffect>
                                  </p:childTnLst>
                                </p:cTn>
                              </p:par>
                              <p:par>
                                <p:cTn id="113" presetID="22" presetClass="entr" presetSubtype="8" fill="hold" grpId="0" nodeType="withEffect">
                                  <p:stCondLst>
                                    <p:cond delay="0"/>
                                  </p:stCondLst>
                                  <p:childTnLst>
                                    <p:set>
                                      <p:cBhvr>
                                        <p:cTn id="114" dur="1" fill="hold">
                                          <p:stCondLst>
                                            <p:cond delay="0"/>
                                          </p:stCondLst>
                                        </p:cTn>
                                        <p:tgtEl>
                                          <p:spTgt spid="972"/>
                                        </p:tgtEl>
                                        <p:attrNameLst>
                                          <p:attrName>style.visibility</p:attrName>
                                        </p:attrNameLst>
                                      </p:cBhvr>
                                      <p:to>
                                        <p:strVal val="visible"/>
                                      </p:to>
                                    </p:set>
                                    <p:animEffect transition="in" filter="wipe(left)">
                                      <p:cBhvr>
                                        <p:cTn id="115" dur="500"/>
                                        <p:tgtEl>
                                          <p:spTgt spid="9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38" grpId="0" animBg="1"/>
      <p:bldP spid="939" grpId="0" animBg="1"/>
      <p:bldP spid="943" grpId="0"/>
      <p:bldP spid="944" grpId="0"/>
      <p:bldP spid="945" grpId="0" animBg="1"/>
      <p:bldP spid="946" grpId="0"/>
      <p:bldP spid="947" grpId="0"/>
      <p:bldP spid="948" grpId="0" animBg="1"/>
      <p:bldP spid="952" grpId="0" animBg="1"/>
      <p:bldP spid="953" grpId="0"/>
      <p:bldP spid="954" grpId="0"/>
      <p:bldP spid="955" grpId="0" animBg="1"/>
      <p:bldP spid="959" grpId="0" animBg="1"/>
      <p:bldP spid="960" grpId="0"/>
      <p:bldP spid="961" grpId="0"/>
      <p:bldP spid="962" grpId="0" animBg="1"/>
      <p:bldP spid="966" grpId="0" animBg="1"/>
      <p:bldP spid="967" grpId="0" animBg="1"/>
      <p:bldP spid="971" grpId="0"/>
      <p:bldP spid="972" grpId="0"/>
      <p:bldP spid="973" grpId="0" animBg="1"/>
      <p:bldP spid="974" grpId="0" animBg="1"/>
      <p:bldP spid="978" grpId="0"/>
      <p:bldP spid="97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Box 55"/>
          <p:cNvSpPr txBox="1">
            <a:spLocks noChangeArrowheads="1"/>
          </p:cNvSpPr>
          <p:nvPr/>
        </p:nvSpPr>
        <p:spPr bwMode="auto">
          <a:xfrm>
            <a:off x="952844" y="139512"/>
            <a:ext cx="2467029" cy="52319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a:latin typeface="微软雅黑" panose="020B0503020204020204" pitchFamily="34" charset="-122"/>
                <a:ea typeface="微软雅黑" panose="020B0503020204020204" pitchFamily="34" charset="-122"/>
              </a:rPr>
              <a:t> </a:t>
            </a:r>
          </a:p>
        </p:txBody>
      </p:sp>
      <p:sp>
        <p:nvSpPr>
          <p:cNvPr id="43" name="右箭头 42"/>
          <p:cNvSpPr/>
          <p:nvPr/>
        </p:nvSpPr>
        <p:spPr>
          <a:xfrm>
            <a:off x="251520" y="987575"/>
            <a:ext cx="5040000" cy="1224136"/>
          </a:xfrm>
          <a:prstGeom prst="rightArrow">
            <a:avLst/>
          </a:prstGeom>
          <a:solidFill>
            <a:srgbClr val="AC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44" name="右箭头 43"/>
          <p:cNvSpPr/>
          <p:nvPr/>
        </p:nvSpPr>
        <p:spPr>
          <a:xfrm>
            <a:off x="2123728" y="1563639"/>
            <a:ext cx="5040000" cy="1224136"/>
          </a:xfrm>
          <a:prstGeom prst="rightArrow">
            <a:avLst/>
          </a:prstGeom>
          <a:solidFill>
            <a:srgbClr val="AC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45" name="右箭头 44"/>
          <p:cNvSpPr/>
          <p:nvPr/>
        </p:nvSpPr>
        <p:spPr>
          <a:xfrm>
            <a:off x="3923368" y="2139702"/>
            <a:ext cx="5040000" cy="1224136"/>
          </a:xfrm>
          <a:prstGeom prst="rightArrow">
            <a:avLst/>
          </a:prstGeom>
          <a:solidFill>
            <a:srgbClr val="AC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46" name="矩形 45"/>
          <p:cNvSpPr/>
          <p:nvPr/>
        </p:nvSpPr>
        <p:spPr>
          <a:xfrm>
            <a:off x="376804" y="1995686"/>
            <a:ext cx="1530900" cy="1477328"/>
          </a:xfrm>
          <a:prstGeom prst="rect">
            <a:avLst/>
          </a:prstGeom>
        </p:spPr>
        <p:txBody>
          <a:bodyPr wrap="square">
            <a:spAutoFit/>
          </a:bodyPr>
          <a:lstStyle/>
          <a:p>
            <a:pPr algn="just">
              <a:spcAft>
                <a:spcPts val="600"/>
              </a:spcAft>
            </a:pPr>
            <a:r>
              <a:rPr lang="zh-CN" altLang="en-US" sz="1400" dirty="0">
                <a:solidFill>
                  <a:schemeClr val="tx1">
                    <a:lumMod val="75000"/>
                    <a:lumOff val="25000"/>
                  </a:schemeClr>
                </a:solidFill>
                <a:latin typeface="微软雅黑" pitchFamily="34" charset="-122"/>
                <a:ea typeface="微软雅黑" pitchFamily="34" charset="-122"/>
              </a:rPr>
              <a:t>单击添加文字</a:t>
            </a:r>
            <a:endParaRPr lang="en-US" altLang="zh-CN" sz="1400" dirty="0">
              <a:solidFill>
                <a:schemeClr val="tx1">
                  <a:lumMod val="75000"/>
                  <a:lumOff val="25000"/>
                </a:schemeClr>
              </a:solidFill>
              <a:latin typeface="微软雅黑" pitchFamily="34" charset="-122"/>
              <a:ea typeface="微软雅黑" pitchFamily="34" charset="-122"/>
            </a:endParaRPr>
          </a:p>
          <a:p>
            <a:pPr algn="just">
              <a:spcAft>
                <a:spcPts val="600"/>
              </a:spcAft>
            </a:pPr>
            <a:r>
              <a:rPr lang="zh-CN" altLang="en-US" sz="1400" dirty="0">
                <a:solidFill>
                  <a:schemeClr val="tx1">
                    <a:lumMod val="75000"/>
                    <a:lumOff val="25000"/>
                  </a:schemeClr>
                </a:solidFill>
                <a:latin typeface="微软雅黑" pitchFamily="34" charset="-122"/>
                <a:ea typeface="微软雅黑" pitchFamily="34" charset="-122"/>
              </a:rPr>
              <a:t>单击添加文字</a:t>
            </a:r>
            <a:endParaRPr lang="en-US" altLang="zh-CN" sz="1400" dirty="0">
              <a:solidFill>
                <a:schemeClr val="tx1">
                  <a:lumMod val="75000"/>
                  <a:lumOff val="25000"/>
                </a:schemeClr>
              </a:solidFill>
              <a:latin typeface="微软雅黑" pitchFamily="34" charset="-122"/>
              <a:ea typeface="微软雅黑" pitchFamily="34" charset="-122"/>
            </a:endParaRPr>
          </a:p>
          <a:p>
            <a:pPr algn="just">
              <a:spcAft>
                <a:spcPts val="600"/>
              </a:spcAft>
            </a:pPr>
            <a:r>
              <a:rPr lang="zh-CN" altLang="en-US" sz="1400" dirty="0">
                <a:solidFill>
                  <a:schemeClr val="tx1">
                    <a:lumMod val="75000"/>
                    <a:lumOff val="25000"/>
                  </a:schemeClr>
                </a:solidFill>
                <a:latin typeface="微软雅黑" pitchFamily="34" charset="-122"/>
                <a:ea typeface="微软雅黑" pitchFamily="34" charset="-122"/>
              </a:rPr>
              <a:t>单击添加文字</a:t>
            </a:r>
            <a:endParaRPr lang="en-US" altLang="zh-CN" sz="1400" dirty="0">
              <a:solidFill>
                <a:schemeClr val="tx1">
                  <a:lumMod val="75000"/>
                  <a:lumOff val="25000"/>
                </a:schemeClr>
              </a:solidFill>
              <a:latin typeface="微软雅黑" pitchFamily="34" charset="-122"/>
              <a:ea typeface="微软雅黑" pitchFamily="34" charset="-122"/>
            </a:endParaRPr>
          </a:p>
          <a:p>
            <a:pPr algn="just">
              <a:spcAft>
                <a:spcPts val="600"/>
              </a:spcAft>
            </a:pPr>
            <a:r>
              <a:rPr lang="zh-CN" altLang="en-US" sz="1400" dirty="0">
                <a:solidFill>
                  <a:schemeClr val="tx1">
                    <a:lumMod val="75000"/>
                    <a:lumOff val="25000"/>
                  </a:schemeClr>
                </a:solidFill>
                <a:latin typeface="微软雅黑" pitchFamily="34" charset="-122"/>
                <a:ea typeface="微软雅黑" pitchFamily="34" charset="-122"/>
              </a:rPr>
              <a:t>单击添加文字</a:t>
            </a:r>
            <a:endParaRPr lang="en-US" altLang="zh-CN" sz="1400" dirty="0">
              <a:solidFill>
                <a:schemeClr val="tx1">
                  <a:lumMod val="75000"/>
                  <a:lumOff val="25000"/>
                </a:schemeClr>
              </a:solidFill>
              <a:latin typeface="微软雅黑" pitchFamily="34" charset="-122"/>
              <a:ea typeface="微软雅黑" pitchFamily="34" charset="-122"/>
            </a:endParaRPr>
          </a:p>
          <a:p>
            <a:pPr algn="just">
              <a:spcAft>
                <a:spcPts val="600"/>
              </a:spcAft>
            </a:pPr>
            <a:r>
              <a:rPr lang="zh-CN" altLang="en-US" sz="1400" dirty="0">
                <a:solidFill>
                  <a:schemeClr val="tx1">
                    <a:lumMod val="75000"/>
                    <a:lumOff val="25000"/>
                  </a:schemeClr>
                </a:solidFill>
                <a:latin typeface="微软雅黑" pitchFamily="34" charset="-122"/>
                <a:ea typeface="微软雅黑" pitchFamily="34" charset="-122"/>
              </a:rPr>
              <a:t>单击添加文字</a:t>
            </a:r>
            <a:endParaRPr lang="en-US" altLang="zh-CN" sz="1400" dirty="0">
              <a:solidFill>
                <a:schemeClr val="tx1">
                  <a:lumMod val="75000"/>
                  <a:lumOff val="25000"/>
                </a:schemeClr>
              </a:solidFill>
              <a:latin typeface="微软雅黑" pitchFamily="34" charset="-122"/>
              <a:ea typeface="微软雅黑" pitchFamily="34" charset="-122"/>
            </a:endParaRPr>
          </a:p>
        </p:txBody>
      </p:sp>
      <p:sp>
        <p:nvSpPr>
          <p:cNvPr id="47" name="TextBox 46"/>
          <p:cNvSpPr txBox="1"/>
          <p:nvPr/>
        </p:nvSpPr>
        <p:spPr>
          <a:xfrm>
            <a:off x="395536" y="1399588"/>
            <a:ext cx="1728192" cy="369332"/>
          </a:xfrm>
          <a:prstGeom prst="rect">
            <a:avLst/>
          </a:prstGeom>
          <a:noFill/>
        </p:spPr>
        <p:txBody>
          <a:bodyPr wrap="square" rtlCol="0">
            <a:spAutoFit/>
          </a:bodyPr>
          <a:lstStyle/>
          <a:p>
            <a:pPr defTabSz="914378">
              <a:defRPr/>
            </a:pPr>
            <a:r>
              <a:rPr lang="zh-CN" altLang="en-US" sz="1800" b="1" kern="0" dirty="0">
                <a:solidFill>
                  <a:schemeClr val="bg1"/>
                </a:solidFill>
                <a:latin typeface="微软雅黑" pitchFamily="34" charset="-122"/>
                <a:ea typeface="微软雅黑" pitchFamily="34" charset="-122"/>
              </a:rPr>
              <a:t>此处添加标题</a:t>
            </a:r>
          </a:p>
        </p:txBody>
      </p:sp>
      <p:sp>
        <p:nvSpPr>
          <p:cNvPr id="48" name="TextBox 47"/>
          <p:cNvSpPr txBox="1"/>
          <p:nvPr/>
        </p:nvSpPr>
        <p:spPr>
          <a:xfrm>
            <a:off x="2267744" y="1986395"/>
            <a:ext cx="1728192" cy="369332"/>
          </a:xfrm>
          <a:prstGeom prst="rect">
            <a:avLst/>
          </a:prstGeom>
          <a:noFill/>
        </p:spPr>
        <p:txBody>
          <a:bodyPr wrap="square" rtlCol="0">
            <a:spAutoFit/>
          </a:bodyPr>
          <a:lstStyle/>
          <a:p>
            <a:pPr defTabSz="914378">
              <a:defRPr/>
            </a:pPr>
            <a:r>
              <a:rPr lang="zh-CN" altLang="en-US" sz="1800" b="1" kern="0" dirty="0">
                <a:solidFill>
                  <a:schemeClr val="bg1"/>
                </a:solidFill>
                <a:latin typeface="微软雅黑" pitchFamily="34" charset="-122"/>
                <a:ea typeface="微软雅黑" pitchFamily="34" charset="-122"/>
              </a:rPr>
              <a:t>此处添加标题</a:t>
            </a:r>
          </a:p>
        </p:txBody>
      </p:sp>
      <p:sp>
        <p:nvSpPr>
          <p:cNvPr id="49" name="矩形 48"/>
          <p:cNvSpPr/>
          <p:nvPr/>
        </p:nvSpPr>
        <p:spPr>
          <a:xfrm>
            <a:off x="2267744" y="2571750"/>
            <a:ext cx="1530900" cy="1477328"/>
          </a:xfrm>
          <a:prstGeom prst="rect">
            <a:avLst/>
          </a:prstGeom>
        </p:spPr>
        <p:txBody>
          <a:bodyPr wrap="square">
            <a:spAutoFit/>
          </a:bodyPr>
          <a:lstStyle/>
          <a:p>
            <a:pPr algn="just">
              <a:spcAft>
                <a:spcPts val="600"/>
              </a:spcAft>
            </a:pPr>
            <a:r>
              <a:rPr lang="zh-CN" altLang="en-US" sz="1400" dirty="0">
                <a:solidFill>
                  <a:schemeClr val="tx1">
                    <a:lumMod val="75000"/>
                    <a:lumOff val="25000"/>
                  </a:schemeClr>
                </a:solidFill>
                <a:latin typeface="微软雅黑" pitchFamily="34" charset="-122"/>
                <a:ea typeface="微软雅黑" pitchFamily="34" charset="-122"/>
              </a:rPr>
              <a:t>单击添加文字</a:t>
            </a:r>
            <a:endParaRPr lang="en-US" altLang="zh-CN" sz="1400" dirty="0">
              <a:solidFill>
                <a:schemeClr val="tx1">
                  <a:lumMod val="75000"/>
                  <a:lumOff val="25000"/>
                </a:schemeClr>
              </a:solidFill>
              <a:latin typeface="微软雅黑" pitchFamily="34" charset="-122"/>
              <a:ea typeface="微软雅黑" pitchFamily="34" charset="-122"/>
            </a:endParaRPr>
          </a:p>
          <a:p>
            <a:pPr algn="just">
              <a:spcAft>
                <a:spcPts val="600"/>
              </a:spcAft>
            </a:pPr>
            <a:r>
              <a:rPr lang="zh-CN" altLang="en-US" sz="1400" dirty="0">
                <a:solidFill>
                  <a:schemeClr val="tx1">
                    <a:lumMod val="75000"/>
                    <a:lumOff val="25000"/>
                  </a:schemeClr>
                </a:solidFill>
                <a:latin typeface="微软雅黑" pitchFamily="34" charset="-122"/>
                <a:ea typeface="微软雅黑" pitchFamily="34" charset="-122"/>
              </a:rPr>
              <a:t>单击添加文字</a:t>
            </a:r>
            <a:endParaRPr lang="en-US" altLang="zh-CN" sz="1400" dirty="0">
              <a:solidFill>
                <a:schemeClr val="tx1">
                  <a:lumMod val="75000"/>
                  <a:lumOff val="25000"/>
                </a:schemeClr>
              </a:solidFill>
              <a:latin typeface="微软雅黑" pitchFamily="34" charset="-122"/>
              <a:ea typeface="微软雅黑" pitchFamily="34" charset="-122"/>
            </a:endParaRPr>
          </a:p>
          <a:p>
            <a:pPr algn="just">
              <a:spcAft>
                <a:spcPts val="600"/>
              </a:spcAft>
            </a:pPr>
            <a:r>
              <a:rPr lang="zh-CN" altLang="en-US" sz="1400" dirty="0">
                <a:solidFill>
                  <a:schemeClr val="tx1">
                    <a:lumMod val="75000"/>
                    <a:lumOff val="25000"/>
                  </a:schemeClr>
                </a:solidFill>
                <a:latin typeface="微软雅黑" pitchFamily="34" charset="-122"/>
                <a:ea typeface="微软雅黑" pitchFamily="34" charset="-122"/>
              </a:rPr>
              <a:t>单击添加文字</a:t>
            </a:r>
            <a:endParaRPr lang="en-US" altLang="zh-CN" sz="1400" dirty="0">
              <a:solidFill>
                <a:schemeClr val="tx1">
                  <a:lumMod val="75000"/>
                  <a:lumOff val="25000"/>
                </a:schemeClr>
              </a:solidFill>
              <a:latin typeface="微软雅黑" pitchFamily="34" charset="-122"/>
              <a:ea typeface="微软雅黑" pitchFamily="34" charset="-122"/>
            </a:endParaRPr>
          </a:p>
          <a:p>
            <a:pPr algn="just">
              <a:spcAft>
                <a:spcPts val="600"/>
              </a:spcAft>
            </a:pPr>
            <a:r>
              <a:rPr lang="zh-CN" altLang="en-US" sz="1400" dirty="0">
                <a:solidFill>
                  <a:schemeClr val="tx1">
                    <a:lumMod val="75000"/>
                    <a:lumOff val="25000"/>
                  </a:schemeClr>
                </a:solidFill>
                <a:latin typeface="微软雅黑" pitchFamily="34" charset="-122"/>
                <a:ea typeface="微软雅黑" pitchFamily="34" charset="-122"/>
              </a:rPr>
              <a:t>单击添加文字</a:t>
            </a:r>
            <a:endParaRPr lang="en-US" altLang="zh-CN" sz="1400" dirty="0">
              <a:solidFill>
                <a:schemeClr val="tx1">
                  <a:lumMod val="75000"/>
                  <a:lumOff val="25000"/>
                </a:schemeClr>
              </a:solidFill>
              <a:latin typeface="微软雅黑" pitchFamily="34" charset="-122"/>
              <a:ea typeface="微软雅黑" pitchFamily="34" charset="-122"/>
            </a:endParaRPr>
          </a:p>
          <a:p>
            <a:pPr algn="just">
              <a:spcAft>
                <a:spcPts val="600"/>
              </a:spcAft>
            </a:pPr>
            <a:r>
              <a:rPr lang="zh-CN" altLang="en-US" sz="1400" dirty="0">
                <a:solidFill>
                  <a:schemeClr val="tx1">
                    <a:lumMod val="75000"/>
                    <a:lumOff val="25000"/>
                  </a:schemeClr>
                </a:solidFill>
                <a:latin typeface="微软雅黑" pitchFamily="34" charset="-122"/>
                <a:ea typeface="微软雅黑" pitchFamily="34" charset="-122"/>
              </a:rPr>
              <a:t>单击添加文字</a:t>
            </a:r>
            <a:endParaRPr lang="en-US" altLang="zh-CN" sz="1400" dirty="0">
              <a:solidFill>
                <a:schemeClr val="tx1">
                  <a:lumMod val="75000"/>
                  <a:lumOff val="25000"/>
                </a:schemeClr>
              </a:solidFill>
              <a:latin typeface="微软雅黑" pitchFamily="34" charset="-122"/>
              <a:ea typeface="微软雅黑" pitchFamily="34" charset="-122"/>
            </a:endParaRPr>
          </a:p>
        </p:txBody>
      </p:sp>
      <p:sp>
        <p:nvSpPr>
          <p:cNvPr id="50" name="矩形 49"/>
          <p:cNvSpPr/>
          <p:nvPr/>
        </p:nvSpPr>
        <p:spPr>
          <a:xfrm>
            <a:off x="4121220" y="3187011"/>
            <a:ext cx="1530900" cy="1184940"/>
          </a:xfrm>
          <a:prstGeom prst="rect">
            <a:avLst/>
          </a:prstGeom>
        </p:spPr>
        <p:txBody>
          <a:bodyPr wrap="square">
            <a:spAutoFit/>
          </a:bodyPr>
          <a:lstStyle/>
          <a:p>
            <a:pPr algn="just">
              <a:spcAft>
                <a:spcPts val="600"/>
              </a:spcAft>
            </a:pPr>
            <a:r>
              <a:rPr lang="zh-CN" altLang="en-US" sz="1400" dirty="0">
                <a:solidFill>
                  <a:schemeClr val="tx1">
                    <a:lumMod val="75000"/>
                    <a:lumOff val="25000"/>
                  </a:schemeClr>
                </a:solidFill>
                <a:latin typeface="微软雅黑" pitchFamily="34" charset="-122"/>
                <a:ea typeface="微软雅黑" pitchFamily="34" charset="-122"/>
              </a:rPr>
              <a:t>单击添加文字</a:t>
            </a:r>
            <a:endParaRPr lang="en-US" altLang="zh-CN" sz="1400" dirty="0">
              <a:solidFill>
                <a:schemeClr val="tx1">
                  <a:lumMod val="75000"/>
                  <a:lumOff val="25000"/>
                </a:schemeClr>
              </a:solidFill>
              <a:latin typeface="微软雅黑" pitchFamily="34" charset="-122"/>
              <a:ea typeface="微软雅黑" pitchFamily="34" charset="-122"/>
            </a:endParaRPr>
          </a:p>
          <a:p>
            <a:pPr algn="just">
              <a:spcAft>
                <a:spcPts val="600"/>
              </a:spcAft>
            </a:pPr>
            <a:r>
              <a:rPr lang="zh-CN" altLang="en-US" sz="1400" dirty="0">
                <a:solidFill>
                  <a:schemeClr val="tx1">
                    <a:lumMod val="75000"/>
                    <a:lumOff val="25000"/>
                  </a:schemeClr>
                </a:solidFill>
                <a:latin typeface="微软雅黑" pitchFamily="34" charset="-122"/>
                <a:ea typeface="微软雅黑" pitchFamily="34" charset="-122"/>
              </a:rPr>
              <a:t>单击添加文字</a:t>
            </a:r>
            <a:endParaRPr lang="en-US" altLang="zh-CN" sz="1400" dirty="0">
              <a:solidFill>
                <a:schemeClr val="tx1">
                  <a:lumMod val="75000"/>
                  <a:lumOff val="25000"/>
                </a:schemeClr>
              </a:solidFill>
              <a:latin typeface="微软雅黑" pitchFamily="34" charset="-122"/>
              <a:ea typeface="微软雅黑" pitchFamily="34" charset="-122"/>
            </a:endParaRPr>
          </a:p>
          <a:p>
            <a:pPr algn="just">
              <a:spcAft>
                <a:spcPts val="600"/>
              </a:spcAft>
            </a:pPr>
            <a:r>
              <a:rPr lang="zh-CN" altLang="en-US" sz="1400" dirty="0">
                <a:solidFill>
                  <a:schemeClr val="tx1">
                    <a:lumMod val="75000"/>
                    <a:lumOff val="25000"/>
                  </a:schemeClr>
                </a:solidFill>
                <a:latin typeface="微软雅黑" pitchFamily="34" charset="-122"/>
                <a:ea typeface="微软雅黑" pitchFamily="34" charset="-122"/>
              </a:rPr>
              <a:t>单击添加文字</a:t>
            </a:r>
            <a:endParaRPr lang="en-US" altLang="zh-CN" sz="1400" dirty="0">
              <a:solidFill>
                <a:schemeClr val="tx1">
                  <a:lumMod val="75000"/>
                  <a:lumOff val="25000"/>
                </a:schemeClr>
              </a:solidFill>
              <a:latin typeface="微软雅黑" pitchFamily="34" charset="-122"/>
              <a:ea typeface="微软雅黑" pitchFamily="34" charset="-122"/>
            </a:endParaRPr>
          </a:p>
          <a:p>
            <a:pPr algn="just">
              <a:spcAft>
                <a:spcPts val="600"/>
              </a:spcAft>
            </a:pPr>
            <a:r>
              <a:rPr lang="zh-CN" altLang="en-US" sz="1400" dirty="0">
                <a:solidFill>
                  <a:schemeClr val="tx1">
                    <a:lumMod val="75000"/>
                    <a:lumOff val="25000"/>
                  </a:schemeClr>
                </a:solidFill>
                <a:latin typeface="微软雅黑" pitchFamily="34" charset="-122"/>
                <a:ea typeface="微软雅黑" pitchFamily="34" charset="-122"/>
              </a:rPr>
              <a:t>单击添加文字</a:t>
            </a:r>
            <a:endParaRPr lang="en-US" altLang="zh-CN" sz="1400" dirty="0">
              <a:solidFill>
                <a:schemeClr val="tx1">
                  <a:lumMod val="75000"/>
                  <a:lumOff val="25000"/>
                </a:schemeClr>
              </a:solidFill>
              <a:latin typeface="微软雅黑" pitchFamily="34" charset="-122"/>
              <a:ea typeface="微软雅黑" pitchFamily="34" charset="-122"/>
            </a:endParaRPr>
          </a:p>
        </p:txBody>
      </p:sp>
      <p:sp>
        <p:nvSpPr>
          <p:cNvPr id="51" name="TextBox 50"/>
          <p:cNvSpPr txBox="1"/>
          <p:nvPr/>
        </p:nvSpPr>
        <p:spPr>
          <a:xfrm>
            <a:off x="4067944" y="2562458"/>
            <a:ext cx="1728192" cy="369332"/>
          </a:xfrm>
          <a:prstGeom prst="rect">
            <a:avLst/>
          </a:prstGeom>
          <a:noFill/>
        </p:spPr>
        <p:txBody>
          <a:bodyPr wrap="square" rtlCol="0">
            <a:spAutoFit/>
          </a:bodyPr>
          <a:lstStyle/>
          <a:p>
            <a:pPr defTabSz="914378">
              <a:defRPr/>
            </a:pPr>
            <a:r>
              <a:rPr lang="zh-CN" altLang="en-US" sz="1800" b="1" kern="0" dirty="0">
                <a:solidFill>
                  <a:schemeClr val="bg1"/>
                </a:solidFill>
                <a:latin typeface="微软雅黑" pitchFamily="34" charset="-122"/>
                <a:ea typeface="微软雅黑" pitchFamily="34" charset="-122"/>
              </a:rPr>
              <a:t>此处添加标题</a:t>
            </a:r>
          </a:p>
        </p:txBody>
      </p:sp>
      <p:sp>
        <p:nvSpPr>
          <p:cNvPr id="52" name="圆角矩形 51"/>
          <p:cNvSpPr/>
          <p:nvPr/>
        </p:nvSpPr>
        <p:spPr>
          <a:xfrm>
            <a:off x="6012161" y="3507855"/>
            <a:ext cx="2520280" cy="1224136"/>
          </a:xfrm>
          <a:prstGeom prst="roundRect">
            <a:avLst/>
          </a:prstGeom>
          <a:noFill/>
          <a:ln>
            <a:solidFill>
              <a:srgbClr val="A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3" name="矩形 52"/>
          <p:cNvSpPr/>
          <p:nvPr/>
        </p:nvSpPr>
        <p:spPr>
          <a:xfrm>
            <a:off x="6084168" y="3639384"/>
            <a:ext cx="2376264" cy="992579"/>
          </a:xfrm>
          <a:prstGeom prst="rect">
            <a:avLst/>
          </a:prstGeom>
        </p:spPr>
        <p:txBody>
          <a:bodyPr wrap="square">
            <a:spAutoFit/>
          </a:bodyPr>
          <a:lstStyle/>
          <a:p>
            <a:pPr lvl="0">
              <a:lnSpc>
                <a:spcPct val="150000"/>
              </a:lnSpc>
              <a:defRPr/>
            </a:pPr>
            <a:r>
              <a:rPr lang="zh-CN" altLang="en-US" sz="1300" kern="0" dirty="0">
                <a:solidFill>
                  <a:sysClr val="windowText" lastClr="000000">
                    <a:lumMod val="85000"/>
                    <a:lumOff val="15000"/>
                  </a:sysClr>
                </a:solidFill>
                <a:latin typeface="微软雅黑" panose="020B0503020204020204" pitchFamily="34" charset="-122"/>
                <a:ea typeface="微软雅黑" panose="020B0503020204020204" pitchFamily="34" charset="-122"/>
              </a:rPr>
              <a:t>请输入文本内容请输入文本内容请输入文本内容输入文本内容输入文本内容</a:t>
            </a:r>
          </a:p>
        </p:txBody>
      </p:sp>
    </p:spTree>
    <p:extLst>
      <p:ext uri="{BB962C8B-B14F-4D97-AF65-F5344CB8AC3E}">
        <p14:creationId xmlns:p14="http://schemas.microsoft.com/office/powerpoint/2010/main" xmlns="" val="450743396"/>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1"/>
                                            </p:tgtEl>
                                            <p:attrNameLst>
                                              <p:attrName>ppt_y</p:attrName>
                                            </p:attrNameLst>
                                          </p:cBhvr>
                                          <p:tavLst>
                                            <p:tav tm="0">
                                              <p:val>
                                                <p:strVal val="#ppt_y"/>
                                              </p:val>
                                            </p:tav>
                                            <p:tav tm="100000">
                                              <p:val>
                                                <p:strVal val="#ppt_y"/>
                                              </p:val>
                                            </p:tav>
                                          </p:tavLst>
                                        </p:anim>
                                        <p:anim calcmode="lin" valueType="num">
                                          <p:cBhvr>
                                            <p:cTn id="9"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1"/>
                                            </p:tgtEl>
                                          </p:cBhvr>
                                        </p:animEffect>
                                      </p:childTnLst>
                                    </p:cTn>
                                  </p:par>
                                </p:childTnLst>
                              </p:cTn>
                            </p:par>
                            <p:par>
                              <p:cTn id="12" fill="hold">
                                <p:stCondLst>
                                  <p:cond delay="450"/>
                                </p:stCondLst>
                                <p:childTnLst>
                                  <p:par>
                                    <p:cTn id="13" presetID="2" presetClass="entr" presetSubtype="8" fill="hold" grpId="0" nodeType="afterEffect" p14:presetBounceEnd="30000">
                                      <p:stCondLst>
                                        <p:cond delay="0"/>
                                      </p:stCondLst>
                                      <p:childTnLst>
                                        <p:set>
                                          <p:cBhvr>
                                            <p:cTn id="14" dur="1" fill="hold">
                                              <p:stCondLst>
                                                <p:cond delay="0"/>
                                              </p:stCondLst>
                                            </p:cTn>
                                            <p:tgtEl>
                                              <p:spTgt spid="43"/>
                                            </p:tgtEl>
                                            <p:attrNameLst>
                                              <p:attrName>style.visibility</p:attrName>
                                            </p:attrNameLst>
                                          </p:cBhvr>
                                          <p:to>
                                            <p:strVal val="visible"/>
                                          </p:to>
                                        </p:set>
                                        <p:anim calcmode="lin" valueType="num" p14:bounceEnd="30000">
                                          <p:cBhvr additive="base">
                                            <p:cTn id="15" dur="500" fill="hold"/>
                                            <p:tgtEl>
                                              <p:spTgt spid="43"/>
                                            </p:tgtEl>
                                            <p:attrNameLst>
                                              <p:attrName>ppt_x</p:attrName>
                                            </p:attrNameLst>
                                          </p:cBhvr>
                                          <p:tavLst>
                                            <p:tav tm="0">
                                              <p:val>
                                                <p:strVal val="0-#ppt_w/2"/>
                                              </p:val>
                                            </p:tav>
                                            <p:tav tm="100000">
                                              <p:val>
                                                <p:strVal val="#ppt_x"/>
                                              </p:val>
                                            </p:tav>
                                          </p:tavLst>
                                        </p:anim>
                                        <p:anim calcmode="lin" valueType="num" p14:bounceEnd="30000">
                                          <p:cBhvr additive="base">
                                            <p:cTn id="16" dur="500" fill="hold"/>
                                            <p:tgtEl>
                                              <p:spTgt spid="43"/>
                                            </p:tgtEl>
                                            <p:attrNameLst>
                                              <p:attrName>ppt_y</p:attrName>
                                            </p:attrNameLst>
                                          </p:cBhvr>
                                          <p:tavLst>
                                            <p:tav tm="0">
                                              <p:val>
                                                <p:strVal val="#ppt_y"/>
                                              </p:val>
                                            </p:tav>
                                            <p:tav tm="100000">
                                              <p:val>
                                                <p:strVal val="#ppt_y"/>
                                              </p:val>
                                            </p:tav>
                                          </p:tavLst>
                                        </p:anim>
                                      </p:childTnLst>
                                    </p:cTn>
                                  </p:par>
                                </p:childTnLst>
                              </p:cTn>
                            </p:par>
                            <p:par>
                              <p:cTn id="17" fill="hold">
                                <p:stCondLst>
                                  <p:cond delay="950"/>
                                </p:stCondLst>
                                <p:childTnLst>
                                  <p:par>
                                    <p:cTn id="18" presetID="2" presetClass="entr" presetSubtype="8" fill="hold" grpId="0" nodeType="afterEffect" p14:presetBounceEnd="30000">
                                      <p:stCondLst>
                                        <p:cond delay="0"/>
                                      </p:stCondLst>
                                      <p:childTnLst>
                                        <p:set>
                                          <p:cBhvr>
                                            <p:cTn id="19" dur="1" fill="hold">
                                              <p:stCondLst>
                                                <p:cond delay="0"/>
                                              </p:stCondLst>
                                            </p:cTn>
                                            <p:tgtEl>
                                              <p:spTgt spid="44"/>
                                            </p:tgtEl>
                                            <p:attrNameLst>
                                              <p:attrName>style.visibility</p:attrName>
                                            </p:attrNameLst>
                                          </p:cBhvr>
                                          <p:to>
                                            <p:strVal val="visible"/>
                                          </p:to>
                                        </p:set>
                                        <p:anim calcmode="lin" valueType="num" p14:bounceEnd="30000">
                                          <p:cBhvr additive="base">
                                            <p:cTn id="20" dur="500" fill="hold"/>
                                            <p:tgtEl>
                                              <p:spTgt spid="44"/>
                                            </p:tgtEl>
                                            <p:attrNameLst>
                                              <p:attrName>ppt_x</p:attrName>
                                            </p:attrNameLst>
                                          </p:cBhvr>
                                          <p:tavLst>
                                            <p:tav tm="0">
                                              <p:val>
                                                <p:strVal val="0-#ppt_w/2"/>
                                              </p:val>
                                            </p:tav>
                                            <p:tav tm="100000">
                                              <p:val>
                                                <p:strVal val="#ppt_x"/>
                                              </p:val>
                                            </p:tav>
                                          </p:tavLst>
                                        </p:anim>
                                        <p:anim calcmode="lin" valueType="num" p14:bounceEnd="30000">
                                          <p:cBhvr additive="base">
                                            <p:cTn id="21" dur="500" fill="hold"/>
                                            <p:tgtEl>
                                              <p:spTgt spid="44"/>
                                            </p:tgtEl>
                                            <p:attrNameLst>
                                              <p:attrName>ppt_y</p:attrName>
                                            </p:attrNameLst>
                                          </p:cBhvr>
                                          <p:tavLst>
                                            <p:tav tm="0">
                                              <p:val>
                                                <p:strVal val="#ppt_y"/>
                                              </p:val>
                                            </p:tav>
                                            <p:tav tm="100000">
                                              <p:val>
                                                <p:strVal val="#ppt_y"/>
                                              </p:val>
                                            </p:tav>
                                          </p:tavLst>
                                        </p:anim>
                                      </p:childTnLst>
                                    </p:cTn>
                                  </p:par>
                                </p:childTnLst>
                              </p:cTn>
                            </p:par>
                            <p:par>
                              <p:cTn id="22" fill="hold">
                                <p:stCondLst>
                                  <p:cond delay="1450"/>
                                </p:stCondLst>
                                <p:childTnLst>
                                  <p:par>
                                    <p:cTn id="23" presetID="2" presetClass="entr" presetSubtype="8" fill="hold" grpId="0" nodeType="afterEffect" p14:presetBounceEnd="30000">
                                      <p:stCondLst>
                                        <p:cond delay="0"/>
                                      </p:stCondLst>
                                      <p:childTnLst>
                                        <p:set>
                                          <p:cBhvr>
                                            <p:cTn id="24" dur="1" fill="hold">
                                              <p:stCondLst>
                                                <p:cond delay="0"/>
                                              </p:stCondLst>
                                            </p:cTn>
                                            <p:tgtEl>
                                              <p:spTgt spid="45"/>
                                            </p:tgtEl>
                                            <p:attrNameLst>
                                              <p:attrName>style.visibility</p:attrName>
                                            </p:attrNameLst>
                                          </p:cBhvr>
                                          <p:to>
                                            <p:strVal val="visible"/>
                                          </p:to>
                                        </p:set>
                                        <p:anim calcmode="lin" valueType="num" p14:bounceEnd="30000">
                                          <p:cBhvr additive="base">
                                            <p:cTn id="25" dur="500" fill="hold"/>
                                            <p:tgtEl>
                                              <p:spTgt spid="45"/>
                                            </p:tgtEl>
                                            <p:attrNameLst>
                                              <p:attrName>ppt_x</p:attrName>
                                            </p:attrNameLst>
                                          </p:cBhvr>
                                          <p:tavLst>
                                            <p:tav tm="0">
                                              <p:val>
                                                <p:strVal val="0-#ppt_w/2"/>
                                              </p:val>
                                            </p:tav>
                                            <p:tav tm="100000">
                                              <p:val>
                                                <p:strVal val="#ppt_x"/>
                                              </p:val>
                                            </p:tav>
                                          </p:tavLst>
                                        </p:anim>
                                        <p:anim calcmode="lin" valueType="num" p14:bounceEnd="30000">
                                          <p:cBhvr additive="base">
                                            <p:cTn id="26" dur="500" fill="hold"/>
                                            <p:tgtEl>
                                              <p:spTgt spid="45"/>
                                            </p:tgtEl>
                                            <p:attrNameLst>
                                              <p:attrName>ppt_y</p:attrName>
                                            </p:attrNameLst>
                                          </p:cBhvr>
                                          <p:tavLst>
                                            <p:tav tm="0">
                                              <p:val>
                                                <p:strVal val="#ppt_y"/>
                                              </p:val>
                                            </p:tav>
                                            <p:tav tm="100000">
                                              <p:val>
                                                <p:strVal val="#ppt_y"/>
                                              </p:val>
                                            </p:tav>
                                          </p:tavLst>
                                        </p:anim>
                                      </p:childTnLst>
                                    </p:cTn>
                                  </p:par>
                                </p:childTnLst>
                              </p:cTn>
                            </p:par>
                            <p:par>
                              <p:cTn id="27" fill="hold">
                                <p:stCondLst>
                                  <p:cond delay="1950"/>
                                </p:stCondLst>
                                <p:childTnLst>
                                  <p:par>
                                    <p:cTn id="28" presetID="22" presetClass="entr" presetSubtype="8" fill="hold" grpId="0"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wipe(left)">
                                          <p:cBhvr>
                                            <p:cTn id="30" dur="500"/>
                                            <p:tgtEl>
                                              <p:spTgt spid="47"/>
                                            </p:tgtEl>
                                          </p:cBhvr>
                                        </p:animEffect>
                                      </p:childTnLst>
                                    </p:cTn>
                                  </p:par>
                                </p:childTnLst>
                              </p:cTn>
                            </p:par>
                            <p:par>
                              <p:cTn id="31" fill="hold">
                                <p:stCondLst>
                                  <p:cond delay="2450"/>
                                </p:stCondLst>
                                <p:childTnLst>
                                  <p:par>
                                    <p:cTn id="32" presetID="22" presetClass="entr" presetSubtype="1" fill="hold" grpId="0" nodeType="afterEffect">
                                      <p:stCondLst>
                                        <p:cond delay="0"/>
                                      </p:stCondLst>
                                      <p:childTnLst>
                                        <p:set>
                                          <p:cBhvr>
                                            <p:cTn id="33" dur="1" fill="hold">
                                              <p:stCondLst>
                                                <p:cond delay="0"/>
                                              </p:stCondLst>
                                            </p:cTn>
                                            <p:tgtEl>
                                              <p:spTgt spid="46"/>
                                            </p:tgtEl>
                                            <p:attrNameLst>
                                              <p:attrName>style.visibility</p:attrName>
                                            </p:attrNameLst>
                                          </p:cBhvr>
                                          <p:to>
                                            <p:strVal val="visible"/>
                                          </p:to>
                                        </p:set>
                                        <p:animEffect transition="in" filter="wipe(up)">
                                          <p:cBhvr>
                                            <p:cTn id="34" dur="500"/>
                                            <p:tgtEl>
                                              <p:spTgt spid="46"/>
                                            </p:tgtEl>
                                          </p:cBhvr>
                                        </p:animEffect>
                                      </p:childTnLst>
                                    </p:cTn>
                                  </p:par>
                                </p:childTnLst>
                              </p:cTn>
                            </p:par>
                            <p:par>
                              <p:cTn id="35" fill="hold">
                                <p:stCondLst>
                                  <p:cond delay="2950"/>
                                </p:stCondLst>
                                <p:childTnLst>
                                  <p:par>
                                    <p:cTn id="36" presetID="22" presetClass="entr" presetSubtype="8" fill="hold" grpId="0" nodeType="afterEffect">
                                      <p:stCondLst>
                                        <p:cond delay="0"/>
                                      </p:stCondLst>
                                      <p:childTnLst>
                                        <p:set>
                                          <p:cBhvr>
                                            <p:cTn id="37" dur="1" fill="hold">
                                              <p:stCondLst>
                                                <p:cond delay="0"/>
                                              </p:stCondLst>
                                            </p:cTn>
                                            <p:tgtEl>
                                              <p:spTgt spid="48"/>
                                            </p:tgtEl>
                                            <p:attrNameLst>
                                              <p:attrName>style.visibility</p:attrName>
                                            </p:attrNameLst>
                                          </p:cBhvr>
                                          <p:to>
                                            <p:strVal val="visible"/>
                                          </p:to>
                                        </p:set>
                                        <p:animEffect transition="in" filter="wipe(left)">
                                          <p:cBhvr>
                                            <p:cTn id="38" dur="500"/>
                                            <p:tgtEl>
                                              <p:spTgt spid="48"/>
                                            </p:tgtEl>
                                          </p:cBhvr>
                                        </p:animEffect>
                                      </p:childTnLst>
                                    </p:cTn>
                                  </p:par>
                                </p:childTnLst>
                              </p:cTn>
                            </p:par>
                            <p:par>
                              <p:cTn id="39" fill="hold">
                                <p:stCondLst>
                                  <p:cond delay="3450"/>
                                </p:stCondLst>
                                <p:childTnLst>
                                  <p:par>
                                    <p:cTn id="40" presetID="22" presetClass="entr" presetSubtype="1" fill="hold" grpId="0" nodeType="afterEffect">
                                      <p:stCondLst>
                                        <p:cond delay="0"/>
                                      </p:stCondLst>
                                      <p:childTnLst>
                                        <p:set>
                                          <p:cBhvr>
                                            <p:cTn id="41" dur="1" fill="hold">
                                              <p:stCondLst>
                                                <p:cond delay="0"/>
                                              </p:stCondLst>
                                            </p:cTn>
                                            <p:tgtEl>
                                              <p:spTgt spid="49"/>
                                            </p:tgtEl>
                                            <p:attrNameLst>
                                              <p:attrName>style.visibility</p:attrName>
                                            </p:attrNameLst>
                                          </p:cBhvr>
                                          <p:to>
                                            <p:strVal val="visible"/>
                                          </p:to>
                                        </p:set>
                                        <p:animEffect transition="in" filter="wipe(up)">
                                          <p:cBhvr>
                                            <p:cTn id="42" dur="500"/>
                                            <p:tgtEl>
                                              <p:spTgt spid="49"/>
                                            </p:tgtEl>
                                          </p:cBhvr>
                                        </p:animEffect>
                                      </p:childTnLst>
                                    </p:cTn>
                                  </p:par>
                                </p:childTnLst>
                              </p:cTn>
                            </p:par>
                            <p:par>
                              <p:cTn id="43" fill="hold">
                                <p:stCondLst>
                                  <p:cond delay="3950"/>
                                </p:stCondLst>
                                <p:childTnLst>
                                  <p:par>
                                    <p:cTn id="44" presetID="22" presetClass="entr" presetSubtype="8" fill="hold" grpId="0" nodeType="afterEffect">
                                      <p:stCondLst>
                                        <p:cond delay="0"/>
                                      </p:stCondLst>
                                      <p:childTnLst>
                                        <p:set>
                                          <p:cBhvr>
                                            <p:cTn id="45" dur="1" fill="hold">
                                              <p:stCondLst>
                                                <p:cond delay="0"/>
                                              </p:stCondLst>
                                            </p:cTn>
                                            <p:tgtEl>
                                              <p:spTgt spid="51"/>
                                            </p:tgtEl>
                                            <p:attrNameLst>
                                              <p:attrName>style.visibility</p:attrName>
                                            </p:attrNameLst>
                                          </p:cBhvr>
                                          <p:to>
                                            <p:strVal val="visible"/>
                                          </p:to>
                                        </p:set>
                                        <p:animEffect transition="in" filter="wipe(left)">
                                          <p:cBhvr>
                                            <p:cTn id="46" dur="500"/>
                                            <p:tgtEl>
                                              <p:spTgt spid="51"/>
                                            </p:tgtEl>
                                          </p:cBhvr>
                                        </p:animEffect>
                                      </p:childTnLst>
                                    </p:cTn>
                                  </p:par>
                                </p:childTnLst>
                              </p:cTn>
                            </p:par>
                            <p:par>
                              <p:cTn id="47" fill="hold">
                                <p:stCondLst>
                                  <p:cond delay="4450"/>
                                </p:stCondLst>
                                <p:childTnLst>
                                  <p:par>
                                    <p:cTn id="48" presetID="22" presetClass="entr" presetSubtype="1" fill="hold" grpId="0" nodeType="afterEffect">
                                      <p:stCondLst>
                                        <p:cond delay="0"/>
                                      </p:stCondLst>
                                      <p:childTnLst>
                                        <p:set>
                                          <p:cBhvr>
                                            <p:cTn id="49" dur="1" fill="hold">
                                              <p:stCondLst>
                                                <p:cond delay="0"/>
                                              </p:stCondLst>
                                            </p:cTn>
                                            <p:tgtEl>
                                              <p:spTgt spid="50"/>
                                            </p:tgtEl>
                                            <p:attrNameLst>
                                              <p:attrName>style.visibility</p:attrName>
                                            </p:attrNameLst>
                                          </p:cBhvr>
                                          <p:to>
                                            <p:strVal val="visible"/>
                                          </p:to>
                                        </p:set>
                                        <p:animEffect transition="in" filter="wipe(up)">
                                          <p:cBhvr>
                                            <p:cTn id="50" dur="500"/>
                                            <p:tgtEl>
                                              <p:spTgt spid="50"/>
                                            </p:tgtEl>
                                          </p:cBhvr>
                                        </p:animEffect>
                                      </p:childTnLst>
                                    </p:cTn>
                                  </p:par>
                                </p:childTnLst>
                              </p:cTn>
                            </p:par>
                            <p:par>
                              <p:cTn id="51" fill="hold">
                                <p:stCondLst>
                                  <p:cond delay="4950"/>
                                </p:stCondLst>
                                <p:childTnLst>
                                  <p:par>
                                    <p:cTn id="52" presetID="21" presetClass="entr" presetSubtype="1" fill="hold" grpId="0" nodeType="afterEffect">
                                      <p:stCondLst>
                                        <p:cond delay="0"/>
                                      </p:stCondLst>
                                      <p:childTnLst>
                                        <p:set>
                                          <p:cBhvr>
                                            <p:cTn id="53" dur="1" fill="hold">
                                              <p:stCondLst>
                                                <p:cond delay="0"/>
                                              </p:stCondLst>
                                            </p:cTn>
                                            <p:tgtEl>
                                              <p:spTgt spid="52"/>
                                            </p:tgtEl>
                                            <p:attrNameLst>
                                              <p:attrName>style.visibility</p:attrName>
                                            </p:attrNameLst>
                                          </p:cBhvr>
                                          <p:to>
                                            <p:strVal val="visible"/>
                                          </p:to>
                                        </p:set>
                                        <p:animEffect transition="in" filter="wheel(1)">
                                          <p:cBhvr>
                                            <p:cTn id="54" dur="1000"/>
                                            <p:tgtEl>
                                              <p:spTgt spid="52"/>
                                            </p:tgtEl>
                                          </p:cBhvr>
                                        </p:animEffect>
                                      </p:childTnLst>
                                    </p:cTn>
                                  </p:par>
                                </p:childTnLst>
                              </p:cTn>
                            </p:par>
                            <p:par>
                              <p:cTn id="55" fill="hold">
                                <p:stCondLst>
                                  <p:cond delay="5950"/>
                                </p:stCondLst>
                                <p:childTnLst>
                                  <p:par>
                                    <p:cTn id="56" presetID="22" presetClass="entr" presetSubtype="8" fill="hold" grpId="0" nodeType="afterEffect">
                                      <p:stCondLst>
                                        <p:cond delay="0"/>
                                      </p:stCondLst>
                                      <p:childTnLst>
                                        <p:set>
                                          <p:cBhvr>
                                            <p:cTn id="57" dur="1" fill="hold">
                                              <p:stCondLst>
                                                <p:cond delay="0"/>
                                              </p:stCondLst>
                                            </p:cTn>
                                            <p:tgtEl>
                                              <p:spTgt spid="53"/>
                                            </p:tgtEl>
                                            <p:attrNameLst>
                                              <p:attrName>style.visibility</p:attrName>
                                            </p:attrNameLst>
                                          </p:cBhvr>
                                          <p:to>
                                            <p:strVal val="visible"/>
                                          </p:to>
                                        </p:set>
                                        <p:animEffect transition="in" filter="wipe(left)">
                                          <p:cBhvr>
                                            <p:cTn id="58"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43" grpId="0" animBg="1"/>
          <p:bldP spid="44" grpId="0" animBg="1"/>
          <p:bldP spid="45" grpId="0" animBg="1"/>
          <p:bldP spid="46" grpId="0"/>
          <p:bldP spid="47" grpId="0"/>
          <p:bldP spid="48" grpId="0"/>
          <p:bldP spid="49" grpId="0"/>
          <p:bldP spid="50" grpId="0"/>
          <p:bldP spid="51" grpId="0"/>
          <p:bldP spid="52" grpId="0" animBg="1"/>
          <p:bldP spid="5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1"/>
                                            </p:tgtEl>
                                            <p:attrNameLst>
                                              <p:attrName>ppt_y</p:attrName>
                                            </p:attrNameLst>
                                          </p:cBhvr>
                                          <p:tavLst>
                                            <p:tav tm="0">
                                              <p:val>
                                                <p:strVal val="#ppt_y"/>
                                              </p:val>
                                            </p:tav>
                                            <p:tav tm="100000">
                                              <p:val>
                                                <p:strVal val="#ppt_y"/>
                                              </p:val>
                                            </p:tav>
                                          </p:tavLst>
                                        </p:anim>
                                        <p:anim calcmode="lin" valueType="num">
                                          <p:cBhvr>
                                            <p:cTn id="9"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1"/>
                                            </p:tgtEl>
                                          </p:cBhvr>
                                        </p:animEffect>
                                      </p:childTnLst>
                                    </p:cTn>
                                  </p:par>
                                </p:childTnLst>
                              </p:cTn>
                            </p:par>
                            <p:par>
                              <p:cTn id="12" fill="hold">
                                <p:stCondLst>
                                  <p:cond delay="450"/>
                                </p:stCondLst>
                                <p:childTnLst>
                                  <p:par>
                                    <p:cTn id="13" presetID="2" presetClass="entr" presetSubtype="8"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500" fill="hold"/>
                                            <p:tgtEl>
                                              <p:spTgt spid="43"/>
                                            </p:tgtEl>
                                            <p:attrNameLst>
                                              <p:attrName>ppt_x</p:attrName>
                                            </p:attrNameLst>
                                          </p:cBhvr>
                                          <p:tavLst>
                                            <p:tav tm="0">
                                              <p:val>
                                                <p:strVal val="0-#ppt_w/2"/>
                                              </p:val>
                                            </p:tav>
                                            <p:tav tm="100000">
                                              <p:val>
                                                <p:strVal val="#ppt_x"/>
                                              </p:val>
                                            </p:tav>
                                          </p:tavLst>
                                        </p:anim>
                                        <p:anim calcmode="lin" valueType="num">
                                          <p:cBhvr additive="base">
                                            <p:cTn id="16" dur="500" fill="hold"/>
                                            <p:tgtEl>
                                              <p:spTgt spid="43"/>
                                            </p:tgtEl>
                                            <p:attrNameLst>
                                              <p:attrName>ppt_y</p:attrName>
                                            </p:attrNameLst>
                                          </p:cBhvr>
                                          <p:tavLst>
                                            <p:tav tm="0">
                                              <p:val>
                                                <p:strVal val="#ppt_y"/>
                                              </p:val>
                                            </p:tav>
                                            <p:tav tm="100000">
                                              <p:val>
                                                <p:strVal val="#ppt_y"/>
                                              </p:val>
                                            </p:tav>
                                          </p:tavLst>
                                        </p:anim>
                                      </p:childTnLst>
                                    </p:cTn>
                                  </p:par>
                                </p:childTnLst>
                              </p:cTn>
                            </p:par>
                            <p:par>
                              <p:cTn id="17" fill="hold">
                                <p:stCondLst>
                                  <p:cond delay="950"/>
                                </p:stCondLst>
                                <p:childTnLst>
                                  <p:par>
                                    <p:cTn id="18" presetID="2" presetClass="entr" presetSubtype="8" fill="hold" grpId="0" nodeType="afterEffect">
                                      <p:stCondLst>
                                        <p:cond delay="0"/>
                                      </p:stCondLst>
                                      <p:childTnLst>
                                        <p:set>
                                          <p:cBhvr>
                                            <p:cTn id="19" dur="1" fill="hold">
                                              <p:stCondLst>
                                                <p:cond delay="0"/>
                                              </p:stCondLst>
                                            </p:cTn>
                                            <p:tgtEl>
                                              <p:spTgt spid="44"/>
                                            </p:tgtEl>
                                            <p:attrNameLst>
                                              <p:attrName>style.visibility</p:attrName>
                                            </p:attrNameLst>
                                          </p:cBhvr>
                                          <p:to>
                                            <p:strVal val="visible"/>
                                          </p:to>
                                        </p:set>
                                        <p:anim calcmode="lin" valueType="num">
                                          <p:cBhvr additive="base">
                                            <p:cTn id="20" dur="500" fill="hold"/>
                                            <p:tgtEl>
                                              <p:spTgt spid="44"/>
                                            </p:tgtEl>
                                            <p:attrNameLst>
                                              <p:attrName>ppt_x</p:attrName>
                                            </p:attrNameLst>
                                          </p:cBhvr>
                                          <p:tavLst>
                                            <p:tav tm="0">
                                              <p:val>
                                                <p:strVal val="0-#ppt_w/2"/>
                                              </p:val>
                                            </p:tav>
                                            <p:tav tm="100000">
                                              <p:val>
                                                <p:strVal val="#ppt_x"/>
                                              </p:val>
                                            </p:tav>
                                          </p:tavLst>
                                        </p:anim>
                                        <p:anim calcmode="lin" valueType="num">
                                          <p:cBhvr additive="base">
                                            <p:cTn id="21" dur="500" fill="hold"/>
                                            <p:tgtEl>
                                              <p:spTgt spid="44"/>
                                            </p:tgtEl>
                                            <p:attrNameLst>
                                              <p:attrName>ppt_y</p:attrName>
                                            </p:attrNameLst>
                                          </p:cBhvr>
                                          <p:tavLst>
                                            <p:tav tm="0">
                                              <p:val>
                                                <p:strVal val="#ppt_y"/>
                                              </p:val>
                                            </p:tav>
                                            <p:tav tm="100000">
                                              <p:val>
                                                <p:strVal val="#ppt_y"/>
                                              </p:val>
                                            </p:tav>
                                          </p:tavLst>
                                        </p:anim>
                                      </p:childTnLst>
                                    </p:cTn>
                                  </p:par>
                                </p:childTnLst>
                              </p:cTn>
                            </p:par>
                            <p:par>
                              <p:cTn id="22" fill="hold">
                                <p:stCondLst>
                                  <p:cond delay="1450"/>
                                </p:stCondLst>
                                <p:childTnLst>
                                  <p:par>
                                    <p:cTn id="23" presetID="2" presetClass="entr" presetSubtype="8" fill="hold" grpId="0" nodeType="afterEffect">
                                      <p:stCondLst>
                                        <p:cond delay="0"/>
                                      </p:stCondLst>
                                      <p:childTnLst>
                                        <p:set>
                                          <p:cBhvr>
                                            <p:cTn id="24" dur="1" fill="hold">
                                              <p:stCondLst>
                                                <p:cond delay="0"/>
                                              </p:stCondLst>
                                            </p:cTn>
                                            <p:tgtEl>
                                              <p:spTgt spid="45"/>
                                            </p:tgtEl>
                                            <p:attrNameLst>
                                              <p:attrName>style.visibility</p:attrName>
                                            </p:attrNameLst>
                                          </p:cBhvr>
                                          <p:to>
                                            <p:strVal val="visible"/>
                                          </p:to>
                                        </p:set>
                                        <p:anim calcmode="lin" valueType="num">
                                          <p:cBhvr additive="base">
                                            <p:cTn id="25" dur="500" fill="hold"/>
                                            <p:tgtEl>
                                              <p:spTgt spid="45"/>
                                            </p:tgtEl>
                                            <p:attrNameLst>
                                              <p:attrName>ppt_x</p:attrName>
                                            </p:attrNameLst>
                                          </p:cBhvr>
                                          <p:tavLst>
                                            <p:tav tm="0">
                                              <p:val>
                                                <p:strVal val="0-#ppt_w/2"/>
                                              </p:val>
                                            </p:tav>
                                            <p:tav tm="100000">
                                              <p:val>
                                                <p:strVal val="#ppt_x"/>
                                              </p:val>
                                            </p:tav>
                                          </p:tavLst>
                                        </p:anim>
                                        <p:anim calcmode="lin" valueType="num">
                                          <p:cBhvr additive="base">
                                            <p:cTn id="26" dur="500" fill="hold"/>
                                            <p:tgtEl>
                                              <p:spTgt spid="45"/>
                                            </p:tgtEl>
                                            <p:attrNameLst>
                                              <p:attrName>ppt_y</p:attrName>
                                            </p:attrNameLst>
                                          </p:cBhvr>
                                          <p:tavLst>
                                            <p:tav tm="0">
                                              <p:val>
                                                <p:strVal val="#ppt_y"/>
                                              </p:val>
                                            </p:tav>
                                            <p:tav tm="100000">
                                              <p:val>
                                                <p:strVal val="#ppt_y"/>
                                              </p:val>
                                            </p:tav>
                                          </p:tavLst>
                                        </p:anim>
                                      </p:childTnLst>
                                    </p:cTn>
                                  </p:par>
                                </p:childTnLst>
                              </p:cTn>
                            </p:par>
                            <p:par>
                              <p:cTn id="27" fill="hold">
                                <p:stCondLst>
                                  <p:cond delay="1950"/>
                                </p:stCondLst>
                                <p:childTnLst>
                                  <p:par>
                                    <p:cTn id="28" presetID="22" presetClass="entr" presetSubtype="8" fill="hold" grpId="0"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wipe(left)">
                                          <p:cBhvr>
                                            <p:cTn id="30" dur="500"/>
                                            <p:tgtEl>
                                              <p:spTgt spid="47"/>
                                            </p:tgtEl>
                                          </p:cBhvr>
                                        </p:animEffect>
                                      </p:childTnLst>
                                    </p:cTn>
                                  </p:par>
                                </p:childTnLst>
                              </p:cTn>
                            </p:par>
                            <p:par>
                              <p:cTn id="31" fill="hold">
                                <p:stCondLst>
                                  <p:cond delay="2450"/>
                                </p:stCondLst>
                                <p:childTnLst>
                                  <p:par>
                                    <p:cTn id="32" presetID="22" presetClass="entr" presetSubtype="1" fill="hold" grpId="0" nodeType="afterEffect">
                                      <p:stCondLst>
                                        <p:cond delay="0"/>
                                      </p:stCondLst>
                                      <p:childTnLst>
                                        <p:set>
                                          <p:cBhvr>
                                            <p:cTn id="33" dur="1" fill="hold">
                                              <p:stCondLst>
                                                <p:cond delay="0"/>
                                              </p:stCondLst>
                                            </p:cTn>
                                            <p:tgtEl>
                                              <p:spTgt spid="46"/>
                                            </p:tgtEl>
                                            <p:attrNameLst>
                                              <p:attrName>style.visibility</p:attrName>
                                            </p:attrNameLst>
                                          </p:cBhvr>
                                          <p:to>
                                            <p:strVal val="visible"/>
                                          </p:to>
                                        </p:set>
                                        <p:animEffect transition="in" filter="wipe(up)">
                                          <p:cBhvr>
                                            <p:cTn id="34" dur="500"/>
                                            <p:tgtEl>
                                              <p:spTgt spid="46"/>
                                            </p:tgtEl>
                                          </p:cBhvr>
                                        </p:animEffect>
                                      </p:childTnLst>
                                    </p:cTn>
                                  </p:par>
                                </p:childTnLst>
                              </p:cTn>
                            </p:par>
                            <p:par>
                              <p:cTn id="35" fill="hold">
                                <p:stCondLst>
                                  <p:cond delay="2950"/>
                                </p:stCondLst>
                                <p:childTnLst>
                                  <p:par>
                                    <p:cTn id="36" presetID="22" presetClass="entr" presetSubtype="8" fill="hold" grpId="0" nodeType="afterEffect">
                                      <p:stCondLst>
                                        <p:cond delay="0"/>
                                      </p:stCondLst>
                                      <p:childTnLst>
                                        <p:set>
                                          <p:cBhvr>
                                            <p:cTn id="37" dur="1" fill="hold">
                                              <p:stCondLst>
                                                <p:cond delay="0"/>
                                              </p:stCondLst>
                                            </p:cTn>
                                            <p:tgtEl>
                                              <p:spTgt spid="48"/>
                                            </p:tgtEl>
                                            <p:attrNameLst>
                                              <p:attrName>style.visibility</p:attrName>
                                            </p:attrNameLst>
                                          </p:cBhvr>
                                          <p:to>
                                            <p:strVal val="visible"/>
                                          </p:to>
                                        </p:set>
                                        <p:animEffect transition="in" filter="wipe(left)">
                                          <p:cBhvr>
                                            <p:cTn id="38" dur="500"/>
                                            <p:tgtEl>
                                              <p:spTgt spid="48"/>
                                            </p:tgtEl>
                                          </p:cBhvr>
                                        </p:animEffect>
                                      </p:childTnLst>
                                    </p:cTn>
                                  </p:par>
                                </p:childTnLst>
                              </p:cTn>
                            </p:par>
                            <p:par>
                              <p:cTn id="39" fill="hold">
                                <p:stCondLst>
                                  <p:cond delay="3450"/>
                                </p:stCondLst>
                                <p:childTnLst>
                                  <p:par>
                                    <p:cTn id="40" presetID="22" presetClass="entr" presetSubtype="1" fill="hold" grpId="0" nodeType="afterEffect">
                                      <p:stCondLst>
                                        <p:cond delay="0"/>
                                      </p:stCondLst>
                                      <p:childTnLst>
                                        <p:set>
                                          <p:cBhvr>
                                            <p:cTn id="41" dur="1" fill="hold">
                                              <p:stCondLst>
                                                <p:cond delay="0"/>
                                              </p:stCondLst>
                                            </p:cTn>
                                            <p:tgtEl>
                                              <p:spTgt spid="49"/>
                                            </p:tgtEl>
                                            <p:attrNameLst>
                                              <p:attrName>style.visibility</p:attrName>
                                            </p:attrNameLst>
                                          </p:cBhvr>
                                          <p:to>
                                            <p:strVal val="visible"/>
                                          </p:to>
                                        </p:set>
                                        <p:animEffect transition="in" filter="wipe(up)">
                                          <p:cBhvr>
                                            <p:cTn id="42" dur="500"/>
                                            <p:tgtEl>
                                              <p:spTgt spid="49"/>
                                            </p:tgtEl>
                                          </p:cBhvr>
                                        </p:animEffect>
                                      </p:childTnLst>
                                    </p:cTn>
                                  </p:par>
                                </p:childTnLst>
                              </p:cTn>
                            </p:par>
                            <p:par>
                              <p:cTn id="43" fill="hold">
                                <p:stCondLst>
                                  <p:cond delay="3950"/>
                                </p:stCondLst>
                                <p:childTnLst>
                                  <p:par>
                                    <p:cTn id="44" presetID="22" presetClass="entr" presetSubtype="8" fill="hold" grpId="0" nodeType="afterEffect">
                                      <p:stCondLst>
                                        <p:cond delay="0"/>
                                      </p:stCondLst>
                                      <p:childTnLst>
                                        <p:set>
                                          <p:cBhvr>
                                            <p:cTn id="45" dur="1" fill="hold">
                                              <p:stCondLst>
                                                <p:cond delay="0"/>
                                              </p:stCondLst>
                                            </p:cTn>
                                            <p:tgtEl>
                                              <p:spTgt spid="51"/>
                                            </p:tgtEl>
                                            <p:attrNameLst>
                                              <p:attrName>style.visibility</p:attrName>
                                            </p:attrNameLst>
                                          </p:cBhvr>
                                          <p:to>
                                            <p:strVal val="visible"/>
                                          </p:to>
                                        </p:set>
                                        <p:animEffect transition="in" filter="wipe(left)">
                                          <p:cBhvr>
                                            <p:cTn id="46" dur="500"/>
                                            <p:tgtEl>
                                              <p:spTgt spid="51"/>
                                            </p:tgtEl>
                                          </p:cBhvr>
                                        </p:animEffect>
                                      </p:childTnLst>
                                    </p:cTn>
                                  </p:par>
                                </p:childTnLst>
                              </p:cTn>
                            </p:par>
                            <p:par>
                              <p:cTn id="47" fill="hold">
                                <p:stCondLst>
                                  <p:cond delay="4450"/>
                                </p:stCondLst>
                                <p:childTnLst>
                                  <p:par>
                                    <p:cTn id="48" presetID="22" presetClass="entr" presetSubtype="1" fill="hold" grpId="0" nodeType="afterEffect">
                                      <p:stCondLst>
                                        <p:cond delay="0"/>
                                      </p:stCondLst>
                                      <p:childTnLst>
                                        <p:set>
                                          <p:cBhvr>
                                            <p:cTn id="49" dur="1" fill="hold">
                                              <p:stCondLst>
                                                <p:cond delay="0"/>
                                              </p:stCondLst>
                                            </p:cTn>
                                            <p:tgtEl>
                                              <p:spTgt spid="50"/>
                                            </p:tgtEl>
                                            <p:attrNameLst>
                                              <p:attrName>style.visibility</p:attrName>
                                            </p:attrNameLst>
                                          </p:cBhvr>
                                          <p:to>
                                            <p:strVal val="visible"/>
                                          </p:to>
                                        </p:set>
                                        <p:animEffect transition="in" filter="wipe(up)">
                                          <p:cBhvr>
                                            <p:cTn id="50" dur="500"/>
                                            <p:tgtEl>
                                              <p:spTgt spid="50"/>
                                            </p:tgtEl>
                                          </p:cBhvr>
                                        </p:animEffect>
                                      </p:childTnLst>
                                    </p:cTn>
                                  </p:par>
                                </p:childTnLst>
                              </p:cTn>
                            </p:par>
                            <p:par>
                              <p:cTn id="51" fill="hold">
                                <p:stCondLst>
                                  <p:cond delay="4950"/>
                                </p:stCondLst>
                                <p:childTnLst>
                                  <p:par>
                                    <p:cTn id="52" presetID="21" presetClass="entr" presetSubtype="1" fill="hold" grpId="0" nodeType="afterEffect">
                                      <p:stCondLst>
                                        <p:cond delay="0"/>
                                      </p:stCondLst>
                                      <p:childTnLst>
                                        <p:set>
                                          <p:cBhvr>
                                            <p:cTn id="53" dur="1" fill="hold">
                                              <p:stCondLst>
                                                <p:cond delay="0"/>
                                              </p:stCondLst>
                                            </p:cTn>
                                            <p:tgtEl>
                                              <p:spTgt spid="52"/>
                                            </p:tgtEl>
                                            <p:attrNameLst>
                                              <p:attrName>style.visibility</p:attrName>
                                            </p:attrNameLst>
                                          </p:cBhvr>
                                          <p:to>
                                            <p:strVal val="visible"/>
                                          </p:to>
                                        </p:set>
                                        <p:animEffect transition="in" filter="wheel(1)">
                                          <p:cBhvr>
                                            <p:cTn id="54" dur="1000"/>
                                            <p:tgtEl>
                                              <p:spTgt spid="52"/>
                                            </p:tgtEl>
                                          </p:cBhvr>
                                        </p:animEffect>
                                      </p:childTnLst>
                                    </p:cTn>
                                  </p:par>
                                </p:childTnLst>
                              </p:cTn>
                            </p:par>
                            <p:par>
                              <p:cTn id="55" fill="hold">
                                <p:stCondLst>
                                  <p:cond delay="5950"/>
                                </p:stCondLst>
                                <p:childTnLst>
                                  <p:par>
                                    <p:cTn id="56" presetID="22" presetClass="entr" presetSubtype="8" fill="hold" grpId="0" nodeType="afterEffect">
                                      <p:stCondLst>
                                        <p:cond delay="0"/>
                                      </p:stCondLst>
                                      <p:childTnLst>
                                        <p:set>
                                          <p:cBhvr>
                                            <p:cTn id="57" dur="1" fill="hold">
                                              <p:stCondLst>
                                                <p:cond delay="0"/>
                                              </p:stCondLst>
                                            </p:cTn>
                                            <p:tgtEl>
                                              <p:spTgt spid="53"/>
                                            </p:tgtEl>
                                            <p:attrNameLst>
                                              <p:attrName>style.visibility</p:attrName>
                                            </p:attrNameLst>
                                          </p:cBhvr>
                                          <p:to>
                                            <p:strVal val="visible"/>
                                          </p:to>
                                        </p:set>
                                        <p:animEffect transition="in" filter="wipe(left)">
                                          <p:cBhvr>
                                            <p:cTn id="58"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43" grpId="0" animBg="1"/>
          <p:bldP spid="44" grpId="0" animBg="1"/>
          <p:bldP spid="45" grpId="0" animBg="1"/>
          <p:bldP spid="46" grpId="0"/>
          <p:bldP spid="47" grpId="0"/>
          <p:bldP spid="48" grpId="0"/>
          <p:bldP spid="49" grpId="0"/>
          <p:bldP spid="50" grpId="0"/>
          <p:bldP spid="51" grpId="0"/>
          <p:bldP spid="52" grpId="0" animBg="1"/>
          <p:bldP spid="53"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pic>
        <p:nvPicPr>
          <p:cNvPr id="4" name="图片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860580" y="1916712"/>
            <a:ext cx="5617906" cy="1594585"/>
          </a:xfrm>
          <a:prstGeom prst="rect">
            <a:avLst/>
          </a:prstGeom>
        </p:spPr>
      </p:pic>
      <p:pic>
        <p:nvPicPr>
          <p:cNvPr id="5" name="图片 4"/>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3690876" y="402659"/>
            <a:ext cx="1957313" cy="1327515"/>
          </a:xfrm>
          <a:prstGeom prst="rect">
            <a:avLst/>
          </a:prstGeom>
        </p:spPr>
      </p:pic>
      <p:sp>
        <p:nvSpPr>
          <p:cNvPr id="7" name="圆角矩形 6"/>
          <p:cNvSpPr/>
          <p:nvPr/>
        </p:nvSpPr>
        <p:spPr>
          <a:xfrm>
            <a:off x="2993572" y="3407228"/>
            <a:ext cx="3461657" cy="381000"/>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zh-CN" altLang="en-US" sz="1800" b="1" dirty="0">
                <a:latin typeface="微软雅黑" panose="020B0503020204020204" pitchFamily="34" charset="-122"/>
                <a:ea typeface="微软雅黑" panose="020B0503020204020204" pitchFamily="34" charset="-122"/>
              </a:rPr>
              <a:t>感谢您的观看  </a:t>
            </a:r>
            <a:r>
              <a:rPr lang="en-US" altLang="zh-CN" sz="1800" b="1" dirty="0">
                <a:latin typeface="微软雅黑" panose="020B0503020204020204" pitchFamily="34" charset="-122"/>
                <a:ea typeface="微软雅黑" panose="020B0503020204020204" pitchFamily="34" charset="-122"/>
              </a:rPr>
              <a:t>THANK YOU</a:t>
            </a:r>
            <a:endParaRPr lang="zh-CN" altLang="en-US" sz="1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811130632"/>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fltVal val="0"/>
                                          </p:val>
                                        </p:tav>
                                        <p:tav tm="100000">
                                          <p:val>
                                            <p:strVal val="#ppt_w"/>
                                          </p:val>
                                        </p:tav>
                                      </p:tavLst>
                                    </p:anim>
                                    <p:anim calcmode="lin" valueType="num">
                                      <p:cBhvr>
                                        <p:cTn id="18" dur="1000" fill="hold"/>
                                        <p:tgtEl>
                                          <p:spTgt spid="4"/>
                                        </p:tgtEl>
                                        <p:attrNameLst>
                                          <p:attrName>ppt_h</p:attrName>
                                        </p:attrNameLst>
                                      </p:cBhvr>
                                      <p:tavLst>
                                        <p:tav tm="0">
                                          <p:val>
                                            <p:fltVal val="0"/>
                                          </p:val>
                                        </p:tav>
                                        <p:tav tm="100000">
                                          <p:val>
                                            <p:strVal val="#ppt_h"/>
                                          </p:val>
                                        </p:tav>
                                      </p:tavLst>
                                    </p:anim>
                                    <p:animEffect transition="in" filter="fade">
                                      <p:cBhvr>
                                        <p:cTn id="19" dur="1000"/>
                                        <p:tgtEl>
                                          <p:spTgt spid="4"/>
                                        </p:tgtEl>
                                      </p:cBhvr>
                                    </p:animEffect>
                                  </p:childTnLst>
                                </p:cTn>
                              </p:par>
                            </p:childTnLst>
                          </p:cTn>
                        </p:par>
                        <p:par>
                          <p:cTn id="20" fill="hold">
                            <p:stCondLst>
                              <p:cond delay="2500"/>
                            </p:stCondLst>
                            <p:childTnLst>
                              <p:par>
                                <p:cTn id="21" presetID="16" presetClass="entr" presetSubtype="21"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barn(inVertical)">
                                      <p:cBhvr>
                                        <p:cTn id="23"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
        <p:nvSpPr>
          <p:cNvPr id="4" name="矩形 3"/>
          <p:cNvSpPr/>
          <p:nvPr/>
        </p:nvSpPr>
        <p:spPr>
          <a:xfrm>
            <a:off x="2307772" y="1611086"/>
            <a:ext cx="6836228" cy="1328057"/>
          </a:xfrm>
          <a:custGeom>
            <a:avLst/>
            <a:gdLst>
              <a:gd name="connsiteX0" fmla="*/ 0 w 9695543"/>
              <a:gd name="connsiteY0" fmla="*/ 0 h 1770743"/>
              <a:gd name="connsiteX1" fmla="*/ 9695543 w 9695543"/>
              <a:gd name="connsiteY1" fmla="*/ 0 h 1770743"/>
              <a:gd name="connsiteX2" fmla="*/ 9695543 w 9695543"/>
              <a:gd name="connsiteY2" fmla="*/ 1770743 h 1770743"/>
              <a:gd name="connsiteX3" fmla="*/ 0 w 9695543"/>
              <a:gd name="connsiteY3" fmla="*/ 1770743 h 1770743"/>
              <a:gd name="connsiteX4" fmla="*/ 0 w 9695543"/>
              <a:gd name="connsiteY4" fmla="*/ 0 h 1770743"/>
              <a:gd name="connsiteX0" fmla="*/ 580572 w 9695543"/>
              <a:gd name="connsiteY0" fmla="*/ 29029 h 1770743"/>
              <a:gd name="connsiteX1" fmla="*/ 9695543 w 9695543"/>
              <a:gd name="connsiteY1" fmla="*/ 0 h 1770743"/>
              <a:gd name="connsiteX2" fmla="*/ 9695543 w 9695543"/>
              <a:gd name="connsiteY2" fmla="*/ 1770743 h 1770743"/>
              <a:gd name="connsiteX3" fmla="*/ 0 w 9695543"/>
              <a:gd name="connsiteY3" fmla="*/ 1770743 h 1770743"/>
              <a:gd name="connsiteX4" fmla="*/ 580572 w 9695543"/>
              <a:gd name="connsiteY4" fmla="*/ 29029 h 1770743"/>
              <a:gd name="connsiteX0" fmla="*/ 0 w 9114971"/>
              <a:gd name="connsiteY0" fmla="*/ 29029 h 1770743"/>
              <a:gd name="connsiteX1" fmla="*/ 9114971 w 9114971"/>
              <a:gd name="connsiteY1" fmla="*/ 0 h 1770743"/>
              <a:gd name="connsiteX2" fmla="*/ 9114971 w 9114971"/>
              <a:gd name="connsiteY2" fmla="*/ 1770743 h 1770743"/>
              <a:gd name="connsiteX3" fmla="*/ 537028 w 9114971"/>
              <a:gd name="connsiteY3" fmla="*/ 1756228 h 1770743"/>
              <a:gd name="connsiteX4" fmla="*/ 0 w 9114971"/>
              <a:gd name="connsiteY4" fmla="*/ 29029 h 17707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4971" h="1770743">
                <a:moveTo>
                  <a:pt x="0" y="29029"/>
                </a:moveTo>
                <a:lnTo>
                  <a:pt x="9114971" y="0"/>
                </a:lnTo>
                <a:lnTo>
                  <a:pt x="9114971" y="1770743"/>
                </a:lnTo>
                <a:lnTo>
                  <a:pt x="537028" y="1756228"/>
                </a:lnTo>
                <a:lnTo>
                  <a:pt x="0" y="29029"/>
                </a:lnTo>
                <a:close/>
              </a:path>
            </a:pathLst>
          </a:cu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p>
        </p:txBody>
      </p:sp>
      <p:sp>
        <p:nvSpPr>
          <p:cNvPr id="2" name="五角星 1"/>
          <p:cNvSpPr/>
          <p:nvPr/>
        </p:nvSpPr>
        <p:spPr>
          <a:xfrm>
            <a:off x="1240971" y="1311354"/>
            <a:ext cx="2155372" cy="1927520"/>
          </a:xfrm>
          <a:prstGeom prst="star5">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p>
        </p:txBody>
      </p:sp>
      <p:sp>
        <p:nvSpPr>
          <p:cNvPr id="5" name="文本框 4"/>
          <p:cNvSpPr txBox="1"/>
          <p:nvPr/>
        </p:nvSpPr>
        <p:spPr>
          <a:xfrm>
            <a:off x="3797104" y="1611085"/>
            <a:ext cx="4185762" cy="1269578"/>
          </a:xfrm>
          <a:prstGeom prst="rect">
            <a:avLst/>
          </a:prstGeom>
          <a:noFill/>
        </p:spPr>
        <p:txBody>
          <a:bodyPr wrap="none" rtlCol="0">
            <a:spAutoFit/>
          </a:bodyPr>
          <a:lstStyle/>
          <a:p>
            <a:pPr algn="ctr">
              <a:lnSpc>
                <a:spcPct val="150000"/>
              </a:lnSpc>
            </a:pPr>
            <a:r>
              <a:rPr lang="zh-CN" altLang="en-US" sz="2700" b="1" dirty="0">
                <a:solidFill>
                  <a:srgbClr val="FFC000"/>
                </a:solidFill>
                <a:latin typeface="微软雅黑" panose="020B0503020204020204" pitchFamily="34" charset="-122"/>
                <a:ea typeface="微软雅黑" panose="020B0503020204020204" pitchFamily="34" charset="-122"/>
              </a:rPr>
              <a:t>第一部分主题</a:t>
            </a:r>
            <a:endParaRPr lang="en-US" altLang="zh-CN" sz="2700" b="1" dirty="0">
              <a:solidFill>
                <a:srgbClr val="FFC000"/>
              </a:solidFill>
              <a:latin typeface="微软雅黑" panose="020B0503020204020204" pitchFamily="34" charset="-122"/>
              <a:ea typeface="微软雅黑" panose="020B0503020204020204" pitchFamily="34" charset="-122"/>
            </a:endParaRPr>
          </a:p>
          <a:p>
            <a:pPr algn="ctr">
              <a:lnSpc>
                <a:spcPct val="150000"/>
              </a:lnSpc>
            </a:pPr>
            <a:r>
              <a:rPr lang="zh-CN" altLang="en-US" sz="2400" b="1" dirty="0">
                <a:solidFill>
                  <a:srgbClr val="FFC000"/>
                </a:solidFill>
                <a:latin typeface="微软雅黑" panose="020B0503020204020204" pitchFamily="34" charset="-122"/>
                <a:ea typeface="微软雅黑" panose="020B0503020204020204" pitchFamily="34" charset="-122"/>
              </a:rPr>
              <a:t>单击此处添加您的党支部名称</a:t>
            </a:r>
          </a:p>
        </p:txBody>
      </p:sp>
    </p:spTree>
    <p:extLst>
      <p:ext uri="{BB962C8B-B14F-4D97-AF65-F5344CB8AC3E}">
        <p14:creationId xmlns:p14="http://schemas.microsoft.com/office/powerpoint/2010/main" xmlns="" val="1008391171"/>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par>
                          <p:cTn id="11" fill="hold">
                            <p:stCondLst>
                              <p:cond delay="500"/>
                            </p:stCondLst>
                            <p:childTnLst>
                              <p:par>
                                <p:cTn id="12" presetID="22" presetClass="entr" presetSubtype="4"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par>
                          <p:cTn id="15" fill="hold">
                            <p:stCondLst>
                              <p:cond delay="10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5"/>
                                        </p:tgtEl>
                                        <p:attrNameLst>
                                          <p:attrName>ppt_y</p:attrName>
                                        </p:attrNameLst>
                                      </p:cBhvr>
                                      <p:tavLst>
                                        <p:tav tm="0">
                                          <p:val>
                                            <p:strVal val="#ppt_y"/>
                                          </p:val>
                                        </p:tav>
                                        <p:tav tm="100000">
                                          <p:val>
                                            <p:strVal val="#ppt_y"/>
                                          </p:val>
                                        </p:tav>
                                      </p:tavLst>
                                    </p:anim>
                                    <p:anim calcmode="lin" valueType="num">
                                      <p:cBhvr>
                                        <p:cTn id="20"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animBg="1"/>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55"/>
          <p:cNvSpPr txBox="1">
            <a:spLocks noChangeArrowheads="1"/>
          </p:cNvSpPr>
          <p:nvPr/>
        </p:nvSpPr>
        <p:spPr bwMode="auto">
          <a:xfrm>
            <a:off x="952844" y="139512"/>
            <a:ext cx="2517283" cy="52319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a:latin typeface="微软雅黑" panose="020B0503020204020204" pitchFamily="34" charset="-122"/>
                <a:ea typeface="微软雅黑" panose="020B0503020204020204" pitchFamily="34" charset="-122"/>
              </a:rPr>
              <a:t> </a:t>
            </a:r>
          </a:p>
        </p:txBody>
      </p:sp>
      <p:grpSp>
        <p:nvGrpSpPr>
          <p:cNvPr id="38" name="组合 37"/>
          <p:cNvGrpSpPr/>
          <p:nvPr/>
        </p:nvGrpSpPr>
        <p:grpSpPr>
          <a:xfrm>
            <a:off x="4558140" y="915567"/>
            <a:ext cx="3867466" cy="990550"/>
            <a:chOff x="4558140" y="915566"/>
            <a:chExt cx="3867466" cy="990550"/>
          </a:xfrm>
          <a:solidFill>
            <a:srgbClr val="FFAFAF"/>
          </a:solidFill>
        </p:grpSpPr>
        <p:sp>
          <p:nvSpPr>
            <p:cNvPr id="13" name="圆角矩形 12"/>
            <p:cNvSpPr/>
            <p:nvPr/>
          </p:nvSpPr>
          <p:spPr bwMode="auto">
            <a:xfrm>
              <a:off x="4558140" y="915566"/>
              <a:ext cx="3867466" cy="99055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solidFill>
                  <a:prstClr val="white"/>
                </a:solidFill>
              </a:endParaRPr>
            </a:p>
          </p:txBody>
        </p:sp>
        <p:sp>
          <p:nvSpPr>
            <p:cNvPr id="14" name="矩形 35"/>
            <p:cNvSpPr>
              <a:spLocks noChangeArrowheads="1"/>
            </p:cNvSpPr>
            <p:nvPr/>
          </p:nvSpPr>
          <p:spPr bwMode="auto">
            <a:xfrm>
              <a:off x="4826129" y="1053051"/>
              <a:ext cx="3456538" cy="715581"/>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zh-CN" altLang="en-US" sz="900" dirty="0">
                  <a:latin typeface="微软雅黑" pitchFamily="34" charset="-122"/>
                  <a:ea typeface="微软雅黑" pitchFamily="34" charset="-122"/>
                </a:rPr>
                <a:t>点击添加文本或复制文本自此点击添加文本或复制文本自此点击添加文本或复制文本自此点击添加文本或复制文本自此点击添加文本或复制文本自此点击添加文本或复制文本自此</a:t>
              </a:r>
              <a:endParaRPr lang="zh-CN" altLang="en-US" sz="900" dirty="0"/>
            </a:p>
          </p:txBody>
        </p:sp>
      </p:grpSp>
      <p:sp>
        <p:nvSpPr>
          <p:cNvPr id="21" name="五边形 20"/>
          <p:cNvSpPr/>
          <p:nvPr/>
        </p:nvSpPr>
        <p:spPr>
          <a:xfrm>
            <a:off x="3470126" y="1197124"/>
            <a:ext cx="1390650" cy="427434"/>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defRPr/>
            </a:pPr>
            <a:r>
              <a:rPr lang="en-US" altLang="zh-CN" sz="1800" dirty="0"/>
              <a:t> </a:t>
            </a:r>
            <a:r>
              <a:rPr lang="zh-CN" altLang="en-US" sz="1500" b="1" kern="0" dirty="0">
                <a:solidFill>
                  <a:srgbClr val="F8F8F8"/>
                </a:solidFill>
                <a:latin typeface="Arial" panose="020B0604020202020204" pitchFamily="34" charset="0"/>
                <a:ea typeface="微软雅黑" panose="020B0503020204020204" pitchFamily="34" charset="-122"/>
              </a:rPr>
              <a:t>分标题一</a:t>
            </a:r>
          </a:p>
        </p:txBody>
      </p:sp>
      <p:grpSp>
        <p:nvGrpSpPr>
          <p:cNvPr id="39" name="组合 38"/>
          <p:cNvGrpSpPr/>
          <p:nvPr/>
        </p:nvGrpSpPr>
        <p:grpSpPr>
          <a:xfrm>
            <a:off x="4558142" y="2040472"/>
            <a:ext cx="3867465" cy="990551"/>
            <a:chOff x="4558141" y="2040470"/>
            <a:chExt cx="3867465" cy="990551"/>
          </a:xfrm>
          <a:solidFill>
            <a:srgbClr val="FFAFAF"/>
          </a:solidFill>
        </p:grpSpPr>
        <p:sp>
          <p:nvSpPr>
            <p:cNvPr id="16" name="圆角矩形 15"/>
            <p:cNvSpPr/>
            <p:nvPr/>
          </p:nvSpPr>
          <p:spPr bwMode="auto">
            <a:xfrm>
              <a:off x="4558141" y="2040470"/>
              <a:ext cx="3867465" cy="990551"/>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solidFill>
                  <a:prstClr val="white"/>
                </a:solidFill>
              </a:endParaRPr>
            </a:p>
          </p:txBody>
        </p:sp>
        <p:sp>
          <p:nvSpPr>
            <p:cNvPr id="29" name="矩形 35"/>
            <p:cNvSpPr>
              <a:spLocks noChangeArrowheads="1"/>
            </p:cNvSpPr>
            <p:nvPr/>
          </p:nvSpPr>
          <p:spPr bwMode="auto">
            <a:xfrm>
              <a:off x="4826129" y="2177955"/>
              <a:ext cx="3456538" cy="715581"/>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en-US" sz="900" dirty="0" smtClean="0">
                  <a:latin typeface="微软雅黑" pitchFamily="34" charset="-122"/>
                  <a:ea typeface="微软雅黑" pitchFamily="34" charset="-122"/>
                </a:rPr>
                <a:t>亮亮图文旗舰店：</a:t>
              </a:r>
              <a:r>
                <a:rPr lang="en-US" altLang="zh-CN" sz="900" dirty="0" smtClean="0">
                  <a:latin typeface="微软雅黑" pitchFamily="34" charset="-122"/>
                  <a:ea typeface="微软雅黑" pitchFamily="34" charset="-122"/>
                </a:rPr>
                <a:t>https://</a:t>
              </a:r>
              <a:r>
                <a:rPr lang="en-US" altLang="zh-CN" sz="900" dirty="0" smtClean="0">
                  <a:latin typeface="微软雅黑" pitchFamily="34" charset="-122"/>
                  <a:ea typeface="微软雅黑" pitchFamily="34" charset="-122"/>
                </a:rPr>
                <a:t>liangliangtuwen.tmall.com</a:t>
              </a:r>
              <a:r>
                <a:rPr lang="zh-CN" altLang="en-US" sz="900" dirty="0" smtClean="0">
                  <a:latin typeface="微软雅黑" pitchFamily="34" charset="-122"/>
                  <a:ea typeface="微软雅黑" pitchFamily="34" charset="-122"/>
                </a:rPr>
                <a:t>亮亮图文旗舰店：</a:t>
              </a:r>
              <a:r>
                <a:rPr lang="en-US" altLang="zh-CN" sz="900" dirty="0" smtClean="0">
                  <a:latin typeface="微软雅黑" pitchFamily="34" charset="-122"/>
                  <a:ea typeface="微软雅黑" pitchFamily="34" charset="-122"/>
                </a:rPr>
                <a:t>https://</a:t>
              </a:r>
              <a:r>
                <a:rPr lang="en-US" altLang="zh-CN" sz="900" dirty="0" smtClean="0">
                  <a:latin typeface="微软雅黑" pitchFamily="34" charset="-122"/>
                  <a:ea typeface="微软雅黑" pitchFamily="34" charset="-122"/>
                </a:rPr>
                <a:t>liangliangtuwen.tmall.com</a:t>
              </a:r>
              <a:r>
                <a:rPr lang="zh-CN" altLang="en-US" sz="900" dirty="0" smtClean="0">
                  <a:latin typeface="微软雅黑" pitchFamily="34" charset="-122"/>
                  <a:ea typeface="微软雅黑" pitchFamily="34" charset="-122"/>
                </a:rPr>
                <a:t>亮亮图文旗舰店：</a:t>
              </a:r>
              <a:r>
                <a:rPr lang="en-US" altLang="zh-CN" sz="900" dirty="0" smtClean="0">
                  <a:latin typeface="微软雅黑" pitchFamily="34" charset="-122"/>
                  <a:ea typeface="微软雅黑" pitchFamily="34" charset="-122"/>
                </a:rPr>
                <a:t>https://liangliangtuwen.tmall.com</a:t>
              </a:r>
              <a:endParaRPr lang="zh-CN" altLang="en-US" sz="900" dirty="0"/>
            </a:p>
          </p:txBody>
        </p:sp>
      </p:grpSp>
      <p:grpSp>
        <p:nvGrpSpPr>
          <p:cNvPr id="40" name="组合 39"/>
          <p:cNvGrpSpPr/>
          <p:nvPr/>
        </p:nvGrpSpPr>
        <p:grpSpPr>
          <a:xfrm>
            <a:off x="4558140" y="3165375"/>
            <a:ext cx="3867466" cy="990550"/>
            <a:chOff x="4558140" y="3165376"/>
            <a:chExt cx="3867466" cy="990550"/>
          </a:xfrm>
          <a:solidFill>
            <a:srgbClr val="FFAFAF"/>
          </a:solidFill>
        </p:grpSpPr>
        <p:sp>
          <p:nvSpPr>
            <p:cNvPr id="19" name="圆角矩形 18"/>
            <p:cNvSpPr/>
            <p:nvPr/>
          </p:nvSpPr>
          <p:spPr bwMode="auto">
            <a:xfrm>
              <a:off x="4558140" y="3165376"/>
              <a:ext cx="3867466" cy="99055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solidFill>
                  <a:prstClr val="white"/>
                </a:solidFill>
              </a:endParaRPr>
            </a:p>
          </p:txBody>
        </p:sp>
        <p:sp>
          <p:nvSpPr>
            <p:cNvPr id="30" name="矩形 35"/>
            <p:cNvSpPr>
              <a:spLocks noChangeArrowheads="1"/>
            </p:cNvSpPr>
            <p:nvPr/>
          </p:nvSpPr>
          <p:spPr bwMode="auto">
            <a:xfrm>
              <a:off x="4826129" y="3302861"/>
              <a:ext cx="3456538" cy="715581"/>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zh-CN" altLang="en-US" sz="900" dirty="0">
                  <a:latin typeface="微软雅黑" pitchFamily="34" charset="-122"/>
                  <a:ea typeface="微软雅黑" pitchFamily="34" charset="-122"/>
                </a:rPr>
                <a:t>点击添加文本或复制文本自此点击添加文本或复制文本自此点击添加文本或复制文本自此点击添加文本或复制文本自此点击添加文本或复制文本自此点击添加文本或复制文本自此</a:t>
              </a:r>
              <a:endParaRPr lang="zh-CN" altLang="en-US" sz="900" dirty="0"/>
            </a:p>
          </p:txBody>
        </p:sp>
      </p:grpSp>
      <p:sp>
        <p:nvSpPr>
          <p:cNvPr id="22" name="五边形 21"/>
          <p:cNvSpPr/>
          <p:nvPr/>
        </p:nvSpPr>
        <p:spPr>
          <a:xfrm>
            <a:off x="3470126" y="2282850"/>
            <a:ext cx="1390650" cy="426244"/>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defRPr/>
            </a:pPr>
            <a:r>
              <a:rPr lang="en-US" altLang="zh-CN" sz="1800" dirty="0"/>
              <a:t> </a:t>
            </a:r>
            <a:r>
              <a:rPr lang="zh-CN" altLang="en-US" sz="1500" b="1" kern="0" dirty="0">
                <a:solidFill>
                  <a:srgbClr val="F8F8F8"/>
                </a:solidFill>
                <a:latin typeface="Arial" panose="020B0604020202020204" pitchFamily="34" charset="0"/>
                <a:ea typeface="微软雅黑" panose="020B0503020204020204" pitchFamily="34" charset="-122"/>
              </a:rPr>
              <a:t>分标题二</a:t>
            </a:r>
          </a:p>
        </p:txBody>
      </p:sp>
      <p:sp>
        <p:nvSpPr>
          <p:cNvPr id="23" name="五边形 22"/>
          <p:cNvSpPr/>
          <p:nvPr/>
        </p:nvSpPr>
        <p:spPr>
          <a:xfrm>
            <a:off x="3462982" y="3447530"/>
            <a:ext cx="1390650" cy="426244"/>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defRPr/>
            </a:pPr>
            <a:r>
              <a:rPr lang="en-US" altLang="zh-CN" sz="1800" dirty="0"/>
              <a:t> </a:t>
            </a:r>
            <a:r>
              <a:rPr lang="zh-CN" altLang="en-US" sz="1500" b="1" kern="0" dirty="0">
                <a:solidFill>
                  <a:srgbClr val="F8F8F8"/>
                </a:solidFill>
                <a:latin typeface="Arial" panose="020B0604020202020204" pitchFamily="34" charset="0"/>
                <a:ea typeface="微软雅黑" panose="020B0503020204020204" pitchFamily="34" charset="-122"/>
              </a:rPr>
              <a:t>分标题三</a:t>
            </a:r>
          </a:p>
        </p:txBody>
      </p:sp>
      <p:sp>
        <p:nvSpPr>
          <p:cNvPr id="2" name="燕尾形 1"/>
          <p:cNvSpPr/>
          <p:nvPr/>
        </p:nvSpPr>
        <p:spPr bwMode="auto">
          <a:xfrm>
            <a:off x="899593" y="1792909"/>
            <a:ext cx="1546994" cy="1406126"/>
          </a:xfrm>
          <a:prstGeom prst="chevron">
            <a:avLst>
              <a:gd name="adj" fmla="val 36789"/>
            </a:avLst>
          </a:prstGeom>
          <a:solidFill>
            <a:srgbClr val="C00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4378" fontAlgn="base">
              <a:spcBef>
                <a:spcPct val="0"/>
              </a:spcBef>
              <a:spcAft>
                <a:spcPct val="0"/>
              </a:spcAft>
            </a:pPr>
            <a:endParaRPr lang="zh-CN" altLang="en-US" sz="1800" b="1">
              <a:latin typeface="Arial" charset="0"/>
              <a:ea typeface="华文细黑" pitchFamily="2" charset="-122"/>
            </a:endParaRPr>
          </a:p>
        </p:txBody>
      </p:sp>
      <p:sp>
        <p:nvSpPr>
          <p:cNvPr id="28" name="燕尾形 27"/>
          <p:cNvSpPr/>
          <p:nvPr/>
        </p:nvSpPr>
        <p:spPr bwMode="auto">
          <a:xfrm>
            <a:off x="539553" y="1993962"/>
            <a:ext cx="648238" cy="1004020"/>
          </a:xfrm>
          <a:prstGeom prst="chevron">
            <a:avLst>
              <a:gd name="adj" fmla="val 54224"/>
            </a:avLst>
          </a:prstGeom>
          <a:solidFill>
            <a:srgbClr val="DE0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4378" fontAlgn="base">
              <a:spcBef>
                <a:spcPct val="0"/>
              </a:spcBef>
              <a:spcAft>
                <a:spcPct val="0"/>
              </a:spcAft>
            </a:pPr>
            <a:endParaRPr lang="zh-CN" altLang="en-US" sz="1800" b="1">
              <a:latin typeface="Arial" charset="0"/>
              <a:ea typeface="华文细黑" pitchFamily="2" charset="-122"/>
            </a:endParaRPr>
          </a:p>
        </p:txBody>
      </p:sp>
      <p:sp>
        <p:nvSpPr>
          <p:cNvPr id="4" name="TextBox 3"/>
          <p:cNvSpPr txBox="1"/>
          <p:nvPr/>
        </p:nvSpPr>
        <p:spPr>
          <a:xfrm>
            <a:off x="1414080" y="2008460"/>
            <a:ext cx="708848" cy="923330"/>
          </a:xfrm>
          <a:prstGeom prst="rect">
            <a:avLst/>
          </a:prstGeom>
          <a:noFill/>
        </p:spPr>
        <p:txBody>
          <a:bodyPr wrap="none" rtlCol="0">
            <a:spAutoFit/>
          </a:bodyPr>
          <a:lstStyle/>
          <a:p>
            <a:pPr algn="ctr" eaLnBrk="1" hangingPunct="1">
              <a:lnSpc>
                <a:spcPct val="150000"/>
              </a:lnSpc>
              <a:buFont typeface="Arial" panose="020B0604020202020204" pitchFamily="34" charset="0"/>
              <a:buNone/>
              <a:defRPr/>
            </a:pPr>
            <a:r>
              <a:rPr lang="zh-CN" altLang="en-US" sz="1800" kern="0" dirty="0">
                <a:solidFill>
                  <a:srgbClr val="F8F8F8"/>
                </a:solidFill>
                <a:ea typeface="微软雅黑" panose="020B0503020204020204" pitchFamily="34" charset="-122"/>
              </a:rPr>
              <a:t>添 加</a:t>
            </a:r>
            <a:endParaRPr lang="en-US" altLang="zh-CN" sz="1800" kern="0" dirty="0">
              <a:solidFill>
                <a:srgbClr val="F8F8F8"/>
              </a:solidFill>
              <a:ea typeface="微软雅黑" panose="020B0503020204020204" pitchFamily="34" charset="-122"/>
            </a:endParaRPr>
          </a:p>
          <a:p>
            <a:pPr algn="ctr" eaLnBrk="1" hangingPunct="1">
              <a:lnSpc>
                <a:spcPct val="150000"/>
              </a:lnSpc>
              <a:buFont typeface="Arial" panose="020B0604020202020204" pitchFamily="34" charset="0"/>
              <a:buNone/>
              <a:defRPr/>
            </a:pPr>
            <a:r>
              <a:rPr lang="zh-CN" altLang="en-US" sz="1800" kern="0" dirty="0">
                <a:solidFill>
                  <a:srgbClr val="F8F8F8"/>
                </a:solidFill>
                <a:ea typeface="微软雅黑" panose="020B0503020204020204" pitchFamily="34" charset="-122"/>
              </a:rPr>
              <a:t>标 题</a:t>
            </a:r>
          </a:p>
        </p:txBody>
      </p:sp>
      <p:cxnSp>
        <p:nvCxnSpPr>
          <p:cNvPr id="10" name="直接箭头连接符 9"/>
          <p:cNvCxnSpPr>
            <a:stCxn id="2" idx="3"/>
            <a:endCxn id="21" idx="1"/>
          </p:cNvCxnSpPr>
          <p:nvPr/>
        </p:nvCxnSpPr>
        <p:spPr bwMode="auto">
          <a:xfrm flipV="1">
            <a:off x="2446586" y="1410841"/>
            <a:ext cx="1023540" cy="1085130"/>
          </a:xfrm>
          <a:prstGeom prst="straightConnector1">
            <a:avLst/>
          </a:prstGeom>
          <a:solidFill>
            <a:schemeClr val="accent1"/>
          </a:solidFill>
          <a:ln w="9525" cap="flat" cmpd="sng" algn="ctr">
            <a:solidFill>
              <a:srgbClr val="C00000"/>
            </a:solidFill>
            <a:prstDash val="solid"/>
            <a:round/>
            <a:headEnd type="none" w="med" len="med"/>
            <a:tailEnd type="arrow"/>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32" name="直接箭头连接符 31"/>
          <p:cNvCxnSpPr>
            <a:stCxn id="2" idx="3"/>
            <a:endCxn id="22" idx="1"/>
          </p:cNvCxnSpPr>
          <p:nvPr/>
        </p:nvCxnSpPr>
        <p:spPr bwMode="auto">
          <a:xfrm>
            <a:off x="2446586" y="2495971"/>
            <a:ext cx="1023540" cy="0"/>
          </a:xfrm>
          <a:prstGeom prst="straightConnector1">
            <a:avLst/>
          </a:prstGeom>
          <a:solidFill>
            <a:schemeClr val="accent1"/>
          </a:solidFill>
          <a:ln w="9525" cap="flat" cmpd="sng" algn="ctr">
            <a:solidFill>
              <a:srgbClr val="C00000"/>
            </a:solidFill>
            <a:prstDash val="solid"/>
            <a:round/>
            <a:headEnd type="none" w="med" len="med"/>
            <a:tailEnd type="arrow"/>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34" name="直接箭头连接符 33"/>
          <p:cNvCxnSpPr>
            <a:stCxn id="2" idx="3"/>
            <a:endCxn id="23" idx="1"/>
          </p:cNvCxnSpPr>
          <p:nvPr/>
        </p:nvCxnSpPr>
        <p:spPr bwMode="auto">
          <a:xfrm>
            <a:off x="2446587" y="2495971"/>
            <a:ext cx="1016396" cy="1164680"/>
          </a:xfrm>
          <a:prstGeom prst="straightConnector1">
            <a:avLst/>
          </a:prstGeom>
          <a:solidFill>
            <a:schemeClr val="accent1"/>
          </a:solidFill>
          <a:ln w="9525" cap="flat" cmpd="sng" algn="ctr">
            <a:solidFill>
              <a:srgbClr val="C00000"/>
            </a:solidFill>
            <a:prstDash val="solid"/>
            <a:round/>
            <a:headEnd type="none" w="med" len="med"/>
            <a:tailEnd type="arrow"/>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Tree>
    <p:extLst>
      <p:ext uri="{BB962C8B-B14F-4D97-AF65-F5344CB8AC3E}">
        <p14:creationId xmlns:p14="http://schemas.microsoft.com/office/powerpoint/2010/main" xmlns="" val="3714743896"/>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450"/>
                            </p:stCondLst>
                            <p:childTnLst>
                              <p:par>
                                <p:cTn id="13" presetID="2" presetClass="entr" presetSubtype="8"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0-#ppt_w/2"/>
                                          </p:val>
                                        </p:tav>
                                        <p:tav tm="100000">
                                          <p:val>
                                            <p:strVal val="#ppt_x"/>
                                          </p:val>
                                        </p:tav>
                                      </p:tavLst>
                                    </p:anim>
                                    <p:anim calcmode="lin" valueType="num">
                                      <p:cBhvr additive="base">
                                        <p:cTn id="16" dur="500" fill="hold"/>
                                        <p:tgtEl>
                                          <p:spTgt spid="28"/>
                                        </p:tgtEl>
                                        <p:attrNameLst>
                                          <p:attrName>ppt_y</p:attrName>
                                        </p:attrNameLst>
                                      </p:cBhvr>
                                      <p:tavLst>
                                        <p:tav tm="0">
                                          <p:val>
                                            <p:strVal val="#ppt_y"/>
                                          </p:val>
                                        </p:tav>
                                        <p:tav tm="100000">
                                          <p:val>
                                            <p:strVal val="#ppt_y"/>
                                          </p:val>
                                        </p:tav>
                                      </p:tavLst>
                                    </p:anim>
                                  </p:childTnLst>
                                </p:cTn>
                              </p:par>
                            </p:childTnLst>
                          </p:cTn>
                        </p:par>
                        <p:par>
                          <p:cTn id="17" fill="hold">
                            <p:stCondLst>
                              <p:cond delay="950"/>
                            </p:stCondLst>
                            <p:childTnLst>
                              <p:par>
                                <p:cTn id="18" presetID="2" presetClass="entr" presetSubtype="8"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fill="hold"/>
                                        <p:tgtEl>
                                          <p:spTgt spid="2"/>
                                        </p:tgtEl>
                                        <p:attrNameLst>
                                          <p:attrName>ppt_x</p:attrName>
                                        </p:attrNameLst>
                                      </p:cBhvr>
                                      <p:tavLst>
                                        <p:tav tm="0">
                                          <p:val>
                                            <p:strVal val="0-#ppt_w/2"/>
                                          </p:val>
                                        </p:tav>
                                        <p:tav tm="100000">
                                          <p:val>
                                            <p:strVal val="#ppt_x"/>
                                          </p:val>
                                        </p:tav>
                                      </p:tavLst>
                                    </p:anim>
                                    <p:anim calcmode="lin" valueType="num">
                                      <p:cBhvr additive="base">
                                        <p:cTn id="21" dur="500" fill="hold"/>
                                        <p:tgtEl>
                                          <p:spTgt spid="2"/>
                                        </p:tgtEl>
                                        <p:attrNameLst>
                                          <p:attrName>ppt_y</p:attrName>
                                        </p:attrNameLst>
                                      </p:cBhvr>
                                      <p:tavLst>
                                        <p:tav tm="0">
                                          <p:val>
                                            <p:strVal val="#ppt_y"/>
                                          </p:val>
                                        </p:tav>
                                        <p:tav tm="100000">
                                          <p:val>
                                            <p:strVal val="#ppt_y"/>
                                          </p:val>
                                        </p:tav>
                                      </p:tavLst>
                                    </p:anim>
                                  </p:childTnLst>
                                </p:cTn>
                              </p:par>
                            </p:childTnLst>
                          </p:cTn>
                        </p:par>
                        <p:par>
                          <p:cTn id="22" fill="hold">
                            <p:stCondLst>
                              <p:cond delay="1450"/>
                            </p:stCondLst>
                            <p:childTnLst>
                              <p:par>
                                <p:cTn id="23" presetID="16" presetClass="entr" presetSubtype="21"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barn(inVertical)">
                                      <p:cBhvr>
                                        <p:cTn id="25" dur="500"/>
                                        <p:tgtEl>
                                          <p:spTgt spid="4"/>
                                        </p:tgtEl>
                                      </p:cBhvr>
                                    </p:animEffect>
                                  </p:childTnLst>
                                </p:cTn>
                              </p:par>
                            </p:childTnLst>
                          </p:cTn>
                        </p:par>
                        <p:par>
                          <p:cTn id="26" fill="hold">
                            <p:stCondLst>
                              <p:cond delay="1950"/>
                            </p:stCondLst>
                            <p:childTnLst>
                              <p:par>
                                <p:cTn id="27" presetID="22" presetClass="entr" presetSubtype="8"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left)">
                                      <p:cBhvr>
                                        <p:cTn id="29" dur="500"/>
                                        <p:tgtEl>
                                          <p:spTgt spid="10"/>
                                        </p:tgtEl>
                                      </p:cBhvr>
                                    </p:animEffect>
                                  </p:childTnLst>
                                </p:cTn>
                              </p:par>
                              <p:par>
                                <p:cTn id="30" presetID="22" presetClass="entr" presetSubtype="8" fill="hold" nodeType="with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wipe(left)">
                                      <p:cBhvr>
                                        <p:cTn id="32" dur="500"/>
                                        <p:tgtEl>
                                          <p:spTgt spid="32"/>
                                        </p:tgtEl>
                                      </p:cBhvr>
                                    </p:animEffect>
                                  </p:childTnLst>
                                </p:cTn>
                              </p:par>
                              <p:par>
                                <p:cTn id="33" presetID="22" presetClass="entr" presetSubtype="8" fill="hold" nodeType="with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left)">
                                      <p:cBhvr>
                                        <p:cTn id="35" dur="500"/>
                                        <p:tgtEl>
                                          <p:spTgt spid="34"/>
                                        </p:tgtEl>
                                      </p:cBhvr>
                                    </p:animEffect>
                                  </p:childTnLst>
                                </p:cTn>
                              </p:par>
                            </p:childTnLst>
                          </p:cTn>
                        </p:par>
                        <p:par>
                          <p:cTn id="36" fill="hold">
                            <p:stCondLst>
                              <p:cond delay="2450"/>
                            </p:stCondLst>
                            <p:childTnLst>
                              <p:par>
                                <p:cTn id="37" presetID="22" presetClass="entr" presetSubtype="8"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wipe(left)">
                                      <p:cBhvr>
                                        <p:cTn id="39" dur="500"/>
                                        <p:tgtEl>
                                          <p:spTgt spid="21"/>
                                        </p:tgtEl>
                                      </p:cBhvr>
                                    </p:animEffect>
                                  </p:childTnLst>
                                </p:cTn>
                              </p:par>
                            </p:childTnLst>
                          </p:cTn>
                        </p:par>
                        <p:par>
                          <p:cTn id="40" fill="hold">
                            <p:stCondLst>
                              <p:cond delay="2950"/>
                            </p:stCondLst>
                            <p:childTnLst>
                              <p:par>
                                <p:cTn id="41" presetID="22" presetClass="entr" presetSubtype="8"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left)">
                                      <p:cBhvr>
                                        <p:cTn id="43" dur="500"/>
                                        <p:tgtEl>
                                          <p:spTgt spid="22"/>
                                        </p:tgtEl>
                                      </p:cBhvr>
                                    </p:animEffect>
                                  </p:childTnLst>
                                </p:cTn>
                              </p:par>
                            </p:childTnLst>
                          </p:cTn>
                        </p:par>
                        <p:par>
                          <p:cTn id="44" fill="hold">
                            <p:stCondLst>
                              <p:cond delay="3450"/>
                            </p:stCondLst>
                            <p:childTnLst>
                              <p:par>
                                <p:cTn id="45" presetID="22" presetClass="entr" presetSubtype="8"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wipe(left)">
                                      <p:cBhvr>
                                        <p:cTn id="47" dur="500"/>
                                        <p:tgtEl>
                                          <p:spTgt spid="23"/>
                                        </p:tgtEl>
                                      </p:cBhvr>
                                    </p:animEffect>
                                  </p:childTnLst>
                                </p:cTn>
                              </p:par>
                            </p:childTnLst>
                          </p:cTn>
                        </p:par>
                        <p:par>
                          <p:cTn id="48" fill="hold">
                            <p:stCondLst>
                              <p:cond delay="3950"/>
                            </p:stCondLst>
                            <p:childTnLst>
                              <p:par>
                                <p:cTn id="49" presetID="22" presetClass="entr" presetSubtype="8" fill="hold" nodeType="after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wipe(left)">
                                      <p:cBhvr>
                                        <p:cTn id="51" dur="500"/>
                                        <p:tgtEl>
                                          <p:spTgt spid="38"/>
                                        </p:tgtEl>
                                      </p:cBhvr>
                                    </p:animEffect>
                                  </p:childTnLst>
                                </p:cTn>
                              </p:par>
                              <p:par>
                                <p:cTn id="52" presetID="22" presetClass="entr" presetSubtype="8" fill="hold" nodeType="with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wipe(left)">
                                      <p:cBhvr>
                                        <p:cTn id="54" dur="500"/>
                                        <p:tgtEl>
                                          <p:spTgt spid="39"/>
                                        </p:tgtEl>
                                      </p:cBhvr>
                                    </p:animEffect>
                                  </p:childTnLst>
                                </p:cTn>
                              </p:par>
                              <p:par>
                                <p:cTn id="55" presetID="22" presetClass="entr" presetSubtype="8" fill="hold" nodeType="with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wipe(left)">
                                      <p:cBhvr>
                                        <p:cTn id="5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1" grpId="0" animBg="1"/>
      <p:bldP spid="22" grpId="0" animBg="1"/>
      <p:bldP spid="23" grpId="0" animBg="1"/>
      <p:bldP spid="2" grpId="0" animBg="1"/>
      <p:bldP spid="28" grpId="0" animBg="1"/>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Box 55"/>
          <p:cNvSpPr txBox="1">
            <a:spLocks noChangeArrowheads="1"/>
          </p:cNvSpPr>
          <p:nvPr/>
        </p:nvSpPr>
        <p:spPr bwMode="auto">
          <a:xfrm>
            <a:off x="952844" y="139512"/>
            <a:ext cx="2478358" cy="52319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a:latin typeface="微软雅黑" panose="020B0503020204020204" pitchFamily="34" charset="-122"/>
                <a:ea typeface="微软雅黑" panose="020B0503020204020204" pitchFamily="34" charset="-122"/>
              </a:rPr>
              <a:t> </a:t>
            </a:r>
          </a:p>
        </p:txBody>
      </p:sp>
      <p:sp>
        <p:nvSpPr>
          <p:cNvPr id="27" name="AutoShape 10"/>
          <p:cNvSpPr>
            <a:spLocks noChangeArrowheads="1"/>
          </p:cNvSpPr>
          <p:nvPr/>
        </p:nvSpPr>
        <p:spPr bwMode="auto">
          <a:xfrm rot="16200000">
            <a:off x="3964199" y="-1357632"/>
            <a:ext cx="1258950" cy="8443817"/>
          </a:xfrm>
          <a:prstGeom prst="downArrow">
            <a:avLst>
              <a:gd name="adj1" fmla="val 49065"/>
              <a:gd name="adj2" fmla="val 44827"/>
            </a:avLst>
          </a:prstGeom>
          <a:solidFill>
            <a:srgbClr val="AC0000"/>
          </a:solidFill>
          <a:ln>
            <a:noFill/>
          </a:ln>
        </p:spPr>
        <p:txBody>
          <a:bodyPr vert="eaVert"/>
          <a:lstStyle/>
          <a:p>
            <a:endParaRPr lang="zh-CN" altLang="en-US" sz="2000">
              <a:latin typeface="微软雅黑" pitchFamily="34" charset="-122"/>
              <a:ea typeface="微软雅黑" pitchFamily="34" charset="-122"/>
            </a:endParaRPr>
          </a:p>
        </p:txBody>
      </p:sp>
      <p:grpSp>
        <p:nvGrpSpPr>
          <p:cNvPr id="29" name="组合 41"/>
          <p:cNvGrpSpPr>
            <a:grpSpLocks/>
          </p:cNvGrpSpPr>
          <p:nvPr/>
        </p:nvGrpSpPr>
        <p:grpSpPr bwMode="auto">
          <a:xfrm>
            <a:off x="2589801" y="2134168"/>
            <a:ext cx="1701613" cy="1524290"/>
            <a:chOff x="1214414" y="2786058"/>
            <a:chExt cx="1935848" cy="1751017"/>
          </a:xfrm>
        </p:grpSpPr>
        <p:grpSp>
          <p:nvGrpSpPr>
            <p:cNvPr id="30" name="Group 6"/>
            <p:cNvGrpSpPr>
              <a:grpSpLocks/>
            </p:cNvGrpSpPr>
            <p:nvPr/>
          </p:nvGrpSpPr>
          <p:grpSpPr bwMode="auto">
            <a:xfrm>
              <a:off x="1295400" y="2786058"/>
              <a:ext cx="1753450" cy="1751017"/>
              <a:chOff x="1823" y="2371"/>
              <a:chExt cx="1801" cy="1801"/>
            </a:xfrm>
          </p:grpSpPr>
          <p:sp>
            <p:nvSpPr>
              <p:cNvPr id="32"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sz="2000">
                  <a:solidFill>
                    <a:srgbClr val="0070C0"/>
                  </a:solidFill>
                  <a:latin typeface="微软雅黑" pitchFamily="34" charset="-122"/>
                  <a:ea typeface="微软雅黑" pitchFamily="34" charset="-122"/>
                </a:endParaRPr>
              </a:p>
            </p:txBody>
          </p:sp>
          <p:sp>
            <p:nvSpPr>
              <p:cNvPr id="33" name="Oval 8"/>
              <p:cNvSpPr>
                <a:spLocks noChangeArrowheads="1"/>
              </p:cNvSpPr>
              <p:nvPr/>
            </p:nvSpPr>
            <p:spPr bwMode="auto">
              <a:xfrm>
                <a:off x="1945" y="2493"/>
                <a:ext cx="1556" cy="1556"/>
              </a:xfrm>
              <a:prstGeom prst="ellipse">
                <a:avLst/>
              </a:prstGeom>
              <a:solidFill>
                <a:srgbClr val="DE0000"/>
              </a:solidFill>
              <a:ln w="38100">
                <a:solidFill>
                  <a:srgbClr val="FFFFFF"/>
                </a:solidFill>
                <a:round/>
                <a:headEnd/>
                <a:tailEnd/>
              </a:ln>
            </p:spPr>
            <p:txBody>
              <a:bodyPr/>
              <a:lstStyle/>
              <a:p>
                <a:pPr>
                  <a:defRPr/>
                </a:pPr>
                <a:endParaRPr lang="zh-CN" altLang="en-US" sz="2000">
                  <a:solidFill>
                    <a:srgbClr val="0070C0"/>
                  </a:solidFill>
                  <a:latin typeface="微软雅黑" pitchFamily="34" charset="-122"/>
                  <a:ea typeface="微软雅黑" pitchFamily="34" charset="-122"/>
                </a:endParaRPr>
              </a:p>
            </p:txBody>
          </p:sp>
        </p:grpSp>
        <p:sp>
          <p:nvSpPr>
            <p:cNvPr id="31" name="Text Box 9"/>
            <p:cNvSpPr txBox="1">
              <a:spLocks noChangeArrowheads="1"/>
            </p:cNvSpPr>
            <p:nvPr/>
          </p:nvSpPr>
          <p:spPr bwMode="auto">
            <a:xfrm>
              <a:off x="1214414" y="3413118"/>
              <a:ext cx="1935848" cy="6201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dirty="0">
                  <a:solidFill>
                    <a:schemeClr val="bg1"/>
                  </a:solidFill>
                  <a:latin typeface="微软雅黑" pitchFamily="34" charset="-122"/>
                  <a:ea typeface="微软雅黑" pitchFamily="34" charset="-122"/>
                </a:rPr>
                <a:t>添加文本</a:t>
              </a:r>
            </a:p>
          </p:txBody>
        </p:sp>
      </p:grpSp>
      <p:grpSp>
        <p:nvGrpSpPr>
          <p:cNvPr id="34" name="组合 46"/>
          <p:cNvGrpSpPr>
            <a:grpSpLocks/>
          </p:cNvGrpSpPr>
          <p:nvPr/>
        </p:nvGrpSpPr>
        <p:grpSpPr bwMode="auto">
          <a:xfrm>
            <a:off x="4291412" y="2134168"/>
            <a:ext cx="1701612" cy="1524290"/>
            <a:chOff x="1214414" y="2786058"/>
            <a:chExt cx="1935848" cy="1751017"/>
          </a:xfrm>
        </p:grpSpPr>
        <p:grpSp>
          <p:nvGrpSpPr>
            <p:cNvPr id="35" name="Group 6"/>
            <p:cNvGrpSpPr>
              <a:grpSpLocks/>
            </p:cNvGrpSpPr>
            <p:nvPr/>
          </p:nvGrpSpPr>
          <p:grpSpPr bwMode="auto">
            <a:xfrm>
              <a:off x="1295400" y="2786058"/>
              <a:ext cx="1753450" cy="1751017"/>
              <a:chOff x="1823" y="2371"/>
              <a:chExt cx="1801" cy="1801"/>
            </a:xfrm>
          </p:grpSpPr>
          <p:sp>
            <p:nvSpPr>
              <p:cNvPr id="37"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sz="2000">
                  <a:solidFill>
                    <a:srgbClr val="0070C0"/>
                  </a:solidFill>
                  <a:latin typeface="微软雅黑" pitchFamily="34" charset="-122"/>
                  <a:ea typeface="微软雅黑" pitchFamily="34" charset="-122"/>
                </a:endParaRPr>
              </a:p>
            </p:txBody>
          </p:sp>
          <p:sp>
            <p:nvSpPr>
              <p:cNvPr id="38" name="Oval 8"/>
              <p:cNvSpPr>
                <a:spLocks noChangeArrowheads="1"/>
              </p:cNvSpPr>
              <p:nvPr/>
            </p:nvSpPr>
            <p:spPr bwMode="auto">
              <a:xfrm>
                <a:off x="1945" y="2493"/>
                <a:ext cx="1556" cy="1556"/>
              </a:xfrm>
              <a:prstGeom prst="ellipse">
                <a:avLst/>
              </a:prstGeom>
              <a:solidFill>
                <a:srgbClr val="FF0000"/>
              </a:solidFill>
              <a:ln w="38100">
                <a:solidFill>
                  <a:srgbClr val="FFFFFF"/>
                </a:solidFill>
                <a:round/>
                <a:headEnd/>
                <a:tailEnd/>
              </a:ln>
            </p:spPr>
            <p:txBody>
              <a:bodyPr/>
              <a:lstStyle/>
              <a:p>
                <a:pPr>
                  <a:defRPr/>
                </a:pPr>
                <a:endParaRPr lang="zh-CN" altLang="en-US" sz="2000">
                  <a:solidFill>
                    <a:srgbClr val="0070C0"/>
                  </a:solidFill>
                  <a:latin typeface="微软雅黑" pitchFamily="34" charset="-122"/>
                  <a:ea typeface="微软雅黑" pitchFamily="34" charset="-122"/>
                </a:endParaRPr>
              </a:p>
            </p:txBody>
          </p:sp>
        </p:grpSp>
        <p:sp>
          <p:nvSpPr>
            <p:cNvPr id="36"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dirty="0">
                  <a:solidFill>
                    <a:schemeClr val="bg1"/>
                  </a:solidFill>
                  <a:latin typeface="微软雅黑" pitchFamily="34" charset="-122"/>
                  <a:ea typeface="微软雅黑" pitchFamily="34" charset="-122"/>
                </a:rPr>
                <a:t>添加文本</a:t>
              </a:r>
            </a:p>
          </p:txBody>
        </p:sp>
      </p:grpSp>
      <p:grpSp>
        <p:nvGrpSpPr>
          <p:cNvPr id="39" name="组合 51"/>
          <p:cNvGrpSpPr>
            <a:grpSpLocks/>
          </p:cNvGrpSpPr>
          <p:nvPr/>
        </p:nvGrpSpPr>
        <p:grpSpPr bwMode="auto">
          <a:xfrm>
            <a:off x="6009777" y="2134168"/>
            <a:ext cx="1701613" cy="1524290"/>
            <a:chOff x="1214414" y="2786058"/>
            <a:chExt cx="1935848" cy="1751017"/>
          </a:xfrm>
        </p:grpSpPr>
        <p:grpSp>
          <p:nvGrpSpPr>
            <p:cNvPr id="40" name="Group 6"/>
            <p:cNvGrpSpPr>
              <a:grpSpLocks/>
            </p:cNvGrpSpPr>
            <p:nvPr/>
          </p:nvGrpSpPr>
          <p:grpSpPr bwMode="auto">
            <a:xfrm>
              <a:off x="1295400" y="2786058"/>
              <a:ext cx="1753450" cy="1751017"/>
              <a:chOff x="1823" y="2371"/>
              <a:chExt cx="1801" cy="1801"/>
            </a:xfrm>
          </p:grpSpPr>
          <p:sp>
            <p:nvSpPr>
              <p:cNvPr id="42"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sz="2000">
                  <a:solidFill>
                    <a:srgbClr val="0070C0"/>
                  </a:solidFill>
                  <a:latin typeface="微软雅黑" pitchFamily="34" charset="-122"/>
                  <a:ea typeface="微软雅黑" pitchFamily="34" charset="-122"/>
                </a:endParaRPr>
              </a:p>
            </p:txBody>
          </p:sp>
          <p:sp>
            <p:nvSpPr>
              <p:cNvPr id="43" name="Oval 8"/>
              <p:cNvSpPr>
                <a:spLocks noChangeArrowheads="1"/>
              </p:cNvSpPr>
              <p:nvPr/>
            </p:nvSpPr>
            <p:spPr bwMode="auto">
              <a:xfrm>
                <a:off x="1945" y="2493"/>
                <a:ext cx="1556" cy="1556"/>
              </a:xfrm>
              <a:prstGeom prst="ellipse">
                <a:avLst/>
              </a:prstGeom>
              <a:solidFill>
                <a:srgbClr val="FFAFAF"/>
              </a:solidFill>
              <a:ln w="38100">
                <a:solidFill>
                  <a:srgbClr val="FFFFFF"/>
                </a:solidFill>
                <a:round/>
                <a:headEnd/>
                <a:tailEnd/>
              </a:ln>
            </p:spPr>
            <p:txBody>
              <a:bodyPr/>
              <a:lstStyle/>
              <a:p>
                <a:pPr>
                  <a:defRPr/>
                </a:pPr>
                <a:endParaRPr lang="zh-CN" altLang="en-US" sz="2000">
                  <a:solidFill>
                    <a:srgbClr val="0070C0"/>
                  </a:solidFill>
                  <a:latin typeface="微软雅黑" pitchFamily="34" charset="-122"/>
                  <a:ea typeface="微软雅黑" pitchFamily="34" charset="-122"/>
                </a:endParaRPr>
              </a:p>
            </p:txBody>
          </p:sp>
        </p:grpSp>
        <p:sp>
          <p:nvSpPr>
            <p:cNvPr id="41"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dirty="0">
                  <a:solidFill>
                    <a:schemeClr val="bg1"/>
                  </a:solidFill>
                  <a:latin typeface="微软雅黑" pitchFamily="34" charset="-122"/>
                  <a:ea typeface="微软雅黑" pitchFamily="34" charset="-122"/>
                </a:rPr>
                <a:t>添加文本</a:t>
              </a:r>
            </a:p>
          </p:txBody>
        </p:sp>
      </p:grpSp>
      <p:grpSp>
        <p:nvGrpSpPr>
          <p:cNvPr id="44" name="组合 40"/>
          <p:cNvGrpSpPr>
            <a:grpSpLocks/>
          </p:cNvGrpSpPr>
          <p:nvPr/>
        </p:nvGrpSpPr>
        <p:grpSpPr bwMode="auto">
          <a:xfrm>
            <a:off x="925966" y="2134168"/>
            <a:ext cx="1701613" cy="1524290"/>
            <a:chOff x="1214414" y="2786058"/>
            <a:chExt cx="1935848" cy="1751017"/>
          </a:xfrm>
        </p:grpSpPr>
        <p:grpSp>
          <p:nvGrpSpPr>
            <p:cNvPr id="45" name="Group 6"/>
            <p:cNvGrpSpPr>
              <a:grpSpLocks/>
            </p:cNvGrpSpPr>
            <p:nvPr/>
          </p:nvGrpSpPr>
          <p:grpSpPr bwMode="auto">
            <a:xfrm>
              <a:off x="1295400" y="2786058"/>
              <a:ext cx="1753450" cy="1751017"/>
              <a:chOff x="1823" y="2371"/>
              <a:chExt cx="1801" cy="1801"/>
            </a:xfrm>
          </p:grpSpPr>
          <p:sp>
            <p:nvSpPr>
              <p:cNvPr id="47"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sz="2000">
                  <a:latin typeface="微软雅黑" pitchFamily="34" charset="-122"/>
                  <a:ea typeface="微软雅黑" pitchFamily="34" charset="-122"/>
                </a:endParaRPr>
              </a:p>
            </p:txBody>
          </p:sp>
          <p:sp>
            <p:nvSpPr>
              <p:cNvPr id="48" name="Oval 8"/>
              <p:cNvSpPr>
                <a:spLocks noChangeArrowheads="1"/>
              </p:cNvSpPr>
              <p:nvPr/>
            </p:nvSpPr>
            <p:spPr bwMode="auto">
              <a:xfrm>
                <a:off x="1946" y="2493"/>
                <a:ext cx="1556" cy="1556"/>
              </a:xfrm>
              <a:prstGeom prst="ellipse">
                <a:avLst/>
              </a:prstGeom>
              <a:solidFill>
                <a:srgbClr val="AC0000"/>
              </a:solidFill>
              <a:ln w="38100">
                <a:solidFill>
                  <a:srgbClr val="FFFFFF"/>
                </a:solidFill>
                <a:round/>
                <a:headEnd/>
                <a:tailEnd/>
              </a:ln>
            </p:spPr>
            <p:txBody>
              <a:bodyPr/>
              <a:lstStyle/>
              <a:p>
                <a:endParaRPr lang="zh-CN" altLang="en-US" sz="2000">
                  <a:latin typeface="微软雅黑" pitchFamily="34" charset="-122"/>
                  <a:ea typeface="微软雅黑" pitchFamily="34" charset="-122"/>
                </a:endParaRPr>
              </a:p>
            </p:txBody>
          </p:sp>
        </p:grpSp>
        <p:sp>
          <p:nvSpPr>
            <p:cNvPr id="46"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dirty="0">
                  <a:solidFill>
                    <a:schemeClr val="bg1"/>
                  </a:solidFill>
                  <a:latin typeface="微软雅黑" pitchFamily="34" charset="-122"/>
                  <a:ea typeface="微软雅黑" pitchFamily="34" charset="-122"/>
                </a:rPr>
                <a:t>添加文本</a:t>
              </a:r>
            </a:p>
          </p:txBody>
        </p:sp>
      </p:grpSp>
      <p:sp>
        <p:nvSpPr>
          <p:cNvPr id="49" name="矩形标注 48"/>
          <p:cNvSpPr/>
          <p:nvPr/>
        </p:nvSpPr>
        <p:spPr>
          <a:xfrm>
            <a:off x="2921466" y="3875501"/>
            <a:ext cx="1477858" cy="45262"/>
          </a:xfrm>
          <a:prstGeom prst="wedgeRectCallout">
            <a:avLst>
              <a:gd name="adj1" fmla="val -17526"/>
              <a:gd name="adj2" fmla="val -509465"/>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C00000"/>
              </a:solidFill>
            </a:endParaRPr>
          </a:p>
        </p:txBody>
      </p:sp>
      <p:sp>
        <p:nvSpPr>
          <p:cNvPr id="50" name="矩形标注 49"/>
          <p:cNvSpPr/>
          <p:nvPr/>
        </p:nvSpPr>
        <p:spPr>
          <a:xfrm>
            <a:off x="1230308" y="1840717"/>
            <a:ext cx="1584840" cy="63499"/>
          </a:xfrm>
          <a:prstGeom prst="wedgeRectCallout">
            <a:avLst>
              <a:gd name="adj1" fmla="val -23398"/>
              <a:gd name="adj2" fmla="val 403291"/>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C00000"/>
              </a:solidFill>
            </a:endParaRPr>
          </a:p>
        </p:txBody>
      </p:sp>
      <p:sp>
        <p:nvSpPr>
          <p:cNvPr id="51" name="Rectangle 28"/>
          <p:cNvSpPr>
            <a:spLocks noChangeArrowheads="1"/>
          </p:cNvSpPr>
          <p:nvPr/>
        </p:nvSpPr>
        <p:spPr bwMode="auto">
          <a:xfrm>
            <a:off x="2901119" y="3885076"/>
            <a:ext cx="1475159" cy="5355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nSpc>
                <a:spcPct val="120000"/>
              </a:lnSpc>
            </a:pPr>
            <a:r>
              <a:rPr lang="zh-CN" altLang="en-US" sz="1200" dirty="0">
                <a:solidFill>
                  <a:schemeClr val="tx1">
                    <a:lumMod val="95000"/>
                    <a:lumOff val="5000"/>
                  </a:schemeClr>
                </a:solidFill>
                <a:latin typeface="微软雅黑" pitchFamily="34" charset="-122"/>
                <a:ea typeface="微软雅黑" pitchFamily="34" charset="-122"/>
              </a:rPr>
              <a:t>单击此处添加文字</a:t>
            </a:r>
          </a:p>
          <a:p>
            <a:pPr>
              <a:lnSpc>
                <a:spcPct val="120000"/>
              </a:lnSpc>
            </a:pPr>
            <a:r>
              <a:rPr lang="zh-CN" altLang="en-US" sz="1200" dirty="0">
                <a:solidFill>
                  <a:schemeClr val="tx1">
                    <a:lumMod val="95000"/>
                    <a:lumOff val="5000"/>
                  </a:schemeClr>
                </a:solidFill>
                <a:latin typeface="微软雅黑" pitchFamily="34" charset="-122"/>
                <a:ea typeface="微软雅黑" pitchFamily="34" charset="-122"/>
              </a:rPr>
              <a:t>单击此处添加文字</a:t>
            </a:r>
          </a:p>
        </p:txBody>
      </p:sp>
      <p:sp>
        <p:nvSpPr>
          <p:cNvPr id="52" name="Rectangle 28"/>
          <p:cNvSpPr>
            <a:spLocks noChangeArrowheads="1"/>
          </p:cNvSpPr>
          <p:nvPr/>
        </p:nvSpPr>
        <p:spPr bwMode="auto">
          <a:xfrm>
            <a:off x="1297382" y="1328565"/>
            <a:ext cx="1475159" cy="5355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nSpc>
                <a:spcPct val="120000"/>
              </a:lnSpc>
            </a:pPr>
            <a:r>
              <a:rPr lang="zh-CN" altLang="en-US" sz="1200" dirty="0">
                <a:solidFill>
                  <a:schemeClr val="tx1">
                    <a:lumMod val="95000"/>
                    <a:lumOff val="5000"/>
                  </a:schemeClr>
                </a:solidFill>
                <a:latin typeface="微软雅黑" pitchFamily="34" charset="-122"/>
                <a:ea typeface="微软雅黑" pitchFamily="34" charset="-122"/>
              </a:rPr>
              <a:t>单击此处添加文字</a:t>
            </a:r>
          </a:p>
          <a:p>
            <a:pPr>
              <a:lnSpc>
                <a:spcPct val="120000"/>
              </a:lnSpc>
            </a:pPr>
            <a:r>
              <a:rPr lang="zh-CN" altLang="en-US" sz="1200" dirty="0">
                <a:solidFill>
                  <a:schemeClr val="tx1">
                    <a:lumMod val="95000"/>
                    <a:lumOff val="5000"/>
                  </a:schemeClr>
                </a:solidFill>
                <a:latin typeface="微软雅黑" pitchFamily="34" charset="-122"/>
                <a:ea typeface="微软雅黑" pitchFamily="34" charset="-122"/>
              </a:rPr>
              <a:t>单击此处添加文字</a:t>
            </a:r>
          </a:p>
        </p:txBody>
      </p:sp>
      <p:sp>
        <p:nvSpPr>
          <p:cNvPr id="53" name="矩形标注 52"/>
          <p:cNvSpPr/>
          <p:nvPr/>
        </p:nvSpPr>
        <p:spPr>
          <a:xfrm>
            <a:off x="4542676" y="1840717"/>
            <a:ext cx="1584840" cy="63499"/>
          </a:xfrm>
          <a:prstGeom prst="wedgeRectCallout">
            <a:avLst>
              <a:gd name="adj1" fmla="val -23398"/>
              <a:gd name="adj2" fmla="val 403291"/>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C00000"/>
              </a:solidFill>
            </a:endParaRPr>
          </a:p>
        </p:txBody>
      </p:sp>
      <p:sp>
        <p:nvSpPr>
          <p:cNvPr id="54" name="Rectangle 28"/>
          <p:cNvSpPr>
            <a:spLocks noChangeArrowheads="1"/>
          </p:cNvSpPr>
          <p:nvPr/>
        </p:nvSpPr>
        <p:spPr bwMode="auto">
          <a:xfrm>
            <a:off x="4609750" y="1328565"/>
            <a:ext cx="1475159" cy="5355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nSpc>
                <a:spcPct val="120000"/>
              </a:lnSpc>
            </a:pPr>
            <a:r>
              <a:rPr lang="zh-CN" altLang="en-US" sz="1200" dirty="0">
                <a:solidFill>
                  <a:schemeClr val="tx1">
                    <a:lumMod val="95000"/>
                    <a:lumOff val="5000"/>
                  </a:schemeClr>
                </a:solidFill>
                <a:latin typeface="微软雅黑" pitchFamily="34" charset="-122"/>
                <a:ea typeface="微软雅黑" pitchFamily="34" charset="-122"/>
              </a:rPr>
              <a:t>单击此处添加文字</a:t>
            </a:r>
          </a:p>
          <a:p>
            <a:pPr>
              <a:lnSpc>
                <a:spcPct val="120000"/>
              </a:lnSpc>
            </a:pPr>
            <a:r>
              <a:rPr lang="zh-CN" altLang="en-US" sz="1200" dirty="0">
                <a:solidFill>
                  <a:schemeClr val="tx1">
                    <a:lumMod val="95000"/>
                    <a:lumOff val="5000"/>
                  </a:schemeClr>
                </a:solidFill>
                <a:latin typeface="微软雅黑" pitchFamily="34" charset="-122"/>
                <a:ea typeface="微软雅黑" pitchFamily="34" charset="-122"/>
              </a:rPr>
              <a:t>单击此处添加文字</a:t>
            </a:r>
          </a:p>
        </p:txBody>
      </p:sp>
      <p:sp>
        <p:nvSpPr>
          <p:cNvPr id="55" name="矩形标注 54"/>
          <p:cNvSpPr/>
          <p:nvPr/>
        </p:nvSpPr>
        <p:spPr>
          <a:xfrm>
            <a:off x="6377850" y="3875501"/>
            <a:ext cx="1477858" cy="45262"/>
          </a:xfrm>
          <a:prstGeom prst="wedgeRectCallout">
            <a:avLst>
              <a:gd name="adj1" fmla="val -17526"/>
              <a:gd name="adj2" fmla="val -509465"/>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C00000"/>
              </a:solidFill>
            </a:endParaRPr>
          </a:p>
        </p:txBody>
      </p:sp>
      <p:sp>
        <p:nvSpPr>
          <p:cNvPr id="56" name="Rectangle 28"/>
          <p:cNvSpPr>
            <a:spLocks noChangeArrowheads="1"/>
          </p:cNvSpPr>
          <p:nvPr/>
        </p:nvSpPr>
        <p:spPr bwMode="auto">
          <a:xfrm>
            <a:off x="6357503" y="3885076"/>
            <a:ext cx="1475159" cy="5355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nSpc>
                <a:spcPct val="120000"/>
              </a:lnSpc>
            </a:pPr>
            <a:r>
              <a:rPr lang="zh-CN" altLang="en-US" sz="1200" dirty="0">
                <a:solidFill>
                  <a:schemeClr val="tx1">
                    <a:lumMod val="95000"/>
                    <a:lumOff val="5000"/>
                  </a:schemeClr>
                </a:solidFill>
                <a:latin typeface="微软雅黑" pitchFamily="34" charset="-122"/>
                <a:ea typeface="微软雅黑" pitchFamily="34" charset="-122"/>
              </a:rPr>
              <a:t>单击此处添加文字</a:t>
            </a:r>
          </a:p>
          <a:p>
            <a:pPr>
              <a:lnSpc>
                <a:spcPct val="120000"/>
              </a:lnSpc>
            </a:pPr>
            <a:r>
              <a:rPr lang="zh-CN" altLang="en-US" sz="1200" dirty="0">
                <a:solidFill>
                  <a:schemeClr val="tx1">
                    <a:lumMod val="95000"/>
                    <a:lumOff val="5000"/>
                  </a:schemeClr>
                </a:solidFill>
                <a:latin typeface="微软雅黑" pitchFamily="34" charset="-122"/>
                <a:ea typeface="微软雅黑" pitchFamily="34" charset="-122"/>
              </a:rPr>
              <a:t>单击此处添加文字</a:t>
            </a:r>
          </a:p>
        </p:txBody>
      </p:sp>
    </p:spTree>
    <p:extLst>
      <p:ext uri="{BB962C8B-B14F-4D97-AF65-F5344CB8AC3E}">
        <p14:creationId xmlns:p14="http://schemas.microsoft.com/office/powerpoint/2010/main" xmlns="" val="2303740342"/>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8"/>
                                        </p:tgtEl>
                                        <p:attrNameLst>
                                          <p:attrName>ppt_y</p:attrName>
                                        </p:attrNameLst>
                                      </p:cBhvr>
                                      <p:tavLst>
                                        <p:tav tm="0">
                                          <p:val>
                                            <p:strVal val="#ppt_y"/>
                                          </p:val>
                                        </p:tav>
                                        <p:tav tm="100000">
                                          <p:val>
                                            <p:strVal val="#ppt_y"/>
                                          </p:val>
                                        </p:tav>
                                      </p:tavLst>
                                    </p:anim>
                                    <p:anim calcmode="lin" valueType="num">
                                      <p:cBhvr>
                                        <p:cTn id="9"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8"/>
                                        </p:tgtEl>
                                      </p:cBhvr>
                                    </p:animEffect>
                                  </p:childTnLst>
                                </p:cTn>
                              </p:par>
                            </p:childTnLst>
                          </p:cTn>
                        </p:par>
                        <p:par>
                          <p:cTn id="12" fill="hold">
                            <p:stCondLst>
                              <p:cond delay="450"/>
                            </p:stCondLst>
                            <p:childTnLst>
                              <p:par>
                                <p:cTn id="13" presetID="22" presetClass="entr" presetSubtype="8"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childTnLst>
                          </p:cTn>
                        </p:par>
                        <p:par>
                          <p:cTn id="16" fill="hold">
                            <p:stCondLst>
                              <p:cond delay="950"/>
                            </p:stCondLst>
                            <p:childTnLst>
                              <p:par>
                                <p:cTn id="17" presetID="15" presetClass="entr" presetSubtype="0" fill="hold" nodeType="afterEffect">
                                  <p:stCondLst>
                                    <p:cond delay="0"/>
                                  </p:stCondLst>
                                  <p:childTnLst>
                                    <p:set>
                                      <p:cBhvr>
                                        <p:cTn id="18" dur="1" fill="hold">
                                          <p:stCondLst>
                                            <p:cond delay="0"/>
                                          </p:stCondLst>
                                        </p:cTn>
                                        <p:tgtEl>
                                          <p:spTgt spid="44"/>
                                        </p:tgtEl>
                                        <p:attrNameLst>
                                          <p:attrName>style.visibility</p:attrName>
                                        </p:attrNameLst>
                                      </p:cBhvr>
                                      <p:to>
                                        <p:strVal val="visible"/>
                                      </p:to>
                                    </p:set>
                                    <p:anim calcmode="lin" valueType="num">
                                      <p:cBhvr>
                                        <p:cTn id="19" dur="1000" fill="hold"/>
                                        <p:tgtEl>
                                          <p:spTgt spid="44"/>
                                        </p:tgtEl>
                                        <p:attrNameLst>
                                          <p:attrName>ppt_w</p:attrName>
                                        </p:attrNameLst>
                                      </p:cBhvr>
                                      <p:tavLst>
                                        <p:tav tm="0">
                                          <p:val>
                                            <p:fltVal val="0"/>
                                          </p:val>
                                        </p:tav>
                                        <p:tav tm="100000">
                                          <p:val>
                                            <p:strVal val="#ppt_w"/>
                                          </p:val>
                                        </p:tav>
                                      </p:tavLst>
                                    </p:anim>
                                    <p:anim calcmode="lin" valueType="num">
                                      <p:cBhvr>
                                        <p:cTn id="20" dur="1000" fill="hold"/>
                                        <p:tgtEl>
                                          <p:spTgt spid="44"/>
                                        </p:tgtEl>
                                        <p:attrNameLst>
                                          <p:attrName>ppt_h</p:attrName>
                                        </p:attrNameLst>
                                      </p:cBhvr>
                                      <p:tavLst>
                                        <p:tav tm="0">
                                          <p:val>
                                            <p:fltVal val="0"/>
                                          </p:val>
                                        </p:tav>
                                        <p:tav tm="100000">
                                          <p:val>
                                            <p:strVal val="#ppt_h"/>
                                          </p:val>
                                        </p:tav>
                                      </p:tavLst>
                                    </p:anim>
                                    <p:anim calcmode="lin" valueType="num">
                                      <p:cBhvr>
                                        <p:cTn id="21" dur="1000" fill="hold"/>
                                        <p:tgtEl>
                                          <p:spTgt spid="44"/>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44"/>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nodeType="withEffect">
                                  <p:stCondLst>
                                    <p:cond delay="250"/>
                                  </p:stCondLst>
                                  <p:childTnLst>
                                    <p:set>
                                      <p:cBhvr>
                                        <p:cTn id="24" dur="1" fill="hold">
                                          <p:stCondLst>
                                            <p:cond delay="0"/>
                                          </p:stCondLst>
                                        </p:cTn>
                                        <p:tgtEl>
                                          <p:spTgt spid="29"/>
                                        </p:tgtEl>
                                        <p:attrNameLst>
                                          <p:attrName>style.visibility</p:attrName>
                                        </p:attrNameLst>
                                      </p:cBhvr>
                                      <p:to>
                                        <p:strVal val="visible"/>
                                      </p:to>
                                    </p:set>
                                    <p:anim calcmode="lin" valueType="num">
                                      <p:cBhvr>
                                        <p:cTn id="25" dur="1000" fill="hold"/>
                                        <p:tgtEl>
                                          <p:spTgt spid="29"/>
                                        </p:tgtEl>
                                        <p:attrNameLst>
                                          <p:attrName>ppt_w</p:attrName>
                                        </p:attrNameLst>
                                      </p:cBhvr>
                                      <p:tavLst>
                                        <p:tav tm="0">
                                          <p:val>
                                            <p:fltVal val="0"/>
                                          </p:val>
                                        </p:tav>
                                        <p:tav tm="100000">
                                          <p:val>
                                            <p:strVal val="#ppt_w"/>
                                          </p:val>
                                        </p:tav>
                                      </p:tavLst>
                                    </p:anim>
                                    <p:anim calcmode="lin" valueType="num">
                                      <p:cBhvr>
                                        <p:cTn id="26" dur="1000" fill="hold"/>
                                        <p:tgtEl>
                                          <p:spTgt spid="29"/>
                                        </p:tgtEl>
                                        <p:attrNameLst>
                                          <p:attrName>ppt_h</p:attrName>
                                        </p:attrNameLst>
                                      </p:cBhvr>
                                      <p:tavLst>
                                        <p:tav tm="0">
                                          <p:val>
                                            <p:fltVal val="0"/>
                                          </p:val>
                                        </p:tav>
                                        <p:tav tm="100000">
                                          <p:val>
                                            <p:strVal val="#ppt_h"/>
                                          </p:val>
                                        </p:tav>
                                      </p:tavLst>
                                    </p:anim>
                                    <p:anim calcmode="lin" valueType="num">
                                      <p:cBhvr>
                                        <p:cTn id="27" dur="1000" fill="hold"/>
                                        <p:tgtEl>
                                          <p:spTgt spid="29"/>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29"/>
                                        </p:tgtEl>
                                        <p:attrNameLst>
                                          <p:attrName>ppt_y</p:attrName>
                                        </p:attrNameLst>
                                      </p:cBhvr>
                                      <p:tavLst>
                                        <p:tav tm="0" fmla="#ppt_y+(sin(-2*pi*(1-$))*-#ppt_x+cos(-2*pi*(1-$))*(1-#ppt_y))*(1-$)">
                                          <p:val>
                                            <p:fltVal val="0"/>
                                          </p:val>
                                        </p:tav>
                                        <p:tav tm="100000">
                                          <p:val>
                                            <p:fltVal val="1"/>
                                          </p:val>
                                        </p:tav>
                                      </p:tavLst>
                                    </p:anim>
                                  </p:childTnLst>
                                </p:cTn>
                              </p:par>
                              <p:par>
                                <p:cTn id="29" presetID="15" presetClass="entr" presetSubtype="0" fill="hold" nodeType="withEffect">
                                  <p:stCondLst>
                                    <p:cond delay="500"/>
                                  </p:stCondLst>
                                  <p:childTnLst>
                                    <p:set>
                                      <p:cBhvr>
                                        <p:cTn id="30" dur="1" fill="hold">
                                          <p:stCondLst>
                                            <p:cond delay="0"/>
                                          </p:stCondLst>
                                        </p:cTn>
                                        <p:tgtEl>
                                          <p:spTgt spid="34"/>
                                        </p:tgtEl>
                                        <p:attrNameLst>
                                          <p:attrName>style.visibility</p:attrName>
                                        </p:attrNameLst>
                                      </p:cBhvr>
                                      <p:to>
                                        <p:strVal val="visible"/>
                                      </p:to>
                                    </p:set>
                                    <p:anim calcmode="lin" valueType="num">
                                      <p:cBhvr>
                                        <p:cTn id="31" dur="1000" fill="hold"/>
                                        <p:tgtEl>
                                          <p:spTgt spid="34"/>
                                        </p:tgtEl>
                                        <p:attrNameLst>
                                          <p:attrName>ppt_w</p:attrName>
                                        </p:attrNameLst>
                                      </p:cBhvr>
                                      <p:tavLst>
                                        <p:tav tm="0">
                                          <p:val>
                                            <p:fltVal val="0"/>
                                          </p:val>
                                        </p:tav>
                                        <p:tav tm="100000">
                                          <p:val>
                                            <p:strVal val="#ppt_w"/>
                                          </p:val>
                                        </p:tav>
                                      </p:tavLst>
                                    </p:anim>
                                    <p:anim calcmode="lin" valueType="num">
                                      <p:cBhvr>
                                        <p:cTn id="32" dur="1000" fill="hold"/>
                                        <p:tgtEl>
                                          <p:spTgt spid="34"/>
                                        </p:tgtEl>
                                        <p:attrNameLst>
                                          <p:attrName>ppt_h</p:attrName>
                                        </p:attrNameLst>
                                      </p:cBhvr>
                                      <p:tavLst>
                                        <p:tav tm="0">
                                          <p:val>
                                            <p:fltVal val="0"/>
                                          </p:val>
                                        </p:tav>
                                        <p:tav tm="100000">
                                          <p:val>
                                            <p:strVal val="#ppt_h"/>
                                          </p:val>
                                        </p:tav>
                                      </p:tavLst>
                                    </p:anim>
                                    <p:anim calcmode="lin" valueType="num">
                                      <p:cBhvr>
                                        <p:cTn id="33" dur="1000" fill="hold"/>
                                        <p:tgtEl>
                                          <p:spTgt spid="34"/>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34"/>
                                        </p:tgtEl>
                                        <p:attrNameLst>
                                          <p:attrName>ppt_y</p:attrName>
                                        </p:attrNameLst>
                                      </p:cBhvr>
                                      <p:tavLst>
                                        <p:tav tm="0" fmla="#ppt_y+(sin(-2*pi*(1-$))*-#ppt_x+cos(-2*pi*(1-$))*(1-#ppt_y))*(1-$)">
                                          <p:val>
                                            <p:fltVal val="0"/>
                                          </p:val>
                                        </p:tav>
                                        <p:tav tm="100000">
                                          <p:val>
                                            <p:fltVal val="1"/>
                                          </p:val>
                                        </p:tav>
                                      </p:tavLst>
                                    </p:anim>
                                  </p:childTnLst>
                                </p:cTn>
                              </p:par>
                              <p:par>
                                <p:cTn id="35" presetID="15" presetClass="entr" presetSubtype="0" fill="hold" nodeType="withEffect">
                                  <p:stCondLst>
                                    <p:cond delay="750"/>
                                  </p:stCondLst>
                                  <p:childTnLst>
                                    <p:set>
                                      <p:cBhvr>
                                        <p:cTn id="36" dur="1" fill="hold">
                                          <p:stCondLst>
                                            <p:cond delay="0"/>
                                          </p:stCondLst>
                                        </p:cTn>
                                        <p:tgtEl>
                                          <p:spTgt spid="39"/>
                                        </p:tgtEl>
                                        <p:attrNameLst>
                                          <p:attrName>style.visibility</p:attrName>
                                        </p:attrNameLst>
                                      </p:cBhvr>
                                      <p:to>
                                        <p:strVal val="visible"/>
                                      </p:to>
                                    </p:set>
                                    <p:anim calcmode="lin" valueType="num">
                                      <p:cBhvr>
                                        <p:cTn id="37" dur="1000" fill="hold"/>
                                        <p:tgtEl>
                                          <p:spTgt spid="39"/>
                                        </p:tgtEl>
                                        <p:attrNameLst>
                                          <p:attrName>ppt_w</p:attrName>
                                        </p:attrNameLst>
                                      </p:cBhvr>
                                      <p:tavLst>
                                        <p:tav tm="0">
                                          <p:val>
                                            <p:fltVal val="0"/>
                                          </p:val>
                                        </p:tav>
                                        <p:tav tm="100000">
                                          <p:val>
                                            <p:strVal val="#ppt_w"/>
                                          </p:val>
                                        </p:tav>
                                      </p:tavLst>
                                    </p:anim>
                                    <p:anim calcmode="lin" valueType="num">
                                      <p:cBhvr>
                                        <p:cTn id="38" dur="1000" fill="hold"/>
                                        <p:tgtEl>
                                          <p:spTgt spid="39"/>
                                        </p:tgtEl>
                                        <p:attrNameLst>
                                          <p:attrName>ppt_h</p:attrName>
                                        </p:attrNameLst>
                                      </p:cBhvr>
                                      <p:tavLst>
                                        <p:tav tm="0">
                                          <p:val>
                                            <p:fltVal val="0"/>
                                          </p:val>
                                        </p:tav>
                                        <p:tav tm="100000">
                                          <p:val>
                                            <p:strVal val="#ppt_h"/>
                                          </p:val>
                                        </p:tav>
                                      </p:tavLst>
                                    </p:anim>
                                    <p:anim calcmode="lin" valueType="num">
                                      <p:cBhvr>
                                        <p:cTn id="39" dur="1000" fill="hold"/>
                                        <p:tgtEl>
                                          <p:spTgt spid="39"/>
                                        </p:tgtEl>
                                        <p:attrNameLst>
                                          <p:attrName>ppt_x</p:attrName>
                                        </p:attrNameLst>
                                      </p:cBhvr>
                                      <p:tavLst>
                                        <p:tav tm="0" fmla="#ppt_x+(cos(-2*pi*(1-$))*-#ppt_x-sin(-2*pi*(1-$))*(1-#ppt_y))*(1-$)">
                                          <p:val>
                                            <p:fltVal val="0"/>
                                          </p:val>
                                        </p:tav>
                                        <p:tav tm="100000">
                                          <p:val>
                                            <p:fltVal val="1"/>
                                          </p:val>
                                        </p:tav>
                                      </p:tavLst>
                                    </p:anim>
                                    <p:anim calcmode="lin" valueType="num">
                                      <p:cBhvr>
                                        <p:cTn id="40" dur="1000" fill="hold"/>
                                        <p:tgtEl>
                                          <p:spTgt spid="39"/>
                                        </p:tgtEl>
                                        <p:attrNameLst>
                                          <p:attrName>ppt_y</p:attrName>
                                        </p:attrNameLst>
                                      </p:cBhvr>
                                      <p:tavLst>
                                        <p:tav tm="0" fmla="#ppt_y+(sin(-2*pi*(1-$))*-#ppt_x+cos(-2*pi*(1-$))*(1-#ppt_y))*(1-$)">
                                          <p:val>
                                            <p:fltVal val="0"/>
                                          </p:val>
                                        </p:tav>
                                        <p:tav tm="100000">
                                          <p:val>
                                            <p:fltVal val="1"/>
                                          </p:val>
                                        </p:tav>
                                      </p:tavLst>
                                    </p:anim>
                                  </p:childTnLst>
                                </p:cTn>
                              </p:par>
                            </p:childTnLst>
                          </p:cTn>
                        </p:par>
                        <p:par>
                          <p:cTn id="41" fill="hold">
                            <p:stCondLst>
                              <p:cond delay="2700"/>
                            </p:stCondLst>
                            <p:childTnLst>
                              <p:par>
                                <p:cTn id="42" presetID="2" presetClass="entr" presetSubtype="1" fill="hold" grpId="0" nodeType="afterEffect">
                                  <p:stCondLst>
                                    <p:cond delay="0"/>
                                  </p:stCondLst>
                                  <p:childTnLst>
                                    <p:set>
                                      <p:cBhvr>
                                        <p:cTn id="43" dur="1" fill="hold">
                                          <p:stCondLst>
                                            <p:cond delay="0"/>
                                          </p:stCondLst>
                                        </p:cTn>
                                        <p:tgtEl>
                                          <p:spTgt spid="50"/>
                                        </p:tgtEl>
                                        <p:attrNameLst>
                                          <p:attrName>style.visibility</p:attrName>
                                        </p:attrNameLst>
                                      </p:cBhvr>
                                      <p:to>
                                        <p:strVal val="visible"/>
                                      </p:to>
                                    </p:set>
                                    <p:anim calcmode="lin" valueType="num">
                                      <p:cBhvr additive="base">
                                        <p:cTn id="44" dur="500" fill="hold"/>
                                        <p:tgtEl>
                                          <p:spTgt spid="50"/>
                                        </p:tgtEl>
                                        <p:attrNameLst>
                                          <p:attrName>ppt_x</p:attrName>
                                        </p:attrNameLst>
                                      </p:cBhvr>
                                      <p:tavLst>
                                        <p:tav tm="0">
                                          <p:val>
                                            <p:strVal val="#ppt_x"/>
                                          </p:val>
                                        </p:tav>
                                        <p:tav tm="100000">
                                          <p:val>
                                            <p:strVal val="#ppt_x"/>
                                          </p:val>
                                        </p:tav>
                                      </p:tavLst>
                                    </p:anim>
                                    <p:anim calcmode="lin" valueType="num">
                                      <p:cBhvr additive="base">
                                        <p:cTn id="45" dur="500" fill="hold"/>
                                        <p:tgtEl>
                                          <p:spTgt spid="50"/>
                                        </p:tgtEl>
                                        <p:attrNameLst>
                                          <p:attrName>ppt_y</p:attrName>
                                        </p:attrNameLst>
                                      </p:cBhvr>
                                      <p:tavLst>
                                        <p:tav tm="0">
                                          <p:val>
                                            <p:strVal val="0-#ppt_h/2"/>
                                          </p:val>
                                        </p:tav>
                                        <p:tav tm="100000">
                                          <p:val>
                                            <p:strVal val="#ppt_y"/>
                                          </p:val>
                                        </p:tav>
                                      </p:tavLst>
                                    </p:anim>
                                  </p:childTnLst>
                                </p:cTn>
                              </p:par>
                            </p:childTnLst>
                          </p:cTn>
                        </p:par>
                        <p:par>
                          <p:cTn id="46" fill="hold">
                            <p:stCondLst>
                              <p:cond delay="3200"/>
                            </p:stCondLst>
                            <p:childTnLst>
                              <p:par>
                                <p:cTn id="47" presetID="32" presetClass="emph" presetSubtype="0" fill="hold" grpId="1" nodeType="afterEffect">
                                  <p:stCondLst>
                                    <p:cond delay="0"/>
                                  </p:stCondLst>
                                  <p:childTnLst>
                                    <p:animRot by="120000">
                                      <p:cBhvr>
                                        <p:cTn id="48" dur="50" fill="hold">
                                          <p:stCondLst>
                                            <p:cond delay="0"/>
                                          </p:stCondLst>
                                        </p:cTn>
                                        <p:tgtEl>
                                          <p:spTgt spid="50"/>
                                        </p:tgtEl>
                                        <p:attrNameLst>
                                          <p:attrName>r</p:attrName>
                                        </p:attrNameLst>
                                      </p:cBhvr>
                                    </p:animRot>
                                    <p:animRot by="-240000">
                                      <p:cBhvr>
                                        <p:cTn id="49" dur="100" fill="hold">
                                          <p:stCondLst>
                                            <p:cond delay="100"/>
                                          </p:stCondLst>
                                        </p:cTn>
                                        <p:tgtEl>
                                          <p:spTgt spid="50"/>
                                        </p:tgtEl>
                                        <p:attrNameLst>
                                          <p:attrName>r</p:attrName>
                                        </p:attrNameLst>
                                      </p:cBhvr>
                                    </p:animRot>
                                    <p:animRot by="240000">
                                      <p:cBhvr>
                                        <p:cTn id="50" dur="100" fill="hold">
                                          <p:stCondLst>
                                            <p:cond delay="200"/>
                                          </p:stCondLst>
                                        </p:cTn>
                                        <p:tgtEl>
                                          <p:spTgt spid="50"/>
                                        </p:tgtEl>
                                        <p:attrNameLst>
                                          <p:attrName>r</p:attrName>
                                        </p:attrNameLst>
                                      </p:cBhvr>
                                    </p:animRot>
                                    <p:animRot by="-240000">
                                      <p:cBhvr>
                                        <p:cTn id="51" dur="100" fill="hold">
                                          <p:stCondLst>
                                            <p:cond delay="300"/>
                                          </p:stCondLst>
                                        </p:cTn>
                                        <p:tgtEl>
                                          <p:spTgt spid="50"/>
                                        </p:tgtEl>
                                        <p:attrNameLst>
                                          <p:attrName>r</p:attrName>
                                        </p:attrNameLst>
                                      </p:cBhvr>
                                    </p:animRot>
                                    <p:animRot by="120000">
                                      <p:cBhvr>
                                        <p:cTn id="52" dur="100" fill="hold">
                                          <p:stCondLst>
                                            <p:cond delay="400"/>
                                          </p:stCondLst>
                                        </p:cTn>
                                        <p:tgtEl>
                                          <p:spTgt spid="50"/>
                                        </p:tgtEl>
                                        <p:attrNameLst>
                                          <p:attrName>r</p:attrName>
                                        </p:attrNameLst>
                                      </p:cBhvr>
                                    </p:animRot>
                                  </p:childTnLst>
                                </p:cTn>
                              </p:par>
                            </p:childTnLst>
                          </p:cTn>
                        </p:par>
                        <p:par>
                          <p:cTn id="53" fill="hold">
                            <p:stCondLst>
                              <p:cond delay="3700"/>
                            </p:stCondLst>
                            <p:childTnLst>
                              <p:par>
                                <p:cTn id="54" presetID="18" presetClass="entr" presetSubtype="9" fill="hold" grpId="0" nodeType="afterEffect">
                                  <p:stCondLst>
                                    <p:cond delay="0"/>
                                  </p:stCondLst>
                                  <p:childTnLst>
                                    <p:set>
                                      <p:cBhvr>
                                        <p:cTn id="55" dur="1" fill="hold">
                                          <p:stCondLst>
                                            <p:cond delay="0"/>
                                          </p:stCondLst>
                                        </p:cTn>
                                        <p:tgtEl>
                                          <p:spTgt spid="52"/>
                                        </p:tgtEl>
                                        <p:attrNameLst>
                                          <p:attrName>style.visibility</p:attrName>
                                        </p:attrNameLst>
                                      </p:cBhvr>
                                      <p:to>
                                        <p:strVal val="visible"/>
                                      </p:to>
                                    </p:set>
                                    <p:animEffect transition="in" filter="strips(upLeft)">
                                      <p:cBhvr>
                                        <p:cTn id="56" dur="500"/>
                                        <p:tgtEl>
                                          <p:spTgt spid="52"/>
                                        </p:tgtEl>
                                      </p:cBhvr>
                                    </p:animEffect>
                                  </p:childTnLst>
                                </p:cTn>
                              </p:par>
                            </p:childTnLst>
                          </p:cTn>
                        </p:par>
                        <p:par>
                          <p:cTn id="57" fill="hold">
                            <p:stCondLst>
                              <p:cond delay="4200"/>
                            </p:stCondLst>
                            <p:childTnLst>
                              <p:par>
                                <p:cTn id="58" presetID="2" presetClass="entr" presetSubtype="4" fill="hold" grpId="0" nodeType="afterEffect">
                                  <p:stCondLst>
                                    <p:cond delay="0"/>
                                  </p:stCondLst>
                                  <p:childTnLst>
                                    <p:set>
                                      <p:cBhvr>
                                        <p:cTn id="59" dur="1" fill="hold">
                                          <p:stCondLst>
                                            <p:cond delay="0"/>
                                          </p:stCondLst>
                                        </p:cTn>
                                        <p:tgtEl>
                                          <p:spTgt spid="49"/>
                                        </p:tgtEl>
                                        <p:attrNameLst>
                                          <p:attrName>style.visibility</p:attrName>
                                        </p:attrNameLst>
                                      </p:cBhvr>
                                      <p:to>
                                        <p:strVal val="visible"/>
                                      </p:to>
                                    </p:set>
                                    <p:anim calcmode="lin" valueType="num">
                                      <p:cBhvr additive="base">
                                        <p:cTn id="60" dur="500" fill="hold"/>
                                        <p:tgtEl>
                                          <p:spTgt spid="49"/>
                                        </p:tgtEl>
                                        <p:attrNameLst>
                                          <p:attrName>ppt_x</p:attrName>
                                        </p:attrNameLst>
                                      </p:cBhvr>
                                      <p:tavLst>
                                        <p:tav tm="0">
                                          <p:val>
                                            <p:strVal val="#ppt_x"/>
                                          </p:val>
                                        </p:tav>
                                        <p:tav tm="100000">
                                          <p:val>
                                            <p:strVal val="#ppt_x"/>
                                          </p:val>
                                        </p:tav>
                                      </p:tavLst>
                                    </p:anim>
                                    <p:anim calcmode="lin" valueType="num">
                                      <p:cBhvr additive="base">
                                        <p:cTn id="61" dur="500" fill="hold"/>
                                        <p:tgtEl>
                                          <p:spTgt spid="49"/>
                                        </p:tgtEl>
                                        <p:attrNameLst>
                                          <p:attrName>ppt_y</p:attrName>
                                        </p:attrNameLst>
                                      </p:cBhvr>
                                      <p:tavLst>
                                        <p:tav tm="0">
                                          <p:val>
                                            <p:strVal val="1+#ppt_h/2"/>
                                          </p:val>
                                        </p:tav>
                                        <p:tav tm="100000">
                                          <p:val>
                                            <p:strVal val="#ppt_y"/>
                                          </p:val>
                                        </p:tav>
                                      </p:tavLst>
                                    </p:anim>
                                  </p:childTnLst>
                                </p:cTn>
                              </p:par>
                            </p:childTnLst>
                          </p:cTn>
                        </p:par>
                        <p:par>
                          <p:cTn id="62" fill="hold">
                            <p:stCondLst>
                              <p:cond delay="4700"/>
                            </p:stCondLst>
                            <p:childTnLst>
                              <p:par>
                                <p:cTn id="63" presetID="32" presetClass="emph" presetSubtype="0" fill="hold" grpId="1" nodeType="afterEffect">
                                  <p:stCondLst>
                                    <p:cond delay="0"/>
                                  </p:stCondLst>
                                  <p:childTnLst>
                                    <p:animRot by="120000">
                                      <p:cBhvr>
                                        <p:cTn id="64" dur="50" fill="hold">
                                          <p:stCondLst>
                                            <p:cond delay="0"/>
                                          </p:stCondLst>
                                        </p:cTn>
                                        <p:tgtEl>
                                          <p:spTgt spid="49"/>
                                        </p:tgtEl>
                                        <p:attrNameLst>
                                          <p:attrName>r</p:attrName>
                                        </p:attrNameLst>
                                      </p:cBhvr>
                                    </p:animRot>
                                    <p:animRot by="-240000">
                                      <p:cBhvr>
                                        <p:cTn id="65" dur="100" fill="hold">
                                          <p:stCondLst>
                                            <p:cond delay="100"/>
                                          </p:stCondLst>
                                        </p:cTn>
                                        <p:tgtEl>
                                          <p:spTgt spid="49"/>
                                        </p:tgtEl>
                                        <p:attrNameLst>
                                          <p:attrName>r</p:attrName>
                                        </p:attrNameLst>
                                      </p:cBhvr>
                                    </p:animRot>
                                    <p:animRot by="240000">
                                      <p:cBhvr>
                                        <p:cTn id="66" dur="100" fill="hold">
                                          <p:stCondLst>
                                            <p:cond delay="200"/>
                                          </p:stCondLst>
                                        </p:cTn>
                                        <p:tgtEl>
                                          <p:spTgt spid="49"/>
                                        </p:tgtEl>
                                        <p:attrNameLst>
                                          <p:attrName>r</p:attrName>
                                        </p:attrNameLst>
                                      </p:cBhvr>
                                    </p:animRot>
                                    <p:animRot by="-240000">
                                      <p:cBhvr>
                                        <p:cTn id="67" dur="100" fill="hold">
                                          <p:stCondLst>
                                            <p:cond delay="300"/>
                                          </p:stCondLst>
                                        </p:cTn>
                                        <p:tgtEl>
                                          <p:spTgt spid="49"/>
                                        </p:tgtEl>
                                        <p:attrNameLst>
                                          <p:attrName>r</p:attrName>
                                        </p:attrNameLst>
                                      </p:cBhvr>
                                    </p:animRot>
                                    <p:animRot by="120000">
                                      <p:cBhvr>
                                        <p:cTn id="68" dur="100" fill="hold">
                                          <p:stCondLst>
                                            <p:cond delay="400"/>
                                          </p:stCondLst>
                                        </p:cTn>
                                        <p:tgtEl>
                                          <p:spTgt spid="49"/>
                                        </p:tgtEl>
                                        <p:attrNameLst>
                                          <p:attrName>r</p:attrName>
                                        </p:attrNameLst>
                                      </p:cBhvr>
                                    </p:animRot>
                                  </p:childTnLst>
                                </p:cTn>
                              </p:par>
                            </p:childTnLst>
                          </p:cTn>
                        </p:par>
                        <p:par>
                          <p:cTn id="69" fill="hold">
                            <p:stCondLst>
                              <p:cond delay="5200"/>
                            </p:stCondLst>
                            <p:childTnLst>
                              <p:par>
                                <p:cTn id="70" presetID="18" presetClass="entr" presetSubtype="9" fill="hold" grpId="0" nodeType="afterEffect">
                                  <p:stCondLst>
                                    <p:cond delay="0"/>
                                  </p:stCondLst>
                                  <p:childTnLst>
                                    <p:set>
                                      <p:cBhvr>
                                        <p:cTn id="71" dur="1" fill="hold">
                                          <p:stCondLst>
                                            <p:cond delay="0"/>
                                          </p:stCondLst>
                                        </p:cTn>
                                        <p:tgtEl>
                                          <p:spTgt spid="51"/>
                                        </p:tgtEl>
                                        <p:attrNameLst>
                                          <p:attrName>style.visibility</p:attrName>
                                        </p:attrNameLst>
                                      </p:cBhvr>
                                      <p:to>
                                        <p:strVal val="visible"/>
                                      </p:to>
                                    </p:set>
                                    <p:animEffect transition="in" filter="strips(upLeft)">
                                      <p:cBhvr>
                                        <p:cTn id="72" dur="500"/>
                                        <p:tgtEl>
                                          <p:spTgt spid="51"/>
                                        </p:tgtEl>
                                      </p:cBhvr>
                                    </p:animEffect>
                                  </p:childTnLst>
                                </p:cTn>
                              </p:par>
                            </p:childTnLst>
                          </p:cTn>
                        </p:par>
                        <p:par>
                          <p:cTn id="73" fill="hold">
                            <p:stCondLst>
                              <p:cond delay="5700"/>
                            </p:stCondLst>
                            <p:childTnLst>
                              <p:par>
                                <p:cTn id="74" presetID="2" presetClass="entr" presetSubtype="1" fill="hold" grpId="0" nodeType="afterEffect">
                                  <p:stCondLst>
                                    <p:cond delay="0"/>
                                  </p:stCondLst>
                                  <p:childTnLst>
                                    <p:set>
                                      <p:cBhvr>
                                        <p:cTn id="75" dur="1" fill="hold">
                                          <p:stCondLst>
                                            <p:cond delay="0"/>
                                          </p:stCondLst>
                                        </p:cTn>
                                        <p:tgtEl>
                                          <p:spTgt spid="53"/>
                                        </p:tgtEl>
                                        <p:attrNameLst>
                                          <p:attrName>style.visibility</p:attrName>
                                        </p:attrNameLst>
                                      </p:cBhvr>
                                      <p:to>
                                        <p:strVal val="visible"/>
                                      </p:to>
                                    </p:set>
                                    <p:anim calcmode="lin" valueType="num">
                                      <p:cBhvr additive="base">
                                        <p:cTn id="76" dur="500" fill="hold"/>
                                        <p:tgtEl>
                                          <p:spTgt spid="53"/>
                                        </p:tgtEl>
                                        <p:attrNameLst>
                                          <p:attrName>ppt_x</p:attrName>
                                        </p:attrNameLst>
                                      </p:cBhvr>
                                      <p:tavLst>
                                        <p:tav tm="0">
                                          <p:val>
                                            <p:strVal val="#ppt_x"/>
                                          </p:val>
                                        </p:tav>
                                        <p:tav tm="100000">
                                          <p:val>
                                            <p:strVal val="#ppt_x"/>
                                          </p:val>
                                        </p:tav>
                                      </p:tavLst>
                                    </p:anim>
                                    <p:anim calcmode="lin" valueType="num">
                                      <p:cBhvr additive="base">
                                        <p:cTn id="77" dur="500" fill="hold"/>
                                        <p:tgtEl>
                                          <p:spTgt spid="53"/>
                                        </p:tgtEl>
                                        <p:attrNameLst>
                                          <p:attrName>ppt_y</p:attrName>
                                        </p:attrNameLst>
                                      </p:cBhvr>
                                      <p:tavLst>
                                        <p:tav tm="0">
                                          <p:val>
                                            <p:strVal val="0-#ppt_h/2"/>
                                          </p:val>
                                        </p:tav>
                                        <p:tav tm="100000">
                                          <p:val>
                                            <p:strVal val="#ppt_y"/>
                                          </p:val>
                                        </p:tav>
                                      </p:tavLst>
                                    </p:anim>
                                  </p:childTnLst>
                                </p:cTn>
                              </p:par>
                            </p:childTnLst>
                          </p:cTn>
                        </p:par>
                        <p:par>
                          <p:cTn id="78" fill="hold">
                            <p:stCondLst>
                              <p:cond delay="6200"/>
                            </p:stCondLst>
                            <p:childTnLst>
                              <p:par>
                                <p:cTn id="79" presetID="32" presetClass="emph" presetSubtype="0" fill="hold" grpId="1" nodeType="afterEffect">
                                  <p:stCondLst>
                                    <p:cond delay="0"/>
                                  </p:stCondLst>
                                  <p:childTnLst>
                                    <p:animRot by="120000">
                                      <p:cBhvr>
                                        <p:cTn id="80" dur="50" fill="hold">
                                          <p:stCondLst>
                                            <p:cond delay="0"/>
                                          </p:stCondLst>
                                        </p:cTn>
                                        <p:tgtEl>
                                          <p:spTgt spid="53"/>
                                        </p:tgtEl>
                                        <p:attrNameLst>
                                          <p:attrName>r</p:attrName>
                                        </p:attrNameLst>
                                      </p:cBhvr>
                                    </p:animRot>
                                    <p:animRot by="-240000">
                                      <p:cBhvr>
                                        <p:cTn id="81" dur="100" fill="hold">
                                          <p:stCondLst>
                                            <p:cond delay="100"/>
                                          </p:stCondLst>
                                        </p:cTn>
                                        <p:tgtEl>
                                          <p:spTgt spid="53"/>
                                        </p:tgtEl>
                                        <p:attrNameLst>
                                          <p:attrName>r</p:attrName>
                                        </p:attrNameLst>
                                      </p:cBhvr>
                                    </p:animRot>
                                    <p:animRot by="240000">
                                      <p:cBhvr>
                                        <p:cTn id="82" dur="100" fill="hold">
                                          <p:stCondLst>
                                            <p:cond delay="200"/>
                                          </p:stCondLst>
                                        </p:cTn>
                                        <p:tgtEl>
                                          <p:spTgt spid="53"/>
                                        </p:tgtEl>
                                        <p:attrNameLst>
                                          <p:attrName>r</p:attrName>
                                        </p:attrNameLst>
                                      </p:cBhvr>
                                    </p:animRot>
                                    <p:animRot by="-240000">
                                      <p:cBhvr>
                                        <p:cTn id="83" dur="100" fill="hold">
                                          <p:stCondLst>
                                            <p:cond delay="300"/>
                                          </p:stCondLst>
                                        </p:cTn>
                                        <p:tgtEl>
                                          <p:spTgt spid="53"/>
                                        </p:tgtEl>
                                        <p:attrNameLst>
                                          <p:attrName>r</p:attrName>
                                        </p:attrNameLst>
                                      </p:cBhvr>
                                    </p:animRot>
                                    <p:animRot by="120000">
                                      <p:cBhvr>
                                        <p:cTn id="84" dur="100" fill="hold">
                                          <p:stCondLst>
                                            <p:cond delay="400"/>
                                          </p:stCondLst>
                                        </p:cTn>
                                        <p:tgtEl>
                                          <p:spTgt spid="53"/>
                                        </p:tgtEl>
                                        <p:attrNameLst>
                                          <p:attrName>r</p:attrName>
                                        </p:attrNameLst>
                                      </p:cBhvr>
                                    </p:animRot>
                                  </p:childTnLst>
                                </p:cTn>
                              </p:par>
                            </p:childTnLst>
                          </p:cTn>
                        </p:par>
                        <p:par>
                          <p:cTn id="85" fill="hold">
                            <p:stCondLst>
                              <p:cond delay="6700"/>
                            </p:stCondLst>
                            <p:childTnLst>
                              <p:par>
                                <p:cTn id="86" presetID="18" presetClass="entr" presetSubtype="9" fill="hold" grpId="0" nodeType="afterEffect">
                                  <p:stCondLst>
                                    <p:cond delay="0"/>
                                  </p:stCondLst>
                                  <p:childTnLst>
                                    <p:set>
                                      <p:cBhvr>
                                        <p:cTn id="87" dur="1" fill="hold">
                                          <p:stCondLst>
                                            <p:cond delay="0"/>
                                          </p:stCondLst>
                                        </p:cTn>
                                        <p:tgtEl>
                                          <p:spTgt spid="54"/>
                                        </p:tgtEl>
                                        <p:attrNameLst>
                                          <p:attrName>style.visibility</p:attrName>
                                        </p:attrNameLst>
                                      </p:cBhvr>
                                      <p:to>
                                        <p:strVal val="visible"/>
                                      </p:to>
                                    </p:set>
                                    <p:animEffect transition="in" filter="strips(upLeft)">
                                      <p:cBhvr>
                                        <p:cTn id="88" dur="500"/>
                                        <p:tgtEl>
                                          <p:spTgt spid="54"/>
                                        </p:tgtEl>
                                      </p:cBhvr>
                                    </p:animEffect>
                                  </p:childTnLst>
                                </p:cTn>
                              </p:par>
                            </p:childTnLst>
                          </p:cTn>
                        </p:par>
                        <p:par>
                          <p:cTn id="89" fill="hold">
                            <p:stCondLst>
                              <p:cond delay="7200"/>
                            </p:stCondLst>
                            <p:childTnLst>
                              <p:par>
                                <p:cTn id="90" presetID="2" presetClass="entr" presetSubtype="4" fill="hold" grpId="0" nodeType="afterEffect">
                                  <p:stCondLst>
                                    <p:cond delay="0"/>
                                  </p:stCondLst>
                                  <p:childTnLst>
                                    <p:set>
                                      <p:cBhvr>
                                        <p:cTn id="91" dur="1" fill="hold">
                                          <p:stCondLst>
                                            <p:cond delay="0"/>
                                          </p:stCondLst>
                                        </p:cTn>
                                        <p:tgtEl>
                                          <p:spTgt spid="55"/>
                                        </p:tgtEl>
                                        <p:attrNameLst>
                                          <p:attrName>style.visibility</p:attrName>
                                        </p:attrNameLst>
                                      </p:cBhvr>
                                      <p:to>
                                        <p:strVal val="visible"/>
                                      </p:to>
                                    </p:set>
                                    <p:anim calcmode="lin" valueType="num">
                                      <p:cBhvr additive="base">
                                        <p:cTn id="92" dur="500" fill="hold"/>
                                        <p:tgtEl>
                                          <p:spTgt spid="55"/>
                                        </p:tgtEl>
                                        <p:attrNameLst>
                                          <p:attrName>ppt_x</p:attrName>
                                        </p:attrNameLst>
                                      </p:cBhvr>
                                      <p:tavLst>
                                        <p:tav tm="0">
                                          <p:val>
                                            <p:strVal val="#ppt_x"/>
                                          </p:val>
                                        </p:tav>
                                        <p:tav tm="100000">
                                          <p:val>
                                            <p:strVal val="#ppt_x"/>
                                          </p:val>
                                        </p:tav>
                                      </p:tavLst>
                                    </p:anim>
                                    <p:anim calcmode="lin" valueType="num">
                                      <p:cBhvr additive="base">
                                        <p:cTn id="93" dur="500" fill="hold"/>
                                        <p:tgtEl>
                                          <p:spTgt spid="55"/>
                                        </p:tgtEl>
                                        <p:attrNameLst>
                                          <p:attrName>ppt_y</p:attrName>
                                        </p:attrNameLst>
                                      </p:cBhvr>
                                      <p:tavLst>
                                        <p:tav tm="0">
                                          <p:val>
                                            <p:strVal val="1+#ppt_h/2"/>
                                          </p:val>
                                        </p:tav>
                                        <p:tav tm="100000">
                                          <p:val>
                                            <p:strVal val="#ppt_y"/>
                                          </p:val>
                                        </p:tav>
                                      </p:tavLst>
                                    </p:anim>
                                  </p:childTnLst>
                                </p:cTn>
                              </p:par>
                            </p:childTnLst>
                          </p:cTn>
                        </p:par>
                        <p:par>
                          <p:cTn id="94" fill="hold">
                            <p:stCondLst>
                              <p:cond delay="7700"/>
                            </p:stCondLst>
                            <p:childTnLst>
                              <p:par>
                                <p:cTn id="95" presetID="32" presetClass="emph" presetSubtype="0" fill="hold" grpId="1" nodeType="afterEffect">
                                  <p:stCondLst>
                                    <p:cond delay="0"/>
                                  </p:stCondLst>
                                  <p:childTnLst>
                                    <p:animRot by="120000">
                                      <p:cBhvr>
                                        <p:cTn id="96" dur="50" fill="hold">
                                          <p:stCondLst>
                                            <p:cond delay="0"/>
                                          </p:stCondLst>
                                        </p:cTn>
                                        <p:tgtEl>
                                          <p:spTgt spid="55"/>
                                        </p:tgtEl>
                                        <p:attrNameLst>
                                          <p:attrName>r</p:attrName>
                                        </p:attrNameLst>
                                      </p:cBhvr>
                                    </p:animRot>
                                    <p:animRot by="-240000">
                                      <p:cBhvr>
                                        <p:cTn id="97" dur="100" fill="hold">
                                          <p:stCondLst>
                                            <p:cond delay="100"/>
                                          </p:stCondLst>
                                        </p:cTn>
                                        <p:tgtEl>
                                          <p:spTgt spid="55"/>
                                        </p:tgtEl>
                                        <p:attrNameLst>
                                          <p:attrName>r</p:attrName>
                                        </p:attrNameLst>
                                      </p:cBhvr>
                                    </p:animRot>
                                    <p:animRot by="240000">
                                      <p:cBhvr>
                                        <p:cTn id="98" dur="100" fill="hold">
                                          <p:stCondLst>
                                            <p:cond delay="200"/>
                                          </p:stCondLst>
                                        </p:cTn>
                                        <p:tgtEl>
                                          <p:spTgt spid="55"/>
                                        </p:tgtEl>
                                        <p:attrNameLst>
                                          <p:attrName>r</p:attrName>
                                        </p:attrNameLst>
                                      </p:cBhvr>
                                    </p:animRot>
                                    <p:animRot by="-240000">
                                      <p:cBhvr>
                                        <p:cTn id="99" dur="100" fill="hold">
                                          <p:stCondLst>
                                            <p:cond delay="300"/>
                                          </p:stCondLst>
                                        </p:cTn>
                                        <p:tgtEl>
                                          <p:spTgt spid="55"/>
                                        </p:tgtEl>
                                        <p:attrNameLst>
                                          <p:attrName>r</p:attrName>
                                        </p:attrNameLst>
                                      </p:cBhvr>
                                    </p:animRot>
                                    <p:animRot by="120000">
                                      <p:cBhvr>
                                        <p:cTn id="100" dur="100" fill="hold">
                                          <p:stCondLst>
                                            <p:cond delay="400"/>
                                          </p:stCondLst>
                                        </p:cTn>
                                        <p:tgtEl>
                                          <p:spTgt spid="55"/>
                                        </p:tgtEl>
                                        <p:attrNameLst>
                                          <p:attrName>r</p:attrName>
                                        </p:attrNameLst>
                                      </p:cBhvr>
                                    </p:animRot>
                                  </p:childTnLst>
                                </p:cTn>
                              </p:par>
                            </p:childTnLst>
                          </p:cTn>
                        </p:par>
                        <p:par>
                          <p:cTn id="101" fill="hold">
                            <p:stCondLst>
                              <p:cond delay="8200"/>
                            </p:stCondLst>
                            <p:childTnLst>
                              <p:par>
                                <p:cTn id="102" presetID="18" presetClass="entr" presetSubtype="9" fill="hold" grpId="0" nodeType="afterEffect">
                                  <p:stCondLst>
                                    <p:cond delay="0"/>
                                  </p:stCondLst>
                                  <p:childTnLst>
                                    <p:set>
                                      <p:cBhvr>
                                        <p:cTn id="103" dur="1" fill="hold">
                                          <p:stCondLst>
                                            <p:cond delay="0"/>
                                          </p:stCondLst>
                                        </p:cTn>
                                        <p:tgtEl>
                                          <p:spTgt spid="56"/>
                                        </p:tgtEl>
                                        <p:attrNameLst>
                                          <p:attrName>style.visibility</p:attrName>
                                        </p:attrNameLst>
                                      </p:cBhvr>
                                      <p:to>
                                        <p:strVal val="visible"/>
                                      </p:to>
                                    </p:set>
                                    <p:animEffect transition="in" filter="strips(upLeft)">
                                      <p:cBhvr>
                                        <p:cTn id="104" dur="500"/>
                                        <p:tgtEl>
                                          <p:spTgt spid="56"/>
                                        </p:tgtEl>
                                      </p:cBhvr>
                                    </p:animEffect>
                                  </p:childTnLst>
                                </p:cTn>
                              </p:par>
                            </p:childTnLst>
                          </p:cTn>
                        </p:par>
                        <p:par>
                          <p:cTn id="105" fill="hold">
                            <p:stCondLst>
                              <p:cond delay="8700"/>
                            </p:stCondLst>
                            <p:childTnLst>
                              <p:par>
                                <p:cTn id="106" presetID="2" presetClass="exit" presetSubtype="2" fill="hold" grpId="1" nodeType="afterEffect">
                                  <p:stCondLst>
                                    <p:cond delay="0"/>
                                  </p:stCondLst>
                                  <p:childTnLst>
                                    <p:anim calcmode="lin" valueType="num">
                                      <p:cBhvr additive="base">
                                        <p:cTn id="107" dur="500"/>
                                        <p:tgtEl>
                                          <p:spTgt spid="27"/>
                                        </p:tgtEl>
                                        <p:attrNameLst>
                                          <p:attrName>ppt_x</p:attrName>
                                        </p:attrNameLst>
                                      </p:cBhvr>
                                      <p:tavLst>
                                        <p:tav tm="0">
                                          <p:val>
                                            <p:strVal val="ppt_x"/>
                                          </p:val>
                                        </p:tav>
                                        <p:tav tm="100000">
                                          <p:val>
                                            <p:strVal val="1+ppt_w/2"/>
                                          </p:val>
                                        </p:tav>
                                      </p:tavLst>
                                    </p:anim>
                                    <p:anim calcmode="lin" valueType="num">
                                      <p:cBhvr additive="base">
                                        <p:cTn id="108" dur="500"/>
                                        <p:tgtEl>
                                          <p:spTgt spid="27"/>
                                        </p:tgtEl>
                                        <p:attrNameLst>
                                          <p:attrName>ppt_y</p:attrName>
                                        </p:attrNameLst>
                                      </p:cBhvr>
                                      <p:tavLst>
                                        <p:tav tm="0">
                                          <p:val>
                                            <p:strVal val="ppt_y"/>
                                          </p:val>
                                        </p:tav>
                                        <p:tav tm="100000">
                                          <p:val>
                                            <p:strVal val="ppt_y"/>
                                          </p:val>
                                        </p:tav>
                                      </p:tavLst>
                                    </p:anim>
                                    <p:set>
                                      <p:cBhvr>
                                        <p:cTn id="109" dur="1" fill="hold">
                                          <p:stCondLst>
                                            <p:cond delay="499"/>
                                          </p:stCondLst>
                                        </p:cTn>
                                        <p:tgtEl>
                                          <p:spTgt spid="27"/>
                                        </p:tgtEl>
                                        <p:attrNameLst>
                                          <p:attrName>style.visibility</p:attrName>
                                        </p:attrNameLst>
                                      </p:cBhvr>
                                      <p:to>
                                        <p:strVal val="hidden"/>
                                      </p:to>
                                    </p:set>
                                  </p:childTnLst>
                                </p:cTn>
                              </p:par>
                            </p:childTnLst>
                          </p:cTn>
                        </p:par>
                        <p:par>
                          <p:cTn id="110" fill="hold">
                            <p:stCondLst>
                              <p:cond delay="9200"/>
                            </p:stCondLst>
                            <p:childTnLst>
                              <p:par>
                                <p:cTn id="111" presetID="52" presetClass="exit" presetSubtype="0" fill="hold" nodeType="afterEffect">
                                  <p:stCondLst>
                                    <p:cond delay="0"/>
                                  </p:stCondLst>
                                  <p:childTnLst>
                                    <p:animScale>
                                      <p:cBhvr>
                                        <p:cTn id="112" dur="1000" accel="50000">
                                          <p:stCondLst>
                                            <p:cond delay="0"/>
                                          </p:stCondLst>
                                        </p:cTn>
                                        <p:tgtEl>
                                          <p:spTgt spid="44"/>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3" dur="1000" accel="50000">
                                          <p:stCondLst>
                                            <p:cond delay="0"/>
                                          </p:stCondLst>
                                        </p:cTn>
                                        <p:tgtEl>
                                          <p:spTgt spid="44"/>
                                        </p:tgtEl>
                                        <p:attrNameLst>
                                          <p:attrName>ppt_x</p:attrName>
                                          <p:attrName>ppt_y</p:attrName>
                                        </p:attrNameLst>
                                      </p:cBhvr>
                                    </p:animMotion>
                                    <p:animEffect transition="out" filter="fade">
                                      <p:cBhvr>
                                        <p:cTn id="114" dur="1000"/>
                                        <p:tgtEl>
                                          <p:spTgt spid="44"/>
                                        </p:tgtEl>
                                      </p:cBhvr>
                                    </p:animEffect>
                                    <p:set>
                                      <p:cBhvr>
                                        <p:cTn id="115" dur="1" fill="hold">
                                          <p:stCondLst>
                                            <p:cond delay="999"/>
                                          </p:stCondLst>
                                        </p:cTn>
                                        <p:tgtEl>
                                          <p:spTgt spid="44"/>
                                        </p:tgtEl>
                                        <p:attrNameLst>
                                          <p:attrName>style.visibility</p:attrName>
                                        </p:attrNameLst>
                                      </p:cBhvr>
                                      <p:to>
                                        <p:strVal val="hidden"/>
                                      </p:to>
                                    </p:set>
                                  </p:childTnLst>
                                </p:cTn>
                              </p:par>
                              <p:par>
                                <p:cTn id="116" presetID="52" presetClass="exit" presetSubtype="0" fill="hold" nodeType="withEffect">
                                  <p:stCondLst>
                                    <p:cond delay="250"/>
                                  </p:stCondLst>
                                  <p:childTnLst>
                                    <p:animScale>
                                      <p:cBhvr>
                                        <p:cTn id="117" dur="1000" accel="50000">
                                          <p:stCondLst>
                                            <p:cond delay="0"/>
                                          </p:stCondLst>
                                        </p:cTn>
                                        <p:tgtEl>
                                          <p:spTgt spid="29"/>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8" dur="1000" accel="50000">
                                          <p:stCondLst>
                                            <p:cond delay="0"/>
                                          </p:stCondLst>
                                        </p:cTn>
                                        <p:tgtEl>
                                          <p:spTgt spid="29"/>
                                        </p:tgtEl>
                                        <p:attrNameLst>
                                          <p:attrName>ppt_x</p:attrName>
                                          <p:attrName>ppt_y</p:attrName>
                                        </p:attrNameLst>
                                      </p:cBhvr>
                                    </p:animMotion>
                                    <p:animEffect transition="out" filter="fade">
                                      <p:cBhvr>
                                        <p:cTn id="119" dur="1000"/>
                                        <p:tgtEl>
                                          <p:spTgt spid="29"/>
                                        </p:tgtEl>
                                      </p:cBhvr>
                                    </p:animEffect>
                                    <p:set>
                                      <p:cBhvr>
                                        <p:cTn id="120" dur="1" fill="hold">
                                          <p:stCondLst>
                                            <p:cond delay="999"/>
                                          </p:stCondLst>
                                        </p:cTn>
                                        <p:tgtEl>
                                          <p:spTgt spid="29"/>
                                        </p:tgtEl>
                                        <p:attrNameLst>
                                          <p:attrName>style.visibility</p:attrName>
                                        </p:attrNameLst>
                                      </p:cBhvr>
                                      <p:to>
                                        <p:strVal val="hidden"/>
                                      </p:to>
                                    </p:set>
                                  </p:childTnLst>
                                </p:cTn>
                              </p:par>
                              <p:par>
                                <p:cTn id="121" presetID="52" presetClass="exit" presetSubtype="0" fill="hold" nodeType="withEffect">
                                  <p:stCondLst>
                                    <p:cond delay="500"/>
                                  </p:stCondLst>
                                  <p:childTnLst>
                                    <p:animScale>
                                      <p:cBhvr>
                                        <p:cTn id="122" dur="1000" accel="50000">
                                          <p:stCondLst>
                                            <p:cond delay="0"/>
                                          </p:stCondLst>
                                        </p:cTn>
                                        <p:tgtEl>
                                          <p:spTgt spid="34"/>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23" dur="1000" accel="50000">
                                          <p:stCondLst>
                                            <p:cond delay="0"/>
                                          </p:stCondLst>
                                        </p:cTn>
                                        <p:tgtEl>
                                          <p:spTgt spid="34"/>
                                        </p:tgtEl>
                                        <p:attrNameLst>
                                          <p:attrName>ppt_x</p:attrName>
                                          <p:attrName>ppt_y</p:attrName>
                                        </p:attrNameLst>
                                      </p:cBhvr>
                                    </p:animMotion>
                                    <p:animEffect transition="out" filter="fade">
                                      <p:cBhvr>
                                        <p:cTn id="124" dur="1000"/>
                                        <p:tgtEl>
                                          <p:spTgt spid="34"/>
                                        </p:tgtEl>
                                      </p:cBhvr>
                                    </p:animEffect>
                                    <p:set>
                                      <p:cBhvr>
                                        <p:cTn id="125" dur="1" fill="hold">
                                          <p:stCondLst>
                                            <p:cond delay="999"/>
                                          </p:stCondLst>
                                        </p:cTn>
                                        <p:tgtEl>
                                          <p:spTgt spid="34"/>
                                        </p:tgtEl>
                                        <p:attrNameLst>
                                          <p:attrName>style.visibility</p:attrName>
                                        </p:attrNameLst>
                                      </p:cBhvr>
                                      <p:to>
                                        <p:strVal val="hidden"/>
                                      </p:to>
                                    </p:set>
                                  </p:childTnLst>
                                </p:cTn>
                              </p:par>
                              <p:par>
                                <p:cTn id="126" presetID="52" presetClass="exit" presetSubtype="0" fill="hold" nodeType="withEffect">
                                  <p:stCondLst>
                                    <p:cond delay="750"/>
                                  </p:stCondLst>
                                  <p:childTnLst>
                                    <p:animScale>
                                      <p:cBhvr>
                                        <p:cTn id="127" dur="1000" accel="50000">
                                          <p:stCondLst>
                                            <p:cond delay="0"/>
                                          </p:stCondLst>
                                        </p:cTn>
                                        <p:tgtEl>
                                          <p:spTgt spid="39"/>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28" dur="1000" accel="50000">
                                          <p:stCondLst>
                                            <p:cond delay="0"/>
                                          </p:stCondLst>
                                        </p:cTn>
                                        <p:tgtEl>
                                          <p:spTgt spid="39"/>
                                        </p:tgtEl>
                                        <p:attrNameLst>
                                          <p:attrName>ppt_x</p:attrName>
                                          <p:attrName>ppt_y</p:attrName>
                                        </p:attrNameLst>
                                      </p:cBhvr>
                                    </p:animMotion>
                                    <p:animEffect transition="out" filter="fade">
                                      <p:cBhvr>
                                        <p:cTn id="129" dur="1000"/>
                                        <p:tgtEl>
                                          <p:spTgt spid="39"/>
                                        </p:tgtEl>
                                      </p:cBhvr>
                                    </p:animEffect>
                                    <p:set>
                                      <p:cBhvr>
                                        <p:cTn id="130" dur="1" fill="hold">
                                          <p:stCondLst>
                                            <p:cond delay="999"/>
                                          </p:stCondLst>
                                        </p:cTn>
                                        <p:tgtEl>
                                          <p:spTgt spid="39"/>
                                        </p:tgtEl>
                                        <p:attrNameLst>
                                          <p:attrName>style.visibility</p:attrName>
                                        </p:attrNameLst>
                                      </p:cBhvr>
                                      <p:to>
                                        <p:strVal val="hidden"/>
                                      </p:to>
                                    </p:set>
                                  </p:childTnLst>
                                </p:cTn>
                              </p:par>
                            </p:childTnLst>
                          </p:cTn>
                        </p:par>
                        <p:par>
                          <p:cTn id="131" fill="hold">
                            <p:stCondLst>
                              <p:cond delay="10950"/>
                            </p:stCondLst>
                            <p:childTnLst>
                              <p:par>
                                <p:cTn id="132" presetID="2" presetClass="exit" presetSubtype="4" fill="hold" grpId="2" nodeType="afterEffect">
                                  <p:stCondLst>
                                    <p:cond delay="0"/>
                                  </p:stCondLst>
                                  <p:childTnLst>
                                    <p:anim calcmode="lin" valueType="num">
                                      <p:cBhvr additive="base">
                                        <p:cTn id="133" dur="500"/>
                                        <p:tgtEl>
                                          <p:spTgt spid="50"/>
                                        </p:tgtEl>
                                        <p:attrNameLst>
                                          <p:attrName>ppt_x</p:attrName>
                                        </p:attrNameLst>
                                      </p:cBhvr>
                                      <p:tavLst>
                                        <p:tav tm="0">
                                          <p:val>
                                            <p:strVal val="ppt_x"/>
                                          </p:val>
                                        </p:tav>
                                        <p:tav tm="100000">
                                          <p:val>
                                            <p:strVal val="ppt_x"/>
                                          </p:val>
                                        </p:tav>
                                      </p:tavLst>
                                    </p:anim>
                                    <p:anim calcmode="lin" valueType="num">
                                      <p:cBhvr additive="base">
                                        <p:cTn id="134" dur="500"/>
                                        <p:tgtEl>
                                          <p:spTgt spid="50"/>
                                        </p:tgtEl>
                                        <p:attrNameLst>
                                          <p:attrName>ppt_y</p:attrName>
                                        </p:attrNameLst>
                                      </p:cBhvr>
                                      <p:tavLst>
                                        <p:tav tm="0">
                                          <p:val>
                                            <p:strVal val="ppt_y"/>
                                          </p:val>
                                        </p:tav>
                                        <p:tav tm="100000">
                                          <p:val>
                                            <p:strVal val="1+ppt_h/2"/>
                                          </p:val>
                                        </p:tav>
                                      </p:tavLst>
                                    </p:anim>
                                    <p:set>
                                      <p:cBhvr>
                                        <p:cTn id="135" dur="1" fill="hold">
                                          <p:stCondLst>
                                            <p:cond delay="499"/>
                                          </p:stCondLst>
                                        </p:cTn>
                                        <p:tgtEl>
                                          <p:spTgt spid="50"/>
                                        </p:tgtEl>
                                        <p:attrNameLst>
                                          <p:attrName>style.visibility</p:attrName>
                                        </p:attrNameLst>
                                      </p:cBhvr>
                                      <p:to>
                                        <p:strVal val="hidden"/>
                                      </p:to>
                                    </p:set>
                                  </p:childTnLst>
                                </p:cTn>
                              </p:par>
                              <p:par>
                                <p:cTn id="136" presetID="2" presetClass="exit" presetSubtype="4" fill="hold" grpId="1" nodeType="withEffect">
                                  <p:stCondLst>
                                    <p:cond delay="0"/>
                                  </p:stCondLst>
                                  <p:childTnLst>
                                    <p:anim calcmode="lin" valueType="num">
                                      <p:cBhvr additive="base">
                                        <p:cTn id="137" dur="500"/>
                                        <p:tgtEl>
                                          <p:spTgt spid="52"/>
                                        </p:tgtEl>
                                        <p:attrNameLst>
                                          <p:attrName>ppt_x</p:attrName>
                                        </p:attrNameLst>
                                      </p:cBhvr>
                                      <p:tavLst>
                                        <p:tav tm="0">
                                          <p:val>
                                            <p:strVal val="ppt_x"/>
                                          </p:val>
                                        </p:tav>
                                        <p:tav tm="100000">
                                          <p:val>
                                            <p:strVal val="ppt_x"/>
                                          </p:val>
                                        </p:tav>
                                      </p:tavLst>
                                    </p:anim>
                                    <p:anim calcmode="lin" valueType="num">
                                      <p:cBhvr additive="base">
                                        <p:cTn id="138" dur="500"/>
                                        <p:tgtEl>
                                          <p:spTgt spid="52"/>
                                        </p:tgtEl>
                                        <p:attrNameLst>
                                          <p:attrName>ppt_y</p:attrName>
                                        </p:attrNameLst>
                                      </p:cBhvr>
                                      <p:tavLst>
                                        <p:tav tm="0">
                                          <p:val>
                                            <p:strVal val="ppt_y"/>
                                          </p:val>
                                        </p:tav>
                                        <p:tav tm="100000">
                                          <p:val>
                                            <p:strVal val="1+ppt_h/2"/>
                                          </p:val>
                                        </p:tav>
                                      </p:tavLst>
                                    </p:anim>
                                    <p:set>
                                      <p:cBhvr>
                                        <p:cTn id="139" dur="1" fill="hold">
                                          <p:stCondLst>
                                            <p:cond delay="499"/>
                                          </p:stCondLst>
                                        </p:cTn>
                                        <p:tgtEl>
                                          <p:spTgt spid="52"/>
                                        </p:tgtEl>
                                        <p:attrNameLst>
                                          <p:attrName>style.visibility</p:attrName>
                                        </p:attrNameLst>
                                      </p:cBhvr>
                                      <p:to>
                                        <p:strVal val="hidden"/>
                                      </p:to>
                                    </p:set>
                                  </p:childTnLst>
                                </p:cTn>
                              </p:par>
                              <p:par>
                                <p:cTn id="140" presetID="2" presetClass="exit" presetSubtype="4" fill="hold" grpId="2" nodeType="withEffect">
                                  <p:stCondLst>
                                    <p:cond delay="0"/>
                                  </p:stCondLst>
                                  <p:childTnLst>
                                    <p:anim calcmode="lin" valueType="num">
                                      <p:cBhvr additive="base">
                                        <p:cTn id="141" dur="500"/>
                                        <p:tgtEl>
                                          <p:spTgt spid="53"/>
                                        </p:tgtEl>
                                        <p:attrNameLst>
                                          <p:attrName>ppt_x</p:attrName>
                                        </p:attrNameLst>
                                      </p:cBhvr>
                                      <p:tavLst>
                                        <p:tav tm="0">
                                          <p:val>
                                            <p:strVal val="ppt_x"/>
                                          </p:val>
                                        </p:tav>
                                        <p:tav tm="100000">
                                          <p:val>
                                            <p:strVal val="ppt_x"/>
                                          </p:val>
                                        </p:tav>
                                      </p:tavLst>
                                    </p:anim>
                                    <p:anim calcmode="lin" valueType="num">
                                      <p:cBhvr additive="base">
                                        <p:cTn id="142" dur="500"/>
                                        <p:tgtEl>
                                          <p:spTgt spid="53"/>
                                        </p:tgtEl>
                                        <p:attrNameLst>
                                          <p:attrName>ppt_y</p:attrName>
                                        </p:attrNameLst>
                                      </p:cBhvr>
                                      <p:tavLst>
                                        <p:tav tm="0">
                                          <p:val>
                                            <p:strVal val="ppt_y"/>
                                          </p:val>
                                        </p:tav>
                                        <p:tav tm="100000">
                                          <p:val>
                                            <p:strVal val="1+ppt_h/2"/>
                                          </p:val>
                                        </p:tav>
                                      </p:tavLst>
                                    </p:anim>
                                    <p:set>
                                      <p:cBhvr>
                                        <p:cTn id="143" dur="1" fill="hold">
                                          <p:stCondLst>
                                            <p:cond delay="499"/>
                                          </p:stCondLst>
                                        </p:cTn>
                                        <p:tgtEl>
                                          <p:spTgt spid="53"/>
                                        </p:tgtEl>
                                        <p:attrNameLst>
                                          <p:attrName>style.visibility</p:attrName>
                                        </p:attrNameLst>
                                      </p:cBhvr>
                                      <p:to>
                                        <p:strVal val="hidden"/>
                                      </p:to>
                                    </p:set>
                                  </p:childTnLst>
                                </p:cTn>
                              </p:par>
                              <p:par>
                                <p:cTn id="144" presetID="2" presetClass="exit" presetSubtype="4" fill="hold" grpId="1" nodeType="withEffect">
                                  <p:stCondLst>
                                    <p:cond delay="0"/>
                                  </p:stCondLst>
                                  <p:childTnLst>
                                    <p:anim calcmode="lin" valueType="num">
                                      <p:cBhvr additive="base">
                                        <p:cTn id="145" dur="500"/>
                                        <p:tgtEl>
                                          <p:spTgt spid="54"/>
                                        </p:tgtEl>
                                        <p:attrNameLst>
                                          <p:attrName>ppt_x</p:attrName>
                                        </p:attrNameLst>
                                      </p:cBhvr>
                                      <p:tavLst>
                                        <p:tav tm="0">
                                          <p:val>
                                            <p:strVal val="ppt_x"/>
                                          </p:val>
                                        </p:tav>
                                        <p:tav tm="100000">
                                          <p:val>
                                            <p:strVal val="ppt_x"/>
                                          </p:val>
                                        </p:tav>
                                      </p:tavLst>
                                    </p:anim>
                                    <p:anim calcmode="lin" valueType="num">
                                      <p:cBhvr additive="base">
                                        <p:cTn id="146" dur="500"/>
                                        <p:tgtEl>
                                          <p:spTgt spid="54"/>
                                        </p:tgtEl>
                                        <p:attrNameLst>
                                          <p:attrName>ppt_y</p:attrName>
                                        </p:attrNameLst>
                                      </p:cBhvr>
                                      <p:tavLst>
                                        <p:tav tm="0">
                                          <p:val>
                                            <p:strVal val="ppt_y"/>
                                          </p:val>
                                        </p:tav>
                                        <p:tav tm="100000">
                                          <p:val>
                                            <p:strVal val="1+ppt_h/2"/>
                                          </p:val>
                                        </p:tav>
                                      </p:tavLst>
                                    </p:anim>
                                    <p:set>
                                      <p:cBhvr>
                                        <p:cTn id="147" dur="1" fill="hold">
                                          <p:stCondLst>
                                            <p:cond delay="499"/>
                                          </p:stCondLst>
                                        </p:cTn>
                                        <p:tgtEl>
                                          <p:spTgt spid="54"/>
                                        </p:tgtEl>
                                        <p:attrNameLst>
                                          <p:attrName>style.visibility</p:attrName>
                                        </p:attrNameLst>
                                      </p:cBhvr>
                                      <p:to>
                                        <p:strVal val="hidden"/>
                                      </p:to>
                                    </p:set>
                                  </p:childTnLst>
                                </p:cTn>
                              </p:par>
                              <p:par>
                                <p:cTn id="148" presetID="2" presetClass="exit" presetSubtype="1" fill="hold" grpId="2" nodeType="withEffect">
                                  <p:stCondLst>
                                    <p:cond delay="0"/>
                                  </p:stCondLst>
                                  <p:childTnLst>
                                    <p:anim calcmode="lin" valueType="num">
                                      <p:cBhvr additive="base">
                                        <p:cTn id="149" dur="500"/>
                                        <p:tgtEl>
                                          <p:spTgt spid="49"/>
                                        </p:tgtEl>
                                        <p:attrNameLst>
                                          <p:attrName>ppt_x</p:attrName>
                                        </p:attrNameLst>
                                      </p:cBhvr>
                                      <p:tavLst>
                                        <p:tav tm="0">
                                          <p:val>
                                            <p:strVal val="ppt_x"/>
                                          </p:val>
                                        </p:tav>
                                        <p:tav tm="100000">
                                          <p:val>
                                            <p:strVal val="ppt_x"/>
                                          </p:val>
                                        </p:tav>
                                      </p:tavLst>
                                    </p:anim>
                                    <p:anim calcmode="lin" valueType="num">
                                      <p:cBhvr additive="base">
                                        <p:cTn id="150" dur="500"/>
                                        <p:tgtEl>
                                          <p:spTgt spid="49"/>
                                        </p:tgtEl>
                                        <p:attrNameLst>
                                          <p:attrName>ppt_y</p:attrName>
                                        </p:attrNameLst>
                                      </p:cBhvr>
                                      <p:tavLst>
                                        <p:tav tm="0">
                                          <p:val>
                                            <p:strVal val="ppt_y"/>
                                          </p:val>
                                        </p:tav>
                                        <p:tav tm="100000">
                                          <p:val>
                                            <p:strVal val="0-ppt_h/2"/>
                                          </p:val>
                                        </p:tav>
                                      </p:tavLst>
                                    </p:anim>
                                    <p:set>
                                      <p:cBhvr>
                                        <p:cTn id="151" dur="1" fill="hold">
                                          <p:stCondLst>
                                            <p:cond delay="499"/>
                                          </p:stCondLst>
                                        </p:cTn>
                                        <p:tgtEl>
                                          <p:spTgt spid="49"/>
                                        </p:tgtEl>
                                        <p:attrNameLst>
                                          <p:attrName>style.visibility</p:attrName>
                                        </p:attrNameLst>
                                      </p:cBhvr>
                                      <p:to>
                                        <p:strVal val="hidden"/>
                                      </p:to>
                                    </p:set>
                                  </p:childTnLst>
                                </p:cTn>
                              </p:par>
                              <p:par>
                                <p:cTn id="152" presetID="2" presetClass="exit" presetSubtype="1" fill="hold" grpId="1" nodeType="withEffect">
                                  <p:stCondLst>
                                    <p:cond delay="0"/>
                                  </p:stCondLst>
                                  <p:childTnLst>
                                    <p:anim calcmode="lin" valueType="num">
                                      <p:cBhvr additive="base">
                                        <p:cTn id="153" dur="500"/>
                                        <p:tgtEl>
                                          <p:spTgt spid="51"/>
                                        </p:tgtEl>
                                        <p:attrNameLst>
                                          <p:attrName>ppt_x</p:attrName>
                                        </p:attrNameLst>
                                      </p:cBhvr>
                                      <p:tavLst>
                                        <p:tav tm="0">
                                          <p:val>
                                            <p:strVal val="ppt_x"/>
                                          </p:val>
                                        </p:tav>
                                        <p:tav tm="100000">
                                          <p:val>
                                            <p:strVal val="ppt_x"/>
                                          </p:val>
                                        </p:tav>
                                      </p:tavLst>
                                    </p:anim>
                                    <p:anim calcmode="lin" valueType="num">
                                      <p:cBhvr additive="base">
                                        <p:cTn id="154" dur="500"/>
                                        <p:tgtEl>
                                          <p:spTgt spid="51"/>
                                        </p:tgtEl>
                                        <p:attrNameLst>
                                          <p:attrName>ppt_y</p:attrName>
                                        </p:attrNameLst>
                                      </p:cBhvr>
                                      <p:tavLst>
                                        <p:tav tm="0">
                                          <p:val>
                                            <p:strVal val="ppt_y"/>
                                          </p:val>
                                        </p:tav>
                                        <p:tav tm="100000">
                                          <p:val>
                                            <p:strVal val="0-ppt_h/2"/>
                                          </p:val>
                                        </p:tav>
                                      </p:tavLst>
                                    </p:anim>
                                    <p:set>
                                      <p:cBhvr>
                                        <p:cTn id="155" dur="1" fill="hold">
                                          <p:stCondLst>
                                            <p:cond delay="499"/>
                                          </p:stCondLst>
                                        </p:cTn>
                                        <p:tgtEl>
                                          <p:spTgt spid="51"/>
                                        </p:tgtEl>
                                        <p:attrNameLst>
                                          <p:attrName>style.visibility</p:attrName>
                                        </p:attrNameLst>
                                      </p:cBhvr>
                                      <p:to>
                                        <p:strVal val="hidden"/>
                                      </p:to>
                                    </p:set>
                                  </p:childTnLst>
                                </p:cTn>
                              </p:par>
                              <p:par>
                                <p:cTn id="156" presetID="2" presetClass="exit" presetSubtype="1" fill="hold" grpId="2" nodeType="withEffect">
                                  <p:stCondLst>
                                    <p:cond delay="0"/>
                                  </p:stCondLst>
                                  <p:childTnLst>
                                    <p:anim calcmode="lin" valueType="num">
                                      <p:cBhvr additive="base">
                                        <p:cTn id="157" dur="500"/>
                                        <p:tgtEl>
                                          <p:spTgt spid="55"/>
                                        </p:tgtEl>
                                        <p:attrNameLst>
                                          <p:attrName>ppt_x</p:attrName>
                                        </p:attrNameLst>
                                      </p:cBhvr>
                                      <p:tavLst>
                                        <p:tav tm="0">
                                          <p:val>
                                            <p:strVal val="ppt_x"/>
                                          </p:val>
                                        </p:tav>
                                        <p:tav tm="100000">
                                          <p:val>
                                            <p:strVal val="ppt_x"/>
                                          </p:val>
                                        </p:tav>
                                      </p:tavLst>
                                    </p:anim>
                                    <p:anim calcmode="lin" valueType="num">
                                      <p:cBhvr additive="base">
                                        <p:cTn id="158" dur="500"/>
                                        <p:tgtEl>
                                          <p:spTgt spid="55"/>
                                        </p:tgtEl>
                                        <p:attrNameLst>
                                          <p:attrName>ppt_y</p:attrName>
                                        </p:attrNameLst>
                                      </p:cBhvr>
                                      <p:tavLst>
                                        <p:tav tm="0">
                                          <p:val>
                                            <p:strVal val="ppt_y"/>
                                          </p:val>
                                        </p:tav>
                                        <p:tav tm="100000">
                                          <p:val>
                                            <p:strVal val="0-ppt_h/2"/>
                                          </p:val>
                                        </p:tav>
                                      </p:tavLst>
                                    </p:anim>
                                    <p:set>
                                      <p:cBhvr>
                                        <p:cTn id="159" dur="1" fill="hold">
                                          <p:stCondLst>
                                            <p:cond delay="499"/>
                                          </p:stCondLst>
                                        </p:cTn>
                                        <p:tgtEl>
                                          <p:spTgt spid="55"/>
                                        </p:tgtEl>
                                        <p:attrNameLst>
                                          <p:attrName>style.visibility</p:attrName>
                                        </p:attrNameLst>
                                      </p:cBhvr>
                                      <p:to>
                                        <p:strVal val="hidden"/>
                                      </p:to>
                                    </p:set>
                                  </p:childTnLst>
                                </p:cTn>
                              </p:par>
                              <p:par>
                                <p:cTn id="160" presetID="2" presetClass="exit" presetSubtype="1" fill="hold" grpId="1" nodeType="withEffect">
                                  <p:stCondLst>
                                    <p:cond delay="0"/>
                                  </p:stCondLst>
                                  <p:childTnLst>
                                    <p:anim calcmode="lin" valueType="num">
                                      <p:cBhvr additive="base">
                                        <p:cTn id="161" dur="500"/>
                                        <p:tgtEl>
                                          <p:spTgt spid="56"/>
                                        </p:tgtEl>
                                        <p:attrNameLst>
                                          <p:attrName>ppt_x</p:attrName>
                                        </p:attrNameLst>
                                      </p:cBhvr>
                                      <p:tavLst>
                                        <p:tav tm="0">
                                          <p:val>
                                            <p:strVal val="ppt_x"/>
                                          </p:val>
                                        </p:tav>
                                        <p:tav tm="100000">
                                          <p:val>
                                            <p:strVal val="ppt_x"/>
                                          </p:val>
                                        </p:tav>
                                      </p:tavLst>
                                    </p:anim>
                                    <p:anim calcmode="lin" valueType="num">
                                      <p:cBhvr additive="base">
                                        <p:cTn id="162" dur="500"/>
                                        <p:tgtEl>
                                          <p:spTgt spid="56"/>
                                        </p:tgtEl>
                                        <p:attrNameLst>
                                          <p:attrName>ppt_y</p:attrName>
                                        </p:attrNameLst>
                                      </p:cBhvr>
                                      <p:tavLst>
                                        <p:tav tm="0">
                                          <p:val>
                                            <p:strVal val="ppt_y"/>
                                          </p:val>
                                        </p:tav>
                                        <p:tav tm="100000">
                                          <p:val>
                                            <p:strVal val="0-ppt_h/2"/>
                                          </p:val>
                                        </p:tav>
                                      </p:tavLst>
                                    </p:anim>
                                    <p:set>
                                      <p:cBhvr>
                                        <p:cTn id="163" dur="1" fill="hold">
                                          <p:stCondLst>
                                            <p:cond delay="499"/>
                                          </p:stCondLst>
                                        </p:cTn>
                                        <p:tgtEl>
                                          <p:spTgt spid="5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7" grpId="0" animBg="1"/>
      <p:bldP spid="27" grpId="1" animBg="1"/>
      <p:bldP spid="49" grpId="0" animBg="1"/>
      <p:bldP spid="49" grpId="1" animBg="1"/>
      <p:bldP spid="49" grpId="2" animBg="1"/>
      <p:bldP spid="50" grpId="0" animBg="1"/>
      <p:bldP spid="50" grpId="1" animBg="1"/>
      <p:bldP spid="50" grpId="2" animBg="1"/>
      <p:bldP spid="51" grpId="0"/>
      <p:bldP spid="51" grpId="1"/>
      <p:bldP spid="52" grpId="0"/>
      <p:bldP spid="52" grpId="1"/>
      <p:bldP spid="53" grpId="0" animBg="1"/>
      <p:bldP spid="53" grpId="1" animBg="1"/>
      <p:bldP spid="53" grpId="2" animBg="1"/>
      <p:bldP spid="54" grpId="0"/>
      <p:bldP spid="54" grpId="1"/>
      <p:bldP spid="55" grpId="0" animBg="1"/>
      <p:bldP spid="55" grpId="1" animBg="1"/>
      <p:bldP spid="55" grpId="2" animBg="1"/>
      <p:bldP spid="56" grpId="0"/>
      <p:bldP spid="56"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 Box 55"/>
          <p:cNvSpPr txBox="1">
            <a:spLocks noChangeArrowheads="1"/>
          </p:cNvSpPr>
          <p:nvPr/>
        </p:nvSpPr>
        <p:spPr bwMode="auto">
          <a:xfrm>
            <a:off x="952844" y="139512"/>
            <a:ext cx="2409916" cy="52319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a:latin typeface="微软雅黑" panose="020B0503020204020204" pitchFamily="34" charset="-122"/>
                <a:ea typeface="微软雅黑" panose="020B0503020204020204" pitchFamily="34" charset="-122"/>
              </a:rPr>
              <a:t> </a:t>
            </a:r>
          </a:p>
        </p:txBody>
      </p:sp>
      <p:sp>
        <p:nvSpPr>
          <p:cNvPr id="42" name="Freeform 12"/>
          <p:cNvSpPr>
            <a:spLocks/>
          </p:cNvSpPr>
          <p:nvPr/>
        </p:nvSpPr>
        <p:spPr bwMode="auto">
          <a:xfrm>
            <a:off x="4609583" y="2782314"/>
            <a:ext cx="1417305" cy="1423494"/>
          </a:xfrm>
          <a:custGeom>
            <a:avLst/>
            <a:gdLst>
              <a:gd name="T0" fmla="*/ 0 w 2320"/>
              <a:gd name="T1" fmla="*/ 1620 h 2320"/>
              <a:gd name="T2" fmla="*/ 700 w 2320"/>
              <a:gd name="T3" fmla="*/ 2320 h 2320"/>
              <a:gd name="T4" fmla="*/ 2320 w 2320"/>
              <a:gd name="T5" fmla="*/ 2320 h 2320"/>
              <a:gd name="T6" fmla="*/ 2320 w 2320"/>
              <a:gd name="T7" fmla="*/ 700 h 2320"/>
              <a:gd name="T8" fmla="*/ 1620 w 2320"/>
              <a:gd name="T9" fmla="*/ 0 h 2320"/>
              <a:gd name="T10" fmla="*/ 0 w 2320"/>
              <a:gd name="T11" fmla="*/ 0 h 2320"/>
              <a:gd name="T12" fmla="*/ 0 w 2320"/>
              <a:gd name="T13" fmla="*/ 1620 h 2320"/>
            </a:gdLst>
            <a:ahLst/>
            <a:cxnLst>
              <a:cxn ang="0">
                <a:pos x="T0" y="T1"/>
              </a:cxn>
              <a:cxn ang="0">
                <a:pos x="T2" y="T3"/>
              </a:cxn>
              <a:cxn ang="0">
                <a:pos x="T4" y="T5"/>
              </a:cxn>
              <a:cxn ang="0">
                <a:pos x="T6" y="T7"/>
              </a:cxn>
              <a:cxn ang="0">
                <a:pos x="T8" y="T9"/>
              </a:cxn>
              <a:cxn ang="0">
                <a:pos x="T10" y="T11"/>
              </a:cxn>
              <a:cxn ang="0">
                <a:pos x="T12" y="T13"/>
              </a:cxn>
            </a:cxnLst>
            <a:rect l="0" t="0" r="r" b="b"/>
            <a:pathLst>
              <a:path w="2320" h="2320">
                <a:moveTo>
                  <a:pt x="0" y="1620"/>
                </a:moveTo>
                <a:cubicBezTo>
                  <a:pt x="0" y="2005"/>
                  <a:pt x="315" y="2320"/>
                  <a:pt x="700" y="2320"/>
                </a:cubicBezTo>
                <a:cubicBezTo>
                  <a:pt x="1240" y="2320"/>
                  <a:pt x="1780" y="2320"/>
                  <a:pt x="2320" y="2320"/>
                </a:cubicBezTo>
                <a:cubicBezTo>
                  <a:pt x="2320" y="1780"/>
                  <a:pt x="2320" y="1240"/>
                  <a:pt x="2320" y="700"/>
                </a:cubicBezTo>
                <a:cubicBezTo>
                  <a:pt x="2320" y="315"/>
                  <a:pt x="2005" y="0"/>
                  <a:pt x="1620" y="0"/>
                </a:cubicBezTo>
                <a:cubicBezTo>
                  <a:pt x="1080" y="0"/>
                  <a:pt x="540" y="0"/>
                  <a:pt x="0" y="0"/>
                </a:cubicBezTo>
                <a:lnTo>
                  <a:pt x="0" y="1620"/>
                </a:lnTo>
                <a:close/>
              </a:path>
            </a:pathLst>
          </a:custGeom>
          <a:solidFill>
            <a:srgbClr val="AC0000"/>
          </a:solidFill>
          <a:ln>
            <a:noFill/>
          </a:ln>
        </p:spPr>
        <p:txBody>
          <a:bodyPr vert="horz" wrap="square" lIns="91440" tIns="45720" rIns="91440" bIns="45720" numCol="1" anchor="t" anchorCtr="0" compatLnSpc="1">
            <a:prstTxWarp prst="textNoShape">
              <a:avLst/>
            </a:prstTxWarp>
          </a:bodyPr>
          <a:lstStyle/>
          <a:p>
            <a:endParaRPr lang="zh-CN" altLang="en-US" sz="1800" dirty="0"/>
          </a:p>
        </p:txBody>
      </p:sp>
      <p:sp>
        <p:nvSpPr>
          <p:cNvPr id="43" name="Freeform 13"/>
          <p:cNvSpPr>
            <a:spLocks/>
          </p:cNvSpPr>
          <p:nvPr/>
        </p:nvSpPr>
        <p:spPr bwMode="auto">
          <a:xfrm>
            <a:off x="3103186" y="2782314"/>
            <a:ext cx="1417305" cy="1423494"/>
          </a:xfrm>
          <a:custGeom>
            <a:avLst/>
            <a:gdLst>
              <a:gd name="T0" fmla="*/ 2320 w 2320"/>
              <a:gd name="T1" fmla="*/ 1620 h 2320"/>
              <a:gd name="T2" fmla="*/ 1620 w 2320"/>
              <a:gd name="T3" fmla="*/ 2320 h 2320"/>
              <a:gd name="T4" fmla="*/ 0 w 2320"/>
              <a:gd name="T5" fmla="*/ 2320 h 2320"/>
              <a:gd name="T6" fmla="*/ 0 w 2320"/>
              <a:gd name="T7" fmla="*/ 700 h 2320"/>
              <a:gd name="T8" fmla="*/ 700 w 2320"/>
              <a:gd name="T9" fmla="*/ 0 h 2320"/>
              <a:gd name="T10" fmla="*/ 2320 w 2320"/>
              <a:gd name="T11" fmla="*/ 0 h 2320"/>
              <a:gd name="T12" fmla="*/ 2320 w 2320"/>
              <a:gd name="T13" fmla="*/ 1620 h 2320"/>
            </a:gdLst>
            <a:ahLst/>
            <a:cxnLst>
              <a:cxn ang="0">
                <a:pos x="T0" y="T1"/>
              </a:cxn>
              <a:cxn ang="0">
                <a:pos x="T2" y="T3"/>
              </a:cxn>
              <a:cxn ang="0">
                <a:pos x="T4" y="T5"/>
              </a:cxn>
              <a:cxn ang="0">
                <a:pos x="T6" y="T7"/>
              </a:cxn>
              <a:cxn ang="0">
                <a:pos x="T8" y="T9"/>
              </a:cxn>
              <a:cxn ang="0">
                <a:pos x="T10" y="T11"/>
              </a:cxn>
              <a:cxn ang="0">
                <a:pos x="T12" y="T13"/>
              </a:cxn>
            </a:cxnLst>
            <a:rect l="0" t="0" r="r" b="b"/>
            <a:pathLst>
              <a:path w="2320" h="2320">
                <a:moveTo>
                  <a:pt x="2320" y="1620"/>
                </a:moveTo>
                <a:cubicBezTo>
                  <a:pt x="2320" y="2005"/>
                  <a:pt x="2005" y="2320"/>
                  <a:pt x="1620" y="2320"/>
                </a:cubicBezTo>
                <a:cubicBezTo>
                  <a:pt x="1080" y="2320"/>
                  <a:pt x="540" y="2320"/>
                  <a:pt x="0" y="2320"/>
                </a:cubicBezTo>
                <a:cubicBezTo>
                  <a:pt x="0" y="1780"/>
                  <a:pt x="0" y="1240"/>
                  <a:pt x="0" y="700"/>
                </a:cubicBezTo>
                <a:cubicBezTo>
                  <a:pt x="0" y="315"/>
                  <a:pt x="315" y="0"/>
                  <a:pt x="700" y="0"/>
                </a:cubicBezTo>
                <a:cubicBezTo>
                  <a:pt x="1240" y="0"/>
                  <a:pt x="1780" y="0"/>
                  <a:pt x="2320" y="0"/>
                </a:cubicBezTo>
                <a:lnTo>
                  <a:pt x="2320" y="1620"/>
                </a:lnTo>
                <a:close/>
              </a:path>
            </a:pathLst>
          </a:custGeom>
          <a:solidFill>
            <a:srgbClr val="AC0000"/>
          </a:solidFill>
          <a:ln>
            <a:noFill/>
          </a:ln>
        </p:spPr>
        <p:txBody>
          <a:bodyPr vert="horz" wrap="square" lIns="91440" tIns="45720" rIns="91440" bIns="45720" numCol="1" anchor="t" anchorCtr="0" compatLnSpc="1">
            <a:prstTxWarp prst="textNoShape">
              <a:avLst/>
            </a:prstTxWarp>
          </a:bodyPr>
          <a:lstStyle/>
          <a:p>
            <a:endParaRPr lang="zh-CN" altLang="en-US" sz="1800"/>
          </a:p>
        </p:txBody>
      </p:sp>
      <p:sp>
        <p:nvSpPr>
          <p:cNvPr id="44" name="Freeform 14"/>
          <p:cNvSpPr>
            <a:spLocks/>
          </p:cNvSpPr>
          <p:nvPr/>
        </p:nvSpPr>
        <p:spPr bwMode="auto">
          <a:xfrm>
            <a:off x="4609583" y="1275607"/>
            <a:ext cx="1417305" cy="1420401"/>
          </a:xfrm>
          <a:custGeom>
            <a:avLst/>
            <a:gdLst>
              <a:gd name="T0" fmla="*/ 0 w 2320"/>
              <a:gd name="T1" fmla="*/ 700 h 2320"/>
              <a:gd name="T2" fmla="*/ 700 w 2320"/>
              <a:gd name="T3" fmla="*/ 0 h 2320"/>
              <a:gd name="T4" fmla="*/ 2320 w 2320"/>
              <a:gd name="T5" fmla="*/ 0 h 2320"/>
              <a:gd name="T6" fmla="*/ 2320 w 2320"/>
              <a:gd name="T7" fmla="*/ 1620 h 2320"/>
              <a:gd name="T8" fmla="*/ 1620 w 2320"/>
              <a:gd name="T9" fmla="*/ 2320 h 2320"/>
              <a:gd name="T10" fmla="*/ 0 w 2320"/>
              <a:gd name="T11" fmla="*/ 2320 h 2320"/>
              <a:gd name="T12" fmla="*/ 0 w 2320"/>
              <a:gd name="T13" fmla="*/ 700 h 2320"/>
            </a:gdLst>
            <a:ahLst/>
            <a:cxnLst>
              <a:cxn ang="0">
                <a:pos x="T0" y="T1"/>
              </a:cxn>
              <a:cxn ang="0">
                <a:pos x="T2" y="T3"/>
              </a:cxn>
              <a:cxn ang="0">
                <a:pos x="T4" y="T5"/>
              </a:cxn>
              <a:cxn ang="0">
                <a:pos x="T6" y="T7"/>
              </a:cxn>
              <a:cxn ang="0">
                <a:pos x="T8" y="T9"/>
              </a:cxn>
              <a:cxn ang="0">
                <a:pos x="T10" y="T11"/>
              </a:cxn>
              <a:cxn ang="0">
                <a:pos x="T12" y="T13"/>
              </a:cxn>
            </a:cxnLst>
            <a:rect l="0" t="0" r="r" b="b"/>
            <a:pathLst>
              <a:path w="2320" h="2320">
                <a:moveTo>
                  <a:pt x="0" y="700"/>
                </a:moveTo>
                <a:cubicBezTo>
                  <a:pt x="0" y="315"/>
                  <a:pt x="315" y="0"/>
                  <a:pt x="700" y="0"/>
                </a:cubicBezTo>
                <a:cubicBezTo>
                  <a:pt x="1240" y="0"/>
                  <a:pt x="1780" y="0"/>
                  <a:pt x="2320" y="0"/>
                </a:cubicBezTo>
                <a:cubicBezTo>
                  <a:pt x="2320" y="540"/>
                  <a:pt x="2320" y="1080"/>
                  <a:pt x="2320" y="1620"/>
                </a:cubicBezTo>
                <a:cubicBezTo>
                  <a:pt x="2320" y="2005"/>
                  <a:pt x="2005" y="2320"/>
                  <a:pt x="1620" y="2320"/>
                </a:cubicBezTo>
                <a:cubicBezTo>
                  <a:pt x="1080" y="2320"/>
                  <a:pt x="540" y="2320"/>
                  <a:pt x="0" y="2320"/>
                </a:cubicBezTo>
                <a:lnTo>
                  <a:pt x="0" y="700"/>
                </a:lnTo>
                <a:close/>
              </a:path>
            </a:pathLst>
          </a:custGeom>
          <a:solidFill>
            <a:srgbClr val="AC0000"/>
          </a:solidFill>
          <a:ln>
            <a:noFill/>
          </a:ln>
        </p:spPr>
        <p:txBody>
          <a:bodyPr vert="horz" wrap="square" lIns="91440" tIns="45720" rIns="91440" bIns="45720" numCol="1" anchor="t" anchorCtr="0" compatLnSpc="1">
            <a:prstTxWarp prst="textNoShape">
              <a:avLst/>
            </a:prstTxWarp>
          </a:bodyPr>
          <a:lstStyle/>
          <a:p>
            <a:endParaRPr lang="zh-CN" altLang="en-US" sz="1800"/>
          </a:p>
        </p:txBody>
      </p:sp>
      <p:sp>
        <p:nvSpPr>
          <p:cNvPr id="45" name="Freeform 15"/>
          <p:cNvSpPr>
            <a:spLocks/>
          </p:cNvSpPr>
          <p:nvPr/>
        </p:nvSpPr>
        <p:spPr bwMode="auto">
          <a:xfrm>
            <a:off x="3103186" y="1275607"/>
            <a:ext cx="1417305" cy="1420401"/>
          </a:xfrm>
          <a:custGeom>
            <a:avLst/>
            <a:gdLst>
              <a:gd name="T0" fmla="*/ 2320 w 2320"/>
              <a:gd name="T1" fmla="*/ 700 h 2320"/>
              <a:gd name="T2" fmla="*/ 1620 w 2320"/>
              <a:gd name="T3" fmla="*/ 0 h 2320"/>
              <a:gd name="T4" fmla="*/ 0 w 2320"/>
              <a:gd name="T5" fmla="*/ 0 h 2320"/>
              <a:gd name="T6" fmla="*/ 0 w 2320"/>
              <a:gd name="T7" fmla="*/ 1620 h 2320"/>
              <a:gd name="T8" fmla="*/ 700 w 2320"/>
              <a:gd name="T9" fmla="*/ 2320 h 2320"/>
              <a:gd name="T10" fmla="*/ 2320 w 2320"/>
              <a:gd name="T11" fmla="*/ 2320 h 2320"/>
              <a:gd name="T12" fmla="*/ 2320 w 2320"/>
              <a:gd name="T13" fmla="*/ 700 h 2320"/>
            </a:gdLst>
            <a:ahLst/>
            <a:cxnLst>
              <a:cxn ang="0">
                <a:pos x="T0" y="T1"/>
              </a:cxn>
              <a:cxn ang="0">
                <a:pos x="T2" y="T3"/>
              </a:cxn>
              <a:cxn ang="0">
                <a:pos x="T4" y="T5"/>
              </a:cxn>
              <a:cxn ang="0">
                <a:pos x="T6" y="T7"/>
              </a:cxn>
              <a:cxn ang="0">
                <a:pos x="T8" y="T9"/>
              </a:cxn>
              <a:cxn ang="0">
                <a:pos x="T10" y="T11"/>
              </a:cxn>
              <a:cxn ang="0">
                <a:pos x="T12" y="T13"/>
              </a:cxn>
            </a:cxnLst>
            <a:rect l="0" t="0" r="r" b="b"/>
            <a:pathLst>
              <a:path w="2320" h="2320">
                <a:moveTo>
                  <a:pt x="2320" y="700"/>
                </a:moveTo>
                <a:cubicBezTo>
                  <a:pt x="2320" y="315"/>
                  <a:pt x="2005" y="0"/>
                  <a:pt x="1620" y="0"/>
                </a:cubicBezTo>
                <a:cubicBezTo>
                  <a:pt x="1080" y="0"/>
                  <a:pt x="540" y="0"/>
                  <a:pt x="0" y="0"/>
                </a:cubicBezTo>
                <a:cubicBezTo>
                  <a:pt x="0" y="540"/>
                  <a:pt x="0" y="1080"/>
                  <a:pt x="0" y="1620"/>
                </a:cubicBezTo>
                <a:cubicBezTo>
                  <a:pt x="0" y="2005"/>
                  <a:pt x="315" y="2320"/>
                  <a:pt x="700" y="2320"/>
                </a:cubicBezTo>
                <a:cubicBezTo>
                  <a:pt x="1240" y="2320"/>
                  <a:pt x="1780" y="2320"/>
                  <a:pt x="2320" y="2320"/>
                </a:cubicBezTo>
                <a:lnTo>
                  <a:pt x="2320" y="700"/>
                </a:lnTo>
                <a:close/>
              </a:path>
            </a:pathLst>
          </a:custGeom>
          <a:solidFill>
            <a:srgbClr val="AC0000"/>
          </a:solidFill>
          <a:ln>
            <a:noFill/>
          </a:ln>
        </p:spPr>
        <p:txBody>
          <a:bodyPr vert="horz" wrap="square" lIns="91440" tIns="45720" rIns="91440" bIns="45720" numCol="1" anchor="t" anchorCtr="0" compatLnSpc="1">
            <a:prstTxWarp prst="textNoShape">
              <a:avLst/>
            </a:prstTxWarp>
          </a:bodyPr>
          <a:lstStyle/>
          <a:p>
            <a:endParaRPr lang="zh-CN" altLang="en-US" sz="1800"/>
          </a:p>
        </p:txBody>
      </p:sp>
      <p:sp>
        <p:nvSpPr>
          <p:cNvPr id="75" name="Freeform 16"/>
          <p:cNvSpPr>
            <a:spLocks/>
          </p:cNvSpPr>
          <p:nvPr/>
        </p:nvSpPr>
        <p:spPr bwMode="auto">
          <a:xfrm>
            <a:off x="4180090" y="2352511"/>
            <a:ext cx="340401" cy="343497"/>
          </a:xfrm>
          <a:custGeom>
            <a:avLst/>
            <a:gdLst>
              <a:gd name="T0" fmla="*/ 560 w 560"/>
              <a:gd name="T1" fmla="*/ 559 h 559"/>
              <a:gd name="T2" fmla="*/ 0 w 560"/>
              <a:gd name="T3" fmla="*/ 559 h 559"/>
              <a:gd name="T4" fmla="*/ 560 w 560"/>
              <a:gd name="T5" fmla="*/ 0 h 559"/>
              <a:gd name="T6" fmla="*/ 560 w 560"/>
              <a:gd name="T7" fmla="*/ 559 h 559"/>
            </a:gdLst>
            <a:ahLst/>
            <a:cxnLst>
              <a:cxn ang="0">
                <a:pos x="T0" y="T1"/>
              </a:cxn>
              <a:cxn ang="0">
                <a:pos x="T2" y="T3"/>
              </a:cxn>
              <a:cxn ang="0">
                <a:pos x="T4" y="T5"/>
              </a:cxn>
              <a:cxn ang="0">
                <a:pos x="T6" y="T7"/>
              </a:cxn>
            </a:cxnLst>
            <a:rect l="0" t="0" r="r" b="b"/>
            <a:pathLst>
              <a:path w="560" h="559">
                <a:moveTo>
                  <a:pt x="560" y="559"/>
                </a:moveTo>
                <a:lnTo>
                  <a:pt x="0" y="559"/>
                </a:lnTo>
                <a:cubicBezTo>
                  <a:pt x="0" y="250"/>
                  <a:pt x="251" y="0"/>
                  <a:pt x="560" y="0"/>
                </a:cubicBezTo>
                <a:lnTo>
                  <a:pt x="560" y="559"/>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pPr algn="r"/>
            <a:endParaRPr lang="zh-CN" altLang="en-US" sz="1800" dirty="0">
              <a:latin typeface="微软雅黑" pitchFamily="34" charset="-122"/>
              <a:ea typeface="微软雅黑" pitchFamily="34" charset="-122"/>
            </a:endParaRPr>
          </a:p>
        </p:txBody>
      </p:sp>
      <p:sp>
        <p:nvSpPr>
          <p:cNvPr id="76" name="Freeform 17"/>
          <p:cNvSpPr>
            <a:spLocks/>
          </p:cNvSpPr>
          <p:nvPr/>
        </p:nvSpPr>
        <p:spPr bwMode="auto">
          <a:xfrm>
            <a:off x="4609582" y="2352511"/>
            <a:ext cx="340401" cy="343497"/>
          </a:xfrm>
          <a:custGeom>
            <a:avLst/>
            <a:gdLst>
              <a:gd name="T0" fmla="*/ 0 w 559"/>
              <a:gd name="T1" fmla="*/ 559 h 559"/>
              <a:gd name="T2" fmla="*/ 559 w 559"/>
              <a:gd name="T3" fmla="*/ 559 h 559"/>
              <a:gd name="T4" fmla="*/ 0 w 559"/>
              <a:gd name="T5" fmla="*/ 0 h 559"/>
              <a:gd name="T6" fmla="*/ 0 w 559"/>
              <a:gd name="T7" fmla="*/ 559 h 559"/>
            </a:gdLst>
            <a:ahLst/>
            <a:cxnLst>
              <a:cxn ang="0">
                <a:pos x="T0" y="T1"/>
              </a:cxn>
              <a:cxn ang="0">
                <a:pos x="T2" y="T3"/>
              </a:cxn>
              <a:cxn ang="0">
                <a:pos x="T4" y="T5"/>
              </a:cxn>
              <a:cxn ang="0">
                <a:pos x="T6" y="T7"/>
              </a:cxn>
            </a:cxnLst>
            <a:rect l="0" t="0" r="r" b="b"/>
            <a:pathLst>
              <a:path w="559" h="559">
                <a:moveTo>
                  <a:pt x="0" y="559"/>
                </a:moveTo>
                <a:lnTo>
                  <a:pt x="559" y="559"/>
                </a:lnTo>
                <a:cubicBezTo>
                  <a:pt x="559" y="250"/>
                  <a:pt x="309" y="0"/>
                  <a:pt x="0" y="0"/>
                </a:cubicBezTo>
                <a:lnTo>
                  <a:pt x="0" y="559"/>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zh-CN" altLang="en-US" sz="1800"/>
          </a:p>
        </p:txBody>
      </p:sp>
      <p:sp>
        <p:nvSpPr>
          <p:cNvPr id="77" name="Freeform 18"/>
          <p:cNvSpPr>
            <a:spLocks/>
          </p:cNvSpPr>
          <p:nvPr/>
        </p:nvSpPr>
        <p:spPr bwMode="auto">
          <a:xfrm>
            <a:off x="4180090" y="2782315"/>
            <a:ext cx="340401" cy="343497"/>
          </a:xfrm>
          <a:custGeom>
            <a:avLst/>
            <a:gdLst>
              <a:gd name="T0" fmla="*/ 560 w 560"/>
              <a:gd name="T1" fmla="*/ 0 h 560"/>
              <a:gd name="T2" fmla="*/ 0 w 560"/>
              <a:gd name="T3" fmla="*/ 0 h 560"/>
              <a:gd name="T4" fmla="*/ 560 w 560"/>
              <a:gd name="T5" fmla="*/ 560 h 560"/>
              <a:gd name="T6" fmla="*/ 560 w 560"/>
              <a:gd name="T7" fmla="*/ 0 h 560"/>
            </a:gdLst>
            <a:ahLst/>
            <a:cxnLst>
              <a:cxn ang="0">
                <a:pos x="T0" y="T1"/>
              </a:cxn>
              <a:cxn ang="0">
                <a:pos x="T2" y="T3"/>
              </a:cxn>
              <a:cxn ang="0">
                <a:pos x="T4" y="T5"/>
              </a:cxn>
              <a:cxn ang="0">
                <a:pos x="T6" y="T7"/>
              </a:cxn>
            </a:cxnLst>
            <a:rect l="0" t="0" r="r" b="b"/>
            <a:pathLst>
              <a:path w="560" h="560">
                <a:moveTo>
                  <a:pt x="560" y="0"/>
                </a:moveTo>
                <a:lnTo>
                  <a:pt x="0" y="0"/>
                </a:lnTo>
                <a:cubicBezTo>
                  <a:pt x="0" y="309"/>
                  <a:pt x="251" y="560"/>
                  <a:pt x="560" y="560"/>
                </a:cubicBezTo>
                <a:lnTo>
                  <a:pt x="560" y="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zh-CN" altLang="en-US" sz="1800"/>
          </a:p>
        </p:txBody>
      </p:sp>
      <p:sp>
        <p:nvSpPr>
          <p:cNvPr id="78" name="Freeform 19"/>
          <p:cNvSpPr>
            <a:spLocks/>
          </p:cNvSpPr>
          <p:nvPr/>
        </p:nvSpPr>
        <p:spPr bwMode="auto">
          <a:xfrm>
            <a:off x="4609582" y="2782315"/>
            <a:ext cx="340401" cy="343497"/>
          </a:xfrm>
          <a:custGeom>
            <a:avLst/>
            <a:gdLst>
              <a:gd name="T0" fmla="*/ 0 w 559"/>
              <a:gd name="T1" fmla="*/ 0 h 560"/>
              <a:gd name="T2" fmla="*/ 559 w 559"/>
              <a:gd name="T3" fmla="*/ 0 h 560"/>
              <a:gd name="T4" fmla="*/ 0 w 559"/>
              <a:gd name="T5" fmla="*/ 560 h 560"/>
              <a:gd name="T6" fmla="*/ 0 w 559"/>
              <a:gd name="T7" fmla="*/ 0 h 560"/>
            </a:gdLst>
            <a:ahLst/>
            <a:cxnLst>
              <a:cxn ang="0">
                <a:pos x="T0" y="T1"/>
              </a:cxn>
              <a:cxn ang="0">
                <a:pos x="T2" y="T3"/>
              </a:cxn>
              <a:cxn ang="0">
                <a:pos x="T4" y="T5"/>
              </a:cxn>
              <a:cxn ang="0">
                <a:pos x="T6" y="T7"/>
              </a:cxn>
            </a:cxnLst>
            <a:rect l="0" t="0" r="r" b="b"/>
            <a:pathLst>
              <a:path w="559" h="560">
                <a:moveTo>
                  <a:pt x="0" y="0"/>
                </a:moveTo>
                <a:lnTo>
                  <a:pt x="559" y="0"/>
                </a:lnTo>
                <a:cubicBezTo>
                  <a:pt x="559" y="309"/>
                  <a:pt x="309" y="560"/>
                  <a:pt x="0" y="560"/>
                </a:cubicBezTo>
                <a:lnTo>
                  <a:pt x="0" y="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zh-CN" altLang="en-US" sz="1800"/>
          </a:p>
        </p:txBody>
      </p:sp>
      <p:sp>
        <p:nvSpPr>
          <p:cNvPr id="79" name="矩形 78"/>
          <p:cNvSpPr/>
          <p:nvPr/>
        </p:nvSpPr>
        <p:spPr>
          <a:xfrm>
            <a:off x="4341282" y="2445259"/>
            <a:ext cx="117593" cy="215444"/>
          </a:xfrm>
          <a:prstGeom prst="rect">
            <a:avLst/>
          </a:prstGeom>
        </p:spPr>
        <p:txBody>
          <a:bodyPr wrap="square" lIns="0" tIns="0" rIns="0" bIns="0">
            <a:spAutoFit/>
          </a:bodyPr>
          <a:lstStyle/>
          <a:p>
            <a:pPr algn="r"/>
            <a:r>
              <a:rPr lang="en-US" altLang="zh-CN" sz="1400" dirty="0">
                <a:solidFill>
                  <a:srgbClr val="AC0000"/>
                </a:solidFill>
                <a:latin typeface="微软雅黑" pitchFamily="34" charset="-122"/>
                <a:ea typeface="微软雅黑" pitchFamily="34" charset="-122"/>
              </a:rPr>
              <a:t>1</a:t>
            </a:r>
            <a:endParaRPr lang="zh-CN" altLang="en-US" sz="1400" dirty="0">
              <a:solidFill>
                <a:srgbClr val="AC0000"/>
              </a:solidFill>
              <a:latin typeface="微软雅黑" pitchFamily="34" charset="-122"/>
              <a:ea typeface="微软雅黑" pitchFamily="34" charset="-122"/>
            </a:endParaRPr>
          </a:p>
        </p:txBody>
      </p:sp>
      <p:sp>
        <p:nvSpPr>
          <p:cNvPr id="80" name="矩形 79"/>
          <p:cNvSpPr/>
          <p:nvPr/>
        </p:nvSpPr>
        <p:spPr>
          <a:xfrm>
            <a:off x="4662669" y="2445259"/>
            <a:ext cx="117593" cy="215444"/>
          </a:xfrm>
          <a:prstGeom prst="rect">
            <a:avLst/>
          </a:prstGeom>
        </p:spPr>
        <p:txBody>
          <a:bodyPr wrap="square" lIns="0" tIns="0" rIns="0" bIns="0">
            <a:spAutoFit/>
          </a:bodyPr>
          <a:lstStyle/>
          <a:p>
            <a:pPr algn="r"/>
            <a:r>
              <a:rPr lang="en-US" altLang="zh-CN" sz="1400" dirty="0">
                <a:solidFill>
                  <a:srgbClr val="AC0000"/>
                </a:solidFill>
                <a:latin typeface="微软雅黑" pitchFamily="34" charset="-122"/>
                <a:ea typeface="微软雅黑" pitchFamily="34" charset="-122"/>
              </a:rPr>
              <a:t>2</a:t>
            </a:r>
            <a:endParaRPr lang="zh-CN" altLang="en-US" sz="1400" dirty="0">
              <a:solidFill>
                <a:srgbClr val="AC0000"/>
              </a:solidFill>
              <a:latin typeface="微软雅黑" pitchFamily="34" charset="-122"/>
              <a:ea typeface="微软雅黑" pitchFamily="34" charset="-122"/>
            </a:endParaRPr>
          </a:p>
        </p:txBody>
      </p:sp>
      <p:sp>
        <p:nvSpPr>
          <p:cNvPr id="81" name="矩形 80"/>
          <p:cNvSpPr/>
          <p:nvPr/>
        </p:nvSpPr>
        <p:spPr>
          <a:xfrm>
            <a:off x="4341280" y="2799551"/>
            <a:ext cx="117594" cy="215444"/>
          </a:xfrm>
          <a:prstGeom prst="rect">
            <a:avLst/>
          </a:prstGeom>
        </p:spPr>
        <p:txBody>
          <a:bodyPr wrap="square" lIns="0" tIns="0" rIns="0" bIns="0">
            <a:spAutoFit/>
          </a:bodyPr>
          <a:lstStyle/>
          <a:p>
            <a:pPr algn="r"/>
            <a:r>
              <a:rPr lang="en-US" altLang="zh-CN" sz="1400" dirty="0">
                <a:solidFill>
                  <a:srgbClr val="AC0000"/>
                </a:solidFill>
                <a:latin typeface="微软雅黑" pitchFamily="34" charset="-122"/>
                <a:ea typeface="微软雅黑" pitchFamily="34" charset="-122"/>
              </a:rPr>
              <a:t>3</a:t>
            </a:r>
            <a:endParaRPr lang="zh-CN" altLang="en-US" sz="1400" dirty="0">
              <a:solidFill>
                <a:srgbClr val="AC0000"/>
              </a:solidFill>
              <a:latin typeface="微软雅黑" pitchFamily="34" charset="-122"/>
              <a:ea typeface="微软雅黑" pitchFamily="34" charset="-122"/>
            </a:endParaRPr>
          </a:p>
        </p:txBody>
      </p:sp>
      <p:sp>
        <p:nvSpPr>
          <p:cNvPr id="82" name="矩形 81"/>
          <p:cNvSpPr/>
          <p:nvPr/>
        </p:nvSpPr>
        <p:spPr>
          <a:xfrm>
            <a:off x="4662669" y="2799552"/>
            <a:ext cx="117593" cy="215444"/>
          </a:xfrm>
          <a:prstGeom prst="rect">
            <a:avLst/>
          </a:prstGeom>
        </p:spPr>
        <p:txBody>
          <a:bodyPr wrap="square" lIns="0" tIns="0" rIns="0" bIns="0">
            <a:spAutoFit/>
          </a:bodyPr>
          <a:lstStyle/>
          <a:p>
            <a:pPr algn="r"/>
            <a:r>
              <a:rPr lang="en-US" altLang="zh-CN" sz="1400" dirty="0">
                <a:solidFill>
                  <a:srgbClr val="AC0000"/>
                </a:solidFill>
                <a:latin typeface="微软雅黑" pitchFamily="34" charset="-122"/>
                <a:ea typeface="微软雅黑" pitchFamily="34" charset="-122"/>
              </a:rPr>
              <a:t>4</a:t>
            </a:r>
            <a:endParaRPr lang="zh-CN" altLang="en-US" sz="1400" dirty="0">
              <a:solidFill>
                <a:srgbClr val="AC0000"/>
              </a:solidFill>
              <a:latin typeface="微软雅黑" pitchFamily="34" charset="-122"/>
              <a:ea typeface="微软雅黑" pitchFamily="34" charset="-122"/>
            </a:endParaRPr>
          </a:p>
        </p:txBody>
      </p:sp>
      <p:sp>
        <p:nvSpPr>
          <p:cNvPr id="83" name="TextBox 82"/>
          <p:cNvSpPr txBox="1"/>
          <p:nvPr/>
        </p:nvSpPr>
        <p:spPr>
          <a:xfrm>
            <a:off x="730604" y="1203599"/>
            <a:ext cx="2161176" cy="1107996"/>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200" dirty="0">
                <a:solidFill>
                  <a:schemeClr val="tx1"/>
                </a:solidFill>
              </a:rPr>
              <a:t>点击输入简要文字内容，</a:t>
            </a:r>
            <a:endParaRPr lang="en-US" altLang="zh-CN" sz="1200" dirty="0">
              <a:solidFill>
                <a:schemeClr val="tx1"/>
              </a:solidFill>
            </a:endParaRPr>
          </a:p>
          <a:p>
            <a:r>
              <a:rPr lang="zh-CN" altLang="en-US" sz="1200" dirty="0">
                <a:solidFill>
                  <a:schemeClr val="tx1"/>
                </a:solidFill>
              </a:rPr>
              <a:t>文字内容需概括精炼，</a:t>
            </a:r>
            <a:endParaRPr lang="en-US" altLang="zh-CN" sz="1200" dirty="0">
              <a:solidFill>
                <a:schemeClr val="tx1"/>
              </a:solidFill>
            </a:endParaRPr>
          </a:p>
          <a:p>
            <a:r>
              <a:rPr lang="zh-CN" altLang="en-US" sz="1200" dirty="0">
                <a:solidFill>
                  <a:schemeClr val="tx1"/>
                </a:solidFill>
              </a:rPr>
              <a:t>不用多余的文字修饰，</a:t>
            </a:r>
            <a:endParaRPr lang="en-US" altLang="zh-CN" sz="1200" dirty="0">
              <a:solidFill>
                <a:schemeClr val="tx1"/>
              </a:solidFill>
            </a:endParaRPr>
          </a:p>
          <a:p>
            <a:r>
              <a:rPr lang="zh-CN" altLang="en-US" sz="1200" dirty="0">
                <a:solidFill>
                  <a:schemeClr val="tx1"/>
                </a:solidFill>
              </a:rPr>
              <a:t>言简意赅的说明分项内容</a:t>
            </a:r>
            <a:r>
              <a:rPr lang="en-US" altLang="zh-CN" sz="1200" dirty="0">
                <a:solidFill>
                  <a:schemeClr val="tx1"/>
                </a:solidFill>
              </a:rPr>
              <a:t>……</a:t>
            </a:r>
          </a:p>
        </p:txBody>
      </p:sp>
      <p:sp>
        <p:nvSpPr>
          <p:cNvPr id="84" name="TextBox 83"/>
          <p:cNvSpPr txBox="1"/>
          <p:nvPr/>
        </p:nvSpPr>
        <p:spPr>
          <a:xfrm>
            <a:off x="3362760" y="1593391"/>
            <a:ext cx="898156" cy="661720"/>
          </a:xfrm>
          <a:prstGeom prst="rect">
            <a:avLst/>
          </a:prstGeom>
          <a:noFill/>
        </p:spPr>
        <p:txBody>
          <a:bodyPr wrap="square" lIns="0" rIns="0" bIns="0" rtlCol="0">
            <a:spAutoFit/>
          </a:bodyPr>
          <a:lstStyle/>
          <a:p>
            <a:pPr algn="ctr"/>
            <a:r>
              <a:rPr lang="zh-CN" altLang="en-US" sz="2000" b="1" dirty="0">
                <a:solidFill>
                  <a:schemeClr val="bg1"/>
                </a:solidFill>
                <a:latin typeface="微软雅黑" pitchFamily="34" charset="-122"/>
                <a:ea typeface="微软雅黑" pitchFamily="34" charset="-122"/>
              </a:rPr>
              <a:t>添 加</a:t>
            </a:r>
            <a:endParaRPr lang="en-US" altLang="zh-CN" sz="2000" b="1" dirty="0">
              <a:solidFill>
                <a:schemeClr val="bg1"/>
              </a:solidFill>
              <a:latin typeface="微软雅黑" pitchFamily="34" charset="-122"/>
              <a:ea typeface="微软雅黑" pitchFamily="34" charset="-122"/>
            </a:endParaRPr>
          </a:p>
          <a:p>
            <a:pPr algn="ctr"/>
            <a:r>
              <a:rPr lang="zh-CN" altLang="en-US" sz="2000" b="1" dirty="0">
                <a:solidFill>
                  <a:schemeClr val="bg1"/>
                </a:solidFill>
                <a:latin typeface="微软雅黑" pitchFamily="34" charset="-122"/>
                <a:ea typeface="微软雅黑" pitchFamily="34" charset="-122"/>
              </a:rPr>
              <a:t>标 题</a:t>
            </a:r>
          </a:p>
        </p:txBody>
      </p:sp>
      <p:sp>
        <p:nvSpPr>
          <p:cNvPr id="85" name="TextBox 84"/>
          <p:cNvSpPr txBox="1"/>
          <p:nvPr/>
        </p:nvSpPr>
        <p:spPr>
          <a:xfrm>
            <a:off x="4884825" y="1593391"/>
            <a:ext cx="866818" cy="661720"/>
          </a:xfrm>
          <a:prstGeom prst="rect">
            <a:avLst/>
          </a:prstGeom>
          <a:noFill/>
        </p:spPr>
        <p:txBody>
          <a:bodyPr wrap="square" lIns="0" rIns="0" bIns="0" rtlCol="0">
            <a:spAutoFit/>
          </a:bodyPr>
          <a:lstStyle/>
          <a:p>
            <a:pPr algn="ctr"/>
            <a:r>
              <a:rPr lang="zh-CN" altLang="en-US" sz="2000" b="1" dirty="0">
                <a:solidFill>
                  <a:schemeClr val="bg1"/>
                </a:solidFill>
                <a:latin typeface="微软雅黑" pitchFamily="34" charset="-122"/>
                <a:ea typeface="微软雅黑" pitchFamily="34" charset="-122"/>
              </a:rPr>
              <a:t>添 加</a:t>
            </a:r>
            <a:endParaRPr lang="en-US" altLang="zh-CN" sz="2000" b="1" dirty="0">
              <a:solidFill>
                <a:schemeClr val="bg1"/>
              </a:solidFill>
              <a:latin typeface="微软雅黑" pitchFamily="34" charset="-122"/>
              <a:ea typeface="微软雅黑" pitchFamily="34" charset="-122"/>
            </a:endParaRPr>
          </a:p>
          <a:p>
            <a:pPr algn="ctr"/>
            <a:r>
              <a:rPr lang="zh-CN" altLang="en-US" sz="2000" b="1" dirty="0">
                <a:solidFill>
                  <a:schemeClr val="bg1"/>
                </a:solidFill>
                <a:latin typeface="微软雅黑" pitchFamily="34" charset="-122"/>
                <a:ea typeface="微软雅黑" pitchFamily="34" charset="-122"/>
              </a:rPr>
              <a:t>标 题</a:t>
            </a:r>
          </a:p>
        </p:txBody>
      </p:sp>
      <p:sp>
        <p:nvSpPr>
          <p:cNvPr id="86" name="TextBox 85"/>
          <p:cNvSpPr txBox="1"/>
          <p:nvPr/>
        </p:nvSpPr>
        <p:spPr>
          <a:xfrm>
            <a:off x="3373875" y="3101646"/>
            <a:ext cx="875926" cy="661720"/>
          </a:xfrm>
          <a:prstGeom prst="rect">
            <a:avLst/>
          </a:prstGeom>
          <a:noFill/>
        </p:spPr>
        <p:txBody>
          <a:bodyPr wrap="square" lIns="0" rIns="0" bIns="0" rtlCol="0">
            <a:spAutoFit/>
          </a:bodyPr>
          <a:lstStyle/>
          <a:p>
            <a:pPr algn="ctr"/>
            <a:r>
              <a:rPr lang="zh-CN" altLang="en-US" sz="2000" b="1" dirty="0">
                <a:solidFill>
                  <a:schemeClr val="bg1"/>
                </a:solidFill>
                <a:latin typeface="微软雅黑" pitchFamily="34" charset="-122"/>
                <a:ea typeface="微软雅黑" pitchFamily="34" charset="-122"/>
              </a:rPr>
              <a:t>添 加</a:t>
            </a:r>
            <a:endParaRPr lang="en-US" altLang="zh-CN" sz="2000" b="1" dirty="0">
              <a:solidFill>
                <a:schemeClr val="bg1"/>
              </a:solidFill>
              <a:latin typeface="微软雅黑" pitchFamily="34" charset="-122"/>
              <a:ea typeface="微软雅黑" pitchFamily="34" charset="-122"/>
            </a:endParaRPr>
          </a:p>
          <a:p>
            <a:pPr algn="ctr"/>
            <a:r>
              <a:rPr lang="zh-CN" altLang="en-US" sz="2000" b="1" dirty="0">
                <a:solidFill>
                  <a:schemeClr val="bg1"/>
                </a:solidFill>
                <a:latin typeface="微软雅黑" pitchFamily="34" charset="-122"/>
                <a:ea typeface="微软雅黑" pitchFamily="34" charset="-122"/>
              </a:rPr>
              <a:t>标 题</a:t>
            </a:r>
          </a:p>
        </p:txBody>
      </p:sp>
      <p:sp>
        <p:nvSpPr>
          <p:cNvPr id="87" name="TextBox 86"/>
          <p:cNvSpPr txBox="1"/>
          <p:nvPr/>
        </p:nvSpPr>
        <p:spPr>
          <a:xfrm>
            <a:off x="4884825" y="3101646"/>
            <a:ext cx="866818" cy="661720"/>
          </a:xfrm>
          <a:prstGeom prst="rect">
            <a:avLst/>
          </a:prstGeom>
          <a:noFill/>
        </p:spPr>
        <p:txBody>
          <a:bodyPr wrap="square" lIns="0" rIns="0" bIns="0" rtlCol="0">
            <a:spAutoFit/>
          </a:bodyPr>
          <a:lstStyle/>
          <a:p>
            <a:pPr algn="ctr"/>
            <a:r>
              <a:rPr lang="zh-CN" altLang="en-US" sz="2000" b="1" dirty="0">
                <a:solidFill>
                  <a:schemeClr val="bg1"/>
                </a:solidFill>
                <a:latin typeface="微软雅黑" pitchFamily="34" charset="-122"/>
                <a:ea typeface="微软雅黑" pitchFamily="34" charset="-122"/>
              </a:rPr>
              <a:t>添 加</a:t>
            </a:r>
            <a:endParaRPr lang="en-US" altLang="zh-CN" sz="2000" b="1" dirty="0">
              <a:solidFill>
                <a:schemeClr val="bg1"/>
              </a:solidFill>
              <a:latin typeface="微软雅黑" pitchFamily="34" charset="-122"/>
              <a:ea typeface="微软雅黑" pitchFamily="34" charset="-122"/>
            </a:endParaRPr>
          </a:p>
          <a:p>
            <a:pPr algn="ctr"/>
            <a:r>
              <a:rPr lang="zh-CN" altLang="en-US" sz="2000" b="1" dirty="0">
                <a:solidFill>
                  <a:schemeClr val="bg1"/>
                </a:solidFill>
                <a:latin typeface="微软雅黑" pitchFamily="34" charset="-122"/>
                <a:ea typeface="微软雅黑" pitchFamily="34" charset="-122"/>
              </a:rPr>
              <a:t>标 题</a:t>
            </a:r>
          </a:p>
        </p:txBody>
      </p:sp>
      <p:sp>
        <p:nvSpPr>
          <p:cNvPr id="88" name="TextBox 87"/>
          <p:cNvSpPr txBox="1"/>
          <p:nvPr/>
        </p:nvSpPr>
        <p:spPr>
          <a:xfrm>
            <a:off x="6265248" y="1203599"/>
            <a:ext cx="2411208" cy="1107996"/>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200" dirty="0">
                <a:solidFill>
                  <a:schemeClr val="tx1"/>
                </a:solidFill>
              </a:rPr>
              <a:t>点击输入简要文字内容，</a:t>
            </a:r>
            <a:endParaRPr lang="en-US" altLang="zh-CN" sz="1200" dirty="0">
              <a:solidFill>
                <a:schemeClr val="tx1"/>
              </a:solidFill>
            </a:endParaRPr>
          </a:p>
          <a:p>
            <a:r>
              <a:rPr lang="zh-CN" altLang="en-US" sz="1200" dirty="0">
                <a:solidFill>
                  <a:schemeClr val="tx1"/>
                </a:solidFill>
              </a:rPr>
              <a:t>文字内容需概括精炼，</a:t>
            </a:r>
            <a:endParaRPr lang="en-US" altLang="zh-CN" sz="1200" dirty="0">
              <a:solidFill>
                <a:schemeClr val="tx1"/>
              </a:solidFill>
            </a:endParaRPr>
          </a:p>
          <a:p>
            <a:r>
              <a:rPr lang="zh-CN" altLang="en-US" sz="1200" dirty="0">
                <a:solidFill>
                  <a:schemeClr val="tx1"/>
                </a:solidFill>
              </a:rPr>
              <a:t>不用多余的文字修饰，</a:t>
            </a:r>
            <a:endParaRPr lang="en-US" altLang="zh-CN" sz="1200" dirty="0">
              <a:solidFill>
                <a:schemeClr val="tx1"/>
              </a:solidFill>
            </a:endParaRPr>
          </a:p>
          <a:p>
            <a:r>
              <a:rPr lang="zh-CN" altLang="en-US" sz="1200" dirty="0">
                <a:solidFill>
                  <a:schemeClr val="tx1"/>
                </a:solidFill>
              </a:rPr>
              <a:t>言简意赅的说明分项内容</a:t>
            </a:r>
            <a:r>
              <a:rPr lang="en-US" altLang="zh-CN" sz="1200" dirty="0">
                <a:solidFill>
                  <a:schemeClr val="tx1"/>
                </a:solidFill>
              </a:rPr>
              <a:t>……</a:t>
            </a:r>
          </a:p>
        </p:txBody>
      </p:sp>
      <p:sp>
        <p:nvSpPr>
          <p:cNvPr id="89" name="TextBox 88"/>
          <p:cNvSpPr txBox="1"/>
          <p:nvPr/>
        </p:nvSpPr>
        <p:spPr>
          <a:xfrm>
            <a:off x="730604" y="2931791"/>
            <a:ext cx="2185212" cy="1107996"/>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200" dirty="0">
                <a:solidFill>
                  <a:schemeClr val="tx1"/>
                </a:solidFill>
              </a:rPr>
              <a:t>点击输入简要文字内容，</a:t>
            </a:r>
            <a:endParaRPr lang="en-US" altLang="zh-CN" sz="1200" dirty="0">
              <a:solidFill>
                <a:schemeClr val="tx1"/>
              </a:solidFill>
            </a:endParaRPr>
          </a:p>
          <a:p>
            <a:r>
              <a:rPr lang="zh-CN" altLang="en-US" sz="1200" dirty="0">
                <a:solidFill>
                  <a:schemeClr val="tx1"/>
                </a:solidFill>
              </a:rPr>
              <a:t>文字内容需概括精炼，</a:t>
            </a:r>
            <a:endParaRPr lang="en-US" altLang="zh-CN" sz="1200" dirty="0">
              <a:solidFill>
                <a:schemeClr val="tx1"/>
              </a:solidFill>
            </a:endParaRPr>
          </a:p>
          <a:p>
            <a:r>
              <a:rPr lang="zh-CN" altLang="en-US" sz="1200" dirty="0">
                <a:solidFill>
                  <a:schemeClr val="tx1"/>
                </a:solidFill>
              </a:rPr>
              <a:t>不用多余的文字修饰，</a:t>
            </a:r>
            <a:endParaRPr lang="en-US" altLang="zh-CN" sz="1200" dirty="0">
              <a:solidFill>
                <a:schemeClr val="tx1"/>
              </a:solidFill>
            </a:endParaRPr>
          </a:p>
          <a:p>
            <a:r>
              <a:rPr lang="zh-CN" altLang="en-US" sz="1200" dirty="0">
                <a:solidFill>
                  <a:schemeClr val="tx1"/>
                </a:solidFill>
              </a:rPr>
              <a:t>言简意赅的说明分项内容</a:t>
            </a:r>
            <a:r>
              <a:rPr lang="en-US" altLang="zh-CN" sz="1200" dirty="0">
                <a:solidFill>
                  <a:schemeClr val="tx1"/>
                </a:solidFill>
              </a:rPr>
              <a:t>……</a:t>
            </a:r>
          </a:p>
        </p:txBody>
      </p:sp>
      <p:sp>
        <p:nvSpPr>
          <p:cNvPr id="90" name="TextBox 89"/>
          <p:cNvSpPr txBox="1"/>
          <p:nvPr/>
        </p:nvSpPr>
        <p:spPr>
          <a:xfrm>
            <a:off x="6293229" y="2931791"/>
            <a:ext cx="2167204" cy="1107996"/>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200" dirty="0">
                <a:solidFill>
                  <a:schemeClr val="tx1"/>
                </a:solidFill>
              </a:rPr>
              <a:t>点击输入简要文字内容，</a:t>
            </a:r>
            <a:endParaRPr lang="en-US" altLang="zh-CN" sz="1200" dirty="0">
              <a:solidFill>
                <a:schemeClr val="tx1"/>
              </a:solidFill>
            </a:endParaRPr>
          </a:p>
          <a:p>
            <a:r>
              <a:rPr lang="zh-CN" altLang="en-US" sz="1200" dirty="0">
                <a:solidFill>
                  <a:schemeClr val="tx1"/>
                </a:solidFill>
              </a:rPr>
              <a:t>文字内容需概括精炼，</a:t>
            </a:r>
            <a:endParaRPr lang="en-US" altLang="zh-CN" sz="1200" dirty="0">
              <a:solidFill>
                <a:schemeClr val="tx1"/>
              </a:solidFill>
            </a:endParaRPr>
          </a:p>
          <a:p>
            <a:r>
              <a:rPr lang="zh-CN" altLang="en-US" sz="1200" dirty="0">
                <a:solidFill>
                  <a:schemeClr val="tx1"/>
                </a:solidFill>
              </a:rPr>
              <a:t>不用多余的文字修饰，</a:t>
            </a:r>
            <a:endParaRPr lang="en-US" altLang="zh-CN" sz="1200" dirty="0">
              <a:solidFill>
                <a:schemeClr val="tx1"/>
              </a:solidFill>
            </a:endParaRPr>
          </a:p>
          <a:p>
            <a:r>
              <a:rPr lang="zh-CN" altLang="en-US" sz="1200" dirty="0">
                <a:solidFill>
                  <a:schemeClr val="tx1"/>
                </a:solidFill>
              </a:rPr>
              <a:t>言简意赅的说明分项内容</a:t>
            </a:r>
            <a:r>
              <a:rPr lang="en-US" altLang="zh-CN" sz="1200" dirty="0">
                <a:solidFill>
                  <a:schemeClr val="tx1"/>
                </a:solidFill>
              </a:rPr>
              <a:t>……</a:t>
            </a:r>
          </a:p>
        </p:txBody>
      </p:sp>
    </p:spTree>
    <p:extLst>
      <p:ext uri="{BB962C8B-B14F-4D97-AF65-F5344CB8AC3E}">
        <p14:creationId xmlns:p14="http://schemas.microsoft.com/office/powerpoint/2010/main" xmlns="" val="2115396901"/>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1"/>
                                        </p:tgtEl>
                                        <p:attrNameLst>
                                          <p:attrName>ppt_y</p:attrName>
                                        </p:attrNameLst>
                                      </p:cBhvr>
                                      <p:tavLst>
                                        <p:tav tm="0">
                                          <p:val>
                                            <p:strVal val="#ppt_y"/>
                                          </p:val>
                                        </p:tav>
                                        <p:tav tm="100000">
                                          <p:val>
                                            <p:strVal val="#ppt_y"/>
                                          </p:val>
                                        </p:tav>
                                      </p:tavLst>
                                    </p:anim>
                                    <p:anim calcmode="lin" valueType="num">
                                      <p:cBhvr>
                                        <p:cTn id="9"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1"/>
                                        </p:tgtEl>
                                      </p:cBhvr>
                                    </p:animEffect>
                                  </p:childTnLst>
                                </p:cTn>
                              </p:par>
                            </p:childTnLst>
                          </p:cTn>
                        </p:par>
                        <p:par>
                          <p:cTn id="12" fill="hold">
                            <p:stCondLst>
                              <p:cond delay="450"/>
                            </p:stCondLst>
                            <p:childTnLst>
                              <p:par>
                                <p:cTn id="13" presetID="53" presetClass="entr" presetSubtype="528" repeatCount="2000" fill="hold" grpId="0" nodeType="afterEffect">
                                  <p:stCondLst>
                                    <p:cond delay="0"/>
                                  </p:stCondLst>
                                  <p:childTnLst>
                                    <p:set>
                                      <p:cBhvr>
                                        <p:cTn id="14" dur="1" fill="hold">
                                          <p:stCondLst>
                                            <p:cond delay="0"/>
                                          </p:stCondLst>
                                        </p:cTn>
                                        <p:tgtEl>
                                          <p:spTgt spid="84"/>
                                        </p:tgtEl>
                                        <p:attrNameLst>
                                          <p:attrName>style.visibility</p:attrName>
                                        </p:attrNameLst>
                                      </p:cBhvr>
                                      <p:to>
                                        <p:strVal val="visible"/>
                                      </p:to>
                                    </p:set>
                                    <p:anim calcmode="lin" valueType="num">
                                      <p:cBhvr>
                                        <p:cTn id="15" dur="400" fill="hold"/>
                                        <p:tgtEl>
                                          <p:spTgt spid="84"/>
                                        </p:tgtEl>
                                        <p:attrNameLst>
                                          <p:attrName>ppt_w</p:attrName>
                                        </p:attrNameLst>
                                      </p:cBhvr>
                                      <p:tavLst>
                                        <p:tav tm="0">
                                          <p:val>
                                            <p:fltVal val="0"/>
                                          </p:val>
                                        </p:tav>
                                        <p:tav tm="100000">
                                          <p:val>
                                            <p:strVal val="#ppt_w"/>
                                          </p:val>
                                        </p:tav>
                                      </p:tavLst>
                                    </p:anim>
                                    <p:anim calcmode="lin" valueType="num">
                                      <p:cBhvr>
                                        <p:cTn id="16" dur="400" fill="hold"/>
                                        <p:tgtEl>
                                          <p:spTgt spid="84"/>
                                        </p:tgtEl>
                                        <p:attrNameLst>
                                          <p:attrName>ppt_h</p:attrName>
                                        </p:attrNameLst>
                                      </p:cBhvr>
                                      <p:tavLst>
                                        <p:tav tm="0">
                                          <p:val>
                                            <p:fltVal val="0"/>
                                          </p:val>
                                        </p:tav>
                                        <p:tav tm="100000">
                                          <p:val>
                                            <p:strVal val="#ppt_h"/>
                                          </p:val>
                                        </p:tav>
                                      </p:tavLst>
                                    </p:anim>
                                    <p:animEffect transition="in" filter="fade">
                                      <p:cBhvr>
                                        <p:cTn id="17" dur="400"/>
                                        <p:tgtEl>
                                          <p:spTgt spid="84"/>
                                        </p:tgtEl>
                                      </p:cBhvr>
                                    </p:animEffect>
                                    <p:anim calcmode="lin" valueType="num">
                                      <p:cBhvr>
                                        <p:cTn id="18" dur="400" fill="hold"/>
                                        <p:tgtEl>
                                          <p:spTgt spid="84"/>
                                        </p:tgtEl>
                                        <p:attrNameLst>
                                          <p:attrName>ppt_x</p:attrName>
                                        </p:attrNameLst>
                                      </p:cBhvr>
                                      <p:tavLst>
                                        <p:tav tm="0">
                                          <p:val>
                                            <p:fltVal val="0.5"/>
                                          </p:val>
                                        </p:tav>
                                        <p:tav tm="100000">
                                          <p:val>
                                            <p:strVal val="#ppt_x"/>
                                          </p:val>
                                        </p:tav>
                                      </p:tavLst>
                                    </p:anim>
                                    <p:anim calcmode="lin" valueType="num">
                                      <p:cBhvr>
                                        <p:cTn id="19" dur="400" fill="hold"/>
                                        <p:tgtEl>
                                          <p:spTgt spid="84"/>
                                        </p:tgtEl>
                                        <p:attrNameLst>
                                          <p:attrName>ppt_y</p:attrName>
                                        </p:attrNameLst>
                                      </p:cBhvr>
                                      <p:tavLst>
                                        <p:tav tm="0">
                                          <p:val>
                                            <p:fltVal val="0.5"/>
                                          </p:val>
                                        </p:tav>
                                        <p:tav tm="100000">
                                          <p:val>
                                            <p:strVal val="#ppt_y"/>
                                          </p:val>
                                        </p:tav>
                                      </p:tavLst>
                                    </p:anim>
                                  </p:childTnLst>
                                </p:cTn>
                              </p:par>
                              <p:par>
                                <p:cTn id="20" presetID="53" presetClass="entr" presetSubtype="528" repeatCount="2000" fill="hold" grpId="0" nodeType="withEffect">
                                  <p:stCondLst>
                                    <p:cond delay="0"/>
                                  </p:stCondLst>
                                  <p:childTnLst>
                                    <p:set>
                                      <p:cBhvr>
                                        <p:cTn id="21" dur="1" fill="hold">
                                          <p:stCondLst>
                                            <p:cond delay="0"/>
                                          </p:stCondLst>
                                        </p:cTn>
                                        <p:tgtEl>
                                          <p:spTgt spid="45"/>
                                        </p:tgtEl>
                                        <p:attrNameLst>
                                          <p:attrName>style.visibility</p:attrName>
                                        </p:attrNameLst>
                                      </p:cBhvr>
                                      <p:to>
                                        <p:strVal val="visible"/>
                                      </p:to>
                                    </p:set>
                                    <p:anim calcmode="lin" valueType="num">
                                      <p:cBhvr>
                                        <p:cTn id="22" dur="400" fill="hold"/>
                                        <p:tgtEl>
                                          <p:spTgt spid="45"/>
                                        </p:tgtEl>
                                        <p:attrNameLst>
                                          <p:attrName>ppt_w</p:attrName>
                                        </p:attrNameLst>
                                      </p:cBhvr>
                                      <p:tavLst>
                                        <p:tav tm="0">
                                          <p:val>
                                            <p:fltVal val="0"/>
                                          </p:val>
                                        </p:tav>
                                        <p:tav tm="100000">
                                          <p:val>
                                            <p:strVal val="#ppt_w"/>
                                          </p:val>
                                        </p:tav>
                                      </p:tavLst>
                                    </p:anim>
                                    <p:anim calcmode="lin" valueType="num">
                                      <p:cBhvr>
                                        <p:cTn id="23" dur="400" fill="hold"/>
                                        <p:tgtEl>
                                          <p:spTgt spid="45"/>
                                        </p:tgtEl>
                                        <p:attrNameLst>
                                          <p:attrName>ppt_h</p:attrName>
                                        </p:attrNameLst>
                                      </p:cBhvr>
                                      <p:tavLst>
                                        <p:tav tm="0">
                                          <p:val>
                                            <p:fltVal val="0"/>
                                          </p:val>
                                        </p:tav>
                                        <p:tav tm="100000">
                                          <p:val>
                                            <p:strVal val="#ppt_h"/>
                                          </p:val>
                                        </p:tav>
                                      </p:tavLst>
                                    </p:anim>
                                    <p:animEffect transition="in" filter="fade">
                                      <p:cBhvr>
                                        <p:cTn id="24" dur="400"/>
                                        <p:tgtEl>
                                          <p:spTgt spid="45"/>
                                        </p:tgtEl>
                                      </p:cBhvr>
                                    </p:animEffect>
                                    <p:anim calcmode="lin" valueType="num">
                                      <p:cBhvr>
                                        <p:cTn id="25" dur="400" fill="hold"/>
                                        <p:tgtEl>
                                          <p:spTgt spid="45"/>
                                        </p:tgtEl>
                                        <p:attrNameLst>
                                          <p:attrName>ppt_x</p:attrName>
                                        </p:attrNameLst>
                                      </p:cBhvr>
                                      <p:tavLst>
                                        <p:tav tm="0">
                                          <p:val>
                                            <p:fltVal val="0.5"/>
                                          </p:val>
                                        </p:tav>
                                        <p:tav tm="100000">
                                          <p:val>
                                            <p:strVal val="#ppt_x"/>
                                          </p:val>
                                        </p:tav>
                                      </p:tavLst>
                                    </p:anim>
                                    <p:anim calcmode="lin" valueType="num">
                                      <p:cBhvr>
                                        <p:cTn id="26" dur="400" fill="hold"/>
                                        <p:tgtEl>
                                          <p:spTgt spid="45"/>
                                        </p:tgtEl>
                                        <p:attrNameLst>
                                          <p:attrName>ppt_y</p:attrName>
                                        </p:attrNameLst>
                                      </p:cBhvr>
                                      <p:tavLst>
                                        <p:tav tm="0">
                                          <p:val>
                                            <p:fltVal val="0.5"/>
                                          </p:val>
                                        </p:tav>
                                        <p:tav tm="100000">
                                          <p:val>
                                            <p:strVal val="#ppt_y"/>
                                          </p:val>
                                        </p:tav>
                                      </p:tavLst>
                                    </p:anim>
                                  </p:childTnLst>
                                </p:cTn>
                              </p:par>
                              <p:par>
                                <p:cTn id="27" presetID="53" presetClass="entr" presetSubtype="528" repeatCount="2000" fill="hold" grpId="0" nodeType="withEffect">
                                  <p:stCondLst>
                                    <p:cond delay="0"/>
                                  </p:stCondLst>
                                  <p:childTnLst>
                                    <p:set>
                                      <p:cBhvr>
                                        <p:cTn id="28" dur="1" fill="hold">
                                          <p:stCondLst>
                                            <p:cond delay="0"/>
                                          </p:stCondLst>
                                        </p:cTn>
                                        <p:tgtEl>
                                          <p:spTgt spid="75"/>
                                        </p:tgtEl>
                                        <p:attrNameLst>
                                          <p:attrName>style.visibility</p:attrName>
                                        </p:attrNameLst>
                                      </p:cBhvr>
                                      <p:to>
                                        <p:strVal val="visible"/>
                                      </p:to>
                                    </p:set>
                                    <p:anim calcmode="lin" valueType="num">
                                      <p:cBhvr>
                                        <p:cTn id="29" dur="400" fill="hold"/>
                                        <p:tgtEl>
                                          <p:spTgt spid="75"/>
                                        </p:tgtEl>
                                        <p:attrNameLst>
                                          <p:attrName>ppt_w</p:attrName>
                                        </p:attrNameLst>
                                      </p:cBhvr>
                                      <p:tavLst>
                                        <p:tav tm="0">
                                          <p:val>
                                            <p:fltVal val="0"/>
                                          </p:val>
                                        </p:tav>
                                        <p:tav tm="100000">
                                          <p:val>
                                            <p:strVal val="#ppt_w"/>
                                          </p:val>
                                        </p:tav>
                                      </p:tavLst>
                                    </p:anim>
                                    <p:anim calcmode="lin" valueType="num">
                                      <p:cBhvr>
                                        <p:cTn id="30" dur="400" fill="hold"/>
                                        <p:tgtEl>
                                          <p:spTgt spid="75"/>
                                        </p:tgtEl>
                                        <p:attrNameLst>
                                          <p:attrName>ppt_h</p:attrName>
                                        </p:attrNameLst>
                                      </p:cBhvr>
                                      <p:tavLst>
                                        <p:tav tm="0">
                                          <p:val>
                                            <p:fltVal val="0"/>
                                          </p:val>
                                        </p:tav>
                                        <p:tav tm="100000">
                                          <p:val>
                                            <p:strVal val="#ppt_h"/>
                                          </p:val>
                                        </p:tav>
                                      </p:tavLst>
                                    </p:anim>
                                    <p:animEffect transition="in" filter="fade">
                                      <p:cBhvr>
                                        <p:cTn id="31" dur="400"/>
                                        <p:tgtEl>
                                          <p:spTgt spid="75"/>
                                        </p:tgtEl>
                                      </p:cBhvr>
                                    </p:animEffect>
                                    <p:anim calcmode="lin" valueType="num">
                                      <p:cBhvr>
                                        <p:cTn id="32" dur="400" fill="hold"/>
                                        <p:tgtEl>
                                          <p:spTgt spid="75"/>
                                        </p:tgtEl>
                                        <p:attrNameLst>
                                          <p:attrName>ppt_x</p:attrName>
                                        </p:attrNameLst>
                                      </p:cBhvr>
                                      <p:tavLst>
                                        <p:tav tm="0">
                                          <p:val>
                                            <p:fltVal val="0.5"/>
                                          </p:val>
                                        </p:tav>
                                        <p:tav tm="100000">
                                          <p:val>
                                            <p:strVal val="#ppt_x"/>
                                          </p:val>
                                        </p:tav>
                                      </p:tavLst>
                                    </p:anim>
                                    <p:anim calcmode="lin" valueType="num">
                                      <p:cBhvr>
                                        <p:cTn id="33" dur="400" fill="hold"/>
                                        <p:tgtEl>
                                          <p:spTgt spid="75"/>
                                        </p:tgtEl>
                                        <p:attrNameLst>
                                          <p:attrName>ppt_y</p:attrName>
                                        </p:attrNameLst>
                                      </p:cBhvr>
                                      <p:tavLst>
                                        <p:tav tm="0">
                                          <p:val>
                                            <p:fltVal val="0.5"/>
                                          </p:val>
                                        </p:tav>
                                        <p:tav tm="100000">
                                          <p:val>
                                            <p:strVal val="#ppt_y"/>
                                          </p:val>
                                        </p:tav>
                                      </p:tavLst>
                                    </p:anim>
                                  </p:childTnLst>
                                </p:cTn>
                              </p:par>
                              <p:par>
                                <p:cTn id="34" presetID="53" presetClass="entr" presetSubtype="528" repeatCount="2000" fill="hold" grpId="0" nodeType="withEffect">
                                  <p:stCondLst>
                                    <p:cond delay="0"/>
                                  </p:stCondLst>
                                  <p:childTnLst>
                                    <p:set>
                                      <p:cBhvr>
                                        <p:cTn id="35" dur="1" fill="hold">
                                          <p:stCondLst>
                                            <p:cond delay="0"/>
                                          </p:stCondLst>
                                        </p:cTn>
                                        <p:tgtEl>
                                          <p:spTgt spid="79"/>
                                        </p:tgtEl>
                                        <p:attrNameLst>
                                          <p:attrName>style.visibility</p:attrName>
                                        </p:attrNameLst>
                                      </p:cBhvr>
                                      <p:to>
                                        <p:strVal val="visible"/>
                                      </p:to>
                                    </p:set>
                                    <p:anim calcmode="lin" valueType="num">
                                      <p:cBhvr>
                                        <p:cTn id="36" dur="400" fill="hold"/>
                                        <p:tgtEl>
                                          <p:spTgt spid="79"/>
                                        </p:tgtEl>
                                        <p:attrNameLst>
                                          <p:attrName>ppt_w</p:attrName>
                                        </p:attrNameLst>
                                      </p:cBhvr>
                                      <p:tavLst>
                                        <p:tav tm="0">
                                          <p:val>
                                            <p:fltVal val="0"/>
                                          </p:val>
                                        </p:tav>
                                        <p:tav tm="100000">
                                          <p:val>
                                            <p:strVal val="#ppt_w"/>
                                          </p:val>
                                        </p:tav>
                                      </p:tavLst>
                                    </p:anim>
                                    <p:anim calcmode="lin" valueType="num">
                                      <p:cBhvr>
                                        <p:cTn id="37" dur="400" fill="hold"/>
                                        <p:tgtEl>
                                          <p:spTgt spid="79"/>
                                        </p:tgtEl>
                                        <p:attrNameLst>
                                          <p:attrName>ppt_h</p:attrName>
                                        </p:attrNameLst>
                                      </p:cBhvr>
                                      <p:tavLst>
                                        <p:tav tm="0">
                                          <p:val>
                                            <p:fltVal val="0"/>
                                          </p:val>
                                        </p:tav>
                                        <p:tav tm="100000">
                                          <p:val>
                                            <p:strVal val="#ppt_h"/>
                                          </p:val>
                                        </p:tav>
                                      </p:tavLst>
                                    </p:anim>
                                    <p:animEffect transition="in" filter="fade">
                                      <p:cBhvr>
                                        <p:cTn id="38" dur="400"/>
                                        <p:tgtEl>
                                          <p:spTgt spid="79"/>
                                        </p:tgtEl>
                                      </p:cBhvr>
                                    </p:animEffect>
                                    <p:anim calcmode="lin" valueType="num">
                                      <p:cBhvr>
                                        <p:cTn id="39" dur="400" fill="hold"/>
                                        <p:tgtEl>
                                          <p:spTgt spid="79"/>
                                        </p:tgtEl>
                                        <p:attrNameLst>
                                          <p:attrName>ppt_x</p:attrName>
                                        </p:attrNameLst>
                                      </p:cBhvr>
                                      <p:tavLst>
                                        <p:tav tm="0">
                                          <p:val>
                                            <p:fltVal val="0.5"/>
                                          </p:val>
                                        </p:tav>
                                        <p:tav tm="100000">
                                          <p:val>
                                            <p:strVal val="#ppt_x"/>
                                          </p:val>
                                        </p:tav>
                                      </p:tavLst>
                                    </p:anim>
                                    <p:anim calcmode="lin" valueType="num">
                                      <p:cBhvr>
                                        <p:cTn id="40" dur="400" fill="hold"/>
                                        <p:tgtEl>
                                          <p:spTgt spid="79"/>
                                        </p:tgtEl>
                                        <p:attrNameLst>
                                          <p:attrName>ppt_y</p:attrName>
                                        </p:attrNameLst>
                                      </p:cBhvr>
                                      <p:tavLst>
                                        <p:tav tm="0">
                                          <p:val>
                                            <p:fltVal val="0.5"/>
                                          </p:val>
                                        </p:tav>
                                        <p:tav tm="100000">
                                          <p:val>
                                            <p:strVal val="#ppt_y"/>
                                          </p:val>
                                        </p:tav>
                                      </p:tavLst>
                                    </p:anim>
                                  </p:childTnLst>
                                </p:cTn>
                              </p:par>
                            </p:childTnLst>
                          </p:cTn>
                        </p:par>
                        <p:par>
                          <p:cTn id="41" fill="hold">
                            <p:stCondLst>
                              <p:cond delay="1250"/>
                            </p:stCondLst>
                            <p:childTnLst>
                              <p:par>
                                <p:cTn id="42" presetID="53" presetClass="entr" presetSubtype="528" repeatCount="2000" fill="hold" grpId="0" nodeType="afterEffect">
                                  <p:stCondLst>
                                    <p:cond delay="0"/>
                                  </p:stCondLst>
                                  <p:childTnLst>
                                    <p:set>
                                      <p:cBhvr>
                                        <p:cTn id="43" dur="1" fill="hold">
                                          <p:stCondLst>
                                            <p:cond delay="0"/>
                                          </p:stCondLst>
                                        </p:cTn>
                                        <p:tgtEl>
                                          <p:spTgt spid="85"/>
                                        </p:tgtEl>
                                        <p:attrNameLst>
                                          <p:attrName>style.visibility</p:attrName>
                                        </p:attrNameLst>
                                      </p:cBhvr>
                                      <p:to>
                                        <p:strVal val="visible"/>
                                      </p:to>
                                    </p:set>
                                    <p:anim calcmode="lin" valueType="num">
                                      <p:cBhvr>
                                        <p:cTn id="44" dur="400" fill="hold"/>
                                        <p:tgtEl>
                                          <p:spTgt spid="85"/>
                                        </p:tgtEl>
                                        <p:attrNameLst>
                                          <p:attrName>ppt_w</p:attrName>
                                        </p:attrNameLst>
                                      </p:cBhvr>
                                      <p:tavLst>
                                        <p:tav tm="0">
                                          <p:val>
                                            <p:fltVal val="0"/>
                                          </p:val>
                                        </p:tav>
                                        <p:tav tm="100000">
                                          <p:val>
                                            <p:strVal val="#ppt_w"/>
                                          </p:val>
                                        </p:tav>
                                      </p:tavLst>
                                    </p:anim>
                                    <p:anim calcmode="lin" valueType="num">
                                      <p:cBhvr>
                                        <p:cTn id="45" dur="400" fill="hold"/>
                                        <p:tgtEl>
                                          <p:spTgt spid="85"/>
                                        </p:tgtEl>
                                        <p:attrNameLst>
                                          <p:attrName>ppt_h</p:attrName>
                                        </p:attrNameLst>
                                      </p:cBhvr>
                                      <p:tavLst>
                                        <p:tav tm="0">
                                          <p:val>
                                            <p:fltVal val="0"/>
                                          </p:val>
                                        </p:tav>
                                        <p:tav tm="100000">
                                          <p:val>
                                            <p:strVal val="#ppt_h"/>
                                          </p:val>
                                        </p:tav>
                                      </p:tavLst>
                                    </p:anim>
                                    <p:animEffect transition="in" filter="fade">
                                      <p:cBhvr>
                                        <p:cTn id="46" dur="400"/>
                                        <p:tgtEl>
                                          <p:spTgt spid="85"/>
                                        </p:tgtEl>
                                      </p:cBhvr>
                                    </p:animEffect>
                                    <p:anim calcmode="lin" valueType="num">
                                      <p:cBhvr>
                                        <p:cTn id="47" dur="400" fill="hold"/>
                                        <p:tgtEl>
                                          <p:spTgt spid="85"/>
                                        </p:tgtEl>
                                        <p:attrNameLst>
                                          <p:attrName>ppt_x</p:attrName>
                                        </p:attrNameLst>
                                      </p:cBhvr>
                                      <p:tavLst>
                                        <p:tav tm="0">
                                          <p:val>
                                            <p:fltVal val="0.5"/>
                                          </p:val>
                                        </p:tav>
                                        <p:tav tm="100000">
                                          <p:val>
                                            <p:strVal val="#ppt_x"/>
                                          </p:val>
                                        </p:tav>
                                      </p:tavLst>
                                    </p:anim>
                                    <p:anim calcmode="lin" valueType="num">
                                      <p:cBhvr>
                                        <p:cTn id="48" dur="400" fill="hold"/>
                                        <p:tgtEl>
                                          <p:spTgt spid="85"/>
                                        </p:tgtEl>
                                        <p:attrNameLst>
                                          <p:attrName>ppt_y</p:attrName>
                                        </p:attrNameLst>
                                      </p:cBhvr>
                                      <p:tavLst>
                                        <p:tav tm="0">
                                          <p:val>
                                            <p:fltVal val="0.5"/>
                                          </p:val>
                                        </p:tav>
                                        <p:tav tm="100000">
                                          <p:val>
                                            <p:strVal val="#ppt_y"/>
                                          </p:val>
                                        </p:tav>
                                      </p:tavLst>
                                    </p:anim>
                                  </p:childTnLst>
                                </p:cTn>
                              </p:par>
                              <p:par>
                                <p:cTn id="49" presetID="53" presetClass="entr" presetSubtype="528" repeatCount="2000" fill="hold" grpId="0" nodeType="withEffect">
                                  <p:stCondLst>
                                    <p:cond delay="0"/>
                                  </p:stCondLst>
                                  <p:childTnLst>
                                    <p:set>
                                      <p:cBhvr>
                                        <p:cTn id="50" dur="1" fill="hold">
                                          <p:stCondLst>
                                            <p:cond delay="0"/>
                                          </p:stCondLst>
                                        </p:cTn>
                                        <p:tgtEl>
                                          <p:spTgt spid="44"/>
                                        </p:tgtEl>
                                        <p:attrNameLst>
                                          <p:attrName>style.visibility</p:attrName>
                                        </p:attrNameLst>
                                      </p:cBhvr>
                                      <p:to>
                                        <p:strVal val="visible"/>
                                      </p:to>
                                    </p:set>
                                    <p:anim calcmode="lin" valueType="num">
                                      <p:cBhvr>
                                        <p:cTn id="51" dur="400" fill="hold"/>
                                        <p:tgtEl>
                                          <p:spTgt spid="44"/>
                                        </p:tgtEl>
                                        <p:attrNameLst>
                                          <p:attrName>ppt_w</p:attrName>
                                        </p:attrNameLst>
                                      </p:cBhvr>
                                      <p:tavLst>
                                        <p:tav tm="0">
                                          <p:val>
                                            <p:fltVal val="0"/>
                                          </p:val>
                                        </p:tav>
                                        <p:tav tm="100000">
                                          <p:val>
                                            <p:strVal val="#ppt_w"/>
                                          </p:val>
                                        </p:tav>
                                      </p:tavLst>
                                    </p:anim>
                                    <p:anim calcmode="lin" valueType="num">
                                      <p:cBhvr>
                                        <p:cTn id="52" dur="400" fill="hold"/>
                                        <p:tgtEl>
                                          <p:spTgt spid="44"/>
                                        </p:tgtEl>
                                        <p:attrNameLst>
                                          <p:attrName>ppt_h</p:attrName>
                                        </p:attrNameLst>
                                      </p:cBhvr>
                                      <p:tavLst>
                                        <p:tav tm="0">
                                          <p:val>
                                            <p:fltVal val="0"/>
                                          </p:val>
                                        </p:tav>
                                        <p:tav tm="100000">
                                          <p:val>
                                            <p:strVal val="#ppt_h"/>
                                          </p:val>
                                        </p:tav>
                                      </p:tavLst>
                                    </p:anim>
                                    <p:animEffect transition="in" filter="fade">
                                      <p:cBhvr>
                                        <p:cTn id="53" dur="400"/>
                                        <p:tgtEl>
                                          <p:spTgt spid="44"/>
                                        </p:tgtEl>
                                      </p:cBhvr>
                                    </p:animEffect>
                                    <p:anim calcmode="lin" valueType="num">
                                      <p:cBhvr>
                                        <p:cTn id="54" dur="400" fill="hold"/>
                                        <p:tgtEl>
                                          <p:spTgt spid="44"/>
                                        </p:tgtEl>
                                        <p:attrNameLst>
                                          <p:attrName>ppt_x</p:attrName>
                                        </p:attrNameLst>
                                      </p:cBhvr>
                                      <p:tavLst>
                                        <p:tav tm="0">
                                          <p:val>
                                            <p:fltVal val="0.5"/>
                                          </p:val>
                                        </p:tav>
                                        <p:tav tm="100000">
                                          <p:val>
                                            <p:strVal val="#ppt_x"/>
                                          </p:val>
                                        </p:tav>
                                      </p:tavLst>
                                    </p:anim>
                                    <p:anim calcmode="lin" valueType="num">
                                      <p:cBhvr>
                                        <p:cTn id="55" dur="400" fill="hold"/>
                                        <p:tgtEl>
                                          <p:spTgt spid="44"/>
                                        </p:tgtEl>
                                        <p:attrNameLst>
                                          <p:attrName>ppt_y</p:attrName>
                                        </p:attrNameLst>
                                      </p:cBhvr>
                                      <p:tavLst>
                                        <p:tav tm="0">
                                          <p:val>
                                            <p:fltVal val="0.5"/>
                                          </p:val>
                                        </p:tav>
                                        <p:tav tm="100000">
                                          <p:val>
                                            <p:strVal val="#ppt_y"/>
                                          </p:val>
                                        </p:tav>
                                      </p:tavLst>
                                    </p:anim>
                                  </p:childTnLst>
                                </p:cTn>
                              </p:par>
                              <p:par>
                                <p:cTn id="56" presetID="53" presetClass="entr" presetSubtype="528" repeatCount="2000" fill="hold" grpId="0" nodeType="withEffect">
                                  <p:stCondLst>
                                    <p:cond delay="0"/>
                                  </p:stCondLst>
                                  <p:childTnLst>
                                    <p:set>
                                      <p:cBhvr>
                                        <p:cTn id="57" dur="1" fill="hold">
                                          <p:stCondLst>
                                            <p:cond delay="0"/>
                                          </p:stCondLst>
                                        </p:cTn>
                                        <p:tgtEl>
                                          <p:spTgt spid="76"/>
                                        </p:tgtEl>
                                        <p:attrNameLst>
                                          <p:attrName>style.visibility</p:attrName>
                                        </p:attrNameLst>
                                      </p:cBhvr>
                                      <p:to>
                                        <p:strVal val="visible"/>
                                      </p:to>
                                    </p:set>
                                    <p:anim calcmode="lin" valueType="num">
                                      <p:cBhvr>
                                        <p:cTn id="58" dur="400" fill="hold"/>
                                        <p:tgtEl>
                                          <p:spTgt spid="76"/>
                                        </p:tgtEl>
                                        <p:attrNameLst>
                                          <p:attrName>ppt_w</p:attrName>
                                        </p:attrNameLst>
                                      </p:cBhvr>
                                      <p:tavLst>
                                        <p:tav tm="0">
                                          <p:val>
                                            <p:fltVal val="0"/>
                                          </p:val>
                                        </p:tav>
                                        <p:tav tm="100000">
                                          <p:val>
                                            <p:strVal val="#ppt_w"/>
                                          </p:val>
                                        </p:tav>
                                      </p:tavLst>
                                    </p:anim>
                                    <p:anim calcmode="lin" valueType="num">
                                      <p:cBhvr>
                                        <p:cTn id="59" dur="400" fill="hold"/>
                                        <p:tgtEl>
                                          <p:spTgt spid="76"/>
                                        </p:tgtEl>
                                        <p:attrNameLst>
                                          <p:attrName>ppt_h</p:attrName>
                                        </p:attrNameLst>
                                      </p:cBhvr>
                                      <p:tavLst>
                                        <p:tav tm="0">
                                          <p:val>
                                            <p:fltVal val="0"/>
                                          </p:val>
                                        </p:tav>
                                        <p:tav tm="100000">
                                          <p:val>
                                            <p:strVal val="#ppt_h"/>
                                          </p:val>
                                        </p:tav>
                                      </p:tavLst>
                                    </p:anim>
                                    <p:animEffect transition="in" filter="fade">
                                      <p:cBhvr>
                                        <p:cTn id="60" dur="400"/>
                                        <p:tgtEl>
                                          <p:spTgt spid="76"/>
                                        </p:tgtEl>
                                      </p:cBhvr>
                                    </p:animEffect>
                                    <p:anim calcmode="lin" valueType="num">
                                      <p:cBhvr>
                                        <p:cTn id="61" dur="400" fill="hold"/>
                                        <p:tgtEl>
                                          <p:spTgt spid="76"/>
                                        </p:tgtEl>
                                        <p:attrNameLst>
                                          <p:attrName>ppt_x</p:attrName>
                                        </p:attrNameLst>
                                      </p:cBhvr>
                                      <p:tavLst>
                                        <p:tav tm="0">
                                          <p:val>
                                            <p:fltVal val="0.5"/>
                                          </p:val>
                                        </p:tav>
                                        <p:tav tm="100000">
                                          <p:val>
                                            <p:strVal val="#ppt_x"/>
                                          </p:val>
                                        </p:tav>
                                      </p:tavLst>
                                    </p:anim>
                                    <p:anim calcmode="lin" valueType="num">
                                      <p:cBhvr>
                                        <p:cTn id="62" dur="400" fill="hold"/>
                                        <p:tgtEl>
                                          <p:spTgt spid="76"/>
                                        </p:tgtEl>
                                        <p:attrNameLst>
                                          <p:attrName>ppt_y</p:attrName>
                                        </p:attrNameLst>
                                      </p:cBhvr>
                                      <p:tavLst>
                                        <p:tav tm="0">
                                          <p:val>
                                            <p:fltVal val="0.5"/>
                                          </p:val>
                                        </p:tav>
                                        <p:tav tm="100000">
                                          <p:val>
                                            <p:strVal val="#ppt_y"/>
                                          </p:val>
                                        </p:tav>
                                      </p:tavLst>
                                    </p:anim>
                                  </p:childTnLst>
                                </p:cTn>
                              </p:par>
                              <p:par>
                                <p:cTn id="63" presetID="53" presetClass="entr" presetSubtype="528" repeatCount="2000" fill="hold" grpId="0" nodeType="withEffect">
                                  <p:stCondLst>
                                    <p:cond delay="0"/>
                                  </p:stCondLst>
                                  <p:childTnLst>
                                    <p:set>
                                      <p:cBhvr>
                                        <p:cTn id="64" dur="1" fill="hold">
                                          <p:stCondLst>
                                            <p:cond delay="0"/>
                                          </p:stCondLst>
                                        </p:cTn>
                                        <p:tgtEl>
                                          <p:spTgt spid="80"/>
                                        </p:tgtEl>
                                        <p:attrNameLst>
                                          <p:attrName>style.visibility</p:attrName>
                                        </p:attrNameLst>
                                      </p:cBhvr>
                                      <p:to>
                                        <p:strVal val="visible"/>
                                      </p:to>
                                    </p:set>
                                    <p:anim calcmode="lin" valueType="num">
                                      <p:cBhvr>
                                        <p:cTn id="65" dur="400" fill="hold"/>
                                        <p:tgtEl>
                                          <p:spTgt spid="80"/>
                                        </p:tgtEl>
                                        <p:attrNameLst>
                                          <p:attrName>ppt_w</p:attrName>
                                        </p:attrNameLst>
                                      </p:cBhvr>
                                      <p:tavLst>
                                        <p:tav tm="0">
                                          <p:val>
                                            <p:fltVal val="0"/>
                                          </p:val>
                                        </p:tav>
                                        <p:tav tm="100000">
                                          <p:val>
                                            <p:strVal val="#ppt_w"/>
                                          </p:val>
                                        </p:tav>
                                      </p:tavLst>
                                    </p:anim>
                                    <p:anim calcmode="lin" valueType="num">
                                      <p:cBhvr>
                                        <p:cTn id="66" dur="400" fill="hold"/>
                                        <p:tgtEl>
                                          <p:spTgt spid="80"/>
                                        </p:tgtEl>
                                        <p:attrNameLst>
                                          <p:attrName>ppt_h</p:attrName>
                                        </p:attrNameLst>
                                      </p:cBhvr>
                                      <p:tavLst>
                                        <p:tav tm="0">
                                          <p:val>
                                            <p:fltVal val="0"/>
                                          </p:val>
                                        </p:tav>
                                        <p:tav tm="100000">
                                          <p:val>
                                            <p:strVal val="#ppt_h"/>
                                          </p:val>
                                        </p:tav>
                                      </p:tavLst>
                                    </p:anim>
                                    <p:animEffect transition="in" filter="fade">
                                      <p:cBhvr>
                                        <p:cTn id="67" dur="400"/>
                                        <p:tgtEl>
                                          <p:spTgt spid="80"/>
                                        </p:tgtEl>
                                      </p:cBhvr>
                                    </p:animEffect>
                                    <p:anim calcmode="lin" valueType="num">
                                      <p:cBhvr>
                                        <p:cTn id="68" dur="400" fill="hold"/>
                                        <p:tgtEl>
                                          <p:spTgt spid="80"/>
                                        </p:tgtEl>
                                        <p:attrNameLst>
                                          <p:attrName>ppt_x</p:attrName>
                                        </p:attrNameLst>
                                      </p:cBhvr>
                                      <p:tavLst>
                                        <p:tav tm="0">
                                          <p:val>
                                            <p:fltVal val="0.5"/>
                                          </p:val>
                                        </p:tav>
                                        <p:tav tm="100000">
                                          <p:val>
                                            <p:strVal val="#ppt_x"/>
                                          </p:val>
                                        </p:tav>
                                      </p:tavLst>
                                    </p:anim>
                                    <p:anim calcmode="lin" valueType="num">
                                      <p:cBhvr>
                                        <p:cTn id="69" dur="400" fill="hold"/>
                                        <p:tgtEl>
                                          <p:spTgt spid="80"/>
                                        </p:tgtEl>
                                        <p:attrNameLst>
                                          <p:attrName>ppt_y</p:attrName>
                                        </p:attrNameLst>
                                      </p:cBhvr>
                                      <p:tavLst>
                                        <p:tav tm="0">
                                          <p:val>
                                            <p:fltVal val="0.5"/>
                                          </p:val>
                                        </p:tav>
                                        <p:tav tm="100000">
                                          <p:val>
                                            <p:strVal val="#ppt_y"/>
                                          </p:val>
                                        </p:tav>
                                      </p:tavLst>
                                    </p:anim>
                                  </p:childTnLst>
                                </p:cTn>
                              </p:par>
                            </p:childTnLst>
                          </p:cTn>
                        </p:par>
                        <p:par>
                          <p:cTn id="70" fill="hold">
                            <p:stCondLst>
                              <p:cond delay="2050"/>
                            </p:stCondLst>
                            <p:childTnLst>
                              <p:par>
                                <p:cTn id="71" presetID="53" presetClass="entr" presetSubtype="528" repeatCount="2000" fill="hold" grpId="0" nodeType="afterEffect">
                                  <p:stCondLst>
                                    <p:cond delay="0"/>
                                  </p:stCondLst>
                                  <p:childTnLst>
                                    <p:set>
                                      <p:cBhvr>
                                        <p:cTn id="72" dur="1" fill="hold">
                                          <p:stCondLst>
                                            <p:cond delay="0"/>
                                          </p:stCondLst>
                                        </p:cTn>
                                        <p:tgtEl>
                                          <p:spTgt spid="86"/>
                                        </p:tgtEl>
                                        <p:attrNameLst>
                                          <p:attrName>style.visibility</p:attrName>
                                        </p:attrNameLst>
                                      </p:cBhvr>
                                      <p:to>
                                        <p:strVal val="visible"/>
                                      </p:to>
                                    </p:set>
                                    <p:anim calcmode="lin" valueType="num">
                                      <p:cBhvr>
                                        <p:cTn id="73" dur="400" fill="hold"/>
                                        <p:tgtEl>
                                          <p:spTgt spid="86"/>
                                        </p:tgtEl>
                                        <p:attrNameLst>
                                          <p:attrName>ppt_w</p:attrName>
                                        </p:attrNameLst>
                                      </p:cBhvr>
                                      <p:tavLst>
                                        <p:tav tm="0">
                                          <p:val>
                                            <p:fltVal val="0"/>
                                          </p:val>
                                        </p:tav>
                                        <p:tav tm="100000">
                                          <p:val>
                                            <p:strVal val="#ppt_w"/>
                                          </p:val>
                                        </p:tav>
                                      </p:tavLst>
                                    </p:anim>
                                    <p:anim calcmode="lin" valueType="num">
                                      <p:cBhvr>
                                        <p:cTn id="74" dur="400" fill="hold"/>
                                        <p:tgtEl>
                                          <p:spTgt spid="86"/>
                                        </p:tgtEl>
                                        <p:attrNameLst>
                                          <p:attrName>ppt_h</p:attrName>
                                        </p:attrNameLst>
                                      </p:cBhvr>
                                      <p:tavLst>
                                        <p:tav tm="0">
                                          <p:val>
                                            <p:fltVal val="0"/>
                                          </p:val>
                                        </p:tav>
                                        <p:tav tm="100000">
                                          <p:val>
                                            <p:strVal val="#ppt_h"/>
                                          </p:val>
                                        </p:tav>
                                      </p:tavLst>
                                    </p:anim>
                                    <p:animEffect transition="in" filter="fade">
                                      <p:cBhvr>
                                        <p:cTn id="75" dur="400"/>
                                        <p:tgtEl>
                                          <p:spTgt spid="86"/>
                                        </p:tgtEl>
                                      </p:cBhvr>
                                    </p:animEffect>
                                    <p:anim calcmode="lin" valueType="num">
                                      <p:cBhvr>
                                        <p:cTn id="76" dur="400" fill="hold"/>
                                        <p:tgtEl>
                                          <p:spTgt spid="86"/>
                                        </p:tgtEl>
                                        <p:attrNameLst>
                                          <p:attrName>ppt_x</p:attrName>
                                        </p:attrNameLst>
                                      </p:cBhvr>
                                      <p:tavLst>
                                        <p:tav tm="0">
                                          <p:val>
                                            <p:fltVal val="0.5"/>
                                          </p:val>
                                        </p:tav>
                                        <p:tav tm="100000">
                                          <p:val>
                                            <p:strVal val="#ppt_x"/>
                                          </p:val>
                                        </p:tav>
                                      </p:tavLst>
                                    </p:anim>
                                    <p:anim calcmode="lin" valueType="num">
                                      <p:cBhvr>
                                        <p:cTn id="77" dur="400" fill="hold"/>
                                        <p:tgtEl>
                                          <p:spTgt spid="86"/>
                                        </p:tgtEl>
                                        <p:attrNameLst>
                                          <p:attrName>ppt_y</p:attrName>
                                        </p:attrNameLst>
                                      </p:cBhvr>
                                      <p:tavLst>
                                        <p:tav tm="0">
                                          <p:val>
                                            <p:fltVal val="0.5"/>
                                          </p:val>
                                        </p:tav>
                                        <p:tav tm="100000">
                                          <p:val>
                                            <p:strVal val="#ppt_y"/>
                                          </p:val>
                                        </p:tav>
                                      </p:tavLst>
                                    </p:anim>
                                  </p:childTnLst>
                                </p:cTn>
                              </p:par>
                              <p:par>
                                <p:cTn id="78" presetID="53" presetClass="entr" presetSubtype="528" repeatCount="2000" fill="hold" grpId="0" nodeType="withEffect">
                                  <p:stCondLst>
                                    <p:cond delay="0"/>
                                  </p:stCondLst>
                                  <p:childTnLst>
                                    <p:set>
                                      <p:cBhvr>
                                        <p:cTn id="79" dur="1" fill="hold">
                                          <p:stCondLst>
                                            <p:cond delay="0"/>
                                          </p:stCondLst>
                                        </p:cTn>
                                        <p:tgtEl>
                                          <p:spTgt spid="43"/>
                                        </p:tgtEl>
                                        <p:attrNameLst>
                                          <p:attrName>style.visibility</p:attrName>
                                        </p:attrNameLst>
                                      </p:cBhvr>
                                      <p:to>
                                        <p:strVal val="visible"/>
                                      </p:to>
                                    </p:set>
                                    <p:anim calcmode="lin" valueType="num">
                                      <p:cBhvr>
                                        <p:cTn id="80" dur="400" fill="hold"/>
                                        <p:tgtEl>
                                          <p:spTgt spid="43"/>
                                        </p:tgtEl>
                                        <p:attrNameLst>
                                          <p:attrName>ppt_w</p:attrName>
                                        </p:attrNameLst>
                                      </p:cBhvr>
                                      <p:tavLst>
                                        <p:tav tm="0">
                                          <p:val>
                                            <p:fltVal val="0"/>
                                          </p:val>
                                        </p:tav>
                                        <p:tav tm="100000">
                                          <p:val>
                                            <p:strVal val="#ppt_w"/>
                                          </p:val>
                                        </p:tav>
                                      </p:tavLst>
                                    </p:anim>
                                    <p:anim calcmode="lin" valueType="num">
                                      <p:cBhvr>
                                        <p:cTn id="81" dur="400" fill="hold"/>
                                        <p:tgtEl>
                                          <p:spTgt spid="43"/>
                                        </p:tgtEl>
                                        <p:attrNameLst>
                                          <p:attrName>ppt_h</p:attrName>
                                        </p:attrNameLst>
                                      </p:cBhvr>
                                      <p:tavLst>
                                        <p:tav tm="0">
                                          <p:val>
                                            <p:fltVal val="0"/>
                                          </p:val>
                                        </p:tav>
                                        <p:tav tm="100000">
                                          <p:val>
                                            <p:strVal val="#ppt_h"/>
                                          </p:val>
                                        </p:tav>
                                      </p:tavLst>
                                    </p:anim>
                                    <p:animEffect transition="in" filter="fade">
                                      <p:cBhvr>
                                        <p:cTn id="82" dur="400"/>
                                        <p:tgtEl>
                                          <p:spTgt spid="43"/>
                                        </p:tgtEl>
                                      </p:cBhvr>
                                    </p:animEffect>
                                    <p:anim calcmode="lin" valueType="num">
                                      <p:cBhvr>
                                        <p:cTn id="83" dur="400" fill="hold"/>
                                        <p:tgtEl>
                                          <p:spTgt spid="43"/>
                                        </p:tgtEl>
                                        <p:attrNameLst>
                                          <p:attrName>ppt_x</p:attrName>
                                        </p:attrNameLst>
                                      </p:cBhvr>
                                      <p:tavLst>
                                        <p:tav tm="0">
                                          <p:val>
                                            <p:fltVal val="0.5"/>
                                          </p:val>
                                        </p:tav>
                                        <p:tav tm="100000">
                                          <p:val>
                                            <p:strVal val="#ppt_x"/>
                                          </p:val>
                                        </p:tav>
                                      </p:tavLst>
                                    </p:anim>
                                    <p:anim calcmode="lin" valueType="num">
                                      <p:cBhvr>
                                        <p:cTn id="84" dur="400" fill="hold"/>
                                        <p:tgtEl>
                                          <p:spTgt spid="43"/>
                                        </p:tgtEl>
                                        <p:attrNameLst>
                                          <p:attrName>ppt_y</p:attrName>
                                        </p:attrNameLst>
                                      </p:cBhvr>
                                      <p:tavLst>
                                        <p:tav tm="0">
                                          <p:val>
                                            <p:fltVal val="0.5"/>
                                          </p:val>
                                        </p:tav>
                                        <p:tav tm="100000">
                                          <p:val>
                                            <p:strVal val="#ppt_y"/>
                                          </p:val>
                                        </p:tav>
                                      </p:tavLst>
                                    </p:anim>
                                  </p:childTnLst>
                                </p:cTn>
                              </p:par>
                              <p:par>
                                <p:cTn id="85" presetID="53" presetClass="entr" presetSubtype="528" repeatCount="2000" fill="hold" grpId="0" nodeType="withEffect">
                                  <p:stCondLst>
                                    <p:cond delay="0"/>
                                  </p:stCondLst>
                                  <p:childTnLst>
                                    <p:set>
                                      <p:cBhvr>
                                        <p:cTn id="86" dur="1" fill="hold">
                                          <p:stCondLst>
                                            <p:cond delay="0"/>
                                          </p:stCondLst>
                                        </p:cTn>
                                        <p:tgtEl>
                                          <p:spTgt spid="77"/>
                                        </p:tgtEl>
                                        <p:attrNameLst>
                                          <p:attrName>style.visibility</p:attrName>
                                        </p:attrNameLst>
                                      </p:cBhvr>
                                      <p:to>
                                        <p:strVal val="visible"/>
                                      </p:to>
                                    </p:set>
                                    <p:anim calcmode="lin" valueType="num">
                                      <p:cBhvr>
                                        <p:cTn id="87" dur="400" fill="hold"/>
                                        <p:tgtEl>
                                          <p:spTgt spid="77"/>
                                        </p:tgtEl>
                                        <p:attrNameLst>
                                          <p:attrName>ppt_w</p:attrName>
                                        </p:attrNameLst>
                                      </p:cBhvr>
                                      <p:tavLst>
                                        <p:tav tm="0">
                                          <p:val>
                                            <p:fltVal val="0"/>
                                          </p:val>
                                        </p:tav>
                                        <p:tav tm="100000">
                                          <p:val>
                                            <p:strVal val="#ppt_w"/>
                                          </p:val>
                                        </p:tav>
                                      </p:tavLst>
                                    </p:anim>
                                    <p:anim calcmode="lin" valueType="num">
                                      <p:cBhvr>
                                        <p:cTn id="88" dur="400" fill="hold"/>
                                        <p:tgtEl>
                                          <p:spTgt spid="77"/>
                                        </p:tgtEl>
                                        <p:attrNameLst>
                                          <p:attrName>ppt_h</p:attrName>
                                        </p:attrNameLst>
                                      </p:cBhvr>
                                      <p:tavLst>
                                        <p:tav tm="0">
                                          <p:val>
                                            <p:fltVal val="0"/>
                                          </p:val>
                                        </p:tav>
                                        <p:tav tm="100000">
                                          <p:val>
                                            <p:strVal val="#ppt_h"/>
                                          </p:val>
                                        </p:tav>
                                      </p:tavLst>
                                    </p:anim>
                                    <p:animEffect transition="in" filter="fade">
                                      <p:cBhvr>
                                        <p:cTn id="89" dur="400"/>
                                        <p:tgtEl>
                                          <p:spTgt spid="77"/>
                                        </p:tgtEl>
                                      </p:cBhvr>
                                    </p:animEffect>
                                    <p:anim calcmode="lin" valueType="num">
                                      <p:cBhvr>
                                        <p:cTn id="90" dur="400" fill="hold"/>
                                        <p:tgtEl>
                                          <p:spTgt spid="77"/>
                                        </p:tgtEl>
                                        <p:attrNameLst>
                                          <p:attrName>ppt_x</p:attrName>
                                        </p:attrNameLst>
                                      </p:cBhvr>
                                      <p:tavLst>
                                        <p:tav tm="0">
                                          <p:val>
                                            <p:fltVal val="0.5"/>
                                          </p:val>
                                        </p:tav>
                                        <p:tav tm="100000">
                                          <p:val>
                                            <p:strVal val="#ppt_x"/>
                                          </p:val>
                                        </p:tav>
                                      </p:tavLst>
                                    </p:anim>
                                    <p:anim calcmode="lin" valueType="num">
                                      <p:cBhvr>
                                        <p:cTn id="91" dur="400" fill="hold"/>
                                        <p:tgtEl>
                                          <p:spTgt spid="77"/>
                                        </p:tgtEl>
                                        <p:attrNameLst>
                                          <p:attrName>ppt_y</p:attrName>
                                        </p:attrNameLst>
                                      </p:cBhvr>
                                      <p:tavLst>
                                        <p:tav tm="0">
                                          <p:val>
                                            <p:fltVal val="0.5"/>
                                          </p:val>
                                        </p:tav>
                                        <p:tav tm="100000">
                                          <p:val>
                                            <p:strVal val="#ppt_y"/>
                                          </p:val>
                                        </p:tav>
                                      </p:tavLst>
                                    </p:anim>
                                  </p:childTnLst>
                                </p:cTn>
                              </p:par>
                              <p:par>
                                <p:cTn id="92" presetID="53" presetClass="entr" presetSubtype="528" repeatCount="2000" fill="hold" grpId="0" nodeType="withEffect">
                                  <p:stCondLst>
                                    <p:cond delay="0"/>
                                  </p:stCondLst>
                                  <p:childTnLst>
                                    <p:set>
                                      <p:cBhvr>
                                        <p:cTn id="93" dur="1" fill="hold">
                                          <p:stCondLst>
                                            <p:cond delay="0"/>
                                          </p:stCondLst>
                                        </p:cTn>
                                        <p:tgtEl>
                                          <p:spTgt spid="81"/>
                                        </p:tgtEl>
                                        <p:attrNameLst>
                                          <p:attrName>style.visibility</p:attrName>
                                        </p:attrNameLst>
                                      </p:cBhvr>
                                      <p:to>
                                        <p:strVal val="visible"/>
                                      </p:to>
                                    </p:set>
                                    <p:anim calcmode="lin" valueType="num">
                                      <p:cBhvr>
                                        <p:cTn id="94" dur="400" fill="hold"/>
                                        <p:tgtEl>
                                          <p:spTgt spid="81"/>
                                        </p:tgtEl>
                                        <p:attrNameLst>
                                          <p:attrName>ppt_w</p:attrName>
                                        </p:attrNameLst>
                                      </p:cBhvr>
                                      <p:tavLst>
                                        <p:tav tm="0">
                                          <p:val>
                                            <p:fltVal val="0"/>
                                          </p:val>
                                        </p:tav>
                                        <p:tav tm="100000">
                                          <p:val>
                                            <p:strVal val="#ppt_w"/>
                                          </p:val>
                                        </p:tav>
                                      </p:tavLst>
                                    </p:anim>
                                    <p:anim calcmode="lin" valueType="num">
                                      <p:cBhvr>
                                        <p:cTn id="95" dur="400" fill="hold"/>
                                        <p:tgtEl>
                                          <p:spTgt spid="81"/>
                                        </p:tgtEl>
                                        <p:attrNameLst>
                                          <p:attrName>ppt_h</p:attrName>
                                        </p:attrNameLst>
                                      </p:cBhvr>
                                      <p:tavLst>
                                        <p:tav tm="0">
                                          <p:val>
                                            <p:fltVal val="0"/>
                                          </p:val>
                                        </p:tav>
                                        <p:tav tm="100000">
                                          <p:val>
                                            <p:strVal val="#ppt_h"/>
                                          </p:val>
                                        </p:tav>
                                      </p:tavLst>
                                    </p:anim>
                                    <p:animEffect transition="in" filter="fade">
                                      <p:cBhvr>
                                        <p:cTn id="96" dur="400"/>
                                        <p:tgtEl>
                                          <p:spTgt spid="81"/>
                                        </p:tgtEl>
                                      </p:cBhvr>
                                    </p:animEffect>
                                    <p:anim calcmode="lin" valueType="num">
                                      <p:cBhvr>
                                        <p:cTn id="97" dur="400" fill="hold"/>
                                        <p:tgtEl>
                                          <p:spTgt spid="81"/>
                                        </p:tgtEl>
                                        <p:attrNameLst>
                                          <p:attrName>ppt_x</p:attrName>
                                        </p:attrNameLst>
                                      </p:cBhvr>
                                      <p:tavLst>
                                        <p:tav tm="0">
                                          <p:val>
                                            <p:fltVal val="0.5"/>
                                          </p:val>
                                        </p:tav>
                                        <p:tav tm="100000">
                                          <p:val>
                                            <p:strVal val="#ppt_x"/>
                                          </p:val>
                                        </p:tav>
                                      </p:tavLst>
                                    </p:anim>
                                    <p:anim calcmode="lin" valueType="num">
                                      <p:cBhvr>
                                        <p:cTn id="98" dur="400" fill="hold"/>
                                        <p:tgtEl>
                                          <p:spTgt spid="81"/>
                                        </p:tgtEl>
                                        <p:attrNameLst>
                                          <p:attrName>ppt_y</p:attrName>
                                        </p:attrNameLst>
                                      </p:cBhvr>
                                      <p:tavLst>
                                        <p:tav tm="0">
                                          <p:val>
                                            <p:fltVal val="0.5"/>
                                          </p:val>
                                        </p:tav>
                                        <p:tav tm="100000">
                                          <p:val>
                                            <p:strVal val="#ppt_y"/>
                                          </p:val>
                                        </p:tav>
                                      </p:tavLst>
                                    </p:anim>
                                  </p:childTnLst>
                                </p:cTn>
                              </p:par>
                            </p:childTnLst>
                          </p:cTn>
                        </p:par>
                        <p:par>
                          <p:cTn id="99" fill="hold">
                            <p:stCondLst>
                              <p:cond delay="2850"/>
                            </p:stCondLst>
                            <p:childTnLst>
                              <p:par>
                                <p:cTn id="100" presetID="53" presetClass="entr" presetSubtype="528" repeatCount="2000" fill="hold" grpId="0" nodeType="afterEffect">
                                  <p:stCondLst>
                                    <p:cond delay="0"/>
                                  </p:stCondLst>
                                  <p:childTnLst>
                                    <p:set>
                                      <p:cBhvr>
                                        <p:cTn id="101" dur="1" fill="hold">
                                          <p:stCondLst>
                                            <p:cond delay="0"/>
                                          </p:stCondLst>
                                        </p:cTn>
                                        <p:tgtEl>
                                          <p:spTgt spid="87"/>
                                        </p:tgtEl>
                                        <p:attrNameLst>
                                          <p:attrName>style.visibility</p:attrName>
                                        </p:attrNameLst>
                                      </p:cBhvr>
                                      <p:to>
                                        <p:strVal val="visible"/>
                                      </p:to>
                                    </p:set>
                                    <p:anim calcmode="lin" valueType="num">
                                      <p:cBhvr>
                                        <p:cTn id="102" dur="400" fill="hold"/>
                                        <p:tgtEl>
                                          <p:spTgt spid="87"/>
                                        </p:tgtEl>
                                        <p:attrNameLst>
                                          <p:attrName>ppt_w</p:attrName>
                                        </p:attrNameLst>
                                      </p:cBhvr>
                                      <p:tavLst>
                                        <p:tav tm="0">
                                          <p:val>
                                            <p:fltVal val="0"/>
                                          </p:val>
                                        </p:tav>
                                        <p:tav tm="100000">
                                          <p:val>
                                            <p:strVal val="#ppt_w"/>
                                          </p:val>
                                        </p:tav>
                                      </p:tavLst>
                                    </p:anim>
                                    <p:anim calcmode="lin" valueType="num">
                                      <p:cBhvr>
                                        <p:cTn id="103" dur="400" fill="hold"/>
                                        <p:tgtEl>
                                          <p:spTgt spid="87"/>
                                        </p:tgtEl>
                                        <p:attrNameLst>
                                          <p:attrName>ppt_h</p:attrName>
                                        </p:attrNameLst>
                                      </p:cBhvr>
                                      <p:tavLst>
                                        <p:tav tm="0">
                                          <p:val>
                                            <p:fltVal val="0"/>
                                          </p:val>
                                        </p:tav>
                                        <p:tav tm="100000">
                                          <p:val>
                                            <p:strVal val="#ppt_h"/>
                                          </p:val>
                                        </p:tav>
                                      </p:tavLst>
                                    </p:anim>
                                    <p:animEffect transition="in" filter="fade">
                                      <p:cBhvr>
                                        <p:cTn id="104" dur="400"/>
                                        <p:tgtEl>
                                          <p:spTgt spid="87"/>
                                        </p:tgtEl>
                                      </p:cBhvr>
                                    </p:animEffect>
                                    <p:anim calcmode="lin" valueType="num">
                                      <p:cBhvr>
                                        <p:cTn id="105" dur="400" fill="hold"/>
                                        <p:tgtEl>
                                          <p:spTgt spid="87"/>
                                        </p:tgtEl>
                                        <p:attrNameLst>
                                          <p:attrName>ppt_x</p:attrName>
                                        </p:attrNameLst>
                                      </p:cBhvr>
                                      <p:tavLst>
                                        <p:tav tm="0">
                                          <p:val>
                                            <p:fltVal val="0.5"/>
                                          </p:val>
                                        </p:tav>
                                        <p:tav tm="100000">
                                          <p:val>
                                            <p:strVal val="#ppt_x"/>
                                          </p:val>
                                        </p:tav>
                                      </p:tavLst>
                                    </p:anim>
                                    <p:anim calcmode="lin" valueType="num">
                                      <p:cBhvr>
                                        <p:cTn id="106" dur="400" fill="hold"/>
                                        <p:tgtEl>
                                          <p:spTgt spid="87"/>
                                        </p:tgtEl>
                                        <p:attrNameLst>
                                          <p:attrName>ppt_y</p:attrName>
                                        </p:attrNameLst>
                                      </p:cBhvr>
                                      <p:tavLst>
                                        <p:tav tm="0">
                                          <p:val>
                                            <p:fltVal val="0.5"/>
                                          </p:val>
                                        </p:tav>
                                        <p:tav tm="100000">
                                          <p:val>
                                            <p:strVal val="#ppt_y"/>
                                          </p:val>
                                        </p:tav>
                                      </p:tavLst>
                                    </p:anim>
                                  </p:childTnLst>
                                </p:cTn>
                              </p:par>
                              <p:par>
                                <p:cTn id="107" presetID="53" presetClass="entr" presetSubtype="528" repeatCount="2000" fill="hold" grpId="0" nodeType="withEffect">
                                  <p:stCondLst>
                                    <p:cond delay="0"/>
                                  </p:stCondLst>
                                  <p:childTnLst>
                                    <p:set>
                                      <p:cBhvr>
                                        <p:cTn id="108" dur="1" fill="hold">
                                          <p:stCondLst>
                                            <p:cond delay="0"/>
                                          </p:stCondLst>
                                        </p:cTn>
                                        <p:tgtEl>
                                          <p:spTgt spid="42"/>
                                        </p:tgtEl>
                                        <p:attrNameLst>
                                          <p:attrName>style.visibility</p:attrName>
                                        </p:attrNameLst>
                                      </p:cBhvr>
                                      <p:to>
                                        <p:strVal val="visible"/>
                                      </p:to>
                                    </p:set>
                                    <p:anim calcmode="lin" valueType="num">
                                      <p:cBhvr>
                                        <p:cTn id="109" dur="400" fill="hold"/>
                                        <p:tgtEl>
                                          <p:spTgt spid="42"/>
                                        </p:tgtEl>
                                        <p:attrNameLst>
                                          <p:attrName>ppt_w</p:attrName>
                                        </p:attrNameLst>
                                      </p:cBhvr>
                                      <p:tavLst>
                                        <p:tav tm="0">
                                          <p:val>
                                            <p:fltVal val="0"/>
                                          </p:val>
                                        </p:tav>
                                        <p:tav tm="100000">
                                          <p:val>
                                            <p:strVal val="#ppt_w"/>
                                          </p:val>
                                        </p:tav>
                                      </p:tavLst>
                                    </p:anim>
                                    <p:anim calcmode="lin" valueType="num">
                                      <p:cBhvr>
                                        <p:cTn id="110" dur="400" fill="hold"/>
                                        <p:tgtEl>
                                          <p:spTgt spid="42"/>
                                        </p:tgtEl>
                                        <p:attrNameLst>
                                          <p:attrName>ppt_h</p:attrName>
                                        </p:attrNameLst>
                                      </p:cBhvr>
                                      <p:tavLst>
                                        <p:tav tm="0">
                                          <p:val>
                                            <p:fltVal val="0"/>
                                          </p:val>
                                        </p:tav>
                                        <p:tav tm="100000">
                                          <p:val>
                                            <p:strVal val="#ppt_h"/>
                                          </p:val>
                                        </p:tav>
                                      </p:tavLst>
                                    </p:anim>
                                    <p:animEffect transition="in" filter="fade">
                                      <p:cBhvr>
                                        <p:cTn id="111" dur="400"/>
                                        <p:tgtEl>
                                          <p:spTgt spid="42"/>
                                        </p:tgtEl>
                                      </p:cBhvr>
                                    </p:animEffect>
                                    <p:anim calcmode="lin" valueType="num">
                                      <p:cBhvr>
                                        <p:cTn id="112" dur="400" fill="hold"/>
                                        <p:tgtEl>
                                          <p:spTgt spid="42"/>
                                        </p:tgtEl>
                                        <p:attrNameLst>
                                          <p:attrName>ppt_x</p:attrName>
                                        </p:attrNameLst>
                                      </p:cBhvr>
                                      <p:tavLst>
                                        <p:tav tm="0">
                                          <p:val>
                                            <p:fltVal val="0.5"/>
                                          </p:val>
                                        </p:tav>
                                        <p:tav tm="100000">
                                          <p:val>
                                            <p:strVal val="#ppt_x"/>
                                          </p:val>
                                        </p:tav>
                                      </p:tavLst>
                                    </p:anim>
                                    <p:anim calcmode="lin" valueType="num">
                                      <p:cBhvr>
                                        <p:cTn id="113" dur="400" fill="hold"/>
                                        <p:tgtEl>
                                          <p:spTgt spid="42"/>
                                        </p:tgtEl>
                                        <p:attrNameLst>
                                          <p:attrName>ppt_y</p:attrName>
                                        </p:attrNameLst>
                                      </p:cBhvr>
                                      <p:tavLst>
                                        <p:tav tm="0">
                                          <p:val>
                                            <p:fltVal val="0.5"/>
                                          </p:val>
                                        </p:tav>
                                        <p:tav tm="100000">
                                          <p:val>
                                            <p:strVal val="#ppt_y"/>
                                          </p:val>
                                        </p:tav>
                                      </p:tavLst>
                                    </p:anim>
                                  </p:childTnLst>
                                </p:cTn>
                              </p:par>
                              <p:par>
                                <p:cTn id="114" presetID="53" presetClass="entr" presetSubtype="528" repeatCount="2000" fill="hold" grpId="0" nodeType="withEffect">
                                  <p:stCondLst>
                                    <p:cond delay="0"/>
                                  </p:stCondLst>
                                  <p:childTnLst>
                                    <p:set>
                                      <p:cBhvr>
                                        <p:cTn id="115" dur="1" fill="hold">
                                          <p:stCondLst>
                                            <p:cond delay="0"/>
                                          </p:stCondLst>
                                        </p:cTn>
                                        <p:tgtEl>
                                          <p:spTgt spid="78"/>
                                        </p:tgtEl>
                                        <p:attrNameLst>
                                          <p:attrName>style.visibility</p:attrName>
                                        </p:attrNameLst>
                                      </p:cBhvr>
                                      <p:to>
                                        <p:strVal val="visible"/>
                                      </p:to>
                                    </p:set>
                                    <p:anim calcmode="lin" valueType="num">
                                      <p:cBhvr>
                                        <p:cTn id="116" dur="400" fill="hold"/>
                                        <p:tgtEl>
                                          <p:spTgt spid="78"/>
                                        </p:tgtEl>
                                        <p:attrNameLst>
                                          <p:attrName>ppt_w</p:attrName>
                                        </p:attrNameLst>
                                      </p:cBhvr>
                                      <p:tavLst>
                                        <p:tav tm="0">
                                          <p:val>
                                            <p:fltVal val="0"/>
                                          </p:val>
                                        </p:tav>
                                        <p:tav tm="100000">
                                          <p:val>
                                            <p:strVal val="#ppt_w"/>
                                          </p:val>
                                        </p:tav>
                                      </p:tavLst>
                                    </p:anim>
                                    <p:anim calcmode="lin" valueType="num">
                                      <p:cBhvr>
                                        <p:cTn id="117" dur="400" fill="hold"/>
                                        <p:tgtEl>
                                          <p:spTgt spid="78"/>
                                        </p:tgtEl>
                                        <p:attrNameLst>
                                          <p:attrName>ppt_h</p:attrName>
                                        </p:attrNameLst>
                                      </p:cBhvr>
                                      <p:tavLst>
                                        <p:tav tm="0">
                                          <p:val>
                                            <p:fltVal val="0"/>
                                          </p:val>
                                        </p:tav>
                                        <p:tav tm="100000">
                                          <p:val>
                                            <p:strVal val="#ppt_h"/>
                                          </p:val>
                                        </p:tav>
                                      </p:tavLst>
                                    </p:anim>
                                    <p:animEffect transition="in" filter="fade">
                                      <p:cBhvr>
                                        <p:cTn id="118" dur="400"/>
                                        <p:tgtEl>
                                          <p:spTgt spid="78"/>
                                        </p:tgtEl>
                                      </p:cBhvr>
                                    </p:animEffect>
                                    <p:anim calcmode="lin" valueType="num">
                                      <p:cBhvr>
                                        <p:cTn id="119" dur="400" fill="hold"/>
                                        <p:tgtEl>
                                          <p:spTgt spid="78"/>
                                        </p:tgtEl>
                                        <p:attrNameLst>
                                          <p:attrName>ppt_x</p:attrName>
                                        </p:attrNameLst>
                                      </p:cBhvr>
                                      <p:tavLst>
                                        <p:tav tm="0">
                                          <p:val>
                                            <p:fltVal val="0.5"/>
                                          </p:val>
                                        </p:tav>
                                        <p:tav tm="100000">
                                          <p:val>
                                            <p:strVal val="#ppt_x"/>
                                          </p:val>
                                        </p:tav>
                                      </p:tavLst>
                                    </p:anim>
                                    <p:anim calcmode="lin" valueType="num">
                                      <p:cBhvr>
                                        <p:cTn id="120" dur="400" fill="hold"/>
                                        <p:tgtEl>
                                          <p:spTgt spid="78"/>
                                        </p:tgtEl>
                                        <p:attrNameLst>
                                          <p:attrName>ppt_y</p:attrName>
                                        </p:attrNameLst>
                                      </p:cBhvr>
                                      <p:tavLst>
                                        <p:tav tm="0">
                                          <p:val>
                                            <p:fltVal val="0.5"/>
                                          </p:val>
                                        </p:tav>
                                        <p:tav tm="100000">
                                          <p:val>
                                            <p:strVal val="#ppt_y"/>
                                          </p:val>
                                        </p:tav>
                                      </p:tavLst>
                                    </p:anim>
                                  </p:childTnLst>
                                </p:cTn>
                              </p:par>
                              <p:par>
                                <p:cTn id="121" presetID="53" presetClass="entr" presetSubtype="528" repeatCount="2000" fill="hold" grpId="0" nodeType="withEffect">
                                  <p:stCondLst>
                                    <p:cond delay="0"/>
                                  </p:stCondLst>
                                  <p:childTnLst>
                                    <p:set>
                                      <p:cBhvr>
                                        <p:cTn id="122" dur="1" fill="hold">
                                          <p:stCondLst>
                                            <p:cond delay="0"/>
                                          </p:stCondLst>
                                        </p:cTn>
                                        <p:tgtEl>
                                          <p:spTgt spid="82"/>
                                        </p:tgtEl>
                                        <p:attrNameLst>
                                          <p:attrName>style.visibility</p:attrName>
                                        </p:attrNameLst>
                                      </p:cBhvr>
                                      <p:to>
                                        <p:strVal val="visible"/>
                                      </p:to>
                                    </p:set>
                                    <p:anim calcmode="lin" valueType="num">
                                      <p:cBhvr>
                                        <p:cTn id="123" dur="400" fill="hold"/>
                                        <p:tgtEl>
                                          <p:spTgt spid="82"/>
                                        </p:tgtEl>
                                        <p:attrNameLst>
                                          <p:attrName>ppt_w</p:attrName>
                                        </p:attrNameLst>
                                      </p:cBhvr>
                                      <p:tavLst>
                                        <p:tav tm="0">
                                          <p:val>
                                            <p:fltVal val="0"/>
                                          </p:val>
                                        </p:tav>
                                        <p:tav tm="100000">
                                          <p:val>
                                            <p:strVal val="#ppt_w"/>
                                          </p:val>
                                        </p:tav>
                                      </p:tavLst>
                                    </p:anim>
                                    <p:anim calcmode="lin" valueType="num">
                                      <p:cBhvr>
                                        <p:cTn id="124" dur="400" fill="hold"/>
                                        <p:tgtEl>
                                          <p:spTgt spid="82"/>
                                        </p:tgtEl>
                                        <p:attrNameLst>
                                          <p:attrName>ppt_h</p:attrName>
                                        </p:attrNameLst>
                                      </p:cBhvr>
                                      <p:tavLst>
                                        <p:tav tm="0">
                                          <p:val>
                                            <p:fltVal val="0"/>
                                          </p:val>
                                        </p:tav>
                                        <p:tav tm="100000">
                                          <p:val>
                                            <p:strVal val="#ppt_h"/>
                                          </p:val>
                                        </p:tav>
                                      </p:tavLst>
                                    </p:anim>
                                    <p:animEffect transition="in" filter="fade">
                                      <p:cBhvr>
                                        <p:cTn id="125" dur="400"/>
                                        <p:tgtEl>
                                          <p:spTgt spid="82"/>
                                        </p:tgtEl>
                                      </p:cBhvr>
                                    </p:animEffect>
                                    <p:anim calcmode="lin" valueType="num">
                                      <p:cBhvr>
                                        <p:cTn id="126" dur="400" fill="hold"/>
                                        <p:tgtEl>
                                          <p:spTgt spid="82"/>
                                        </p:tgtEl>
                                        <p:attrNameLst>
                                          <p:attrName>ppt_x</p:attrName>
                                        </p:attrNameLst>
                                      </p:cBhvr>
                                      <p:tavLst>
                                        <p:tav tm="0">
                                          <p:val>
                                            <p:fltVal val="0.5"/>
                                          </p:val>
                                        </p:tav>
                                        <p:tav tm="100000">
                                          <p:val>
                                            <p:strVal val="#ppt_x"/>
                                          </p:val>
                                        </p:tav>
                                      </p:tavLst>
                                    </p:anim>
                                    <p:anim calcmode="lin" valueType="num">
                                      <p:cBhvr>
                                        <p:cTn id="127" dur="400" fill="hold"/>
                                        <p:tgtEl>
                                          <p:spTgt spid="82"/>
                                        </p:tgtEl>
                                        <p:attrNameLst>
                                          <p:attrName>ppt_y</p:attrName>
                                        </p:attrNameLst>
                                      </p:cBhvr>
                                      <p:tavLst>
                                        <p:tav tm="0">
                                          <p:val>
                                            <p:fltVal val="0.5"/>
                                          </p:val>
                                        </p:tav>
                                        <p:tav tm="100000">
                                          <p:val>
                                            <p:strVal val="#ppt_y"/>
                                          </p:val>
                                        </p:tav>
                                      </p:tavLst>
                                    </p:anim>
                                  </p:childTnLst>
                                </p:cTn>
                              </p:par>
                            </p:childTnLst>
                          </p:cTn>
                        </p:par>
                        <p:par>
                          <p:cTn id="128" fill="hold">
                            <p:stCondLst>
                              <p:cond delay="3650"/>
                            </p:stCondLst>
                            <p:childTnLst>
                              <p:par>
                                <p:cTn id="129" presetID="22" presetClass="entr" presetSubtype="2" fill="hold" grpId="0" nodeType="afterEffect">
                                  <p:stCondLst>
                                    <p:cond delay="0"/>
                                  </p:stCondLst>
                                  <p:childTnLst>
                                    <p:set>
                                      <p:cBhvr>
                                        <p:cTn id="130" dur="1" fill="hold">
                                          <p:stCondLst>
                                            <p:cond delay="0"/>
                                          </p:stCondLst>
                                        </p:cTn>
                                        <p:tgtEl>
                                          <p:spTgt spid="83"/>
                                        </p:tgtEl>
                                        <p:attrNameLst>
                                          <p:attrName>style.visibility</p:attrName>
                                        </p:attrNameLst>
                                      </p:cBhvr>
                                      <p:to>
                                        <p:strVal val="visible"/>
                                      </p:to>
                                    </p:set>
                                    <p:animEffect transition="in" filter="wipe(right)">
                                      <p:cBhvr>
                                        <p:cTn id="131" dur="500"/>
                                        <p:tgtEl>
                                          <p:spTgt spid="83"/>
                                        </p:tgtEl>
                                      </p:cBhvr>
                                    </p:animEffect>
                                  </p:childTnLst>
                                </p:cTn>
                              </p:par>
                              <p:par>
                                <p:cTn id="132" presetID="22" presetClass="entr" presetSubtype="8" fill="hold" grpId="0" nodeType="withEffect">
                                  <p:stCondLst>
                                    <p:cond delay="0"/>
                                  </p:stCondLst>
                                  <p:childTnLst>
                                    <p:set>
                                      <p:cBhvr>
                                        <p:cTn id="133" dur="1" fill="hold">
                                          <p:stCondLst>
                                            <p:cond delay="0"/>
                                          </p:stCondLst>
                                        </p:cTn>
                                        <p:tgtEl>
                                          <p:spTgt spid="88"/>
                                        </p:tgtEl>
                                        <p:attrNameLst>
                                          <p:attrName>style.visibility</p:attrName>
                                        </p:attrNameLst>
                                      </p:cBhvr>
                                      <p:to>
                                        <p:strVal val="visible"/>
                                      </p:to>
                                    </p:set>
                                    <p:animEffect transition="in" filter="wipe(left)">
                                      <p:cBhvr>
                                        <p:cTn id="134" dur="500"/>
                                        <p:tgtEl>
                                          <p:spTgt spid="88"/>
                                        </p:tgtEl>
                                      </p:cBhvr>
                                    </p:animEffect>
                                  </p:childTnLst>
                                </p:cTn>
                              </p:par>
                              <p:par>
                                <p:cTn id="135" presetID="22" presetClass="entr" presetSubtype="2" fill="hold" grpId="0" nodeType="withEffect">
                                  <p:stCondLst>
                                    <p:cond delay="0"/>
                                  </p:stCondLst>
                                  <p:childTnLst>
                                    <p:set>
                                      <p:cBhvr>
                                        <p:cTn id="136" dur="1" fill="hold">
                                          <p:stCondLst>
                                            <p:cond delay="0"/>
                                          </p:stCondLst>
                                        </p:cTn>
                                        <p:tgtEl>
                                          <p:spTgt spid="89"/>
                                        </p:tgtEl>
                                        <p:attrNameLst>
                                          <p:attrName>style.visibility</p:attrName>
                                        </p:attrNameLst>
                                      </p:cBhvr>
                                      <p:to>
                                        <p:strVal val="visible"/>
                                      </p:to>
                                    </p:set>
                                    <p:animEffect transition="in" filter="wipe(right)">
                                      <p:cBhvr>
                                        <p:cTn id="137" dur="500"/>
                                        <p:tgtEl>
                                          <p:spTgt spid="89"/>
                                        </p:tgtEl>
                                      </p:cBhvr>
                                    </p:animEffect>
                                  </p:childTnLst>
                                </p:cTn>
                              </p:par>
                              <p:par>
                                <p:cTn id="138" presetID="22" presetClass="entr" presetSubtype="8" fill="hold" grpId="0" nodeType="withEffect">
                                  <p:stCondLst>
                                    <p:cond delay="0"/>
                                  </p:stCondLst>
                                  <p:childTnLst>
                                    <p:set>
                                      <p:cBhvr>
                                        <p:cTn id="139" dur="1" fill="hold">
                                          <p:stCondLst>
                                            <p:cond delay="0"/>
                                          </p:stCondLst>
                                        </p:cTn>
                                        <p:tgtEl>
                                          <p:spTgt spid="90"/>
                                        </p:tgtEl>
                                        <p:attrNameLst>
                                          <p:attrName>style.visibility</p:attrName>
                                        </p:attrNameLst>
                                      </p:cBhvr>
                                      <p:to>
                                        <p:strVal val="visible"/>
                                      </p:to>
                                    </p:set>
                                    <p:animEffect transition="in" filter="wipe(left)">
                                      <p:cBhvr>
                                        <p:cTn id="140"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2" grpId="0" animBg="1"/>
      <p:bldP spid="43" grpId="0" animBg="1"/>
      <p:bldP spid="44" grpId="0" animBg="1"/>
      <p:bldP spid="45" grpId="0" animBg="1"/>
      <p:bldP spid="75" grpId="0" animBg="1"/>
      <p:bldP spid="76" grpId="0" animBg="1"/>
      <p:bldP spid="77" grpId="0" animBg="1"/>
      <p:bldP spid="78" grpId="0" animBg="1"/>
      <p:bldP spid="79" grpId="0"/>
      <p:bldP spid="80" grpId="0"/>
      <p:bldP spid="81" grpId="0"/>
      <p:bldP spid="82" grpId="0"/>
      <p:bldP spid="83" grpId="0"/>
      <p:bldP spid="84" grpId="0"/>
      <p:bldP spid="85" grpId="0"/>
      <p:bldP spid="86" grpId="0"/>
      <p:bldP spid="87" grpId="0"/>
      <p:bldP spid="88" grpId="0"/>
      <p:bldP spid="89" grpId="0"/>
      <p:bldP spid="9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Box 55"/>
          <p:cNvSpPr txBox="1">
            <a:spLocks noChangeArrowheads="1"/>
          </p:cNvSpPr>
          <p:nvPr/>
        </p:nvSpPr>
        <p:spPr bwMode="auto">
          <a:xfrm>
            <a:off x="952843" y="139512"/>
            <a:ext cx="2579882" cy="52319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a:latin typeface="微软雅黑" panose="020B0503020204020204" pitchFamily="34" charset="-122"/>
                <a:ea typeface="微软雅黑" panose="020B0503020204020204" pitchFamily="34" charset="-122"/>
              </a:rPr>
              <a:t> </a:t>
            </a:r>
          </a:p>
        </p:txBody>
      </p:sp>
      <p:grpSp>
        <p:nvGrpSpPr>
          <p:cNvPr id="29" name="组合 28"/>
          <p:cNvGrpSpPr/>
          <p:nvPr/>
        </p:nvGrpSpPr>
        <p:grpSpPr>
          <a:xfrm>
            <a:off x="7156834" y="2162162"/>
            <a:ext cx="1577802" cy="1309123"/>
            <a:chOff x="7737176" y="3044094"/>
            <a:chExt cx="1677511" cy="1374579"/>
          </a:xfrm>
        </p:grpSpPr>
        <p:grpSp>
          <p:nvGrpSpPr>
            <p:cNvPr id="30" name="组合 29"/>
            <p:cNvGrpSpPr/>
            <p:nvPr/>
          </p:nvGrpSpPr>
          <p:grpSpPr>
            <a:xfrm>
              <a:off x="7737176" y="3044094"/>
              <a:ext cx="1677511" cy="1374579"/>
              <a:chOff x="7647017" y="2699415"/>
              <a:chExt cx="2617944" cy="2145185"/>
            </a:xfrm>
          </p:grpSpPr>
          <p:sp>
            <p:nvSpPr>
              <p:cNvPr id="32" name="Oval 8"/>
              <p:cNvSpPr>
                <a:spLocks noChangeArrowheads="1"/>
              </p:cNvSpPr>
              <p:nvPr/>
            </p:nvSpPr>
            <p:spPr bwMode="auto">
              <a:xfrm flipV="1">
                <a:off x="7647017" y="4399449"/>
                <a:ext cx="2617944" cy="445151"/>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pPr defTabSz="863696">
                  <a:defRPr/>
                </a:pPr>
                <a:endParaRPr lang="zh-CN" altLang="en-US" sz="1700" kern="0" dirty="0">
                  <a:solidFill>
                    <a:sysClr val="windowText" lastClr="000000"/>
                  </a:solidFill>
                  <a:latin typeface="Arial" pitchFamily="34" charset="0"/>
                  <a:ea typeface="微软雅黑" pitchFamily="34" charset="-122"/>
                </a:endParaRPr>
              </a:p>
            </p:txBody>
          </p:sp>
          <p:sp>
            <p:nvSpPr>
              <p:cNvPr id="33" name="Oval 19"/>
              <p:cNvSpPr>
                <a:spLocks noChangeArrowheads="1"/>
              </p:cNvSpPr>
              <p:nvPr/>
            </p:nvSpPr>
            <p:spPr bwMode="auto">
              <a:xfrm>
                <a:off x="8011516" y="2699415"/>
                <a:ext cx="1931237" cy="1931674"/>
              </a:xfrm>
              <a:prstGeom prst="ellipse">
                <a:avLst/>
              </a:prstGeom>
              <a:solidFill>
                <a:srgbClr val="AC0000"/>
              </a:solidFill>
              <a:ln w="25400" cap="flat" cmpd="sng" algn="ctr">
                <a:noFill/>
                <a:prstDash val="solid"/>
              </a:ln>
              <a:effectLst/>
            </p:spPr>
            <p:txBody>
              <a:bodyPr rtlCol="0" anchor="ctr"/>
              <a:lstStyle/>
              <a:p>
                <a:pPr algn="ctr"/>
                <a:endParaRPr lang="zh-CN" altLang="en-US" sz="2000" kern="0" dirty="0">
                  <a:solidFill>
                    <a:sysClr val="window" lastClr="FFFFFF"/>
                  </a:solidFill>
                  <a:latin typeface="微软雅黑" pitchFamily="34" charset="-122"/>
                  <a:ea typeface="微软雅黑" pitchFamily="34" charset="-122"/>
                </a:endParaRPr>
              </a:p>
            </p:txBody>
          </p:sp>
          <p:sp>
            <p:nvSpPr>
              <p:cNvPr id="34" name="未知"/>
              <p:cNvSpPr>
                <a:spLocks/>
              </p:cNvSpPr>
              <p:nvPr/>
            </p:nvSpPr>
            <p:spPr bwMode="auto">
              <a:xfrm>
                <a:off x="8233034" y="2743729"/>
                <a:ext cx="1490214" cy="727147"/>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defTabSz="863696">
                  <a:defRPr/>
                </a:pPr>
                <a:endParaRPr lang="zh-CN" altLang="en-US" sz="1700" kern="0" dirty="0">
                  <a:solidFill>
                    <a:sysClr val="windowText" lastClr="000000"/>
                  </a:solidFill>
                  <a:latin typeface="Arial" pitchFamily="34" charset="0"/>
                  <a:ea typeface="微软雅黑" pitchFamily="34" charset="-122"/>
                </a:endParaRPr>
              </a:p>
            </p:txBody>
          </p:sp>
        </p:grpSp>
        <p:sp>
          <p:nvSpPr>
            <p:cNvPr id="31" name="TextBox 30"/>
            <p:cNvSpPr txBox="1"/>
            <p:nvPr/>
          </p:nvSpPr>
          <p:spPr>
            <a:xfrm>
              <a:off x="7998203" y="3341756"/>
              <a:ext cx="1106435" cy="646331"/>
            </a:xfrm>
            <a:prstGeom prst="rect">
              <a:avLst/>
            </a:prstGeom>
            <a:noFill/>
          </p:spPr>
          <p:txBody>
            <a:bodyPr wrap="none" rtlCol="0">
              <a:spAutoFit/>
            </a:bodyPr>
            <a:lstStyle/>
            <a:p>
              <a:pPr defTabSz="863696">
                <a:defRPr/>
              </a:pPr>
              <a:r>
                <a:rPr lang="en-US" altLang="zh-CN" sz="3400" i="1" kern="0" dirty="0">
                  <a:solidFill>
                    <a:sysClr val="window" lastClr="FFFFFF"/>
                  </a:solidFill>
                  <a:latin typeface="Impact" pitchFamily="34" charset="0"/>
                  <a:ea typeface="微软雅黑" pitchFamily="34" charset="-122"/>
                </a:rPr>
                <a:t>2016</a:t>
              </a:r>
              <a:endParaRPr lang="zh-CN" altLang="en-US" sz="3400" i="1" kern="0" dirty="0">
                <a:solidFill>
                  <a:sysClr val="window" lastClr="FFFFFF"/>
                </a:solidFill>
                <a:latin typeface="Impact" pitchFamily="34" charset="0"/>
                <a:ea typeface="微软雅黑" pitchFamily="34" charset="-122"/>
              </a:endParaRPr>
            </a:p>
          </p:txBody>
        </p:sp>
      </p:grpSp>
      <p:sp>
        <p:nvSpPr>
          <p:cNvPr id="35" name="AutoShape 7"/>
          <p:cNvSpPr>
            <a:spLocks noChangeArrowheads="1"/>
          </p:cNvSpPr>
          <p:nvPr/>
        </p:nvSpPr>
        <p:spPr bwMode="auto">
          <a:xfrm>
            <a:off x="539553" y="2354692"/>
            <a:ext cx="6437171" cy="872369"/>
          </a:xfrm>
          <a:prstGeom prst="homePlate">
            <a:avLst>
              <a:gd name="adj" fmla="val 40030"/>
            </a:avLst>
          </a:prstGeom>
          <a:gradFill rotWithShape="1">
            <a:gsLst>
              <a:gs pos="0">
                <a:srgbClr val="B2B2B2">
                  <a:gamma/>
                  <a:tint val="5882"/>
                  <a:invGamma/>
                </a:srgbClr>
              </a:gs>
              <a:gs pos="100000">
                <a:srgbClr val="EAEAEA"/>
              </a:gs>
            </a:gsLst>
            <a:lin ang="5400000" scaled="1"/>
          </a:gradFill>
          <a:ln w="9525">
            <a:solidFill>
              <a:srgbClr val="EAEAEA"/>
            </a:solidFill>
            <a:miter lim="800000"/>
            <a:headEnd/>
            <a:tailEnd/>
          </a:ln>
          <a:effectLst/>
        </p:spPr>
        <p:txBody>
          <a:bodyPr wrap="none" lIns="86371" tIns="43186" rIns="86371" bIns="43186" anchor="ctr"/>
          <a:lstStyle/>
          <a:p>
            <a:pPr marL="337382" indent="-337382">
              <a:lnSpc>
                <a:spcPct val="120000"/>
              </a:lnSpc>
              <a:defRPr/>
            </a:pPr>
            <a:endParaRPr lang="zh-CN" altLang="en-US" sz="1100" kern="0" dirty="0">
              <a:solidFill>
                <a:srgbClr val="646464"/>
              </a:solidFill>
              <a:latin typeface="Arial" pitchFamily="34" charset="0"/>
              <a:ea typeface="微软雅黑" pitchFamily="34" charset="-122"/>
            </a:endParaRPr>
          </a:p>
        </p:txBody>
      </p:sp>
      <p:sp>
        <p:nvSpPr>
          <p:cNvPr id="36" name="AutoShape 8"/>
          <p:cNvSpPr>
            <a:spLocks noChangeArrowheads="1"/>
          </p:cNvSpPr>
          <p:nvPr/>
        </p:nvSpPr>
        <p:spPr bwMode="auto">
          <a:xfrm>
            <a:off x="4945079" y="2342233"/>
            <a:ext cx="533608" cy="893535"/>
          </a:xfrm>
          <a:prstGeom prst="chevron">
            <a:avLst>
              <a:gd name="adj" fmla="val 55472"/>
            </a:avLst>
          </a:prstGeom>
          <a:solidFill>
            <a:srgbClr val="AC0000"/>
          </a:solidFill>
          <a:ln w="25400" cap="flat" cmpd="sng" algn="ctr">
            <a:noFill/>
            <a:prstDash val="solid"/>
          </a:ln>
          <a:effectLst/>
        </p:spPr>
        <p:txBody>
          <a:bodyPr lIns="86371" tIns="43186" rIns="86371" bIns="43186" rtlCol="0" anchor="ctr"/>
          <a:lstStyle/>
          <a:p>
            <a:pPr algn="ctr"/>
            <a:endParaRPr lang="zh-CN" altLang="en-US" sz="2000" kern="0" dirty="0">
              <a:solidFill>
                <a:sysClr val="window" lastClr="FFFFFF"/>
              </a:solidFill>
              <a:latin typeface="微软雅黑" pitchFamily="34" charset="-122"/>
              <a:ea typeface="微软雅黑" pitchFamily="34" charset="-122"/>
            </a:endParaRPr>
          </a:p>
        </p:txBody>
      </p:sp>
      <p:sp>
        <p:nvSpPr>
          <p:cNvPr id="37" name="AutoShape 8"/>
          <p:cNvSpPr>
            <a:spLocks noChangeArrowheads="1"/>
          </p:cNvSpPr>
          <p:nvPr/>
        </p:nvSpPr>
        <p:spPr bwMode="auto">
          <a:xfrm>
            <a:off x="3265922" y="2342233"/>
            <a:ext cx="533608" cy="893535"/>
          </a:xfrm>
          <a:prstGeom prst="chevron">
            <a:avLst>
              <a:gd name="adj" fmla="val 55472"/>
            </a:avLst>
          </a:prstGeom>
          <a:solidFill>
            <a:srgbClr val="FF0000"/>
          </a:solidFill>
          <a:ln w="25400" cap="flat" cmpd="sng" algn="ctr">
            <a:noFill/>
            <a:prstDash val="solid"/>
          </a:ln>
          <a:effectLst/>
        </p:spPr>
        <p:txBody>
          <a:bodyPr lIns="86371" tIns="43186" rIns="86371" bIns="43186" rtlCol="0" anchor="ctr"/>
          <a:lstStyle/>
          <a:p>
            <a:pPr algn="ctr"/>
            <a:endParaRPr lang="zh-CN" altLang="en-US" sz="2000" kern="0" dirty="0">
              <a:solidFill>
                <a:sysClr val="window" lastClr="FFFFFF"/>
              </a:solidFill>
              <a:latin typeface="微软雅黑" pitchFamily="34" charset="-122"/>
              <a:ea typeface="微软雅黑" pitchFamily="34" charset="-122"/>
            </a:endParaRPr>
          </a:p>
        </p:txBody>
      </p:sp>
      <p:sp>
        <p:nvSpPr>
          <p:cNvPr id="64" name="AutoShape 8"/>
          <p:cNvSpPr>
            <a:spLocks noChangeArrowheads="1"/>
          </p:cNvSpPr>
          <p:nvPr/>
        </p:nvSpPr>
        <p:spPr bwMode="auto">
          <a:xfrm>
            <a:off x="1623201" y="2342233"/>
            <a:ext cx="533608" cy="893535"/>
          </a:xfrm>
          <a:prstGeom prst="chevron">
            <a:avLst>
              <a:gd name="adj" fmla="val 55472"/>
            </a:avLst>
          </a:prstGeom>
          <a:solidFill>
            <a:srgbClr val="AC0000"/>
          </a:solidFill>
          <a:ln w="25400" cap="flat" cmpd="sng" algn="ctr">
            <a:noFill/>
            <a:prstDash val="solid"/>
          </a:ln>
          <a:effectLst/>
        </p:spPr>
        <p:txBody>
          <a:bodyPr lIns="86371" tIns="43186" rIns="86371" bIns="43186" rtlCol="0" anchor="ctr"/>
          <a:lstStyle/>
          <a:p>
            <a:pPr algn="ctr"/>
            <a:endParaRPr lang="zh-CN" altLang="en-US" sz="2000" kern="0" dirty="0">
              <a:solidFill>
                <a:sysClr val="window" lastClr="FFFFFF"/>
              </a:solidFill>
              <a:latin typeface="微软雅黑" pitchFamily="34" charset="-122"/>
              <a:ea typeface="微软雅黑" pitchFamily="34" charset="-122"/>
            </a:endParaRPr>
          </a:p>
        </p:txBody>
      </p:sp>
      <p:sp>
        <p:nvSpPr>
          <p:cNvPr id="65" name="AutoShape 8"/>
          <p:cNvSpPr>
            <a:spLocks noChangeArrowheads="1"/>
          </p:cNvSpPr>
          <p:nvPr/>
        </p:nvSpPr>
        <p:spPr bwMode="auto">
          <a:xfrm>
            <a:off x="6624236" y="2342233"/>
            <a:ext cx="533608" cy="893535"/>
          </a:xfrm>
          <a:prstGeom prst="chevron">
            <a:avLst>
              <a:gd name="adj" fmla="val 55472"/>
            </a:avLst>
          </a:prstGeom>
          <a:solidFill>
            <a:srgbClr val="FF0000"/>
          </a:solidFill>
          <a:ln w="25400" cap="flat" cmpd="sng" algn="ctr">
            <a:noFill/>
            <a:prstDash val="solid"/>
          </a:ln>
          <a:effectLst/>
        </p:spPr>
        <p:txBody>
          <a:bodyPr lIns="86371" tIns="43186" rIns="86371" bIns="43186" rtlCol="0" anchor="ctr"/>
          <a:lstStyle/>
          <a:p>
            <a:pPr algn="ctr"/>
            <a:endParaRPr lang="zh-CN" altLang="en-US" sz="2000" kern="0" dirty="0">
              <a:solidFill>
                <a:sysClr val="window" lastClr="FFFFFF"/>
              </a:solidFill>
              <a:latin typeface="微软雅黑" pitchFamily="34" charset="-122"/>
              <a:ea typeface="微软雅黑" pitchFamily="34" charset="-122"/>
            </a:endParaRPr>
          </a:p>
        </p:txBody>
      </p:sp>
      <p:sp>
        <p:nvSpPr>
          <p:cNvPr id="66" name="TextBox 65"/>
          <p:cNvSpPr txBox="1"/>
          <p:nvPr/>
        </p:nvSpPr>
        <p:spPr>
          <a:xfrm>
            <a:off x="810464" y="2615002"/>
            <a:ext cx="616858" cy="364214"/>
          </a:xfrm>
          <a:prstGeom prst="rect">
            <a:avLst/>
          </a:prstGeom>
          <a:noFill/>
        </p:spPr>
        <p:txBody>
          <a:bodyPr wrap="none" lIns="86371" tIns="43186" rIns="86371" bIns="43186" rtlCol="0">
            <a:spAutoFit/>
          </a:bodyPr>
          <a:lstStyle>
            <a:defPPr>
              <a:defRPr lang="zh-CN"/>
            </a:defPPr>
            <a:lvl1pPr>
              <a:defRPr i="1">
                <a:solidFill>
                  <a:srgbClr val="646464"/>
                </a:solidFill>
              </a:defRPr>
            </a:lvl1pPr>
          </a:lstStyle>
          <a:p>
            <a:pPr>
              <a:defRPr/>
            </a:pPr>
            <a:r>
              <a:rPr lang="en-US" altLang="zh-CN" sz="1800" kern="0" dirty="0">
                <a:latin typeface="Impact" pitchFamily="34" charset="0"/>
                <a:ea typeface="微软雅黑" pitchFamily="34" charset="-122"/>
              </a:rPr>
              <a:t>2012</a:t>
            </a:r>
            <a:endParaRPr lang="zh-CN" altLang="en-US" sz="1800" kern="0" dirty="0">
              <a:latin typeface="Impact" pitchFamily="34" charset="0"/>
              <a:ea typeface="微软雅黑" pitchFamily="34" charset="-122"/>
            </a:endParaRPr>
          </a:p>
        </p:txBody>
      </p:sp>
      <p:sp>
        <p:nvSpPr>
          <p:cNvPr id="67" name="TextBox 66"/>
          <p:cNvSpPr txBox="1"/>
          <p:nvPr/>
        </p:nvSpPr>
        <p:spPr>
          <a:xfrm>
            <a:off x="2386173" y="2615002"/>
            <a:ext cx="623270" cy="364214"/>
          </a:xfrm>
          <a:prstGeom prst="rect">
            <a:avLst/>
          </a:prstGeom>
          <a:noFill/>
        </p:spPr>
        <p:txBody>
          <a:bodyPr wrap="none" lIns="86371" tIns="43186" rIns="86371" bIns="43186" rtlCol="0">
            <a:spAutoFit/>
          </a:bodyPr>
          <a:lstStyle>
            <a:defPPr>
              <a:defRPr lang="zh-CN"/>
            </a:defPPr>
            <a:lvl1pPr>
              <a:defRPr i="1">
                <a:solidFill>
                  <a:srgbClr val="646464"/>
                </a:solidFill>
              </a:defRPr>
            </a:lvl1pPr>
          </a:lstStyle>
          <a:p>
            <a:pPr>
              <a:defRPr/>
            </a:pPr>
            <a:r>
              <a:rPr lang="en-US" altLang="zh-CN" sz="1800" kern="0" dirty="0">
                <a:latin typeface="Impact" pitchFamily="34" charset="0"/>
                <a:ea typeface="微软雅黑" pitchFamily="34" charset="-122"/>
              </a:rPr>
              <a:t>2013</a:t>
            </a:r>
            <a:endParaRPr lang="zh-CN" altLang="en-US" sz="1800" kern="0" dirty="0">
              <a:latin typeface="Impact" pitchFamily="34" charset="0"/>
              <a:ea typeface="微软雅黑" pitchFamily="34" charset="-122"/>
            </a:endParaRPr>
          </a:p>
        </p:txBody>
      </p:sp>
      <p:sp>
        <p:nvSpPr>
          <p:cNvPr id="68" name="TextBox 67"/>
          <p:cNvSpPr txBox="1"/>
          <p:nvPr/>
        </p:nvSpPr>
        <p:spPr>
          <a:xfrm>
            <a:off x="4065330" y="2615002"/>
            <a:ext cx="616858" cy="364214"/>
          </a:xfrm>
          <a:prstGeom prst="rect">
            <a:avLst/>
          </a:prstGeom>
          <a:noFill/>
        </p:spPr>
        <p:txBody>
          <a:bodyPr wrap="none" lIns="86371" tIns="43186" rIns="86371" bIns="43186" rtlCol="0">
            <a:spAutoFit/>
          </a:bodyPr>
          <a:lstStyle/>
          <a:p>
            <a:pPr>
              <a:defRPr/>
            </a:pPr>
            <a:r>
              <a:rPr lang="en-US" altLang="zh-CN" sz="1800" i="1" kern="0" dirty="0">
                <a:solidFill>
                  <a:srgbClr val="646464"/>
                </a:solidFill>
                <a:latin typeface="Impact" pitchFamily="34" charset="0"/>
                <a:ea typeface="微软雅黑" pitchFamily="34" charset="-122"/>
              </a:rPr>
              <a:t>2014</a:t>
            </a:r>
            <a:endParaRPr lang="zh-CN" altLang="en-US" sz="1800" i="1" kern="0" dirty="0">
              <a:solidFill>
                <a:srgbClr val="646464"/>
              </a:solidFill>
              <a:latin typeface="Impact" pitchFamily="34" charset="0"/>
              <a:ea typeface="微软雅黑" pitchFamily="34" charset="-122"/>
            </a:endParaRPr>
          </a:p>
        </p:txBody>
      </p:sp>
      <p:sp>
        <p:nvSpPr>
          <p:cNvPr id="69" name="TextBox 68"/>
          <p:cNvSpPr txBox="1"/>
          <p:nvPr/>
        </p:nvSpPr>
        <p:spPr>
          <a:xfrm>
            <a:off x="5744486" y="2615002"/>
            <a:ext cx="624873" cy="364214"/>
          </a:xfrm>
          <a:prstGeom prst="rect">
            <a:avLst/>
          </a:prstGeom>
          <a:noFill/>
        </p:spPr>
        <p:txBody>
          <a:bodyPr wrap="none" lIns="86371" tIns="43186" rIns="86371" bIns="43186" rtlCol="0">
            <a:spAutoFit/>
          </a:bodyPr>
          <a:lstStyle>
            <a:defPPr>
              <a:defRPr lang="zh-CN"/>
            </a:defPPr>
            <a:lvl1pPr>
              <a:defRPr i="1">
                <a:solidFill>
                  <a:srgbClr val="646464"/>
                </a:solidFill>
              </a:defRPr>
            </a:lvl1pPr>
          </a:lstStyle>
          <a:p>
            <a:pPr>
              <a:defRPr/>
            </a:pPr>
            <a:r>
              <a:rPr lang="en-US" altLang="zh-CN" sz="1800" kern="0" dirty="0">
                <a:latin typeface="Impact" pitchFamily="34" charset="0"/>
                <a:ea typeface="微软雅黑" pitchFamily="34" charset="-122"/>
              </a:rPr>
              <a:t>2015</a:t>
            </a:r>
            <a:endParaRPr lang="zh-CN" altLang="en-US" sz="1800" kern="0" dirty="0">
              <a:latin typeface="Impact" pitchFamily="34" charset="0"/>
              <a:ea typeface="微软雅黑" pitchFamily="34" charset="-122"/>
            </a:endParaRPr>
          </a:p>
        </p:txBody>
      </p:sp>
      <p:cxnSp>
        <p:nvCxnSpPr>
          <p:cNvPr id="71" name="直接连接符 70"/>
          <p:cNvCxnSpPr/>
          <p:nvPr/>
        </p:nvCxnSpPr>
        <p:spPr>
          <a:xfrm>
            <a:off x="1149105" y="3080996"/>
            <a:ext cx="0" cy="1293841"/>
          </a:xfrm>
          <a:prstGeom prst="line">
            <a:avLst/>
          </a:prstGeom>
          <a:noFill/>
          <a:ln w="9525" cap="flat" cmpd="sng" algn="ctr">
            <a:solidFill>
              <a:srgbClr val="888888"/>
            </a:solidFill>
            <a:prstDash val="solid"/>
            <a:headEnd type="oval" w="med" len="med"/>
            <a:tailEnd type="oval" w="med" len="med"/>
          </a:ln>
          <a:effectLst/>
        </p:spPr>
      </p:cxnSp>
      <p:sp>
        <p:nvSpPr>
          <p:cNvPr id="72" name="TextBox 71"/>
          <p:cNvSpPr txBox="1"/>
          <p:nvPr/>
        </p:nvSpPr>
        <p:spPr>
          <a:xfrm>
            <a:off x="1149106" y="3471283"/>
            <a:ext cx="1811457" cy="1015663"/>
          </a:xfrm>
          <a:prstGeom prst="rect">
            <a:avLst/>
          </a:prstGeom>
          <a:noFill/>
        </p:spPr>
        <p:txBody>
          <a:bodyPr wrap="square" rtlCol="0">
            <a:spAutoFit/>
          </a:bodyPr>
          <a:lstStyle/>
          <a:p>
            <a:pPr>
              <a:lnSpc>
                <a:spcPct val="150000"/>
              </a:lnSpc>
              <a:defRPr/>
            </a:pPr>
            <a:r>
              <a:rPr lang="zh-CN" altLang="en-US" sz="1800" kern="0" dirty="0">
                <a:solidFill>
                  <a:srgbClr val="AC0000"/>
                </a:solidFill>
                <a:latin typeface="Arial" pitchFamily="34" charset="0"/>
                <a:ea typeface="微软雅黑" pitchFamily="34" charset="-122"/>
              </a:rPr>
              <a:t>此处添加标题</a:t>
            </a:r>
            <a:endParaRPr lang="en-US" altLang="zh-CN" sz="1800" kern="0" dirty="0">
              <a:solidFill>
                <a:srgbClr val="AC0000"/>
              </a:solidFill>
              <a:latin typeface="Arial" pitchFamily="34" charset="0"/>
              <a:ea typeface="微软雅黑" pitchFamily="34" charset="-122"/>
            </a:endParaRPr>
          </a:p>
          <a:p>
            <a:pPr>
              <a:lnSpc>
                <a:spcPct val="150000"/>
              </a:lnSpc>
              <a:defRPr/>
            </a:pPr>
            <a:r>
              <a:rPr lang="zh-CN" altLang="en-US" sz="1100" kern="0" dirty="0">
                <a:solidFill>
                  <a:srgbClr val="646464"/>
                </a:solidFill>
                <a:latin typeface="Arial" pitchFamily="34" charset="0"/>
                <a:ea typeface="微软雅黑" pitchFamily="34" charset="-122"/>
              </a:rPr>
              <a:t>点击此处添加段落文本</a:t>
            </a:r>
          </a:p>
          <a:p>
            <a:pPr>
              <a:lnSpc>
                <a:spcPct val="150000"/>
              </a:lnSpc>
              <a:defRPr/>
            </a:pPr>
            <a:r>
              <a:rPr lang="zh-CN" altLang="en-US" sz="1100" kern="0" dirty="0">
                <a:solidFill>
                  <a:srgbClr val="646464"/>
                </a:solidFill>
                <a:latin typeface="Arial" pitchFamily="34" charset="0"/>
                <a:ea typeface="微软雅黑" pitchFamily="34" charset="-122"/>
              </a:rPr>
              <a:t>点击此处添加段落文本</a:t>
            </a:r>
          </a:p>
        </p:txBody>
      </p:sp>
      <p:cxnSp>
        <p:nvCxnSpPr>
          <p:cNvPr id="74" name="直接连接符 73"/>
          <p:cNvCxnSpPr/>
          <p:nvPr/>
        </p:nvCxnSpPr>
        <p:spPr>
          <a:xfrm>
            <a:off x="2635776" y="1249928"/>
            <a:ext cx="0" cy="1293841"/>
          </a:xfrm>
          <a:prstGeom prst="line">
            <a:avLst/>
          </a:prstGeom>
          <a:noFill/>
          <a:ln w="9525" cap="flat" cmpd="sng" algn="ctr">
            <a:solidFill>
              <a:srgbClr val="888888"/>
            </a:solidFill>
            <a:prstDash val="solid"/>
            <a:headEnd type="oval" w="med" len="med"/>
            <a:tailEnd type="oval" w="med" len="med"/>
          </a:ln>
          <a:effectLst/>
        </p:spPr>
      </p:cxnSp>
      <p:sp>
        <p:nvSpPr>
          <p:cNvPr id="75" name="TextBox 74"/>
          <p:cNvSpPr txBox="1"/>
          <p:nvPr/>
        </p:nvSpPr>
        <p:spPr>
          <a:xfrm>
            <a:off x="2635777" y="1112770"/>
            <a:ext cx="1811457" cy="1015663"/>
          </a:xfrm>
          <a:prstGeom prst="rect">
            <a:avLst/>
          </a:prstGeom>
          <a:noFill/>
        </p:spPr>
        <p:txBody>
          <a:bodyPr wrap="square" rtlCol="0">
            <a:spAutoFit/>
          </a:bodyPr>
          <a:lstStyle/>
          <a:p>
            <a:pPr>
              <a:lnSpc>
                <a:spcPct val="150000"/>
              </a:lnSpc>
              <a:defRPr/>
            </a:pPr>
            <a:r>
              <a:rPr lang="zh-CN" altLang="en-US" sz="1800" kern="0" dirty="0">
                <a:solidFill>
                  <a:srgbClr val="AC0000"/>
                </a:solidFill>
                <a:latin typeface="Arial" pitchFamily="34" charset="0"/>
                <a:ea typeface="微软雅黑" pitchFamily="34" charset="-122"/>
              </a:rPr>
              <a:t>此处添加标题</a:t>
            </a:r>
            <a:endParaRPr lang="en-US" altLang="zh-CN" sz="1800" kern="0" dirty="0">
              <a:solidFill>
                <a:srgbClr val="AC0000"/>
              </a:solidFill>
              <a:latin typeface="Arial" pitchFamily="34" charset="0"/>
              <a:ea typeface="微软雅黑" pitchFamily="34" charset="-122"/>
            </a:endParaRPr>
          </a:p>
          <a:p>
            <a:pPr>
              <a:lnSpc>
                <a:spcPct val="150000"/>
              </a:lnSpc>
              <a:defRPr/>
            </a:pPr>
            <a:r>
              <a:rPr lang="zh-CN" altLang="en-US" sz="1100" kern="0" dirty="0">
                <a:solidFill>
                  <a:srgbClr val="646464"/>
                </a:solidFill>
                <a:latin typeface="Arial" pitchFamily="34" charset="0"/>
                <a:ea typeface="微软雅黑" pitchFamily="34" charset="-122"/>
              </a:rPr>
              <a:t>点击此处添加段落文本</a:t>
            </a:r>
          </a:p>
          <a:p>
            <a:pPr>
              <a:lnSpc>
                <a:spcPct val="150000"/>
              </a:lnSpc>
              <a:defRPr/>
            </a:pPr>
            <a:r>
              <a:rPr lang="zh-CN" altLang="en-US" sz="1100" kern="0" dirty="0">
                <a:solidFill>
                  <a:srgbClr val="646464"/>
                </a:solidFill>
                <a:latin typeface="Arial" pitchFamily="34" charset="0"/>
                <a:ea typeface="微软雅黑" pitchFamily="34" charset="-122"/>
              </a:rPr>
              <a:t>点击此处添加段落文本</a:t>
            </a:r>
          </a:p>
        </p:txBody>
      </p:sp>
      <p:cxnSp>
        <p:nvCxnSpPr>
          <p:cNvPr id="77" name="直接连接符 76"/>
          <p:cNvCxnSpPr/>
          <p:nvPr/>
        </p:nvCxnSpPr>
        <p:spPr>
          <a:xfrm>
            <a:off x="4286930" y="3101562"/>
            <a:ext cx="0" cy="1293841"/>
          </a:xfrm>
          <a:prstGeom prst="line">
            <a:avLst/>
          </a:prstGeom>
          <a:noFill/>
          <a:ln w="9525" cap="flat" cmpd="sng" algn="ctr">
            <a:solidFill>
              <a:srgbClr val="888888"/>
            </a:solidFill>
            <a:prstDash val="solid"/>
            <a:headEnd type="oval" w="med" len="med"/>
            <a:tailEnd type="oval" w="med" len="med"/>
          </a:ln>
          <a:effectLst/>
        </p:spPr>
      </p:cxnSp>
      <p:sp>
        <p:nvSpPr>
          <p:cNvPr id="78" name="TextBox 77"/>
          <p:cNvSpPr txBox="1"/>
          <p:nvPr/>
        </p:nvSpPr>
        <p:spPr>
          <a:xfrm>
            <a:off x="4279883" y="3471285"/>
            <a:ext cx="1811457" cy="1015663"/>
          </a:xfrm>
          <a:prstGeom prst="rect">
            <a:avLst/>
          </a:prstGeom>
          <a:noFill/>
        </p:spPr>
        <p:txBody>
          <a:bodyPr wrap="square" rtlCol="0">
            <a:spAutoFit/>
          </a:bodyPr>
          <a:lstStyle/>
          <a:p>
            <a:pPr>
              <a:lnSpc>
                <a:spcPct val="150000"/>
              </a:lnSpc>
              <a:defRPr/>
            </a:pPr>
            <a:r>
              <a:rPr lang="zh-CN" altLang="en-US" sz="1800" kern="0" dirty="0">
                <a:solidFill>
                  <a:srgbClr val="AC0000"/>
                </a:solidFill>
                <a:latin typeface="Arial" pitchFamily="34" charset="0"/>
                <a:ea typeface="微软雅黑" pitchFamily="34" charset="-122"/>
              </a:rPr>
              <a:t>此处添加标题</a:t>
            </a:r>
            <a:endParaRPr lang="en-US" altLang="zh-CN" sz="1800" kern="0" dirty="0">
              <a:solidFill>
                <a:srgbClr val="AC0000"/>
              </a:solidFill>
              <a:latin typeface="Arial" pitchFamily="34" charset="0"/>
              <a:ea typeface="微软雅黑" pitchFamily="34" charset="-122"/>
            </a:endParaRPr>
          </a:p>
          <a:p>
            <a:pPr>
              <a:lnSpc>
                <a:spcPct val="150000"/>
              </a:lnSpc>
              <a:defRPr/>
            </a:pPr>
            <a:r>
              <a:rPr lang="zh-CN" altLang="en-US" sz="1100" kern="0" dirty="0">
                <a:solidFill>
                  <a:schemeClr val="tx1">
                    <a:lumMod val="65000"/>
                    <a:lumOff val="35000"/>
                  </a:schemeClr>
                </a:solidFill>
                <a:latin typeface="Arial" pitchFamily="34" charset="0"/>
                <a:ea typeface="微软雅黑" pitchFamily="34" charset="-122"/>
              </a:rPr>
              <a:t>点击此处添加段落文本</a:t>
            </a:r>
          </a:p>
          <a:p>
            <a:pPr>
              <a:lnSpc>
                <a:spcPct val="150000"/>
              </a:lnSpc>
              <a:defRPr/>
            </a:pPr>
            <a:r>
              <a:rPr lang="zh-CN" altLang="en-US" sz="1100" kern="0" dirty="0">
                <a:solidFill>
                  <a:schemeClr val="tx1">
                    <a:lumMod val="65000"/>
                    <a:lumOff val="35000"/>
                  </a:schemeClr>
                </a:solidFill>
                <a:latin typeface="Arial" pitchFamily="34" charset="0"/>
                <a:ea typeface="微软雅黑" pitchFamily="34" charset="-122"/>
              </a:rPr>
              <a:t>点击此处添加段落文本</a:t>
            </a:r>
          </a:p>
        </p:txBody>
      </p:sp>
      <p:cxnSp>
        <p:nvCxnSpPr>
          <p:cNvPr id="80" name="直接连接符 79"/>
          <p:cNvCxnSpPr/>
          <p:nvPr/>
        </p:nvCxnSpPr>
        <p:spPr>
          <a:xfrm>
            <a:off x="5990281" y="1249928"/>
            <a:ext cx="0" cy="1293841"/>
          </a:xfrm>
          <a:prstGeom prst="line">
            <a:avLst/>
          </a:prstGeom>
          <a:noFill/>
          <a:ln w="9525" cap="flat" cmpd="sng" algn="ctr">
            <a:solidFill>
              <a:srgbClr val="888888"/>
            </a:solidFill>
            <a:prstDash val="solid"/>
            <a:headEnd type="oval" w="med" len="med"/>
            <a:tailEnd type="oval" w="med" len="med"/>
          </a:ln>
          <a:effectLst/>
        </p:spPr>
      </p:cxnSp>
      <p:sp>
        <p:nvSpPr>
          <p:cNvPr id="81" name="TextBox 80"/>
          <p:cNvSpPr txBox="1"/>
          <p:nvPr/>
        </p:nvSpPr>
        <p:spPr>
          <a:xfrm>
            <a:off x="5990282" y="1112770"/>
            <a:ext cx="1811457" cy="1015663"/>
          </a:xfrm>
          <a:prstGeom prst="rect">
            <a:avLst/>
          </a:prstGeom>
          <a:noFill/>
        </p:spPr>
        <p:txBody>
          <a:bodyPr wrap="square" rtlCol="0">
            <a:spAutoFit/>
          </a:bodyPr>
          <a:lstStyle/>
          <a:p>
            <a:pPr>
              <a:lnSpc>
                <a:spcPct val="150000"/>
              </a:lnSpc>
              <a:defRPr/>
            </a:pPr>
            <a:r>
              <a:rPr lang="zh-CN" altLang="en-US" sz="1800" kern="0" dirty="0">
                <a:solidFill>
                  <a:srgbClr val="AC0000"/>
                </a:solidFill>
                <a:latin typeface="Arial" pitchFamily="34" charset="0"/>
                <a:ea typeface="微软雅黑" pitchFamily="34" charset="-122"/>
              </a:rPr>
              <a:t>此处添加标题</a:t>
            </a:r>
            <a:endParaRPr lang="en-US" altLang="zh-CN" sz="1800" kern="0" dirty="0">
              <a:solidFill>
                <a:srgbClr val="AC0000"/>
              </a:solidFill>
              <a:latin typeface="Arial" pitchFamily="34" charset="0"/>
              <a:ea typeface="微软雅黑" pitchFamily="34" charset="-122"/>
            </a:endParaRPr>
          </a:p>
          <a:p>
            <a:pPr>
              <a:lnSpc>
                <a:spcPct val="150000"/>
              </a:lnSpc>
              <a:defRPr/>
            </a:pPr>
            <a:r>
              <a:rPr lang="zh-CN" altLang="en-US" sz="1100" kern="0" dirty="0">
                <a:latin typeface="Arial" pitchFamily="34" charset="0"/>
                <a:ea typeface="微软雅黑" pitchFamily="34" charset="-122"/>
              </a:rPr>
              <a:t>点击此处添加段落文本</a:t>
            </a:r>
          </a:p>
          <a:p>
            <a:pPr>
              <a:lnSpc>
                <a:spcPct val="150000"/>
              </a:lnSpc>
              <a:defRPr/>
            </a:pPr>
            <a:r>
              <a:rPr lang="zh-CN" altLang="en-US" sz="1100" kern="0" dirty="0">
                <a:latin typeface="Arial" pitchFamily="34" charset="0"/>
                <a:ea typeface="微软雅黑" pitchFamily="34" charset="-122"/>
              </a:rPr>
              <a:t>点击此处添加段落文本</a:t>
            </a:r>
          </a:p>
        </p:txBody>
      </p:sp>
      <p:cxnSp>
        <p:nvCxnSpPr>
          <p:cNvPr id="38" name="直接连接符 37"/>
          <p:cNvCxnSpPr/>
          <p:nvPr/>
        </p:nvCxnSpPr>
        <p:spPr>
          <a:xfrm>
            <a:off x="7982773" y="3370572"/>
            <a:ext cx="0" cy="497322"/>
          </a:xfrm>
          <a:prstGeom prst="line">
            <a:avLst/>
          </a:prstGeom>
          <a:noFill/>
          <a:ln w="9525" cap="flat" cmpd="sng" algn="ctr">
            <a:solidFill>
              <a:srgbClr val="888888"/>
            </a:solidFill>
            <a:prstDash val="solid"/>
            <a:headEnd type="oval" w="med" len="med"/>
            <a:tailEnd type="oval" w="med" len="med"/>
          </a:ln>
          <a:effectLst/>
        </p:spPr>
      </p:cxnSp>
      <p:sp>
        <p:nvSpPr>
          <p:cNvPr id="39" name="TextBox 38"/>
          <p:cNvSpPr txBox="1"/>
          <p:nvPr/>
        </p:nvSpPr>
        <p:spPr>
          <a:xfrm>
            <a:off x="8049611" y="3363839"/>
            <a:ext cx="490833" cy="1015663"/>
          </a:xfrm>
          <a:prstGeom prst="rect">
            <a:avLst/>
          </a:prstGeom>
          <a:noFill/>
        </p:spPr>
        <p:txBody>
          <a:bodyPr wrap="square" rtlCol="0">
            <a:spAutoFit/>
          </a:bodyPr>
          <a:lstStyle/>
          <a:p>
            <a:pPr>
              <a:lnSpc>
                <a:spcPct val="150000"/>
              </a:lnSpc>
              <a:defRPr/>
            </a:pPr>
            <a:r>
              <a:rPr lang="en-US" altLang="zh-CN" sz="4000" kern="0" dirty="0">
                <a:solidFill>
                  <a:srgbClr val="AC0000"/>
                </a:solidFill>
                <a:latin typeface="微软雅黑" panose="020B0503020204020204" pitchFamily="34" charset="-122"/>
                <a:ea typeface="微软雅黑" panose="020B0503020204020204" pitchFamily="34" charset="-122"/>
              </a:rPr>
              <a:t>?</a:t>
            </a:r>
            <a:endParaRPr lang="zh-CN" altLang="en-US" sz="4000" kern="0" dirty="0">
              <a:solidFill>
                <a:srgbClr val="AC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4014663838"/>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1"/>
                                            </p:tgtEl>
                                            <p:attrNameLst>
                                              <p:attrName>ppt_y</p:attrName>
                                            </p:attrNameLst>
                                          </p:cBhvr>
                                          <p:tavLst>
                                            <p:tav tm="0">
                                              <p:val>
                                                <p:strVal val="#ppt_y"/>
                                              </p:val>
                                            </p:tav>
                                            <p:tav tm="100000">
                                              <p:val>
                                                <p:strVal val="#ppt_y"/>
                                              </p:val>
                                            </p:tav>
                                          </p:tavLst>
                                        </p:anim>
                                        <p:anim calcmode="lin" valueType="num">
                                          <p:cBhvr>
                                            <p:cTn id="9"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1"/>
                                            </p:tgtEl>
                                          </p:cBhvr>
                                        </p:animEffect>
                                      </p:childTnLst>
                                    </p:cTn>
                                  </p:par>
                                </p:childTnLst>
                              </p:cTn>
                            </p:par>
                            <p:par>
                              <p:cTn id="12" fill="hold">
                                <p:stCondLst>
                                  <p:cond delay="450"/>
                                </p:stCondLst>
                                <p:childTnLst>
                                  <p:par>
                                    <p:cTn id="13" presetID="2" presetClass="entr" presetSubtype="8"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500" fill="hold"/>
                                            <p:tgtEl>
                                              <p:spTgt spid="35"/>
                                            </p:tgtEl>
                                            <p:attrNameLst>
                                              <p:attrName>ppt_x</p:attrName>
                                            </p:attrNameLst>
                                          </p:cBhvr>
                                          <p:tavLst>
                                            <p:tav tm="0">
                                              <p:val>
                                                <p:strVal val="0-#ppt_w/2"/>
                                              </p:val>
                                            </p:tav>
                                            <p:tav tm="100000">
                                              <p:val>
                                                <p:strVal val="#ppt_x"/>
                                              </p:val>
                                            </p:tav>
                                          </p:tavLst>
                                        </p:anim>
                                        <p:anim calcmode="lin" valueType="num">
                                          <p:cBhvr additive="base">
                                            <p:cTn id="16" dur="500" fill="hold"/>
                                            <p:tgtEl>
                                              <p:spTgt spid="35"/>
                                            </p:tgtEl>
                                            <p:attrNameLst>
                                              <p:attrName>ppt_y</p:attrName>
                                            </p:attrNameLst>
                                          </p:cBhvr>
                                          <p:tavLst>
                                            <p:tav tm="0">
                                              <p:val>
                                                <p:strVal val="#ppt_y"/>
                                              </p:val>
                                            </p:tav>
                                            <p:tav tm="100000">
                                              <p:val>
                                                <p:strVal val="#ppt_y"/>
                                              </p:val>
                                            </p:tav>
                                          </p:tavLst>
                                        </p:anim>
                                      </p:childTnLst>
                                    </p:cTn>
                                  </p:par>
                                </p:childTnLst>
                              </p:cTn>
                            </p:par>
                            <p:par>
                              <p:cTn id="17" fill="hold">
                                <p:stCondLst>
                                  <p:cond delay="950"/>
                                </p:stCondLst>
                                <p:childTnLst>
                                  <p:par>
                                    <p:cTn id="18" presetID="2" presetClass="entr" presetSubtype="8" fill="hold" grpId="0" nodeType="afterEffect" p14:presetBounceEnd="30000">
                                      <p:stCondLst>
                                        <p:cond delay="0"/>
                                      </p:stCondLst>
                                      <p:childTnLst>
                                        <p:set>
                                          <p:cBhvr>
                                            <p:cTn id="19" dur="1" fill="hold">
                                              <p:stCondLst>
                                                <p:cond delay="0"/>
                                              </p:stCondLst>
                                            </p:cTn>
                                            <p:tgtEl>
                                              <p:spTgt spid="64"/>
                                            </p:tgtEl>
                                            <p:attrNameLst>
                                              <p:attrName>style.visibility</p:attrName>
                                            </p:attrNameLst>
                                          </p:cBhvr>
                                          <p:to>
                                            <p:strVal val="visible"/>
                                          </p:to>
                                        </p:set>
                                        <p:anim calcmode="lin" valueType="num" p14:bounceEnd="30000">
                                          <p:cBhvr additive="base">
                                            <p:cTn id="20" dur="250" fill="hold"/>
                                            <p:tgtEl>
                                              <p:spTgt spid="64"/>
                                            </p:tgtEl>
                                            <p:attrNameLst>
                                              <p:attrName>ppt_x</p:attrName>
                                            </p:attrNameLst>
                                          </p:cBhvr>
                                          <p:tavLst>
                                            <p:tav tm="0">
                                              <p:val>
                                                <p:strVal val="0-#ppt_w/2"/>
                                              </p:val>
                                            </p:tav>
                                            <p:tav tm="100000">
                                              <p:val>
                                                <p:strVal val="#ppt_x"/>
                                              </p:val>
                                            </p:tav>
                                          </p:tavLst>
                                        </p:anim>
                                        <p:anim calcmode="lin" valueType="num" p14:bounceEnd="30000">
                                          <p:cBhvr additive="base">
                                            <p:cTn id="21" dur="250" fill="hold"/>
                                            <p:tgtEl>
                                              <p:spTgt spid="64"/>
                                            </p:tgtEl>
                                            <p:attrNameLst>
                                              <p:attrName>ppt_y</p:attrName>
                                            </p:attrNameLst>
                                          </p:cBhvr>
                                          <p:tavLst>
                                            <p:tav tm="0">
                                              <p:val>
                                                <p:strVal val="#ppt_y"/>
                                              </p:val>
                                            </p:tav>
                                            <p:tav tm="100000">
                                              <p:val>
                                                <p:strVal val="#ppt_y"/>
                                              </p:val>
                                            </p:tav>
                                          </p:tavLst>
                                        </p:anim>
                                      </p:childTnLst>
                                    </p:cTn>
                                  </p:par>
                                </p:childTnLst>
                              </p:cTn>
                            </p:par>
                            <p:par>
                              <p:cTn id="22" fill="hold">
                                <p:stCondLst>
                                  <p:cond delay="1200"/>
                                </p:stCondLst>
                                <p:childTnLst>
                                  <p:par>
                                    <p:cTn id="23" presetID="2" presetClass="entr" presetSubtype="8" fill="hold" grpId="0" nodeType="afterEffect" p14:presetBounceEnd="30000">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14:bounceEnd="30000">
                                          <p:cBhvr additive="base">
                                            <p:cTn id="25" dur="250" fill="hold"/>
                                            <p:tgtEl>
                                              <p:spTgt spid="37"/>
                                            </p:tgtEl>
                                            <p:attrNameLst>
                                              <p:attrName>ppt_x</p:attrName>
                                            </p:attrNameLst>
                                          </p:cBhvr>
                                          <p:tavLst>
                                            <p:tav tm="0">
                                              <p:val>
                                                <p:strVal val="0-#ppt_w/2"/>
                                              </p:val>
                                            </p:tav>
                                            <p:tav tm="100000">
                                              <p:val>
                                                <p:strVal val="#ppt_x"/>
                                              </p:val>
                                            </p:tav>
                                          </p:tavLst>
                                        </p:anim>
                                        <p:anim calcmode="lin" valueType="num" p14:bounceEnd="30000">
                                          <p:cBhvr additive="base">
                                            <p:cTn id="26" dur="250" fill="hold"/>
                                            <p:tgtEl>
                                              <p:spTgt spid="37"/>
                                            </p:tgtEl>
                                            <p:attrNameLst>
                                              <p:attrName>ppt_y</p:attrName>
                                            </p:attrNameLst>
                                          </p:cBhvr>
                                          <p:tavLst>
                                            <p:tav tm="0">
                                              <p:val>
                                                <p:strVal val="#ppt_y"/>
                                              </p:val>
                                            </p:tav>
                                            <p:tav tm="100000">
                                              <p:val>
                                                <p:strVal val="#ppt_y"/>
                                              </p:val>
                                            </p:tav>
                                          </p:tavLst>
                                        </p:anim>
                                      </p:childTnLst>
                                    </p:cTn>
                                  </p:par>
                                </p:childTnLst>
                              </p:cTn>
                            </p:par>
                            <p:par>
                              <p:cTn id="27" fill="hold">
                                <p:stCondLst>
                                  <p:cond delay="1450"/>
                                </p:stCondLst>
                                <p:childTnLst>
                                  <p:par>
                                    <p:cTn id="28" presetID="2" presetClass="entr" presetSubtype="8" fill="hold" grpId="0" nodeType="afterEffect" p14:presetBounceEnd="30000">
                                      <p:stCondLst>
                                        <p:cond delay="0"/>
                                      </p:stCondLst>
                                      <p:childTnLst>
                                        <p:set>
                                          <p:cBhvr>
                                            <p:cTn id="29" dur="1" fill="hold">
                                              <p:stCondLst>
                                                <p:cond delay="0"/>
                                              </p:stCondLst>
                                            </p:cTn>
                                            <p:tgtEl>
                                              <p:spTgt spid="36"/>
                                            </p:tgtEl>
                                            <p:attrNameLst>
                                              <p:attrName>style.visibility</p:attrName>
                                            </p:attrNameLst>
                                          </p:cBhvr>
                                          <p:to>
                                            <p:strVal val="visible"/>
                                          </p:to>
                                        </p:set>
                                        <p:anim calcmode="lin" valueType="num" p14:bounceEnd="30000">
                                          <p:cBhvr additive="base">
                                            <p:cTn id="30" dur="250" fill="hold"/>
                                            <p:tgtEl>
                                              <p:spTgt spid="36"/>
                                            </p:tgtEl>
                                            <p:attrNameLst>
                                              <p:attrName>ppt_x</p:attrName>
                                            </p:attrNameLst>
                                          </p:cBhvr>
                                          <p:tavLst>
                                            <p:tav tm="0">
                                              <p:val>
                                                <p:strVal val="0-#ppt_w/2"/>
                                              </p:val>
                                            </p:tav>
                                            <p:tav tm="100000">
                                              <p:val>
                                                <p:strVal val="#ppt_x"/>
                                              </p:val>
                                            </p:tav>
                                          </p:tavLst>
                                        </p:anim>
                                        <p:anim calcmode="lin" valueType="num" p14:bounceEnd="30000">
                                          <p:cBhvr additive="base">
                                            <p:cTn id="31" dur="250" fill="hold"/>
                                            <p:tgtEl>
                                              <p:spTgt spid="36"/>
                                            </p:tgtEl>
                                            <p:attrNameLst>
                                              <p:attrName>ppt_y</p:attrName>
                                            </p:attrNameLst>
                                          </p:cBhvr>
                                          <p:tavLst>
                                            <p:tav tm="0">
                                              <p:val>
                                                <p:strVal val="#ppt_y"/>
                                              </p:val>
                                            </p:tav>
                                            <p:tav tm="100000">
                                              <p:val>
                                                <p:strVal val="#ppt_y"/>
                                              </p:val>
                                            </p:tav>
                                          </p:tavLst>
                                        </p:anim>
                                      </p:childTnLst>
                                    </p:cTn>
                                  </p:par>
                                </p:childTnLst>
                              </p:cTn>
                            </p:par>
                            <p:par>
                              <p:cTn id="32" fill="hold">
                                <p:stCondLst>
                                  <p:cond delay="1700"/>
                                </p:stCondLst>
                                <p:childTnLst>
                                  <p:par>
                                    <p:cTn id="33" presetID="2" presetClass="entr" presetSubtype="8" fill="hold" grpId="0" nodeType="afterEffect" p14:presetBounceEnd="30000">
                                      <p:stCondLst>
                                        <p:cond delay="0"/>
                                      </p:stCondLst>
                                      <p:childTnLst>
                                        <p:set>
                                          <p:cBhvr>
                                            <p:cTn id="34" dur="1" fill="hold">
                                              <p:stCondLst>
                                                <p:cond delay="0"/>
                                              </p:stCondLst>
                                            </p:cTn>
                                            <p:tgtEl>
                                              <p:spTgt spid="65"/>
                                            </p:tgtEl>
                                            <p:attrNameLst>
                                              <p:attrName>style.visibility</p:attrName>
                                            </p:attrNameLst>
                                          </p:cBhvr>
                                          <p:to>
                                            <p:strVal val="visible"/>
                                          </p:to>
                                        </p:set>
                                        <p:anim calcmode="lin" valueType="num" p14:bounceEnd="30000">
                                          <p:cBhvr additive="base">
                                            <p:cTn id="35" dur="250" fill="hold"/>
                                            <p:tgtEl>
                                              <p:spTgt spid="65"/>
                                            </p:tgtEl>
                                            <p:attrNameLst>
                                              <p:attrName>ppt_x</p:attrName>
                                            </p:attrNameLst>
                                          </p:cBhvr>
                                          <p:tavLst>
                                            <p:tav tm="0">
                                              <p:val>
                                                <p:strVal val="0-#ppt_w/2"/>
                                              </p:val>
                                            </p:tav>
                                            <p:tav tm="100000">
                                              <p:val>
                                                <p:strVal val="#ppt_x"/>
                                              </p:val>
                                            </p:tav>
                                          </p:tavLst>
                                        </p:anim>
                                        <p:anim calcmode="lin" valueType="num" p14:bounceEnd="30000">
                                          <p:cBhvr additive="base">
                                            <p:cTn id="36" dur="250" fill="hold"/>
                                            <p:tgtEl>
                                              <p:spTgt spid="65"/>
                                            </p:tgtEl>
                                            <p:attrNameLst>
                                              <p:attrName>ppt_y</p:attrName>
                                            </p:attrNameLst>
                                          </p:cBhvr>
                                          <p:tavLst>
                                            <p:tav tm="0">
                                              <p:val>
                                                <p:strVal val="#ppt_y"/>
                                              </p:val>
                                            </p:tav>
                                            <p:tav tm="100000">
                                              <p:val>
                                                <p:strVal val="#ppt_y"/>
                                              </p:val>
                                            </p:tav>
                                          </p:tavLst>
                                        </p:anim>
                                      </p:childTnLst>
                                    </p:cTn>
                                  </p:par>
                                </p:childTnLst>
                              </p:cTn>
                            </p:par>
                            <p:par>
                              <p:cTn id="37" fill="hold">
                                <p:stCondLst>
                                  <p:cond delay="1950"/>
                                </p:stCondLst>
                                <p:childTnLst>
                                  <p:par>
                                    <p:cTn id="38" presetID="2" presetClass="entr" presetSubtype="8" fill="hold" grpId="0" nodeType="afterEffect" p14:presetBounceEnd="30000">
                                      <p:stCondLst>
                                        <p:cond delay="0"/>
                                      </p:stCondLst>
                                      <p:childTnLst>
                                        <p:set>
                                          <p:cBhvr>
                                            <p:cTn id="39" dur="1" fill="hold">
                                              <p:stCondLst>
                                                <p:cond delay="0"/>
                                              </p:stCondLst>
                                            </p:cTn>
                                            <p:tgtEl>
                                              <p:spTgt spid="66"/>
                                            </p:tgtEl>
                                            <p:attrNameLst>
                                              <p:attrName>style.visibility</p:attrName>
                                            </p:attrNameLst>
                                          </p:cBhvr>
                                          <p:to>
                                            <p:strVal val="visible"/>
                                          </p:to>
                                        </p:set>
                                        <p:anim calcmode="lin" valueType="num" p14:bounceEnd="30000">
                                          <p:cBhvr additive="base">
                                            <p:cTn id="40" dur="250" fill="hold"/>
                                            <p:tgtEl>
                                              <p:spTgt spid="66"/>
                                            </p:tgtEl>
                                            <p:attrNameLst>
                                              <p:attrName>ppt_x</p:attrName>
                                            </p:attrNameLst>
                                          </p:cBhvr>
                                          <p:tavLst>
                                            <p:tav tm="0">
                                              <p:val>
                                                <p:strVal val="0-#ppt_w/2"/>
                                              </p:val>
                                            </p:tav>
                                            <p:tav tm="100000">
                                              <p:val>
                                                <p:strVal val="#ppt_x"/>
                                              </p:val>
                                            </p:tav>
                                          </p:tavLst>
                                        </p:anim>
                                        <p:anim calcmode="lin" valueType="num" p14:bounceEnd="30000">
                                          <p:cBhvr additive="base">
                                            <p:cTn id="41" dur="250" fill="hold"/>
                                            <p:tgtEl>
                                              <p:spTgt spid="66"/>
                                            </p:tgtEl>
                                            <p:attrNameLst>
                                              <p:attrName>ppt_y</p:attrName>
                                            </p:attrNameLst>
                                          </p:cBhvr>
                                          <p:tavLst>
                                            <p:tav tm="0">
                                              <p:val>
                                                <p:strVal val="#ppt_y"/>
                                              </p:val>
                                            </p:tav>
                                            <p:tav tm="100000">
                                              <p:val>
                                                <p:strVal val="#ppt_y"/>
                                              </p:val>
                                            </p:tav>
                                          </p:tavLst>
                                        </p:anim>
                                      </p:childTnLst>
                                    </p:cTn>
                                  </p:par>
                                </p:childTnLst>
                              </p:cTn>
                            </p:par>
                            <p:par>
                              <p:cTn id="42" fill="hold">
                                <p:stCondLst>
                                  <p:cond delay="2200"/>
                                </p:stCondLst>
                                <p:childTnLst>
                                  <p:par>
                                    <p:cTn id="43" presetID="2" presetClass="entr" presetSubtype="8" fill="hold" grpId="0" nodeType="afterEffect" p14:presetBounceEnd="30000">
                                      <p:stCondLst>
                                        <p:cond delay="0"/>
                                      </p:stCondLst>
                                      <p:childTnLst>
                                        <p:set>
                                          <p:cBhvr>
                                            <p:cTn id="44" dur="1" fill="hold">
                                              <p:stCondLst>
                                                <p:cond delay="0"/>
                                              </p:stCondLst>
                                            </p:cTn>
                                            <p:tgtEl>
                                              <p:spTgt spid="67"/>
                                            </p:tgtEl>
                                            <p:attrNameLst>
                                              <p:attrName>style.visibility</p:attrName>
                                            </p:attrNameLst>
                                          </p:cBhvr>
                                          <p:to>
                                            <p:strVal val="visible"/>
                                          </p:to>
                                        </p:set>
                                        <p:anim calcmode="lin" valueType="num" p14:bounceEnd="30000">
                                          <p:cBhvr additive="base">
                                            <p:cTn id="45" dur="250" fill="hold"/>
                                            <p:tgtEl>
                                              <p:spTgt spid="67"/>
                                            </p:tgtEl>
                                            <p:attrNameLst>
                                              <p:attrName>ppt_x</p:attrName>
                                            </p:attrNameLst>
                                          </p:cBhvr>
                                          <p:tavLst>
                                            <p:tav tm="0">
                                              <p:val>
                                                <p:strVal val="0-#ppt_w/2"/>
                                              </p:val>
                                            </p:tav>
                                            <p:tav tm="100000">
                                              <p:val>
                                                <p:strVal val="#ppt_x"/>
                                              </p:val>
                                            </p:tav>
                                          </p:tavLst>
                                        </p:anim>
                                        <p:anim calcmode="lin" valueType="num" p14:bounceEnd="30000">
                                          <p:cBhvr additive="base">
                                            <p:cTn id="46" dur="250" fill="hold"/>
                                            <p:tgtEl>
                                              <p:spTgt spid="67"/>
                                            </p:tgtEl>
                                            <p:attrNameLst>
                                              <p:attrName>ppt_y</p:attrName>
                                            </p:attrNameLst>
                                          </p:cBhvr>
                                          <p:tavLst>
                                            <p:tav tm="0">
                                              <p:val>
                                                <p:strVal val="#ppt_y"/>
                                              </p:val>
                                            </p:tav>
                                            <p:tav tm="100000">
                                              <p:val>
                                                <p:strVal val="#ppt_y"/>
                                              </p:val>
                                            </p:tav>
                                          </p:tavLst>
                                        </p:anim>
                                      </p:childTnLst>
                                    </p:cTn>
                                  </p:par>
                                </p:childTnLst>
                              </p:cTn>
                            </p:par>
                            <p:par>
                              <p:cTn id="47" fill="hold">
                                <p:stCondLst>
                                  <p:cond delay="2450"/>
                                </p:stCondLst>
                                <p:childTnLst>
                                  <p:par>
                                    <p:cTn id="48" presetID="2" presetClass="entr" presetSubtype="8" fill="hold" grpId="0" nodeType="afterEffect" p14:presetBounceEnd="30000">
                                      <p:stCondLst>
                                        <p:cond delay="0"/>
                                      </p:stCondLst>
                                      <p:childTnLst>
                                        <p:set>
                                          <p:cBhvr>
                                            <p:cTn id="49" dur="1" fill="hold">
                                              <p:stCondLst>
                                                <p:cond delay="0"/>
                                              </p:stCondLst>
                                            </p:cTn>
                                            <p:tgtEl>
                                              <p:spTgt spid="68"/>
                                            </p:tgtEl>
                                            <p:attrNameLst>
                                              <p:attrName>style.visibility</p:attrName>
                                            </p:attrNameLst>
                                          </p:cBhvr>
                                          <p:to>
                                            <p:strVal val="visible"/>
                                          </p:to>
                                        </p:set>
                                        <p:anim calcmode="lin" valueType="num" p14:bounceEnd="30000">
                                          <p:cBhvr additive="base">
                                            <p:cTn id="50" dur="250" fill="hold"/>
                                            <p:tgtEl>
                                              <p:spTgt spid="68"/>
                                            </p:tgtEl>
                                            <p:attrNameLst>
                                              <p:attrName>ppt_x</p:attrName>
                                            </p:attrNameLst>
                                          </p:cBhvr>
                                          <p:tavLst>
                                            <p:tav tm="0">
                                              <p:val>
                                                <p:strVal val="0-#ppt_w/2"/>
                                              </p:val>
                                            </p:tav>
                                            <p:tav tm="100000">
                                              <p:val>
                                                <p:strVal val="#ppt_x"/>
                                              </p:val>
                                            </p:tav>
                                          </p:tavLst>
                                        </p:anim>
                                        <p:anim calcmode="lin" valueType="num" p14:bounceEnd="30000">
                                          <p:cBhvr additive="base">
                                            <p:cTn id="51" dur="250" fill="hold"/>
                                            <p:tgtEl>
                                              <p:spTgt spid="68"/>
                                            </p:tgtEl>
                                            <p:attrNameLst>
                                              <p:attrName>ppt_y</p:attrName>
                                            </p:attrNameLst>
                                          </p:cBhvr>
                                          <p:tavLst>
                                            <p:tav tm="0">
                                              <p:val>
                                                <p:strVal val="#ppt_y"/>
                                              </p:val>
                                            </p:tav>
                                            <p:tav tm="100000">
                                              <p:val>
                                                <p:strVal val="#ppt_y"/>
                                              </p:val>
                                            </p:tav>
                                          </p:tavLst>
                                        </p:anim>
                                      </p:childTnLst>
                                    </p:cTn>
                                  </p:par>
                                </p:childTnLst>
                              </p:cTn>
                            </p:par>
                            <p:par>
                              <p:cTn id="52" fill="hold">
                                <p:stCondLst>
                                  <p:cond delay="2700"/>
                                </p:stCondLst>
                                <p:childTnLst>
                                  <p:par>
                                    <p:cTn id="53" presetID="2" presetClass="entr" presetSubtype="8" fill="hold" grpId="0" nodeType="afterEffect" p14:presetBounceEnd="30000">
                                      <p:stCondLst>
                                        <p:cond delay="0"/>
                                      </p:stCondLst>
                                      <p:childTnLst>
                                        <p:set>
                                          <p:cBhvr>
                                            <p:cTn id="54" dur="1" fill="hold">
                                              <p:stCondLst>
                                                <p:cond delay="0"/>
                                              </p:stCondLst>
                                            </p:cTn>
                                            <p:tgtEl>
                                              <p:spTgt spid="69"/>
                                            </p:tgtEl>
                                            <p:attrNameLst>
                                              <p:attrName>style.visibility</p:attrName>
                                            </p:attrNameLst>
                                          </p:cBhvr>
                                          <p:to>
                                            <p:strVal val="visible"/>
                                          </p:to>
                                        </p:set>
                                        <p:anim calcmode="lin" valueType="num" p14:bounceEnd="30000">
                                          <p:cBhvr additive="base">
                                            <p:cTn id="55" dur="250" fill="hold"/>
                                            <p:tgtEl>
                                              <p:spTgt spid="69"/>
                                            </p:tgtEl>
                                            <p:attrNameLst>
                                              <p:attrName>ppt_x</p:attrName>
                                            </p:attrNameLst>
                                          </p:cBhvr>
                                          <p:tavLst>
                                            <p:tav tm="0">
                                              <p:val>
                                                <p:strVal val="0-#ppt_w/2"/>
                                              </p:val>
                                            </p:tav>
                                            <p:tav tm="100000">
                                              <p:val>
                                                <p:strVal val="#ppt_x"/>
                                              </p:val>
                                            </p:tav>
                                          </p:tavLst>
                                        </p:anim>
                                        <p:anim calcmode="lin" valueType="num" p14:bounceEnd="30000">
                                          <p:cBhvr additive="base">
                                            <p:cTn id="56" dur="250" fill="hold"/>
                                            <p:tgtEl>
                                              <p:spTgt spid="69"/>
                                            </p:tgtEl>
                                            <p:attrNameLst>
                                              <p:attrName>ppt_y</p:attrName>
                                            </p:attrNameLst>
                                          </p:cBhvr>
                                          <p:tavLst>
                                            <p:tav tm="0">
                                              <p:val>
                                                <p:strVal val="#ppt_y"/>
                                              </p:val>
                                            </p:tav>
                                            <p:tav tm="100000">
                                              <p:val>
                                                <p:strVal val="#ppt_y"/>
                                              </p:val>
                                            </p:tav>
                                          </p:tavLst>
                                        </p:anim>
                                      </p:childTnLst>
                                    </p:cTn>
                                  </p:par>
                                </p:childTnLst>
                              </p:cTn>
                            </p:par>
                            <p:par>
                              <p:cTn id="57" fill="hold">
                                <p:stCondLst>
                                  <p:cond delay="2950"/>
                                </p:stCondLst>
                                <p:childTnLst>
                                  <p:par>
                                    <p:cTn id="58" presetID="2" presetClass="entr" presetSubtype="8" fill="hold" nodeType="afterEffect" p14:presetBounceEnd="30000">
                                      <p:stCondLst>
                                        <p:cond delay="0"/>
                                      </p:stCondLst>
                                      <p:childTnLst>
                                        <p:set>
                                          <p:cBhvr>
                                            <p:cTn id="59" dur="1" fill="hold">
                                              <p:stCondLst>
                                                <p:cond delay="0"/>
                                              </p:stCondLst>
                                            </p:cTn>
                                            <p:tgtEl>
                                              <p:spTgt spid="29"/>
                                            </p:tgtEl>
                                            <p:attrNameLst>
                                              <p:attrName>style.visibility</p:attrName>
                                            </p:attrNameLst>
                                          </p:cBhvr>
                                          <p:to>
                                            <p:strVal val="visible"/>
                                          </p:to>
                                        </p:set>
                                        <p:anim calcmode="lin" valueType="num" p14:bounceEnd="30000">
                                          <p:cBhvr additive="base">
                                            <p:cTn id="60" dur="250" fill="hold"/>
                                            <p:tgtEl>
                                              <p:spTgt spid="29"/>
                                            </p:tgtEl>
                                            <p:attrNameLst>
                                              <p:attrName>ppt_x</p:attrName>
                                            </p:attrNameLst>
                                          </p:cBhvr>
                                          <p:tavLst>
                                            <p:tav tm="0">
                                              <p:val>
                                                <p:strVal val="0-#ppt_w/2"/>
                                              </p:val>
                                            </p:tav>
                                            <p:tav tm="100000">
                                              <p:val>
                                                <p:strVal val="#ppt_x"/>
                                              </p:val>
                                            </p:tav>
                                          </p:tavLst>
                                        </p:anim>
                                        <p:anim calcmode="lin" valueType="num" p14:bounceEnd="30000">
                                          <p:cBhvr additive="base">
                                            <p:cTn id="61" dur="250" fill="hold"/>
                                            <p:tgtEl>
                                              <p:spTgt spid="29"/>
                                            </p:tgtEl>
                                            <p:attrNameLst>
                                              <p:attrName>ppt_y</p:attrName>
                                            </p:attrNameLst>
                                          </p:cBhvr>
                                          <p:tavLst>
                                            <p:tav tm="0">
                                              <p:val>
                                                <p:strVal val="#ppt_y"/>
                                              </p:val>
                                            </p:tav>
                                            <p:tav tm="100000">
                                              <p:val>
                                                <p:strVal val="#ppt_y"/>
                                              </p:val>
                                            </p:tav>
                                          </p:tavLst>
                                        </p:anim>
                                      </p:childTnLst>
                                    </p:cTn>
                                  </p:par>
                                </p:childTnLst>
                              </p:cTn>
                            </p:par>
                            <p:par>
                              <p:cTn id="62" fill="hold">
                                <p:stCondLst>
                                  <p:cond delay="3200"/>
                                </p:stCondLst>
                                <p:childTnLst>
                                  <p:par>
                                    <p:cTn id="63" presetID="22" presetClass="entr" presetSubtype="4" fill="hold" nodeType="afterEffect">
                                      <p:stCondLst>
                                        <p:cond delay="0"/>
                                      </p:stCondLst>
                                      <p:childTnLst>
                                        <p:set>
                                          <p:cBhvr>
                                            <p:cTn id="64" dur="1" fill="hold">
                                              <p:stCondLst>
                                                <p:cond delay="0"/>
                                              </p:stCondLst>
                                            </p:cTn>
                                            <p:tgtEl>
                                              <p:spTgt spid="74"/>
                                            </p:tgtEl>
                                            <p:attrNameLst>
                                              <p:attrName>style.visibility</p:attrName>
                                            </p:attrNameLst>
                                          </p:cBhvr>
                                          <p:to>
                                            <p:strVal val="visible"/>
                                          </p:to>
                                        </p:set>
                                        <p:animEffect transition="in" filter="wipe(down)">
                                          <p:cBhvr>
                                            <p:cTn id="65" dur="500"/>
                                            <p:tgtEl>
                                              <p:spTgt spid="74"/>
                                            </p:tgtEl>
                                          </p:cBhvr>
                                        </p:animEffect>
                                      </p:childTnLst>
                                    </p:cTn>
                                  </p:par>
                                  <p:par>
                                    <p:cTn id="66" presetID="22" presetClass="entr" presetSubtype="4" fill="hold" nodeType="withEffect">
                                      <p:stCondLst>
                                        <p:cond delay="0"/>
                                      </p:stCondLst>
                                      <p:childTnLst>
                                        <p:set>
                                          <p:cBhvr>
                                            <p:cTn id="67" dur="1" fill="hold">
                                              <p:stCondLst>
                                                <p:cond delay="0"/>
                                              </p:stCondLst>
                                            </p:cTn>
                                            <p:tgtEl>
                                              <p:spTgt spid="80"/>
                                            </p:tgtEl>
                                            <p:attrNameLst>
                                              <p:attrName>style.visibility</p:attrName>
                                            </p:attrNameLst>
                                          </p:cBhvr>
                                          <p:to>
                                            <p:strVal val="visible"/>
                                          </p:to>
                                        </p:set>
                                        <p:animEffect transition="in" filter="wipe(down)">
                                          <p:cBhvr>
                                            <p:cTn id="68" dur="500"/>
                                            <p:tgtEl>
                                              <p:spTgt spid="80"/>
                                            </p:tgtEl>
                                          </p:cBhvr>
                                        </p:animEffect>
                                      </p:childTnLst>
                                    </p:cTn>
                                  </p:par>
                                  <p:par>
                                    <p:cTn id="69" presetID="22" presetClass="entr" presetSubtype="1" fill="hold" nodeType="withEffect">
                                      <p:stCondLst>
                                        <p:cond delay="0"/>
                                      </p:stCondLst>
                                      <p:childTnLst>
                                        <p:set>
                                          <p:cBhvr>
                                            <p:cTn id="70" dur="1" fill="hold">
                                              <p:stCondLst>
                                                <p:cond delay="0"/>
                                              </p:stCondLst>
                                            </p:cTn>
                                            <p:tgtEl>
                                              <p:spTgt spid="77"/>
                                            </p:tgtEl>
                                            <p:attrNameLst>
                                              <p:attrName>style.visibility</p:attrName>
                                            </p:attrNameLst>
                                          </p:cBhvr>
                                          <p:to>
                                            <p:strVal val="visible"/>
                                          </p:to>
                                        </p:set>
                                        <p:animEffect transition="in" filter="wipe(up)">
                                          <p:cBhvr>
                                            <p:cTn id="71" dur="500"/>
                                            <p:tgtEl>
                                              <p:spTgt spid="77"/>
                                            </p:tgtEl>
                                          </p:cBhvr>
                                        </p:animEffect>
                                      </p:childTnLst>
                                    </p:cTn>
                                  </p:par>
                                  <p:par>
                                    <p:cTn id="72" presetID="22" presetClass="entr" presetSubtype="1" fill="hold" nodeType="withEffect">
                                      <p:stCondLst>
                                        <p:cond delay="0"/>
                                      </p:stCondLst>
                                      <p:childTnLst>
                                        <p:set>
                                          <p:cBhvr>
                                            <p:cTn id="73" dur="1" fill="hold">
                                              <p:stCondLst>
                                                <p:cond delay="0"/>
                                              </p:stCondLst>
                                            </p:cTn>
                                            <p:tgtEl>
                                              <p:spTgt spid="71"/>
                                            </p:tgtEl>
                                            <p:attrNameLst>
                                              <p:attrName>style.visibility</p:attrName>
                                            </p:attrNameLst>
                                          </p:cBhvr>
                                          <p:to>
                                            <p:strVal val="visible"/>
                                          </p:to>
                                        </p:set>
                                        <p:animEffect transition="in" filter="wipe(up)">
                                          <p:cBhvr>
                                            <p:cTn id="74" dur="500"/>
                                            <p:tgtEl>
                                              <p:spTgt spid="71"/>
                                            </p:tgtEl>
                                          </p:cBhvr>
                                        </p:animEffect>
                                      </p:childTnLst>
                                    </p:cTn>
                                  </p:par>
                                  <p:par>
                                    <p:cTn id="75" presetID="22" presetClass="entr" presetSubtype="1" fill="hold" nodeType="withEffect">
                                      <p:stCondLst>
                                        <p:cond delay="0"/>
                                      </p:stCondLst>
                                      <p:childTnLst>
                                        <p:set>
                                          <p:cBhvr>
                                            <p:cTn id="76" dur="1" fill="hold">
                                              <p:stCondLst>
                                                <p:cond delay="0"/>
                                              </p:stCondLst>
                                            </p:cTn>
                                            <p:tgtEl>
                                              <p:spTgt spid="38"/>
                                            </p:tgtEl>
                                            <p:attrNameLst>
                                              <p:attrName>style.visibility</p:attrName>
                                            </p:attrNameLst>
                                          </p:cBhvr>
                                          <p:to>
                                            <p:strVal val="visible"/>
                                          </p:to>
                                        </p:set>
                                        <p:animEffect transition="in" filter="wipe(up)">
                                          <p:cBhvr>
                                            <p:cTn id="77" dur="500"/>
                                            <p:tgtEl>
                                              <p:spTgt spid="38"/>
                                            </p:tgtEl>
                                          </p:cBhvr>
                                        </p:animEffect>
                                      </p:childTnLst>
                                    </p:cTn>
                                  </p:par>
                                </p:childTnLst>
                              </p:cTn>
                            </p:par>
                            <p:par>
                              <p:cTn id="78" fill="hold">
                                <p:stCondLst>
                                  <p:cond delay="3700"/>
                                </p:stCondLst>
                                <p:childTnLst>
                                  <p:par>
                                    <p:cTn id="79" presetID="22" presetClass="entr" presetSubtype="8" fill="hold" grpId="0" nodeType="afterEffect">
                                      <p:stCondLst>
                                        <p:cond delay="0"/>
                                      </p:stCondLst>
                                      <p:childTnLst>
                                        <p:set>
                                          <p:cBhvr>
                                            <p:cTn id="80" dur="1" fill="hold">
                                              <p:stCondLst>
                                                <p:cond delay="0"/>
                                              </p:stCondLst>
                                            </p:cTn>
                                            <p:tgtEl>
                                              <p:spTgt spid="75"/>
                                            </p:tgtEl>
                                            <p:attrNameLst>
                                              <p:attrName>style.visibility</p:attrName>
                                            </p:attrNameLst>
                                          </p:cBhvr>
                                          <p:to>
                                            <p:strVal val="visible"/>
                                          </p:to>
                                        </p:set>
                                        <p:animEffect transition="in" filter="wipe(left)">
                                          <p:cBhvr>
                                            <p:cTn id="81" dur="500"/>
                                            <p:tgtEl>
                                              <p:spTgt spid="75"/>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81"/>
                                            </p:tgtEl>
                                            <p:attrNameLst>
                                              <p:attrName>style.visibility</p:attrName>
                                            </p:attrNameLst>
                                          </p:cBhvr>
                                          <p:to>
                                            <p:strVal val="visible"/>
                                          </p:to>
                                        </p:set>
                                        <p:animEffect transition="in" filter="wipe(left)">
                                          <p:cBhvr>
                                            <p:cTn id="84" dur="500"/>
                                            <p:tgtEl>
                                              <p:spTgt spid="81"/>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78"/>
                                            </p:tgtEl>
                                            <p:attrNameLst>
                                              <p:attrName>style.visibility</p:attrName>
                                            </p:attrNameLst>
                                          </p:cBhvr>
                                          <p:to>
                                            <p:strVal val="visible"/>
                                          </p:to>
                                        </p:set>
                                        <p:animEffect transition="in" filter="wipe(left)">
                                          <p:cBhvr>
                                            <p:cTn id="87" dur="500"/>
                                            <p:tgtEl>
                                              <p:spTgt spid="78"/>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72"/>
                                            </p:tgtEl>
                                            <p:attrNameLst>
                                              <p:attrName>style.visibility</p:attrName>
                                            </p:attrNameLst>
                                          </p:cBhvr>
                                          <p:to>
                                            <p:strVal val="visible"/>
                                          </p:to>
                                        </p:set>
                                        <p:animEffect transition="in" filter="wipe(left)">
                                          <p:cBhvr>
                                            <p:cTn id="90" dur="500"/>
                                            <p:tgtEl>
                                              <p:spTgt spid="72"/>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39"/>
                                            </p:tgtEl>
                                            <p:attrNameLst>
                                              <p:attrName>style.visibility</p:attrName>
                                            </p:attrNameLst>
                                          </p:cBhvr>
                                          <p:to>
                                            <p:strVal val="visible"/>
                                          </p:to>
                                        </p:set>
                                        <p:animEffect transition="in" filter="wipe(left)">
                                          <p:cBhvr>
                                            <p:cTn id="9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5" grpId="0" animBg="1"/>
          <p:bldP spid="36" grpId="0" animBg="1"/>
          <p:bldP spid="37" grpId="0" animBg="1"/>
          <p:bldP spid="64" grpId="0" animBg="1"/>
          <p:bldP spid="65" grpId="0" animBg="1"/>
          <p:bldP spid="66" grpId="0"/>
          <p:bldP spid="67" grpId="0"/>
          <p:bldP spid="68" grpId="0"/>
          <p:bldP spid="69" grpId="0"/>
          <p:bldP spid="72" grpId="0"/>
          <p:bldP spid="75" grpId="0"/>
          <p:bldP spid="78" grpId="0"/>
          <p:bldP spid="81" grpId="0"/>
          <p:bldP spid="39"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1"/>
                                            </p:tgtEl>
                                            <p:attrNameLst>
                                              <p:attrName>ppt_y</p:attrName>
                                            </p:attrNameLst>
                                          </p:cBhvr>
                                          <p:tavLst>
                                            <p:tav tm="0">
                                              <p:val>
                                                <p:strVal val="#ppt_y"/>
                                              </p:val>
                                            </p:tav>
                                            <p:tav tm="100000">
                                              <p:val>
                                                <p:strVal val="#ppt_y"/>
                                              </p:val>
                                            </p:tav>
                                          </p:tavLst>
                                        </p:anim>
                                        <p:anim calcmode="lin" valueType="num">
                                          <p:cBhvr>
                                            <p:cTn id="9"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1"/>
                                            </p:tgtEl>
                                          </p:cBhvr>
                                        </p:animEffect>
                                      </p:childTnLst>
                                    </p:cTn>
                                  </p:par>
                                </p:childTnLst>
                              </p:cTn>
                            </p:par>
                            <p:par>
                              <p:cTn id="12" fill="hold">
                                <p:stCondLst>
                                  <p:cond delay="450"/>
                                </p:stCondLst>
                                <p:childTnLst>
                                  <p:par>
                                    <p:cTn id="13" presetID="2" presetClass="entr" presetSubtype="8"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500" fill="hold"/>
                                            <p:tgtEl>
                                              <p:spTgt spid="35"/>
                                            </p:tgtEl>
                                            <p:attrNameLst>
                                              <p:attrName>ppt_x</p:attrName>
                                            </p:attrNameLst>
                                          </p:cBhvr>
                                          <p:tavLst>
                                            <p:tav tm="0">
                                              <p:val>
                                                <p:strVal val="0-#ppt_w/2"/>
                                              </p:val>
                                            </p:tav>
                                            <p:tav tm="100000">
                                              <p:val>
                                                <p:strVal val="#ppt_x"/>
                                              </p:val>
                                            </p:tav>
                                          </p:tavLst>
                                        </p:anim>
                                        <p:anim calcmode="lin" valueType="num">
                                          <p:cBhvr additive="base">
                                            <p:cTn id="16" dur="500" fill="hold"/>
                                            <p:tgtEl>
                                              <p:spTgt spid="35"/>
                                            </p:tgtEl>
                                            <p:attrNameLst>
                                              <p:attrName>ppt_y</p:attrName>
                                            </p:attrNameLst>
                                          </p:cBhvr>
                                          <p:tavLst>
                                            <p:tav tm="0">
                                              <p:val>
                                                <p:strVal val="#ppt_y"/>
                                              </p:val>
                                            </p:tav>
                                            <p:tav tm="100000">
                                              <p:val>
                                                <p:strVal val="#ppt_y"/>
                                              </p:val>
                                            </p:tav>
                                          </p:tavLst>
                                        </p:anim>
                                      </p:childTnLst>
                                    </p:cTn>
                                  </p:par>
                                </p:childTnLst>
                              </p:cTn>
                            </p:par>
                            <p:par>
                              <p:cTn id="17" fill="hold">
                                <p:stCondLst>
                                  <p:cond delay="950"/>
                                </p:stCondLst>
                                <p:childTnLst>
                                  <p:par>
                                    <p:cTn id="18" presetID="2" presetClass="entr" presetSubtype="8" fill="hold" grpId="0" nodeType="afterEffect">
                                      <p:stCondLst>
                                        <p:cond delay="0"/>
                                      </p:stCondLst>
                                      <p:childTnLst>
                                        <p:set>
                                          <p:cBhvr>
                                            <p:cTn id="19" dur="1" fill="hold">
                                              <p:stCondLst>
                                                <p:cond delay="0"/>
                                              </p:stCondLst>
                                            </p:cTn>
                                            <p:tgtEl>
                                              <p:spTgt spid="64"/>
                                            </p:tgtEl>
                                            <p:attrNameLst>
                                              <p:attrName>style.visibility</p:attrName>
                                            </p:attrNameLst>
                                          </p:cBhvr>
                                          <p:to>
                                            <p:strVal val="visible"/>
                                          </p:to>
                                        </p:set>
                                        <p:anim calcmode="lin" valueType="num">
                                          <p:cBhvr additive="base">
                                            <p:cTn id="20" dur="250" fill="hold"/>
                                            <p:tgtEl>
                                              <p:spTgt spid="64"/>
                                            </p:tgtEl>
                                            <p:attrNameLst>
                                              <p:attrName>ppt_x</p:attrName>
                                            </p:attrNameLst>
                                          </p:cBhvr>
                                          <p:tavLst>
                                            <p:tav tm="0">
                                              <p:val>
                                                <p:strVal val="0-#ppt_w/2"/>
                                              </p:val>
                                            </p:tav>
                                            <p:tav tm="100000">
                                              <p:val>
                                                <p:strVal val="#ppt_x"/>
                                              </p:val>
                                            </p:tav>
                                          </p:tavLst>
                                        </p:anim>
                                        <p:anim calcmode="lin" valueType="num">
                                          <p:cBhvr additive="base">
                                            <p:cTn id="21" dur="250" fill="hold"/>
                                            <p:tgtEl>
                                              <p:spTgt spid="64"/>
                                            </p:tgtEl>
                                            <p:attrNameLst>
                                              <p:attrName>ppt_y</p:attrName>
                                            </p:attrNameLst>
                                          </p:cBhvr>
                                          <p:tavLst>
                                            <p:tav tm="0">
                                              <p:val>
                                                <p:strVal val="#ppt_y"/>
                                              </p:val>
                                            </p:tav>
                                            <p:tav tm="100000">
                                              <p:val>
                                                <p:strVal val="#ppt_y"/>
                                              </p:val>
                                            </p:tav>
                                          </p:tavLst>
                                        </p:anim>
                                      </p:childTnLst>
                                    </p:cTn>
                                  </p:par>
                                </p:childTnLst>
                              </p:cTn>
                            </p:par>
                            <p:par>
                              <p:cTn id="22" fill="hold">
                                <p:stCondLst>
                                  <p:cond delay="1200"/>
                                </p:stCondLst>
                                <p:childTnLst>
                                  <p:par>
                                    <p:cTn id="23" presetID="2" presetClass="entr" presetSubtype="8" fill="hold" grpId="0"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additive="base">
                                            <p:cTn id="25" dur="250" fill="hold"/>
                                            <p:tgtEl>
                                              <p:spTgt spid="37"/>
                                            </p:tgtEl>
                                            <p:attrNameLst>
                                              <p:attrName>ppt_x</p:attrName>
                                            </p:attrNameLst>
                                          </p:cBhvr>
                                          <p:tavLst>
                                            <p:tav tm="0">
                                              <p:val>
                                                <p:strVal val="0-#ppt_w/2"/>
                                              </p:val>
                                            </p:tav>
                                            <p:tav tm="100000">
                                              <p:val>
                                                <p:strVal val="#ppt_x"/>
                                              </p:val>
                                            </p:tav>
                                          </p:tavLst>
                                        </p:anim>
                                        <p:anim calcmode="lin" valueType="num">
                                          <p:cBhvr additive="base">
                                            <p:cTn id="26" dur="250" fill="hold"/>
                                            <p:tgtEl>
                                              <p:spTgt spid="37"/>
                                            </p:tgtEl>
                                            <p:attrNameLst>
                                              <p:attrName>ppt_y</p:attrName>
                                            </p:attrNameLst>
                                          </p:cBhvr>
                                          <p:tavLst>
                                            <p:tav tm="0">
                                              <p:val>
                                                <p:strVal val="#ppt_y"/>
                                              </p:val>
                                            </p:tav>
                                            <p:tav tm="100000">
                                              <p:val>
                                                <p:strVal val="#ppt_y"/>
                                              </p:val>
                                            </p:tav>
                                          </p:tavLst>
                                        </p:anim>
                                      </p:childTnLst>
                                    </p:cTn>
                                  </p:par>
                                </p:childTnLst>
                              </p:cTn>
                            </p:par>
                            <p:par>
                              <p:cTn id="27" fill="hold">
                                <p:stCondLst>
                                  <p:cond delay="1450"/>
                                </p:stCondLst>
                                <p:childTnLst>
                                  <p:par>
                                    <p:cTn id="28" presetID="2" presetClass="entr" presetSubtype="8" fill="hold" grpId="0" nodeType="afterEffect">
                                      <p:stCondLst>
                                        <p:cond delay="0"/>
                                      </p:stCondLst>
                                      <p:childTnLst>
                                        <p:set>
                                          <p:cBhvr>
                                            <p:cTn id="29" dur="1" fill="hold">
                                              <p:stCondLst>
                                                <p:cond delay="0"/>
                                              </p:stCondLst>
                                            </p:cTn>
                                            <p:tgtEl>
                                              <p:spTgt spid="36"/>
                                            </p:tgtEl>
                                            <p:attrNameLst>
                                              <p:attrName>style.visibility</p:attrName>
                                            </p:attrNameLst>
                                          </p:cBhvr>
                                          <p:to>
                                            <p:strVal val="visible"/>
                                          </p:to>
                                        </p:set>
                                        <p:anim calcmode="lin" valueType="num">
                                          <p:cBhvr additive="base">
                                            <p:cTn id="30" dur="250" fill="hold"/>
                                            <p:tgtEl>
                                              <p:spTgt spid="36"/>
                                            </p:tgtEl>
                                            <p:attrNameLst>
                                              <p:attrName>ppt_x</p:attrName>
                                            </p:attrNameLst>
                                          </p:cBhvr>
                                          <p:tavLst>
                                            <p:tav tm="0">
                                              <p:val>
                                                <p:strVal val="0-#ppt_w/2"/>
                                              </p:val>
                                            </p:tav>
                                            <p:tav tm="100000">
                                              <p:val>
                                                <p:strVal val="#ppt_x"/>
                                              </p:val>
                                            </p:tav>
                                          </p:tavLst>
                                        </p:anim>
                                        <p:anim calcmode="lin" valueType="num">
                                          <p:cBhvr additive="base">
                                            <p:cTn id="31" dur="250" fill="hold"/>
                                            <p:tgtEl>
                                              <p:spTgt spid="36"/>
                                            </p:tgtEl>
                                            <p:attrNameLst>
                                              <p:attrName>ppt_y</p:attrName>
                                            </p:attrNameLst>
                                          </p:cBhvr>
                                          <p:tavLst>
                                            <p:tav tm="0">
                                              <p:val>
                                                <p:strVal val="#ppt_y"/>
                                              </p:val>
                                            </p:tav>
                                            <p:tav tm="100000">
                                              <p:val>
                                                <p:strVal val="#ppt_y"/>
                                              </p:val>
                                            </p:tav>
                                          </p:tavLst>
                                        </p:anim>
                                      </p:childTnLst>
                                    </p:cTn>
                                  </p:par>
                                </p:childTnLst>
                              </p:cTn>
                            </p:par>
                            <p:par>
                              <p:cTn id="32" fill="hold">
                                <p:stCondLst>
                                  <p:cond delay="1700"/>
                                </p:stCondLst>
                                <p:childTnLst>
                                  <p:par>
                                    <p:cTn id="33" presetID="2" presetClass="entr" presetSubtype="8" fill="hold" grpId="0" nodeType="afterEffect">
                                      <p:stCondLst>
                                        <p:cond delay="0"/>
                                      </p:stCondLst>
                                      <p:childTnLst>
                                        <p:set>
                                          <p:cBhvr>
                                            <p:cTn id="34" dur="1" fill="hold">
                                              <p:stCondLst>
                                                <p:cond delay="0"/>
                                              </p:stCondLst>
                                            </p:cTn>
                                            <p:tgtEl>
                                              <p:spTgt spid="65"/>
                                            </p:tgtEl>
                                            <p:attrNameLst>
                                              <p:attrName>style.visibility</p:attrName>
                                            </p:attrNameLst>
                                          </p:cBhvr>
                                          <p:to>
                                            <p:strVal val="visible"/>
                                          </p:to>
                                        </p:set>
                                        <p:anim calcmode="lin" valueType="num">
                                          <p:cBhvr additive="base">
                                            <p:cTn id="35" dur="250" fill="hold"/>
                                            <p:tgtEl>
                                              <p:spTgt spid="65"/>
                                            </p:tgtEl>
                                            <p:attrNameLst>
                                              <p:attrName>ppt_x</p:attrName>
                                            </p:attrNameLst>
                                          </p:cBhvr>
                                          <p:tavLst>
                                            <p:tav tm="0">
                                              <p:val>
                                                <p:strVal val="0-#ppt_w/2"/>
                                              </p:val>
                                            </p:tav>
                                            <p:tav tm="100000">
                                              <p:val>
                                                <p:strVal val="#ppt_x"/>
                                              </p:val>
                                            </p:tav>
                                          </p:tavLst>
                                        </p:anim>
                                        <p:anim calcmode="lin" valueType="num">
                                          <p:cBhvr additive="base">
                                            <p:cTn id="36" dur="250" fill="hold"/>
                                            <p:tgtEl>
                                              <p:spTgt spid="65"/>
                                            </p:tgtEl>
                                            <p:attrNameLst>
                                              <p:attrName>ppt_y</p:attrName>
                                            </p:attrNameLst>
                                          </p:cBhvr>
                                          <p:tavLst>
                                            <p:tav tm="0">
                                              <p:val>
                                                <p:strVal val="#ppt_y"/>
                                              </p:val>
                                            </p:tav>
                                            <p:tav tm="100000">
                                              <p:val>
                                                <p:strVal val="#ppt_y"/>
                                              </p:val>
                                            </p:tav>
                                          </p:tavLst>
                                        </p:anim>
                                      </p:childTnLst>
                                    </p:cTn>
                                  </p:par>
                                </p:childTnLst>
                              </p:cTn>
                            </p:par>
                            <p:par>
                              <p:cTn id="37" fill="hold">
                                <p:stCondLst>
                                  <p:cond delay="1950"/>
                                </p:stCondLst>
                                <p:childTnLst>
                                  <p:par>
                                    <p:cTn id="38" presetID="2" presetClass="entr" presetSubtype="8" fill="hold" grpId="0" nodeType="afterEffect">
                                      <p:stCondLst>
                                        <p:cond delay="0"/>
                                      </p:stCondLst>
                                      <p:childTnLst>
                                        <p:set>
                                          <p:cBhvr>
                                            <p:cTn id="39" dur="1" fill="hold">
                                              <p:stCondLst>
                                                <p:cond delay="0"/>
                                              </p:stCondLst>
                                            </p:cTn>
                                            <p:tgtEl>
                                              <p:spTgt spid="66"/>
                                            </p:tgtEl>
                                            <p:attrNameLst>
                                              <p:attrName>style.visibility</p:attrName>
                                            </p:attrNameLst>
                                          </p:cBhvr>
                                          <p:to>
                                            <p:strVal val="visible"/>
                                          </p:to>
                                        </p:set>
                                        <p:anim calcmode="lin" valueType="num">
                                          <p:cBhvr additive="base">
                                            <p:cTn id="40" dur="250" fill="hold"/>
                                            <p:tgtEl>
                                              <p:spTgt spid="66"/>
                                            </p:tgtEl>
                                            <p:attrNameLst>
                                              <p:attrName>ppt_x</p:attrName>
                                            </p:attrNameLst>
                                          </p:cBhvr>
                                          <p:tavLst>
                                            <p:tav tm="0">
                                              <p:val>
                                                <p:strVal val="0-#ppt_w/2"/>
                                              </p:val>
                                            </p:tav>
                                            <p:tav tm="100000">
                                              <p:val>
                                                <p:strVal val="#ppt_x"/>
                                              </p:val>
                                            </p:tav>
                                          </p:tavLst>
                                        </p:anim>
                                        <p:anim calcmode="lin" valueType="num">
                                          <p:cBhvr additive="base">
                                            <p:cTn id="41" dur="250" fill="hold"/>
                                            <p:tgtEl>
                                              <p:spTgt spid="66"/>
                                            </p:tgtEl>
                                            <p:attrNameLst>
                                              <p:attrName>ppt_y</p:attrName>
                                            </p:attrNameLst>
                                          </p:cBhvr>
                                          <p:tavLst>
                                            <p:tav tm="0">
                                              <p:val>
                                                <p:strVal val="#ppt_y"/>
                                              </p:val>
                                            </p:tav>
                                            <p:tav tm="100000">
                                              <p:val>
                                                <p:strVal val="#ppt_y"/>
                                              </p:val>
                                            </p:tav>
                                          </p:tavLst>
                                        </p:anim>
                                      </p:childTnLst>
                                    </p:cTn>
                                  </p:par>
                                </p:childTnLst>
                              </p:cTn>
                            </p:par>
                            <p:par>
                              <p:cTn id="42" fill="hold">
                                <p:stCondLst>
                                  <p:cond delay="2200"/>
                                </p:stCondLst>
                                <p:childTnLst>
                                  <p:par>
                                    <p:cTn id="43" presetID="2" presetClass="entr" presetSubtype="8" fill="hold" grpId="0" nodeType="afterEffect">
                                      <p:stCondLst>
                                        <p:cond delay="0"/>
                                      </p:stCondLst>
                                      <p:childTnLst>
                                        <p:set>
                                          <p:cBhvr>
                                            <p:cTn id="44" dur="1" fill="hold">
                                              <p:stCondLst>
                                                <p:cond delay="0"/>
                                              </p:stCondLst>
                                            </p:cTn>
                                            <p:tgtEl>
                                              <p:spTgt spid="67"/>
                                            </p:tgtEl>
                                            <p:attrNameLst>
                                              <p:attrName>style.visibility</p:attrName>
                                            </p:attrNameLst>
                                          </p:cBhvr>
                                          <p:to>
                                            <p:strVal val="visible"/>
                                          </p:to>
                                        </p:set>
                                        <p:anim calcmode="lin" valueType="num">
                                          <p:cBhvr additive="base">
                                            <p:cTn id="45" dur="250" fill="hold"/>
                                            <p:tgtEl>
                                              <p:spTgt spid="67"/>
                                            </p:tgtEl>
                                            <p:attrNameLst>
                                              <p:attrName>ppt_x</p:attrName>
                                            </p:attrNameLst>
                                          </p:cBhvr>
                                          <p:tavLst>
                                            <p:tav tm="0">
                                              <p:val>
                                                <p:strVal val="0-#ppt_w/2"/>
                                              </p:val>
                                            </p:tav>
                                            <p:tav tm="100000">
                                              <p:val>
                                                <p:strVal val="#ppt_x"/>
                                              </p:val>
                                            </p:tav>
                                          </p:tavLst>
                                        </p:anim>
                                        <p:anim calcmode="lin" valueType="num">
                                          <p:cBhvr additive="base">
                                            <p:cTn id="46" dur="250" fill="hold"/>
                                            <p:tgtEl>
                                              <p:spTgt spid="67"/>
                                            </p:tgtEl>
                                            <p:attrNameLst>
                                              <p:attrName>ppt_y</p:attrName>
                                            </p:attrNameLst>
                                          </p:cBhvr>
                                          <p:tavLst>
                                            <p:tav tm="0">
                                              <p:val>
                                                <p:strVal val="#ppt_y"/>
                                              </p:val>
                                            </p:tav>
                                            <p:tav tm="100000">
                                              <p:val>
                                                <p:strVal val="#ppt_y"/>
                                              </p:val>
                                            </p:tav>
                                          </p:tavLst>
                                        </p:anim>
                                      </p:childTnLst>
                                    </p:cTn>
                                  </p:par>
                                </p:childTnLst>
                              </p:cTn>
                            </p:par>
                            <p:par>
                              <p:cTn id="47" fill="hold">
                                <p:stCondLst>
                                  <p:cond delay="2450"/>
                                </p:stCondLst>
                                <p:childTnLst>
                                  <p:par>
                                    <p:cTn id="48" presetID="2" presetClass="entr" presetSubtype="8" fill="hold" grpId="0" nodeType="afterEffect">
                                      <p:stCondLst>
                                        <p:cond delay="0"/>
                                      </p:stCondLst>
                                      <p:childTnLst>
                                        <p:set>
                                          <p:cBhvr>
                                            <p:cTn id="49" dur="1" fill="hold">
                                              <p:stCondLst>
                                                <p:cond delay="0"/>
                                              </p:stCondLst>
                                            </p:cTn>
                                            <p:tgtEl>
                                              <p:spTgt spid="68"/>
                                            </p:tgtEl>
                                            <p:attrNameLst>
                                              <p:attrName>style.visibility</p:attrName>
                                            </p:attrNameLst>
                                          </p:cBhvr>
                                          <p:to>
                                            <p:strVal val="visible"/>
                                          </p:to>
                                        </p:set>
                                        <p:anim calcmode="lin" valueType="num">
                                          <p:cBhvr additive="base">
                                            <p:cTn id="50" dur="250" fill="hold"/>
                                            <p:tgtEl>
                                              <p:spTgt spid="68"/>
                                            </p:tgtEl>
                                            <p:attrNameLst>
                                              <p:attrName>ppt_x</p:attrName>
                                            </p:attrNameLst>
                                          </p:cBhvr>
                                          <p:tavLst>
                                            <p:tav tm="0">
                                              <p:val>
                                                <p:strVal val="0-#ppt_w/2"/>
                                              </p:val>
                                            </p:tav>
                                            <p:tav tm="100000">
                                              <p:val>
                                                <p:strVal val="#ppt_x"/>
                                              </p:val>
                                            </p:tav>
                                          </p:tavLst>
                                        </p:anim>
                                        <p:anim calcmode="lin" valueType="num">
                                          <p:cBhvr additive="base">
                                            <p:cTn id="51" dur="250" fill="hold"/>
                                            <p:tgtEl>
                                              <p:spTgt spid="68"/>
                                            </p:tgtEl>
                                            <p:attrNameLst>
                                              <p:attrName>ppt_y</p:attrName>
                                            </p:attrNameLst>
                                          </p:cBhvr>
                                          <p:tavLst>
                                            <p:tav tm="0">
                                              <p:val>
                                                <p:strVal val="#ppt_y"/>
                                              </p:val>
                                            </p:tav>
                                            <p:tav tm="100000">
                                              <p:val>
                                                <p:strVal val="#ppt_y"/>
                                              </p:val>
                                            </p:tav>
                                          </p:tavLst>
                                        </p:anim>
                                      </p:childTnLst>
                                    </p:cTn>
                                  </p:par>
                                </p:childTnLst>
                              </p:cTn>
                            </p:par>
                            <p:par>
                              <p:cTn id="52" fill="hold">
                                <p:stCondLst>
                                  <p:cond delay="2700"/>
                                </p:stCondLst>
                                <p:childTnLst>
                                  <p:par>
                                    <p:cTn id="53" presetID="2" presetClass="entr" presetSubtype="8" fill="hold" grpId="0" nodeType="afterEffect">
                                      <p:stCondLst>
                                        <p:cond delay="0"/>
                                      </p:stCondLst>
                                      <p:childTnLst>
                                        <p:set>
                                          <p:cBhvr>
                                            <p:cTn id="54" dur="1" fill="hold">
                                              <p:stCondLst>
                                                <p:cond delay="0"/>
                                              </p:stCondLst>
                                            </p:cTn>
                                            <p:tgtEl>
                                              <p:spTgt spid="69"/>
                                            </p:tgtEl>
                                            <p:attrNameLst>
                                              <p:attrName>style.visibility</p:attrName>
                                            </p:attrNameLst>
                                          </p:cBhvr>
                                          <p:to>
                                            <p:strVal val="visible"/>
                                          </p:to>
                                        </p:set>
                                        <p:anim calcmode="lin" valueType="num">
                                          <p:cBhvr additive="base">
                                            <p:cTn id="55" dur="250" fill="hold"/>
                                            <p:tgtEl>
                                              <p:spTgt spid="69"/>
                                            </p:tgtEl>
                                            <p:attrNameLst>
                                              <p:attrName>ppt_x</p:attrName>
                                            </p:attrNameLst>
                                          </p:cBhvr>
                                          <p:tavLst>
                                            <p:tav tm="0">
                                              <p:val>
                                                <p:strVal val="0-#ppt_w/2"/>
                                              </p:val>
                                            </p:tav>
                                            <p:tav tm="100000">
                                              <p:val>
                                                <p:strVal val="#ppt_x"/>
                                              </p:val>
                                            </p:tav>
                                          </p:tavLst>
                                        </p:anim>
                                        <p:anim calcmode="lin" valueType="num">
                                          <p:cBhvr additive="base">
                                            <p:cTn id="56" dur="250" fill="hold"/>
                                            <p:tgtEl>
                                              <p:spTgt spid="69"/>
                                            </p:tgtEl>
                                            <p:attrNameLst>
                                              <p:attrName>ppt_y</p:attrName>
                                            </p:attrNameLst>
                                          </p:cBhvr>
                                          <p:tavLst>
                                            <p:tav tm="0">
                                              <p:val>
                                                <p:strVal val="#ppt_y"/>
                                              </p:val>
                                            </p:tav>
                                            <p:tav tm="100000">
                                              <p:val>
                                                <p:strVal val="#ppt_y"/>
                                              </p:val>
                                            </p:tav>
                                          </p:tavLst>
                                        </p:anim>
                                      </p:childTnLst>
                                    </p:cTn>
                                  </p:par>
                                </p:childTnLst>
                              </p:cTn>
                            </p:par>
                            <p:par>
                              <p:cTn id="57" fill="hold">
                                <p:stCondLst>
                                  <p:cond delay="2950"/>
                                </p:stCondLst>
                                <p:childTnLst>
                                  <p:par>
                                    <p:cTn id="58" presetID="2" presetClass="entr" presetSubtype="8" fill="hold" nodeType="afterEffect">
                                      <p:stCondLst>
                                        <p:cond delay="0"/>
                                      </p:stCondLst>
                                      <p:childTnLst>
                                        <p:set>
                                          <p:cBhvr>
                                            <p:cTn id="59" dur="1" fill="hold">
                                              <p:stCondLst>
                                                <p:cond delay="0"/>
                                              </p:stCondLst>
                                            </p:cTn>
                                            <p:tgtEl>
                                              <p:spTgt spid="29"/>
                                            </p:tgtEl>
                                            <p:attrNameLst>
                                              <p:attrName>style.visibility</p:attrName>
                                            </p:attrNameLst>
                                          </p:cBhvr>
                                          <p:to>
                                            <p:strVal val="visible"/>
                                          </p:to>
                                        </p:set>
                                        <p:anim calcmode="lin" valueType="num">
                                          <p:cBhvr additive="base">
                                            <p:cTn id="60" dur="250" fill="hold"/>
                                            <p:tgtEl>
                                              <p:spTgt spid="29"/>
                                            </p:tgtEl>
                                            <p:attrNameLst>
                                              <p:attrName>ppt_x</p:attrName>
                                            </p:attrNameLst>
                                          </p:cBhvr>
                                          <p:tavLst>
                                            <p:tav tm="0">
                                              <p:val>
                                                <p:strVal val="0-#ppt_w/2"/>
                                              </p:val>
                                            </p:tav>
                                            <p:tav tm="100000">
                                              <p:val>
                                                <p:strVal val="#ppt_x"/>
                                              </p:val>
                                            </p:tav>
                                          </p:tavLst>
                                        </p:anim>
                                        <p:anim calcmode="lin" valueType="num">
                                          <p:cBhvr additive="base">
                                            <p:cTn id="61" dur="250" fill="hold"/>
                                            <p:tgtEl>
                                              <p:spTgt spid="29"/>
                                            </p:tgtEl>
                                            <p:attrNameLst>
                                              <p:attrName>ppt_y</p:attrName>
                                            </p:attrNameLst>
                                          </p:cBhvr>
                                          <p:tavLst>
                                            <p:tav tm="0">
                                              <p:val>
                                                <p:strVal val="#ppt_y"/>
                                              </p:val>
                                            </p:tav>
                                            <p:tav tm="100000">
                                              <p:val>
                                                <p:strVal val="#ppt_y"/>
                                              </p:val>
                                            </p:tav>
                                          </p:tavLst>
                                        </p:anim>
                                      </p:childTnLst>
                                    </p:cTn>
                                  </p:par>
                                </p:childTnLst>
                              </p:cTn>
                            </p:par>
                            <p:par>
                              <p:cTn id="62" fill="hold">
                                <p:stCondLst>
                                  <p:cond delay="3200"/>
                                </p:stCondLst>
                                <p:childTnLst>
                                  <p:par>
                                    <p:cTn id="63" presetID="22" presetClass="entr" presetSubtype="4" fill="hold" nodeType="afterEffect">
                                      <p:stCondLst>
                                        <p:cond delay="0"/>
                                      </p:stCondLst>
                                      <p:childTnLst>
                                        <p:set>
                                          <p:cBhvr>
                                            <p:cTn id="64" dur="1" fill="hold">
                                              <p:stCondLst>
                                                <p:cond delay="0"/>
                                              </p:stCondLst>
                                            </p:cTn>
                                            <p:tgtEl>
                                              <p:spTgt spid="74"/>
                                            </p:tgtEl>
                                            <p:attrNameLst>
                                              <p:attrName>style.visibility</p:attrName>
                                            </p:attrNameLst>
                                          </p:cBhvr>
                                          <p:to>
                                            <p:strVal val="visible"/>
                                          </p:to>
                                        </p:set>
                                        <p:animEffect transition="in" filter="wipe(down)">
                                          <p:cBhvr>
                                            <p:cTn id="65" dur="500"/>
                                            <p:tgtEl>
                                              <p:spTgt spid="74"/>
                                            </p:tgtEl>
                                          </p:cBhvr>
                                        </p:animEffect>
                                      </p:childTnLst>
                                    </p:cTn>
                                  </p:par>
                                  <p:par>
                                    <p:cTn id="66" presetID="22" presetClass="entr" presetSubtype="4" fill="hold" nodeType="withEffect">
                                      <p:stCondLst>
                                        <p:cond delay="0"/>
                                      </p:stCondLst>
                                      <p:childTnLst>
                                        <p:set>
                                          <p:cBhvr>
                                            <p:cTn id="67" dur="1" fill="hold">
                                              <p:stCondLst>
                                                <p:cond delay="0"/>
                                              </p:stCondLst>
                                            </p:cTn>
                                            <p:tgtEl>
                                              <p:spTgt spid="80"/>
                                            </p:tgtEl>
                                            <p:attrNameLst>
                                              <p:attrName>style.visibility</p:attrName>
                                            </p:attrNameLst>
                                          </p:cBhvr>
                                          <p:to>
                                            <p:strVal val="visible"/>
                                          </p:to>
                                        </p:set>
                                        <p:animEffect transition="in" filter="wipe(down)">
                                          <p:cBhvr>
                                            <p:cTn id="68" dur="500"/>
                                            <p:tgtEl>
                                              <p:spTgt spid="80"/>
                                            </p:tgtEl>
                                          </p:cBhvr>
                                        </p:animEffect>
                                      </p:childTnLst>
                                    </p:cTn>
                                  </p:par>
                                  <p:par>
                                    <p:cTn id="69" presetID="22" presetClass="entr" presetSubtype="1" fill="hold" nodeType="withEffect">
                                      <p:stCondLst>
                                        <p:cond delay="0"/>
                                      </p:stCondLst>
                                      <p:childTnLst>
                                        <p:set>
                                          <p:cBhvr>
                                            <p:cTn id="70" dur="1" fill="hold">
                                              <p:stCondLst>
                                                <p:cond delay="0"/>
                                              </p:stCondLst>
                                            </p:cTn>
                                            <p:tgtEl>
                                              <p:spTgt spid="77"/>
                                            </p:tgtEl>
                                            <p:attrNameLst>
                                              <p:attrName>style.visibility</p:attrName>
                                            </p:attrNameLst>
                                          </p:cBhvr>
                                          <p:to>
                                            <p:strVal val="visible"/>
                                          </p:to>
                                        </p:set>
                                        <p:animEffect transition="in" filter="wipe(up)">
                                          <p:cBhvr>
                                            <p:cTn id="71" dur="500"/>
                                            <p:tgtEl>
                                              <p:spTgt spid="77"/>
                                            </p:tgtEl>
                                          </p:cBhvr>
                                        </p:animEffect>
                                      </p:childTnLst>
                                    </p:cTn>
                                  </p:par>
                                  <p:par>
                                    <p:cTn id="72" presetID="22" presetClass="entr" presetSubtype="1" fill="hold" nodeType="withEffect">
                                      <p:stCondLst>
                                        <p:cond delay="0"/>
                                      </p:stCondLst>
                                      <p:childTnLst>
                                        <p:set>
                                          <p:cBhvr>
                                            <p:cTn id="73" dur="1" fill="hold">
                                              <p:stCondLst>
                                                <p:cond delay="0"/>
                                              </p:stCondLst>
                                            </p:cTn>
                                            <p:tgtEl>
                                              <p:spTgt spid="71"/>
                                            </p:tgtEl>
                                            <p:attrNameLst>
                                              <p:attrName>style.visibility</p:attrName>
                                            </p:attrNameLst>
                                          </p:cBhvr>
                                          <p:to>
                                            <p:strVal val="visible"/>
                                          </p:to>
                                        </p:set>
                                        <p:animEffect transition="in" filter="wipe(up)">
                                          <p:cBhvr>
                                            <p:cTn id="74" dur="500"/>
                                            <p:tgtEl>
                                              <p:spTgt spid="71"/>
                                            </p:tgtEl>
                                          </p:cBhvr>
                                        </p:animEffect>
                                      </p:childTnLst>
                                    </p:cTn>
                                  </p:par>
                                  <p:par>
                                    <p:cTn id="75" presetID="22" presetClass="entr" presetSubtype="1" fill="hold" nodeType="withEffect">
                                      <p:stCondLst>
                                        <p:cond delay="0"/>
                                      </p:stCondLst>
                                      <p:childTnLst>
                                        <p:set>
                                          <p:cBhvr>
                                            <p:cTn id="76" dur="1" fill="hold">
                                              <p:stCondLst>
                                                <p:cond delay="0"/>
                                              </p:stCondLst>
                                            </p:cTn>
                                            <p:tgtEl>
                                              <p:spTgt spid="38"/>
                                            </p:tgtEl>
                                            <p:attrNameLst>
                                              <p:attrName>style.visibility</p:attrName>
                                            </p:attrNameLst>
                                          </p:cBhvr>
                                          <p:to>
                                            <p:strVal val="visible"/>
                                          </p:to>
                                        </p:set>
                                        <p:animEffect transition="in" filter="wipe(up)">
                                          <p:cBhvr>
                                            <p:cTn id="77" dur="500"/>
                                            <p:tgtEl>
                                              <p:spTgt spid="38"/>
                                            </p:tgtEl>
                                          </p:cBhvr>
                                        </p:animEffect>
                                      </p:childTnLst>
                                    </p:cTn>
                                  </p:par>
                                </p:childTnLst>
                              </p:cTn>
                            </p:par>
                            <p:par>
                              <p:cTn id="78" fill="hold">
                                <p:stCondLst>
                                  <p:cond delay="3700"/>
                                </p:stCondLst>
                                <p:childTnLst>
                                  <p:par>
                                    <p:cTn id="79" presetID="22" presetClass="entr" presetSubtype="8" fill="hold" grpId="0" nodeType="afterEffect">
                                      <p:stCondLst>
                                        <p:cond delay="0"/>
                                      </p:stCondLst>
                                      <p:childTnLst>
                                        <p:set>
                                          <p:cBhvr>
                                            <p:cTn id="80" dur="1" fill="hold">
                                              <p:stCondLst>
                                                <p:cond delay="0"/>
                                              </p:stCondLst>
                                            </p:cTn>
                                            <p:tgtEl>
                                              <p:spTgt spid="75"/>
                                            </p:tgtEl>
                                            <p:attrNameLst>
                                              <p:attrName>style.visibility</p:attrName>
                                            </p:attrNameLst>
                                          </p:cBhvr>
                                          <p:to>
                                            <p:strVal val="visible"/>
                                          </p:to>
                                        </p:set>
                                        <p:animEffect transition="in" filter="wipe(left)">
                                          <p:cBhvr>
                                            <p:cTn id="81" dur="500"/>
                                            <p:tgtEl>
                                              <p:spTgt spid="75"/>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81"/>
                                            </p:tgtEl>
                                            <p:attrNameLst>
                                              <p:attrName>style.visibility</p:attrName>
                                            </p:attrNameLst>
                                          </p:cBhvr>
                                          <p:to>
                                            <p:strVal val="visible"/>
                                          </p:to>
                                        </p:set>
                                        <p:animEffect transition="in" filter="wipe(left)">
                                          <p:cBhvr>
                                            <p:cTn id="84" dur="500"/>
                                            <p:tgtEl>
                                              <p:spTgt spid="81"/>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78"/>
                                            </p:tgtEl>
                                            <p:attrNameLst>
                                              <p:attrName>style.visibility</p:attrName>
                                            </p:attrNameLst>
                                          </p:cBhvr>
                                          <p:to>
                                            <p:strVal val="visible"/>
                                          </p:to>
                                        </p:set>
                                        <p:animEffect transition="in" filter="wipe(left)">
                                          <p:cBhvr>
                                            <p:cTn id="87" dur="500"/>
                                            <p:tgtEl>
                                              <p:spTgt spid="78"/>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72"/>
                                            </p:tgtEl>
                                            <p:attrNameLst>
                                              <p:attrName>style.visibility</p:attrName>
                                            </p:attrNameLst>
                                          </p:cBhvr>
                                          <p:to>
                                            <p:strVal val="visible"/>
                                          </p:to>
                                        </p:set>
                                        <p:animEffect transition="in" filter="wipe(left)">
                                          <p:cBhvr>
                                            <p:cTn id="90" dur="500"/>
                                            <p:tgtEl>
                                              <p:spTgt spid="72"/>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39"/>
                                            </p:tgtEl>
                                            <p:attrNameLst>
                                              <p:attrName>style.visibility</p:attrName>
                                            </p:attrNameLst>
                                          </p:cBhvr>
                                          <p:to>
                                            <p:strVal val="visible"/>
                                          </p:to>
                                        </p:set>
                                        <p:animEffect transition="in" filter="wipe(left)">
                                          <p:cBhvr>
                                            <p:cTn id="9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5" grpId="0" animBg="1"/>
          <p:bldP spid="36" grpId="0" animBg="1"/>
          <p:bldP spid="37" grpId="0" animBg="1"/>
          <p:bldP spid="64" grpId="0" animBg="1"/>
          <p:bldP spid="65" grpId="0" animBg="1"/>
          <p:bldP spid="66" grpId="0"/>
          <p:bldP spid="67" grpId="0"/>
          <p:bldP spid="68" grpId="0"/>
          <p:bldP spid="69" grpId="0"/>
          <p:bldP spid="72" grpId="0"/>
          <p:bldP spid="75" grpId="0"/>
          <p:bldP spid="78" grpId="0"/>
          <p:bldP spid="81" grpId="0"/>
          <p:bldP spid="39"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ext Box 55"/>
          <p:cNvSpPr txBox="1">
            <a:spLocks noChangeArrowheads="1"/>
          </p:cNvSpPr>
          <p:nvPr/>
        </p:nvSpPr>
        <p:spPr bwMode="auto">
          <a:xfrm>
            <a:off x="952843" y="139512"/>
            <a:ext cx="2621960" cy="52319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a:latin typeface="微软雅黑" panose="020B0503020204020204" pitchFamily="34" charset="-122"/>
                <a:ea typeface="微软雅黑" panose="020B0503020204020204" pitchFamily="34" charset="-122"/>
              </a:rPr>
              <a:t> </a:t>
            </a:r>
          </a:p>
        </p:txBody>
      </p:sp>
      <p:sp>
        <p:nvSpPr>
          <p:cNvPr id="45" name="TextBox 44"/>
          <p:cNvSpPr txBox="1"/>
          <p:nvPr/>
        </p:nvSpPr>
        <p:spPr>
          <a:xfrm>
            <a:off x="6813985" y="3466610"/>
            <a:ext cx="1662111" cy="705018"/>
          </a:xfrm>
          <a:prstGeom prst="rect">
            <a:avLst/>
          </a:prstGeom>
          <a:noFill/>
        </p:spPr>
        <p:txBody>
          <a:bodyPr wrap="square" lIns="80979" tIns="40490" rIns="80979" bIns="40490" rtlCol="0">
            <a:spAutoFit/>
          </a:bodyPr>
          <a:lstStyle/>
          <a:p>
            <a:pPr algn="r">
              <a:lnSpc>
                <a:spcPct val="150000"/>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sz="9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6" name="Freeform 11"/>
          <p:cNvSpPr>
            <a:spLocks/>
          </p:cNvSpPr>
          <p:nvPr/>
        </p:nvSpPr>
        <p:spPr bwMode="auto">
          <a:xfrm>
            <a:off x="4562654" y="1378591"/>
            <a:ext cx="1373897" cy="1372730"/>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AC0000"/>
          </a:solidFill>
          <a:ln>
            <a:noFill/>
          </a:ln>
        </p:spPr>
        <p:txBody>
          <a:bodyPr vert="horz" wrap="square" lIns="80979" tIns="40490" rIns="80979" bIns="40490" numCol="1" anchor="t" anchorCtr="0" compatLnSpc="1">
            <a:prstTxWarp prst="textNoShape">
              <a:avLst/>
            </a:prstTxWarp>
          </a:bodyPr>
          <a:lstStyle/>
          <a:p>
            <a:endParaRPr lang="id-ID" sz="1800">
              <a:latin typeface="微软雅黑" panose="020B0503020204020204" pitchFamily="34" charset="-122"/>
              <a:ea typeface="微软雅黑" panose="020B0503020204020204" pitchFamily="34" charset="-122"/>
            </a:endParaRPr>
          </a:p>
        </p:txBody>
      </p:sp>
      <p:sp>
        <p:nvSpPr>
          <p:cNvPr id="47" name="Freeform 12"/>
          <p:cNvSpPr>
            <a:spLocks/>
          </p:cNvSpPr>
          <p:nvPr/>
        </p:nvSpPr>
        <p:spPr bwMode="auto">
          <a:xfrm>
            <a:off x="4661685" y="1474718"/>
            <a:ext cx="1168256" cy="1168877"/>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chemeClr val="bg1">
                  <a:lumMod val="85000"/>
                </a:schemeClr>
              </a:gs>
              <a:gs pos="100000">
                <a:schemeClr val="bg1"/>
              </a:gs>
            </a:gsLst>
            <a:lin ang="0" scaled="0"/>
          </a:gradFill>
          <a:ln>
            <a:noFill/>
          </a:ln>
        </p:spPr>
        <p:txBody>
          <a:bodyPr vert="horz" wrap="square" lIns="80979" tIns="40490" rIns="80979" bIns="40490" numCol="1" anchor="t" anchorCtr="0" compatLnSpc="1">
            <a:prstTxWarp prst="textNoShape">
              <a:avLst/>
            </a:prstTxWarp>
          </a:bodyPr>
          <a:lstStyle/>
          <a:p>
            <a:endParaRPr lang="id-ID" sz="1800">
              <a:latin typeface="微软雅黑" panose="020B0503020204020204" pitchFamily="34" charset="-122"/>
              <a:ea typeface="微软雅黑" panose="020B0503020204020204" pitchFamily="34" charset="-122"/>
            </a:endParaRPr>
          </a:p>
        </p:txBody>
      </p:sp>
      <p:sp>
        <p:nvSpPr>
          <p:cNvPr id="48" name="Oval 13"/>
          <p:cNvSpPr>
            <a:spLocks noChangeArrowheads="1"/>
          </p:cNvSpPr>
          <p:nvPr/>
        </p:nvSpPr>
        <p:spPr bwMode="auto">
          <a:xfrm>
            <a:off x="4809735" y="1622641"/>
            <a:ext cx="872154" cy="871952"/>
          </a:xfrm>
          <a:prstGeom prst="ellipse">
            <a:avLst/>
          </a:prstGeom>
          <a:gradFill>
            <a:gsLst>
              <a:gs pos="0">
                <a:schemeClr val="bg1">
                  <a:lumMod val="85000"/>
                </a:schemeClr>
              </a:gs>
              <a:gs pos="100000">
                <a:schemeClr val="bg1"/>
              </a:gs>
            </a:gsLst>
            <a:lin ang="9000000" scaled="0"/>
          </a:gradFill>
          <a:ln>
            <a:noFill/>
          </a:ln>
        </p:spPr>
        <p:txBody>
          <a:bodyPr vert="horz" wrap="square" lIns="80979" tIns="40490" rIns="80979" bIns="40490" numCol="1" anchor="t" anchorCtr="0" compatLnSpc="1">
            <a:prstTxWarp prst="textNoShape">
              <a:avLst/>
            </a:prstTxWarp>
          </a:bodyPr>
          <a:lstStyle/>
          <a:p>
            <a:endParaRPr lang="id-ID" sz="1800">
              <a:latin typeface="微软雅黑" panose="020B0503020204020204" pitchFamily="34" charset="-122"/>
              <a:ea typeface="微软雅黑" panose="020B0503020204020204" pitchFamily="34" charset="-122"/>
            </a:endParaRPr>
          </a:p>
        </p:txBody>
      </p:sp>
      <p:sp>
        <p:nvSpPr>
          <p:cNvPr id="49" name="Freeform 108"/>
          <p:cNvSpPr>
            <a:spLocks/>
          </p:cNvSpPr>
          <p:nvPr/>
        </p:nvSpPr>
        <p:spPr bwMode="auto">
          <a:xfrm rot="16200000">
            <a:off x="2711302" y="958917"/>
            <a:ext cx="1791645" cy="1793168"/>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AC0000"/>
          </a:solidFill>
          <a:ln>
            <a:noFill/>
          </a:ln>
        </p:spPr>
        <p:txBody>
          <a:bodyPr vert="horz" wrap="square" lIns="80979" tIns="40490" rIns="80979" bIns="40490" numCol="1" anchor="t" anchorCtr="0" compatLnSpc="1">
            <a:prstTxWarp prst="textNoShape">
              <a:avLst/>
            </a:prstTxWarp>
          </a:bodyPr>
          <a:lstStyle/>
          <a:p>
            <a:endParaRPr lang="id-ID" sz="1800">
              <a:latin typeface="微软雅黑" panose="020B0503020204020204" pitchFamily="34" charset="-122"/>
              <a:ea typeface="微软雅黑" panose="020B0503020204020204" pitchFamily="34" charset="-122"/>
            </a:endParaRPr>
          </a:p>
        </p:txBody>
      </p:sp>
      <p:sp>
        <p:nvSpPr>
          <p:cNvPr id="50" name="Freeform 109"/>
          <p:cNvSpPr>
            <a:spLocks/>
          </p:cNvSpPr>
          <p:nvPr/>
        </p:nvSpPr>
        <p:spPr bwMode="auto">
          <a:xfrm rot="16200000">
            <a:off x="2837810" y="1097004"/>
            <a:ext cx="1523476" cy="1526879"/>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chemeClr val="bg1">
                  <a:lumMod val="85000"/>
                </a:schemeClr>
              </a:gs>
              <a:gs pos="100000">
                <a:schemeClr val="bg1"/>
              </a:gs>
            </a:gsLst>
            <a:lin ang="0" scaled="0"/>
          </a:gradFill>
          <a:ln>
            <a:noFill/>
          </a:ln>
        </p:spPr>
        <p:txBody>
          <a:bodyPr vert="horz" wrap="square" lIns="80979" tIns="40490" rIns="80979" bIns="40490" numCol="1" anchor="t" anchorCtr="0" compatLnSpc="1">
            <a:prstTxWarp prst="textNoShape">
              <a:avLst/>
            </a:prstTxWarp>
          </a:bodyPr>
          <a:lstStyle/>
          <a:p>
            <a:endParaRPr lang="id-ID" sz="1800">
              <a:latin typeface="微软雅黑" panose="020B0503020204020204" pitchFamily="34" charset="-122"/>
              <a:ea typeface="微软雅黑" panose="020B0503020204020204" pitchFamily="34" charset="-122"/>
            </a:endParaRPr>
          </a:p>
        </p:txBody>
      </p:sp>
      <p:sp>
        <p:nvSpPr>
          <p:cNvPr id="51" name="Oval 110"/>
          <p:cNvSpPr>
            <a:spLocks noChangeArrowheads="1"/>
          </p:cNvSpPr>
          <p:nvPr/>
        </p:nvSpPr>
        <p:spPr bwMode="auto">
          <a:xfrm rot="16200000">
            <a:off x="3030173" y="1290937"/>
            <a:ext cx="1137342" cy="1139011"/>
          </a:xfrm>
          <a:prstGeom prst="ellipse">
            <a:avLst/>
          </a:prstGeom>
          <a:gradFill>
            <a:gsLst>
              <a:gs pos="0">
                <a:schemeClr val="bg1">
                  <a:lumMod val="85000"/>
                </a:schemeClr>
              </a:gs>
              <a:gs pos="100000">
                <a:schemeClr val="bg1"/>
              </a:gs>
            </a:gsLst>
            <a:lin ang="9000000" scaled="0"/>
          </a:gradFill>
          <a:ln>
            <a:noFill/>
          </a:ln>
        </p:spPr>
        <p:txBody>
          <a:bodyPr vert="horz" wrap="square" lIns="80979" tIns="40490" rIns="80979" bIns="40490" numCol="1" anchor="t" anchorCtr="0" compatLnSpc="1">
            <a:prstTxWarp prst="textNoShape">
              <a:avLst/>
            </a:prstTxWarp>
          </a:bodyPr>
          <a:lstStyle/>
          <a:p>
            <a:endParaRPr lang="id-ID" sz="1800">
              <a:latin typeface="微软雅黑" panose="020B0503020204020204" pitchFamily="34" charset="-122"/>
              <a:ea typeface="微软雅黑" panose="020B0503020204020204" pitchFamily="34" charset="-122"/>
            </a:endParaRPr>
          </a:p>
        </p:txBody>
      </p:sp>
      <p:sp>
        <p:nvSpPr>
          <p:cNvPr id="52" name="Freeform 120"/>
          <p:cNvSpPr>
            <a:spLocks/>
          </p:cNvSpPr>
          <p:nvPr/>
        </p:nvSpPr>
        <p:spPr bwMode="auto">
          <a:xfrm flipV="1">
            <a:off x="4562654" y="2811770"/>
            <a:ext cx="2065992" cy="2064237"/>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AC0000"/>
          </a:solidFill>
          <a:ln>
            <a:noFill/>
          </a:ln>
        </p:spPr>
        <p:txBody>
          <a:bodyPr vert="horz" wrap="square" lIns="80979" tIns="40490" rIns="80979" bIns="40490" numCol="1" anchor="t" anchorCtr="0" compatLnSpc="1">
            <a:prstTxWarp prst="textNoShape">
              <a:avLst/>
            </a:prstTxWarp>
          </a:bodyPr>
          <a:lstStyle/>
          <a:p>
            <a:endParaRPr lang="id-ID" sz="1800">
              <a:latin typeface="微软雅黑" panose="020B0503020204020204" pitchFamily="34" charset="-122"/>
              <a:ea typeface="微软雅黑" panose="020B0503020204020204" pitchFamily="34" charset="-122"/>
            </a:endParaRPr>
          </a:p>
        </p:txBody>
      </p:sp>
      <p:sp>
        <p:nvSpPr>
          <p:cNvPr id="53" name="Freeform 121"/>
          <p:cNvSpPr>
            <a:spLocks/>
          </p:cNvSpPr>
          <p:nvPr/>
        </p:nvSpPr>
        <p:spPr bwMode="auto">
          <a:xfrm flipV="1">
            <a:off x="4711572" y="2973763"/>
            <a:ext cx="1756759" cy="1757694"/>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chemeClr val="bg1">
                  <a:lumMod val="85000"/>
                </a:schemeClr>
              </a:gs>
              <a:gs pos="100000">
                <a:schemeClr val="bg1"/>
              </a:gs>
            </a:gsLst>
            <a:lin ang="0" scaled="0"/>
          </a:gradFill>
          <a:ln>
            <a:noFill/>
          </a:ln>
        </p:spPr>
        <p:txBody>
          <a:bodyPr vert="horz" wrap="square" lIns="80979" tIns="40490" rIns="80979" bIns="40490" numCol="1" anchor="t" anchorCtr="0" compatLnSpc="1">
            <a:prstTxWarp prst="textNoShape">
              <a:avLst/>
            </a:prstTxWarp>
          </a:bodyPr>
          <a:lstStyle/>
          <a:p>
            <a:endParaRPr lang="id-ID" sz="1800">
              <a:latin typeface="微软雅黑" panose="020B0503020204020204" pitchFamily="34" charset="-122"/>
              <a:ea typeface="微软雅黑" panose="020B0503020204020204" pitchFamily="34" charset="-122"/>
            </a:endParaRPr>
          </a:p>
        </p:txBody>
      </p:sp>
      <p:sp>
        <p:nvSpPr>
          <p:cNvPr id="54" name="Oval 122"/>
          <p:cNvSpPr>
            <a:spLocks noChangeArrowheads="1"/>
          </p:cNvSpPr>
          <p:nvPr/>
        </p:nvSpPr>
        <p:spPr bwMode="auto">
          <a:xfrm flipV="1">
            <a:off x="4934202" y="3197823"/>
            <a:ext cx="1311498" cy="1311193"/>
          </a:xfrm>
          <a:prstGeom prst="ellipse">
            <a:avLst/>
          </a:prstGeom>
          <a:gradFill>
            <a:gsLst>
              <a:gs pos="0">
                <a:schemeClr val="bg1">
                  <a:lumMod val="85000"/>
                </a:schemeClr>
              </a:gs>
              <a:gs pos="100000">
                <a:schemeClr val="bg1"/>
              </a:gs>
            </a:gsLst>
            <a:lin ang="9000000" scaled="0"/>
          </a:gradFill>
          <a:ln>
            <a:noFill/>
          </a:ln>
        </p:spPr>
        <p:txBody>
          <a:bodyPr vert="horz" wrap="square" lIns="80979" tIns="40490" rIns="80979" bIns="40490" numCol="1" anchor="t" anchorCtr="0" compatLnSpc="1">
            <a:prstTxWarp prst="textNoShape">
              <a:avLst/>
            </a:prstTxWarp>
          </a:bodyPr>
          <a:lstStyle/>
          <a:p>
            <a:endParaRPr lang="id-ID" sz="1800">
              <a:latin typeface="微软雅黑" panose="020B0503020204020204" pitchFamily="34" charset="-122"/>
              <a:ea typeface="微软雅黑" panose="020B0503020204020204" pitchFamily="34" charset="-122"/>
            </a:endParaRPr>
          </a:p>
        </p:txBody>
      </p:sp>
      <p:sp>
        <p:nvSpPr>
          <p:cNvPr id="55" name="Freeform 124"/>
          <p:cNvSpPr>
            <a:spLocks/>
          </p:cNvSpPr>
          <p:nvPr/>
        </p:nvSpPr>
        <p:spPr bwMode="auto">
          <a:xfrm rot="5400000" flipV="1">
            <a:off x="2969329" y="2811119"/>
            <a:ext cx="1533728" cy="1535032"/>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AC0000"/>
          </a:solidFill>
          <a:ln>
            <a:noFill/>
          </a:ln>
        </p:spPr>
        <p:txBody>
          <a:bodyPr vert="horz" wrap="square" lIns="80979" tIns="40490" rIns="80979" bIns="40490" numCol="1" anchor="t" anchorCtr="0" compatLnSpc="1">
            <a:prstTxWarp prst="textNoShape">
              <a:avLst/>
            </a:prstTxWarp>
          </a:bodyPr>
          <a:lstStyle/>
          <a:p>
            <a:endParaRPr lang="id-ID" sz="1800">
              <a:latin typeface="微软雅黑" panose="020B0503020204020204" pitchFamily="34" charset="-122"/>
              <a:ea typeface="微软雅黑" panose="020B0503020204020204" pitchFamily="34" charset="-122"/>
            </a:endParaRPr>
          </a:p>
        </p:txBody>
      </p:sp>
      <p:sp>
        <p:nvSpPr>
          <p:cNvPr id="56" name="Freeform 125"/>
          <p:cNvSpPr>
            <a:spLocks/>
          </p:cNvSpPr>
          <p:nvPr/>
        </p:nvSpPr>
        <p:spPr bwMode="auto">
          <a:xfrm rot="5400000" flipV="1">
            <a:off x="3077624" y="2920865"/>
            <a:ext cx="1304163" cy="1307077"/>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chemeClr val="bg1">
                  <a:lumMod val="85000"/>
                </a:schemeClr>
              </a:gs>
              <a:gs pos="100000">
                <a:schemeClr val="bg1"/>
              </a:gs>
            </a:gsLst>
            <a:lin ang="0" scaled="0"/>
          </a:gradFill>
          <a:ln>
            <a:noFill/>
          </a:ln>
        </p:spPr>
        <p:txBody>
          <a:bodyPr vert="horz" wrap="square" lIns="80979" tIns="40490" rIns="80979" bIns="40490" numCol="1" anchor="t" anchorCtr="0" compatLnSpc="1">
            <a:prstTxWarp prst="textNoShape">
              <a:avLst/>
            </a:prstTxWarp>
          </a:bodyPr>
          <a:lstStyle/>
          <a:p>
            <a:endParaRPr lang="id-ID" sz="1800">
              <a:latin typeface="微软雅黑" panose="020B0503020204020204" pitchFamily="34" charset="-122"/>
              <a:ea typeface="微软雅黑" panose="020B0503020204020204" pitchFamily="34" charset="-122"/>
            </a:endParaRPr>
          </a:p>
        </p:txBody>
      </p:sp>
      <p:sp>
        <p:nvSpPr>
          <p:cNvPr id="57" name="Oval 126"/>
          <p:cNvSpPr>
            <a:spLocks noChangeArrowheads="1"/>
          </p:cNvSpPr>
          <p:nvPr/>
        </p:nvSpPr>
        <p:spPr bwMode="auto">
          <a:xfrm rot="5400000" flipV="1">
            <a:off x="3242297" y="3086883"/>
            <a:ext cx="973615" cy="975044"/>
          </a:xfrm>
          <a:prstGeom prst="ellipse">
            <a:avLst/>
          </a:prstGeom>
          <a:gradFill>
            <a:gsLst>
              <a:gs pos="0">
                <a:schemeClr val="bg1">
                  <a:lumMod val="85000"/>
                </a:schemeClr>
              </a:gs>
              <a:gs pos="100000">
                <a:schemeClr val="bg1"/>
              </a:gs>
            </a:gsLst>
            <a:lin ang="9000000" scaled="0"/>
          </a:gradFill>
          <a:ln>
            <a:noFill/>
          </a:ln>
        </p:spPr>
        <p:txBody>
          <a:bodyPr vert="horz" wrap="square" lIns="80979" tIns="40490" rIns="80979" bIns="40490" numCol="1" anchor="t" anchorCtr="0" compatLnSpc="1">
            <a:prstTxWarp prst="textNoShape">
              <a:avLst/>
            </a:prstTxWarp>
          </a:bodyPr>
          <a:lstStyle/>
          <a:p>
            <a:endParaRPr lang="id-ID" sz="1800">
              <a:latin typeface="微软雅黑" panose="020B0503020204020204" pitchFamily="34" charset="-122"/>
              <a:ea typeface="微软雅黑" panose="020B0503020204020204" pitchFamily="34" charset="-122"/>
            </a:endParaRPr>
          </a:p>
        </p:txBody>
      </p:sp>
      <p:cxnSp>
        <p:nvCxnSpPr>
          <p:cNvPr id="58" name="Straight Connector 19"/>
          <p:cNvCxnSpPr/>
          <p:nvPr/>
        </p:nvCxnSpPr>
        <p:spPr>
          <a:xfrm flipH="1" flipV="1">
            <a:off x="2404196" y="1433043"/>
            <a:ext cx="441167" cy="279887"/>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59" name="Straight Connector 21"/>
          <p:cNvCxnSpPr/>
          <p:nvPr/>
        </p:nvCxnSpPr>
        <p:spPr>
          <a:xfrm flipH="1">
            <a:off x="797798" y="1433042"/>
            <a:ext cx="1606399" cy="0"/>
          </a:xfrm>
          <a:prstGeom prst="line">
            <a:avLst/>
          </a:prstGeom>
          <a:ln>
            <a:solidFill>
              <a:srgbClr val="AC0000"/>
            </a:solidFill>
            <a:tailEnd type="oval"/>
          </a:ln>
        </p:spPr>
        <p:style>
          <a:lnRef idx="1">
            <a:schemeClr val="accent1"/>
          </a:lnRef>
          <a:fillRef idx="0">
            <a:schemeClr val="accent1"/>
          </a:fillRef>
          <a:effectRef idx="0">
            <a:schemeClr val="accent1"/>
          </a:effectRef>
          <a:fontRef idx="minor">
            <a:schemeClr val="tx1"/>
          </a:fontRef>
        </p:style>
      </p:cxnSp>
      <p:cxnSp>
        <p:nvCxnSpPr>
          <p:cNvPr id="60" name="Straight Connector 127"/>
          <p:cNvCxnSpPr/>
          <p:nvPr/>
        </p:nvCxnSpPr>
        <p:spPr>
          <a:xfrm flipH="1">
            <a:off x="2527509" y="3466609"/>
            <a:ext cx="441167" cy="279887"/>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61" name="Straight Connector 128"/>
          <p:cNvCxnSpPr/>
          <p:nvPr/>
        </p:nvCxnSpPr>
        <p:spPr>
          <a:xfrm flipH="1">
            <a:off x="1096425" y="3746495"/>
            <a:ext cx="1431085" cy="0"/>
          </a:xfrm>
          <a:prstGeom prst="line">
            <a:avLst/>
          </a:prstGeom>
          <a:ln>
            <a:solidFill>
              <a:srgbClr val="AC0000"/>
            </a:solidFill>
            <a:tailEnd type="oval"/>
          </a:ln>
        </p:spPr>
        <p:style>
          <a:lnRef idx="1">
            <a:schemeClr val="accent1"/>
          </a:lnRef>
          <a:fillRef idx="0">
            <a:schemeClr val="accent1"/>
          </a:fillRef>
          <a:effectRef idx="0">
            <a:schemeClr val="accent1"/>
          </a:effectRef>
          <a:fontRef idx="minor">
            <a:schemeClr val="tx1"/>
          </a:fontRef>
        </p:style>
      </p:cxnSp>
      <p:cxnSp>
        <p:nvCxnSpPr>
          <p:cNvPr id="62" name="Straight Connector 134"/>
          <p:cNvCxnSpPr/>
          <p:nvPr/>
        </p:nvCxnSpPr>
        <p:spPr>
          <a:xfrm flipV="1">
            <a:off x="5829940" y="1418275"/>
            <a:ext cx="441167" cy="279887"/>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63" name="Straight Connector 135"/>
          <p:cNvCxnSpPr/>
          <p:nvPr/>
        </p:nvCxnSpPr>
        <p:spPr>
          <a:xfrm>
            <a:off x="6271108" y="1418274"/>
            <a:ext cx="1385582" cy="0"/>
          </a:xfrm>
          <a:prstGeom prst="line">
            <a:avLst/>
          </a:prstGeom>
          <a:ln>
            <a:solidFill>
              <a:srgbClr val="AC0000"/>
            </a:solidFill>
            <a:tailEnd type="oval"/>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755577" y="1038258"/>
            <a:ext cx="1086869" cy="358770"/>
          </a:xfrm>
          <a:prstGeom prst="rect">
            <a:avLst/>
          </a:prstGeom>
          <a:noFill/>
        </p:spPr>
        <p:txBody>
          <a:bodyPr wrap="none" lIns="80979" tIns="40490" rIns="80979" bIns="40490" rtlCol="0">
            <a:spAutoFit/>
          </a:bodyPr>
          <a:lstStyle/>
          <a:p>
            <a:r>
              <a:rPr lang="zh-CN" altLang="en-US" sz="1800" b="1" dirty="0">
                <a:solidFill>
                  <a:srgbClr val="AC0000"/>
                </a:solidFill>
                <a:latin typeface="微软雅黑" panose="020B0503020204020204" pitchFamily="34" charset="-122"/>
                <a:ea typeface="微软雅黑" panose="020B0503020204020204" pitchFamily="34" charset="-122"/>
              </a:rPr>
              <a:t>添加标题</a:t>
            </a:r>
            <a:endParaRPr lang="id-ID" sz="1800" b="1" dirty="0">
              <a:solidFill>
                <a:srgbClr val="AC0000"/>
              </a:solidFill>
              <a:latin typeface="微软雅黑" panose="020B0503020204020204" pitchFamily="34" charset="-122"/>
              <a:ea typeface="微软雅黑" panose="020B0503020204020204" pitchFamily="34" charset="-122"/>
            </a:endParaRPr>
          </a:p>
        </p:txBody>
      </p:sp>
      <p:sp>
        <p:nvSpPr>
          <p:cNvPr id="65" name="TextBox 64"/>
          <p:cNvSpPr txBox="1"/>
          <p:nvPr/>
        </p:nvSpPr>
        <p:spPr>
          <a:xfrm>
            <a:off x="755576" y="1478927"/>
            <a:ext cx="1662111" cy="705018"/>
          </a:xfrm>
          <a:prstGeom prst="rect">
            <a:avLst/>
          </a:prstGeom>
          <a:noFill/>
        </p:spPr>
        <p:txBody>
          <a:bodyPr wrap="square" lIns="80979" tIns="40490" rIns="80979" bIns="40490" rtlCol="0">
            <a:spAutoFit/>
          </a:bodyPr>
          <a:lstStyle/>
          <a:p>
            <a:pPr>
              <a:lnSpc>
                <a:spcPct val="150000"/>
              </a:lnSpc>
            </a:pPr>
            <a:r>
              <a:rPr lang="zh-CN" altLang="en-US" sz="900" dirty="0">
                <a:solidFill>
                  <a:schemeClr val="bg1">
                    <a:lumMod val="6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sz="90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66" name="TextBox 65"/>
          <p:cNvSpPr txBox="1"/>
          <p:nvPr/>
        </p:nvSpPr>
        <p:spPr>
          <a:xfrm>
            <a:off x="1037479" y="3361294"/>
            <a:ext cx="1086869" cy="358770"/>
          </a:xfrm>
          <a:prstGeom prst="rect">
            <a:avLst/>
          </a:prstGeom>
          <a:noFill/>
        </p:spPr>
        <p:txBody>
          <a:bodyPr wrap="none" lIns="80979" tIns="40490" rIns="80979" bIns="40490" rtlCol="0">
            <a:spAutoFit/>
          </a:bodyPr>
          <a:lstStyle/>
          <a:p>
            <a:r>
              <a:rPr lang="zh-CN" altLang="en-US" sz="1800" b="1" dirty="0">
                <a:solidFill>
                  <a:srgbClr val="AC0000"/>
                </a:solidFill>
                <a:latin typeface="微软雅黑" panose="020B0503020204020204" pitchFamily="34" charset="-122"/>
                <a:ea typeface="微软雅黑" panose="020B0503020204020204" pitchFamily="34" charset="-122"/>
              </a:rPr>
              <a:t>添加标题</a:t>
            </a:r>
            <a:endParaRPr lang="id-ID" sz="1800" b="1" dirty="0">
              <a:solidFill>
                <a:srgbClr val="AC0000"/>
              </a:solidFill>
              <a:latin typeface="微软雅黑" panose="020B0503020204020204" pitchFamily="34" charset="-122"/>
              <a:ea typeface="微软雅黑" panose="020B0503020204020204" pitchFamily="34" charset="-122"/>
            </a:endParaRPr>
          </a:p>
        </p:txBody>
      </p:sp>
      <p:sp>
        <p:nvSpPr>
          <p:cNvPr id="67" name="TextBox 66"/>
          <p:cNvSpPr txBox="1"/>
          <p:nvPr/>
        </p:nvSpPr>
        <p:spPr>
          <a:xfrm>
            <a:off x="6615267" y="1033382"/>
            <a:ext cx="1086870" cy="358770"/>
          </a:xfrm>
          <a:prstGeom prst="rect">
            <a:avLst/>
          </a:prstGeom>
          <a:noFill/>
        </p:spPr>
        <p:txBody>
          <a:bodyPr wrap="none" lIns="80979" tIns="40490" rIns="80979" bIns="40490" rtlCol="0">
            <a:spAutoFit/>
          </a:bodyPr>
          <a:lstStyle/>
          <a:p>
            <a:pPr algn="r"/>
            <a:r>
              <a:rPr lang="zh-CN" altLang="en-US" sz="1800" b="1" dirty="0">
                <a:solidFill>
                  <a:srgbClr val="AC0000"/>
                </a:solidFill>
                <a:latin typeface="微软雅黑" panose="020B0503020204020204" pitchFamily="34" charset="-122"/>
                <a:ea typeface="微软雅黑" panose="020B0503020204020204" pitchFamily="34" charset="-122"/>
              </a:rPr>
              <a:t>添加标题</a:t>
            </a:r>
            <a:endParaRPr lang="id-ID" sz="1800" b="1" dirty="0">
              <a:solidFill>
                <a:srgbClr val="AC0000"/>
              </a:solidFill>
              <a:latin typeface="微软雅黑" panose="020B0503020204020204" pitchFamily="34" charset="-122"/>
              <a:ea typeface="微软雅黑" panose="020B0503020204020204" pitchFamily="34" charset="-122"/>
            </a:endParaRPr>
          </a:p>
        </p:txBody>
      </p:sp>
      <p:sp>
        <p:nvSpPr>
          <p:cNvPr id="68" name="TextBox 67"/>
          <p:cNvSpPr txBox="1"/>
          <p:nvPr/>
        </p:nvSpPr>
        <p:spPr>
          <a:xfrm>
            <a:off x="7383303" y="3062302"/>
            <a:ext cx="1086870" cy="358770"/>
          </a:xfrm>
          <a:prstGeom prst="rect">
            <a:avLst/>
          </a:prstGeom>
          <a:noFill/>
        </p:spPr>
        <p:txBody>
          <a:bodyPr wrap="none" lIns="80979" tIns="40490" rIns="80979" bIns="40490" rtlCol="0">
            <a:spAutoFit/>
          </a:bodyPr>
          <a:lstStyle/>
          <a:p>
            <a:pPr algn="r"/>
            <a:r>
              <a:rPr lang="zh-CN" altLang="en-US" sz="1800" b="1" dirty="0">
                <a:solidFill>
                  <a:srgbClr val="AC0000"/>
                </a:solidFill>
                <a:latin typeface="微软雅黑" panose="020B0503020204020204" pitchFamily="34" charset="-122"/>
                <a:ea typeface="微软雅黑" panose="020B0503020204020204" pitchFamily="34" charset="-122"/>
              </a:rPr>
              <a:t>添加标题</a:t>
            </a:r>
            <a:endParaRPr lang="id-ID" sz="1800" b="1" dirty="0">
              <a:solidFill>
                <a:srgbClr val="AC0000"/>
              </a:solidFill>
              <a:latin typeface="微软雅黑" panose="020B0503020204020204" pitchFamily="34" charset="-122"/>
              <a:ea typeface="微软雅黑" panose="020B0503020204020204" pitchFamily="34" charset="-122"/>
            </a:endParaRPr>
          </a:p>
        </p:txBody>
      </p:sp>
      <p:sp>
        <p:nvSpPr>
          <p:cNvPr id="69" name="TextBox 68"/>
          <p:cNvSpPr txBox="1"/>
          <p:nvPr/>
        </p:nvSpPr>
        <p:spPr>
          <a:xfrm>
            <a:off x="1059016" y="3774722"/>
            <a:ext cx="1662111" cy="705018"/>
          </a:xfrm>
          <a:prstGeom prst="rect">
            <a:avLst/>
          </a:prstGeom>
          <a:noFill/>
        </p:spPr>
        <p:txBody>
          <a:bodyPr wrap="square" lIns="80979" tIns="40490" rIns="80979" bIns="40490" rtlCol="0">
            <a:spAutoFit/>
          </a:bodyPr>
          <a:lstStyle/>
          <a:p>
            <a:pPr>
              <a:lnSpc>
                <a:spcPct val="150000"/>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sz="9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0" name="TextBox 69"/>
          <p:cNvSpPr txBox="1"/>
          <p:nvPr/>
        </p:nvSpPr>
        <p:spPr>
          <a:xfrm>
            <a:off x="6045910" y="1445201"/>
            <a:ext cx="1662111" cy="705018"/>
          </a:xfrm>
          <a:prstGeom prst="rect">
            <a:avLst/>
          </a:prstGeom>
          <a:noFill/>
          <a:ln>
            <a:noFill/>
          </a:ln>
        </p:spPr>
        <p:txBody>
          <a:bodyPr wrap="square" lIns="80979" tIns="40490" rIns="80979" bIns="40490" rtlCol="0">
            <a:spAutoFit/>
          </a:bodyPr>
          <a:lstStyle/>
          <a:p>
            <a:pPr algn="r">
              <a:lnSpc>
                <a:spcPct val="150000"/>
              </a:lnSpc>
            </a:pPr>
            <a:r>
              <a:rPr lang="zh-CN" altLang="en-US" sz="900" dirty="0" smtClean="0">
                <a:solidFill>
                  <a:schemeClr val="tx1">
                    <a:lumMod val="75000"/>
                    <a:lumOff val="25000"/>
                  </a:schemeClr>
                </a:solidFill>
                <a:latin typeface="微软雅黑" panose="020B0503020204020204" pitchFamily="34" charset="-122"/>
                <a:ea typeface="微软雅黑" panose="020B0503020204020204" pitchFamily="34" charset="-122"/>
              </a:rPr>
              <a:t>亮亮图文旗舰店：</a:t>
            </a:r>
            <a:r>
              <a:rPr lang="en-US" altLang="zh-CN" sz="900" dirty="0" smtClean="0">
                <a:solidFill>
                  <a:schemeClr val="tx1">
                    <a:lumMod val="75000"/>
                    <a:lumOff val="25000"/>
                  </a:schemeClr>
                </a:solidFill>
                <a:latin typeface="微软雅黑" panose="020B0503020204020204" pitchFamily="34" charset="-122"/>
                <a:ea typeface="微软雅黑" panose="020B0503020204020204" pitchFamily="34" charset="-122"/>
              </a:rPr>
              <a:t>https://liangliangtuwen.tmall.com</a:t>
            </a:r>
            <a:r>
              <a:rPr lang="zh-CN" altLang="en-US" sz="9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sz="9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71" name="Straight Connector 47"/>
          <p:cNvCxnSpPr/>
          <p:nvPr/>
        </p:nvCxnSpPr>
        <p:spPr>
          <a:xfrm>
            <a:off x="6359063" y="3245669"/>
            <a:ext cx="462583" cy="179723"/>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72" name="Straight Connector 48"/>
          <p:cNvCxnSpPr/>
          <p:nvPr/>
        </p:nvCxnSpPr>
        <p:spPr>
          <a:xfrm>
            <a:off x="6821646" y="3425391"/>
            <a:ext cx="1654450" cy="0"/>
          </a:xfrm>
          <a:prstGeom prst="line">
            <a:avLst/>
          </a:prstGeom>
          <a:ln>
            <a:solidFill>
              <a:srgbClr val="AC0000"/>
            </a:solidFill>
            <a:tailEnd type="oval"/>
          </a:ln>
        </p:spPr>
        <p:style>
          <a:lnRef idx="1">
            <a:schemeClr val="accent1"/>
          </a:lnRef>
          <a:fillRef idx="0">
            <a:schemeClr val="accent1"/>
          </a:fillRef>
          <a:effectRef idx="0">
            <a:schemeClr val="accent1"/>
          </a:effectRef>
          <a:fontRef idx="minor">
            <a:schemeClr val="tx1"/>
          </a:fontRef>
        </p:style>
      </p:cxnSp>
      <p:grpSp>
        <p:nvGrpSpPr>
          <p:cNvPr id="73" name="Group 20"/>
          <p:cNvGrpSpPr/>
          <p:nvPr/>
        </p:nvGrpSpPr>
        <p:grpSpPr>
          <a:xfrm>
            <a:off x="3397410" y="1698160"/>
            <a:ext cx="354400" cy="377732"/>
            <a:chOff x="7938" y="-1587"/>
            <a:chExt cx="1450975" cy="1547812"/>
          </a:xfrm>
          <a:solidFill>
            <a:srgbClr val="AC0000"/>
          </a:solidFill>
        </p:grpSpPr>
        <p:sp>
          <p:nvSpPr>
            <p:cNvPr id="74" name="Freeform 5"/>
            <p:cNvSpPr>
              <a:spLocks noEditPoints="1"/>
            </p:cNvSpPr>
            <p:nvPr/>
          </p:nvSpPr>
          <p:spPr bwMode="auto">
            <a:xfrm>
              <a:off x="7938" y="-1587"/>
              <a:ext cx="1450975" cy="1547812"/>
            </a:xfrm>
            <a:custGeom>
              <a:avLst/>
              <a:gdLst>
                <a:gd name="T0" fmla="*/ 358 w 384"/>
                <a:gd name="T1" fmla="*/ 0 h 410"/>
                <a:gd name="T2" fmla="*/ 26 w 384"/>
                <a:gd name="T3" fmla="*/ 0 h 410"/>
                <a:gd name="T4" fmla="*/ 0 w 384"/>
                <a:gd name="T5" fmla="*/ 26 h 410"/>
                <a:gd name="T6" fmla="*/ 0 w 384"/>
                <a:gd name="T7" fmla="*/ 358 h 410"/>
                <a:gd name="T8" fmla="*/ 26 w 384"/>
                <a:gd name="T9" fmla="*/ 384 h 410"/>
                <a:gd name="T10" fmla="*/ 51 w 384"/>
                <a:gd name="T11" fmla="*/ 384 h 410"/>
                <a:gd name="T12" fmla="*/ 77 w 384"/>
                <a:gd name="T13" fmla="*/ 410 h 410"/>
                <a:gd name="T14" fmla="*/ 102 w 384"/>
                <a:gd name="T15" fmla="*/ 384 h 410"/>
                <a:gd name="T16" fmla="*/ 282 w 384"/>
                <a:gd name="T17" fmla="*/ 384 h 410"/>
                <a:gd name="T18" fmla="*/ 307 w 384"/>
                <a:gd name="T19" fmla="*/ 410 h 410"/>
                <a:gd name="T20" fmla="*/ 333 w 384"/>
                <a:gd name="T21" fmla="*/ 384 h 410"/>
                <a:gd name="T22" fmla="*/ 358 w 384"/>
                <a:gd name="T23" fmla="*/ 384 h 410"/>
                <a:gd name="T24" fmla="*/ 384 w 384"/>
                <a:gd name="T25" fmla="*/ 358 h 410"/>
                <a:gd name="T26" fmla="*/ 384 w 384"/>
                <a:gd name="T27" fmla="*/ 26 h 410"/>
                <a:gd name="T28" fmla="*/ 358 w 384"/>
                <a:gd name="T29" fmla="*/ 0 h 410"/>
                <a:gd name="T30" fmla="*/ 333 w 384"/>
                <a:gd name="T31" fmla="*/ 333 h 410"/>
                <a:gd name="T32" fmla="*/ 51 w 384"/>
                <a:gd name="T33" fmla="*/ 333 h 410"/>
                <a:gd name="T34" fmla="*/ 51 w 384"/>
                <a:gd name="T35" fmla="*/ 205 h 410"/>
                <a:gd name="T36" fmla="*/ 333 w 384"/>
                <a:gd name="T37" fmla="*/ 205 h 410"/>
                <a:gd name="T38" fmla="*/ 333 w 384"/>
                <a:gd name="T39" fmla="*/ 333 h 410"/>
                <a:gd name="T40" fmla="*/ 333 w 384"/>
                <a:gd name="T41" fmla="*/ 179 h 410"/>
                <a:gd name="T42" fmla="*/ 51 w 384"/>
                <a:gd name="T43" fmla="*/ 179 h 410"/>
                <a:gd name="T44" fmla="*/ 51 w 384"/>
                <a:gd name="T45" fmla="*/ 51 h 410"/>
                <a:gd name="T46" fmla="*/ 333 w 384"/>
                <a:gd name="T47" fmla="*/ 51 h 410"/>
                <a:gd name="T48" fmla="*/ 333 w 384"/>
                <a:gd name="T49" fmla="*/ 179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4" h="410">
                  <a:moveTo>
                    <a:pt x="358" y="0"/>
                  </a:moveTo>
                  <a:cubicBezTo>
                    <a:pt x="26" y="0"/>
                    <a:pt x="26" y="0"/>
                    <a:pt x="26" y="0"/>
                  </a:cubicBezTo>
                  <a:cubicBezTo>
                    <a:pt x="12" y="0"/>
                    <a:pt x="0" y="12"/>
                    <a:pt x="0" y="26"/>
                  </a:cubicBezTo>
                  <a:cubicBezTo>
                    <a:pt x="0" y="358"/>
                    <a:pt x="0" y="358"/>
                    <a:pt x="0" y="358"/>
                  </a:cubicBezTo>
                  <a:cubicBezTo>
                    <a:pt x="0" y="372"/>
                    <a:pt x="12" y="384"/>
                    <a:pt x="26" y="384"/>
                  </a:cubicBezTo>
                  <a:cubicBezTo>
                    <a:pt x="51" y="384"/>
                    <a:pt x="51" y="384"/>
                    <a:pt x="51" y="384"/>
                  </a:cubicBezTo>
                  <a:cubicBezTo>
                    <a:pt x="51" y="398"/>
                    <a:pt x="63" y="410"/>
                    <a:pt x="77" y="410"/>
                  </a:cubicBezTo>
                  <a:cubicBezTo>
                    <a:pt x="91" y="410"/>
                    <a:pt x="102" y="398"/>
                    <a:pt x="102" y="384"/>
                  </a:cubicBezTo>
                  <a:cubicBezTo>
                    <a:pt x="282" y="384"/>
                    <a:pt x="282" y="384"/>
                    <a:pt x="282" y="384"/>
                  </a:cubicBezTo>
                  <a:cubicBezTo>
                    <a:pt x="282" y="398"/>
                    <a:pt x="293" y="410"/>
                    <a:pt x="307" y="410"/>
                  </a:cubicBezTo>
                  <a:cubicBezTo>
                    <a:pt x="321" y="410"/>
                    <a:pt x="333" y="398"/>
                    <a:pt x="333" y="384"/>
                  </a:cubicBezTo>
                  <a:cubicBezTo>
                    <a:pt x="358" y="384"/>
                    <a:pt x="358" y="384"/>
                    <a:pt x="358" y="384"/>
                  </a:cubicBezTo>
                  <a:cubicBezTo>
                    <a:pt x="372" y="384"/>
                    <a:pt x="384" y="372"/>
                    <a:pt x="384" y="358"/>
                  </a:cubicBezTo>
                  <a:cubicBezTo>
                    <a:pt x="384" y="26"/>
                    <a:pt x="384" y="26"/>
                    <a:pt x="384" y="26"/>
                  </a:cubicBezTo>
                  <a:cubicBezTo>
                    <a:pt x="384" y="12"/>
                    <a:pt x="372" y="0"/>
                    <a:pt x="358" y="0"/>
                  </a:cubicBezTo>
                  <a:close/>
                  <a:moveTo>
                    <a:pt x="333" y="333"/>
                  </a:moveTo>
                  <a:cubicBezTo>
                    <a:pt x="51" y="333"/>
                    <a:pt x="51" y="333"/>
                    <a:pt x="51" y="333"/>
                  </a:cubicBezTo>
                  <a:cubicBezTo>
                    <a:pt x="51" y="205"/>
                    <a:pt x="51" y="205"/>
                    <a:pt x="51" y="205"/>
                  </a:cubicBezTo>
                  <a:cubicBezTo>
                    <a:pt x="333" y="205"/>
                    <a:pt x="333" y="205"/>
                    <a:pt x="333" y="205"/>
                  </a:cubicBezTo>
                  <a:lnTo>
                    <a:pt x="333" y="333"/>
                  </a:lnTo>
                  <a:close/>
                  <a:moveTo>
                    <a:pt x="333" y="179"/>
                  </a:moveTo>
                  <a:cubicBezTo>
                    <a:pt x="51" y="179"/>
                    <a:pt x="51" y="179"/>
                    <a:pt x="51" y="179"/>
                  </a:cubicBezTo>
                  <a:cubicBezTo>
                    <a:pt x="51" y="51"/>
                    <a:pt x="51" y="51"/>
                    <a:pt x="51" y="51"/>
                  </a:cubicBezTo>
                  <a:cubicBezTo>
                    <a:pt x="333" y="51"/>
                    <a:pt x="333" y="51"/>
                    <a:pt x="333" y="51"/>
                  </a:cubicBezTo>
                  <a:lnTo>
                    <a:pt x="333" y="17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800">
                <a:latin typeface="微软雅黑" panose="020B0503020204020204" pitchFamily="34" charset="-122"/>
                <a:ea typeface="微软雅黑" panose="020B0503020204020204" pitchFamily="34" charset="-122"/>
              </a:endParaRPr>
            </a:p>
          </p:txBody>
        </p:sp>
        <p:sp>
          <p:nvSpPr>
            <p:cNvPr id="75" name="Freeform 6"/>
            <p:cNvSpPr>
              <a:spLocks noEditPoints="1"/>
            </p:cNvSpPr>
            <p:nvPr/>
          </p:nvSpPr>
          <p:spPr bwMode="auto">
            <a:xfrm>
              <a:off x="300038" y="866775"/>
              <a:ext cx="868363" cy="290512"/>
            </a:xfrm>
            <a:custGeom>
              <a:avLst/>
              <a:gdLst>
                <a:gd name="T0" fmla="*/ 547 w 547"/>
                <a:gd name="T1" fmla="*/ 0 h 183"/>
                <a:gd name="T2" fmla="*/ 0 w 547"/>
                <a:gd name="T3" fmla="*/ 0 h 183"/>
                <a:gd name="T4" fmla="*/ 0 w 547"/>
                <a:gd name="T5" fmla="*/ 183 h 183"/>
                <a:gd name="T6" fmla="*/ 547 w 547"/>
                <a:gd name="T7" fmla="*/ 183 h 183"/>
                <a:gd name="T8" fmla="*/ 547 w 547"/>
                <a:gd name="T9" fmla="*/ 0 h 183"/>
                <a:gd name="T10" fmla="*/ 364 w 547"/>
                <a:gd name="T11" fmla="*/ 124 h 183"/>
                <a:gd name="T12" fmla="*/ 183 w 547"/>
                <a:gd name="T13" fmla="*/ 124 h 183"/>
                <a:gd name="T14" fmla="*/ 183 w 547"/>
                <a:gd name="T15" fmla="*/ 62 h 183"/>
                <a:gd name="T16" fmla="*/ 364 w 547"/>
                <a:gd name="T17" fmla="*/ 62 h 183"/>
                <a:gd name="T18" fmla="*/ 364 w 547"/>
                <a:gd name="T19" fmla="*/ 124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7" h="183">
                  <a:moveTo>
                    <a:pt x="547" y="0"/>
                  </a:moveTo>
                  <a:lnTo>
                    <a:pt x="0" y="0"/>
                  </a:lnTo>
                  <a:lnTo>
                    <a:pt x="0" y="183"/>
                  </a:lnTo>
                  <a:lnTo>
                    <a:pt x="547" y="183"/>
                  </a:lnTo>
                  <a:lnTo>
                    <a:pt x="547" y="0"/>
                  </a:lnTo>
                  <a:close/>
                  <a:moveTo>
                    <a:pt x="364" y="124"/>
                  </a:moveTo>
                  <a:lnTo>
                    <a:pt x="183" y="124"/>
                  </a:lnTo>
                  <a:lnTo>
                    <a:pt x="183" y="62"/>
                  </a:lnTo>
                  <a:lnTo>
                    <a:pt x="364" y="62"/>
                  </a:lnTo>
                  <a:lnTo>
                    <a:pt x="364" y="12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800">
                <a:latin typeface="微软雅黑" panose="020B0503020204020204" pitchFamily="34" charset="-122"/>
                <a:ea typeface="微软雅黑" panose="020B0503020204020204" pitchFamily="34" charset="-122"/>
              </a:endParaRPr>
            </a:p>
          </p:txBody>
        </p:sp>
        <p:sp>
          <p:nvSpPr>
            <p:cNvPr id="76" name="Freeform 7"/>
            <p:cNvSpPr>
              <a:spLocks noEditPoints="1"/>
            </p:cNvSpPr>
            <p:nvPr/>
          </p:nvSpPr>
          <p:spPr bwMode="auto">
            <a:xfrm>
              <a:off x="300038" y="288925"/>
              <a:ext cx="868363" cy="290512"/>
            </a:xfrm>
            <a:custGeom>
              <a:avLst/>
              <a:gdLst>
                <a:gd name="T0" fmla="*/ 547 w 547"/>
                <a:gd name="T1" fmla="*/ 0 h 183"/>
                <a:gd name="T2" fmla="*/ 0 w 547"/>
                <a:gd name="T3" fmla="*/ 0 h 183"/>
                <a:gd name="T4" fmla="*/ 0 w 547"/>
                <a:gd name="T5" fmla="*/ 183 h 183"/>
                <a:gd name="T6" fmla="*/ 547 w 547"/>
                <a:gd name="T7" fmla="*/ 183 h 183"/>
                <a:gd name="T8" fmla="*/ 547 w 547"/>
                <a:gd name="T9" fmla="*/ 0 h 183"/>
                <a:gd name="T10" fmla="*/ 364 w 547"/>
                <a:gd name="T11" fmla="*/ 121 h 183"/>
                <a:gd name="T12" fmla="*/ 183 w 547"/>
                <a:gd name="T13" fmla="*/ 121 h 183"/>
                <a:gd name="T14" fmla="*/ 183 w 547"/>
                <a:gd name="T15" fmla="*/ 59 h 183"/>
                <a:gd name="T16" fmla="*/ 364 w 547"/>
                <a:gd name="T17" fmla="*/ 59 h 183"/>
                <a:gd name="T18" fmla="*/ 364 w 547"/>
                <a:gd name="T19" fmla="*/ 121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7" h="183">
                  <a:moveTo>
                    <a:pt x="547" y="0"/>
                  </a:moveTo>
                  <a:lnTo>
                    <a:pt x="0" y="0"/>
                  </a:lnTo>
                  <a:lnTo>
                    <a:pt x="0" y="183"/>
                  </a:lnTo>
                  <a:lnTo>
                    <a:pt x="547" y="183"/>
                  </a:lnTo>
                  <a:lnTo>
                    <a:pt x="547" y="0"/>
                  </a:lnTo>
                  <a:close/>
                  <a:moveTo>
                    <a:pt x="364" y="121"/>
                  </a:moveTo>
                  <a:lnTo>
                    <a:pt x="183" y="121"/>
                  </a:lnTo>
                  <a:lnTo>
                    <a:pt x="183" y="59"/>
                  </a:lnTo>
                  <a:lnTo>
                    <a:pt x="364" y="59"/>
                  </a:lnTo>
                  <a:lnTo>
                    <a:pt x="364" y="12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800">
                <a:latin typeface="微软雅黑" panose="020B0503020204020204" pitchFamily="34" charset="-122"/>
                <a:ea typeface="微软雅黑" panose="020B0503020204020204" pitchFamily="34" charset="-122"/>
              </a:endParaRPr>
            </a:p>
          </p:txBody>
        </p:sp>
      </p:grpSp>
      <p:sp>
        <p:nvSpPr>
          <p:cNvPr id="77" name="Freeform 11"/>
          <p:cNvSpPr>
            <a:spLocks noEditPoints="1"/>
          </p:cNvSpPr>
          <p:nvPr/>
        </p:nvSpPr>
        <p:spPr bwMode="auto">
          <a:xfrm>
            <a:off x="5088996" y="1898102"/>
            <a:ext cx="313633" cy="356863"/>
          </a:xfrm>
          <a:custGeom>
            <a:avLst/>
            <a:gdLst>
              <a:gd name="T0" fmla="*/ 240 w 280"/>
              <a:gd name="T1" fmla="*/ 0 h 320"/>
              <a:gd name="T2" fmla="*/ 40 w 280"/>
              <a:gd name="T3" fmla="*/ 0 h 320"/>
              <a:gd name="T4" fmla="*/ 0 w 280"/>
              <a:gd name="T5" fmla="*/ 40 h 320"/>
              <a:gd name="T6" fmla="*/ 0 w 280"/>
              <a:gd name="T7" fmla="*/ 200 h 320"/>
              <a:gd name="T8" fmla="*/ 0 w 280"/>
              <a:gd name="T9" fmla="*/ 210 h 320"/>
              <a:gd name="T10" fmla="*/ 10 w 280"/>
              <a:gd name="T11" fmla="*/ 220 h 320"/>
              <a:gd name="T12" fmla="*/ 20 w 280"/>
              <a:gd name="T13" fmla="*/ 220 h 320"/>
              <a:gd name="T14" fmla="*/ 20 w 280"/>
              <a:gd name="T15" fmla="*/ 270 h 320"/>
              <a:gd name="T16" fmla="*/ 30 w 280"/>
              <a:gd name="T17" fmla="*/ 280 h 320"/>
              <a:gd name="T18" fmla="*/ 40 w 280"/>
              <a:gd name="T19" fmla="*/ 280 h 320"/>
              <a:gd name="T20" fmla="*/ 40 w 280"/>
              <a:gd name="T21" fmla="*/ 300 h 320"/>
              <a:gd name="T22" fmla="*/ 60 w 280"/>
              <a:gd name="T23" fmla="*/ 320 h 320"/>
              <a:gd name="T24" fmla="*/ 80 w 280"/>
              <a:gd name="T25" fmla="*/ 320 h 320"/>
              <a:gd name="T26" fmla="*/ 100 w 280"/>
              <a:gd name="T27" fmla="*/ 300 h 320"/>
              <a:gd name="T28" fmla="*/ 100 w 280"/>
              <a:gd name="T29" fmla="*/ 280 h 320"/>
              <a:gd name="T30" fmla="*/ 180 w 280"/>
              <a:gd name="T31" fmla="*/ 280 h 320"/>
              <a:gd name="T32" fmla="*/ 180 w 280"/>
              <a:gd name="T33" fmla="*/ 300 h 320"/>
              <a:gd name="T34" fmla="*/ 200 w 280"/>
              <a:gd name="T35" fmla="*/ 320 h 320"/>
              <a:gd name="T36" fmla="*/ 220 w 280"/>
              <a:gd name="T37" fmla="*/ 320 h 320"/>
              <a:gd name="T38" fmla="*/ 240 w 280"/>
              <a:gd name="T39" fmla="*/ 300 h 320"/>
              <a:gd name="T40" fmla="*/ 240 w 280"/>
              <a:gd name="T41" fmla="*/ 280 h 320"/>
              <a:gd name="T42" fmla="*/ 250 w 280"/>
              <a:gd name="T43" fmla="*/ 280 h 320"/>
              <a:gd name="T44" fmla="*/ 260 w 280"/>
              <a:gd name="T45" fmla="*/ 270 h 320"/>
              <a:gd name="T46" fmla="*/ 260 w 280"/>
              <a:gd name="T47" fmla="*/ 220 h 320"/>
              <a:gd name="T48" fmla="*/ 270 w 280"/>
              <a:gd name="T49" fmla="*/ 220 h 320"/>
              <a:gd name="T50" fmla="*/ 280 w 280"/>
              <a:gd name="T51" fmla="*/ 210 h 320"/>
              <a:gd name="T52" fmla="*/ 280 w 280"/>
              <a:gd name="T53" fmla="*/ 200 h 320"/>
              <a:gd name="T54" fmla="*/ 280 w 280"/>
              <a:gd name="T55" fmla="*/ 40 h 320"/>
              <a:gd name="T56" fmla="*/ 240 w 280"/>
              <a:gd name="T57" fmla="*/ 0 h 320"/>
              <a:gd name="T58" fmla="*/ 200 w 280"/>
              <a:gd name="T59" fmla="*/ 80 h 320"/>
              <a:gd name="T60" fmla="*/ 220 w 280"/>
              <a:gd name="T61" fmla="*/ 100 h 320"/>
              <a:gd name="T62" fmla="*/ 220 w 280"/>
              <a:gd name="T63" fmla="*/ 140 h 320"/>
              <a:gd name="T64" fmla="*/ 60 w 280"/>
              <a:gd name="T65" fmla="*/ 140 h 320"/>
              <a:gd name="T66" fmla="*/ 60 w 280"/>
              <a:gd name="T67" fmla="*/ 100 h 320"/>
              <a:gd name="T68" fmla="*/ 80 w 280"/>
              <a:gd name="T69" fmla="*/ 80 h 320"/>
              <a:gd name="T70" fmla="*/ 200 w 280"/>
              <a:gd name="T71" fmla="*/ 80 h 320"/>
              <a:gd name="T72" fmla="*/ 80 w 280"/>
              <a:gd name="T73" fmla="*/ 240 h 320"/>
              <a:gd name="T74" fmla="*/ 60 w 280"/>
              <a:gd name="T75" fmla="*/ 240 h 320"/>
              <a:gd name="T76" fmla="*/ 40 w 280"/>
              <a:gd name="T77" fmla="*/ 220 h 320"/>
              <a:gd name="T78" fmla="*/ 60 w 280"/>
              <a:gd name="T79" fmla="*/ 200 h 320"/>
              <a:gd name="T80" fmla="*/ 80 w 280"/>
              <a:gd name="T81" fmla="*/ 200 h 320"/>
              <a:gd name="T82" fmla="*/ 100 w 280"/>
              <a:gd name="T83" fmla="*/ 220 h 320"/>
              <a:gd name="T84" fmla="*/ 80 w 280"/>
              <a:gd name="T85" fmla="*/ 240 h 320"/>
              <a:gd name="T86" fmla="*/ 220 w 280"/>
              <a:gd name="T87" fmla="*/ 240 h 320"/>
              <a:gd name="T88" fmla="*/ 200 w 280"/>
              <a:gd name="T89" fmla="*/ 240 h 320"/>
              <a:gd name="T90" fmla="*/ 180 w 280"/>
              <a:gd name="T91" fmla="*/ 220 h 320"/>
              <a:gd name="T92" fmla="*/ 200 w 280"/>
              <a:gd name="T93" fmla="*/ 200 h 320"/>
              <a:gd name="T94" fmla="*/ 220 w 280"/>
              <a:gd name="T95" fmla="*/ 200 h 320"/>
              <a:gd name="T96" fmla="*/ 240 w 280"/>
              <a:gd name="T97" fmla="*/ 220 h 320"/>
              <a:gd name="T98" fmla="*/ 220 w 280"/>
              <a:gd name="T99" fmla="*/ 2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0" h="320">
                <a:moveTo>
                  <a:pt x="240" y="0"/>
                </a:moveTo>
                <a:cubicBezTo>
                  <a:pt x="40" y="0"/>
                  <a:pt x="40" y="0"/>
                  <a:pt x="40" y="0"/>
                </a:cubicBezTo>
                <a:cubicBezTo>
                  <a:pt x="18" y="0"/>
                  <a:pt x="0" y="18"/>
                  <a:pt x="0" y="40"/>
                </a:cubicBezTo>
                <a:cubicBezTo>
                  <a:pt x="0" y="200"/>
                  <a:pt x="0" y="200"/>
                  <a:pt x="0" y="200"/>
                </a:cubicBezTo>
                <a:cubicBezTo>
                  <a:pt x="0" y="210"/>
                  <a:pt x="0" y="210"/>
                  <a:pt x="0" y="210"/>
                </a:cubicBezTo>
                <a:cubicBezTo>
                  <a:pt x="0" y="216"/>
                  <a:pt x="4" y="220"/>
                  <a:pt x="10" y="220"/>
                </a:cubicBezTo>
                <a:cubicBezTo>
                  <a:pt x="20" y="220"/>
                  <a:pt x="20" y="220"/>
                  <a:pt x="20" y="220"/>
                </a:cubicBezTo>
                <a:cubicBezTo>
                  <a:pt x="20" y="270"/>
                  <a:pt x="20" y="270"/>
                  <a:pt x="20" y="270"/>
                </a:cubicBezTo>
                <a:cubicBezTo>
                  <a:pt x="20" y="276"/>
                  <a:pt x="24" y="280"/>
                  <a:pt x="30" y="280"/>
                </a:cubicBezTo>
                <a:cubicBezTo>
                  <a:pt x="40" y="280"/>
                  <a:pt x="40" y="280"/>
                  <a:pt x="40" y="280"/>
                </a:cubicBezTo>
                <a:cubicBezTo>
                  <a:pt x="40" y="300"/>
                  <a:pt x="40" y="300"/>
                  <a:pt x="40" y="300"/>
                </a:cubicBezTo>
                <a:cubicBezTo>
                  <a:pt x="40" y="311"/>
                  <a:pt x="49" y="320"/>
                  <a:pt x="60" y="320"/>
                </a:cubicBezTo>
                <a:cubicBezTo>
                  <a:pt x="80" y="320"/>
                  <a:pt x="80" y="320"/>
                  <a:pt x="80" y="320"/>
                </a:cubicBezTo>
                <a:cubicBezTo>
                  <a:pt x="91" y="320"/>
                  <a:pt x="100" y="311"/>
                  <a:pt x="100" y="300"/>
                </a:cubicBezTo>
                <a:cubicBezTo>
                  <a:pt x="100" y="280"/>
                  <a:pt x="100" y="280"/>
                  <a:pt x="100" y="280"/>
                </a:cubicBezTo>
                <a:cubicBezTo>
                  <a:pt x="180" y="280"/>
                  <a:pt x="180" y="280"/>
                  <a:pt x="180" y="280"/>
                </a:cubicBezTo>
                <a:cubicBezTo>
                  <a:pt x="180" y="300"/>
                  <a:pt x="180" y="300"/>
                  <a:pt x="180" y="300"/>
                </a:cubicBezTo>
                <a:cubicBezTo>
                  <a:pt x="180" y="311"/>
                  <a:pt x="189" y="320"/>
                  <a:pt x="200" y="320"/>
                </a:cubicBezTo>
                <a:cubicBezTo>
                  <a:pt x="220" y="320"/>
                  <a:pt x="220" y="320"/>
                  <a:pt x="220" y="320"/>
                </a:cubicBezTo>
                <a:cubicBezTo>
                  <a:pt x="231" y="320"/>
                  <a:pt x="240" y="311"/>
                  <a:pt x="240" y="300"/>
                </a:cubicBezTo>
                <a:cubicBezTo>
                  <a:pt x="240" y="280"/>
                  <a:pt x="240" y="280"/>
                  <a:pt x="240" y="280"/>
                </a:cubicBezTo>
                <a:cubicBezTo>
                  <a:pt x="250" y="280"/>
                  <a:pt x="250" y="280"/>
                  <a:pt x="250" y="280"/>
                </a:cubicBezTo>
                <a:cubicBezTo>
                  <a:pt x="256" y="280"/>
                  <a:pt x="260" y="276"/>
                  <a:pt x="260" y="270"/>
                </a:cubicBezTo>
                <a:cubicBezTo>
                  <a:pt x="260" y="220"/>
                  <a:pt x="260" y="220"/>
                  <a:pt x="260" y="220"/>
                </a:cubicBezTo>
                <a:cubicBezTo>
                  <a:pt x="270" y="220"/>
                  <a:pt x="270" y="220"/>
                  <a:pt x="270" y="220"/>
                </a:cubicBezTo>
                <a:cubicBezTo>
                  <a:pt x="276" y="220"/>
                  <a:pt x="280" y="216"/>
                  <a:pt x="280" y="210"/>
                </a:cubicBezTo>
                <a:cubicBezTo>
                  <a:pt x="280" y="200"/>
                  <a:pt x="280" y="200"/>
                  <a:pt x="280" y="200"/>
                </a:cubicBezTo>
                <a:cubicBezTo>
                  <a:pt x="280" y="40"/>
                  <a:pt x="280" y="40"/>
                  <a:pt x="280" y="40"/>
                </a:cubicBezTo>
                <a:cubicBezTo>
                  <a:pt x="280" y="18"/>
                  <a:pt x="262" y="0"/>
                  <a:pt x="240" y="0"/>
                </a:cubicBezTo>
                <a:close/>
                <a:moveTo>
                  <a:pt x="200" y="80"/>
                </a:moveTo>
                <a:cubicBezTo>
                  <a:pt x="211" y="80"/>
                  <a:pt x="220" y="89"/>
                  <a:pt x="220" y="100"/>
                </a:cubicBezTo>
                <a:cubicBezTo>
                  <a:pt x="220" y="140"/>
                  <a:pt x="220" y="140"/>
                  <a:pt x="220" y="140"/>
                </a:cubicBezTo>
                <a:cubicBezTo>
                  <a:pt x="60" y="140"/>
                  <a:pt x="60" y="140"/>
                  <a:pt x="60" y="140"/>
                </a:cubicBezTo>
                <a:cubicBezTo>
                  <a:pt x="60" y="100"/>
                  <a:pt x="60" y="100"/>
                  <a:pt x="60" y="100"/>
                </a:cubicBezTo>
                <a:cubicBezTo>
                  <a:pt x="60" y="89"/>
                  <a:pt x="69" y="80"/>
                  <a:pt x="80" y="80"/>
                </a:cubicBezTo>
                <a:lnTo>
                  <a:pt x="200" y="80"/>
                </a:lnTo>
                <a:close/>
                <a:moveTo>
                  <a:pt x="80" y="240"/>
                </a:moveTo>
                <a:cubicBezTo>
                  <a:pt x="60" y="240"/>
                  <a:pt x="60" y="240"/>
                  <a:pt x="60" y="240"/>
                </a:cubicBezTo>
                <a:cubicBezTo>
                  <a:pt x="49" y="240"/>
                  <a:pt x="40" y="231"/>
                  <a:pt x="40" y="220"/>
                </a:cubicBezTo>
                <a:cubicBezTo>
                  <a:pt x="40" y="209"/>
                  <a:pt x="49" y="200"/>
                  <a:pt x="60" y="200"/>
                </a:cubicBezTo>
                <a:cubicBezTo>
                  <a:pt x="80" y="200"/>
                  <a:pt x="80" y="200"/>
                  <a:pt x="80" y="200"/>
                </a:cubicBezTo>
                <a:cubicBezTo>
                  <a:pt x="91" y="200"/>
                  <a:pt x="100" y="209"/>
                  <a:pt x="100" y="220"/>
                </a:cubicBezTo>
                <a:cubicBezTo>
                  <a:pt x="100" y="231"/>
                  <a:pt x="91" y="240"/>
                  <a:pt x="80" y="240"/>
                </a:cubicBezTo>
                <a:close/>
                <a:moveTo>
                  <a:pt x="220" y="240"/>
                </a:moveTo>
                <a:cubicBezTo>
                  <a:pt x="200" y="240"/>
                  <a:pt x="200" y="240"/>
                  <a:pt x="200" y="240"/>
                </a:cubicBezTo>
                <a:cubicBezTo>
                  <a:pt x="189" y="240"/>
                  <a:pt x="180" y="231"/>
                  <a:pt x="180" y="220"/>
                </a:cubicBezTo>
                <a:cubicBezTo>
                  <a:pt x="180" y="209"/>
                  <a:pt x="189" y="200"/>
                  <a:pt x="200" y="200"/>
                </a:cubicBezTo>
                <a:cubicBezTo>
                  <a:pt x="220" y="200"/>
                  <a:pt x="220" y="200"/>
                  <a:pt x="220" y="200"/>
                </a:cubicBezTo>
                <a:cubicBezTo>
                  <a:pt x="231" y="200"/>
                  <a:pt x="240" y="209"/>
                  <a:pt x="240" y="220"/>
                </a:cubicBezTo>
                <a:cubicBezTo>
                  <a:pt x="240" y="231"/>
                  <a:pt x="231" y="240"/>
                  <a:pt x="220" y="240"/>
                </a:cubicBezTo>
                <a:close/>
              </a:path>
            </a:pathLst>
          </a:custGeom>
          <a:solidFill>
            <a:srgbClr val="AC0000"/>
          </a:solidFill>
          <a:ln>
            <a:noFill/>
          </a:ln>
        </p:spPr>
        <p:txBody>
          <a:bodyPr vert="horz" wrap="square" lIns="80979" tIns="40490" rIns="80979" bIns="40490" numCol="1" anchor="t" anchorCtr="0" compatLnSpc="1">
            <a:prstTxWarp prst="textNoShape">
              <a:avLst/>
            </a:prstTxWarp>
          </a:bodyPr>
          <a:lstStyle/>
          <a:p>
            <a:endParaRPr lang="id-ID" sz="1800">
              <a:latin typeface="微软雅黑" panose="020B0503020204020204" pitchFamily="34" charset="-122"/>
              <a:ea typeface="微软雅黑" panose="020B0503020204020204" pitchFamily="34" charset="-122"/>
            </a:endParaRPr>
          </a:p>
        </p:txBody>
      </p:sp>
      <p:grpSp>
        <p:nvGrpSpPr>
          <p:cNvPr id="78" name="Group 59"/>
          <p:cNvGrpSpPr/>
          <p:nvPr/>
        </p:nvGrpSpPr>
        <p:grpSpPr>
          <a:xfrm>
            <a:off x="5361698" y="3679443"/>
            <a:ext cx="456508" cy="475633"/>
            <a:chOff x="-251803" y="2267153"/>
            <a:chExt cx="2078037" cy="2166938"/>
          </a:xfrm>
          <a:solidFill>
            <a:srgbClr val="AC0000"/>
          </a:solidFill>
        </p:grpSpPr>
        <p:sp>
          <p:nvSpPr>
            <p:cNvPr id="79" name="Freeform 22"/>
            <p:cNvSpPr>
              <a:spLocks/>
            </p:cNvSpPr>
            <p:nvPr/>
          </p:nvSpPr>
          <p:spPr bwMode="auto">
            <a:xfrm>
              <a:off x="57759" y="2267153"/>
              <a:ext cx="1768475" cy="1522413"/>
            </a:xfrm>
            <a:custGeom>
              <a:avLst/>
              <a:gdLst>
                <a:gd name="T0" fmla="*/ 432 w 469"/>
                <a:gd name="T1" fmla="*/ 0 h 404"/>
                <a:gd name="T2" fmla="*/ 0 w 469"/>
                <a:gd name="T3" fmla="*/ 0 h 404"/>
                <a:gd name="T4" fmla="*/ 147 w 469"/>
                <a:gd name="T5" fmla="*/ 73 h 404"/>
                <a:gd name="T6" fmla="*/ 395 w 469"/>
                <a:gd name="T7" fmla="*/ 73 h 404"/>
                <a:gd name="T8" fmla="*/ 395 w 469"/>
                <a:gd name="T9" fmla="*/ 110 h 404"/>
                <a:gd name="T10" fmla="*/ 220 w 469"/>
                <a:gd name="T11" fmla="*/ 110 h 404"/>
                <a:gd name="T12" fmla="*/ 269 w 469"/>
                <a:gd name="T13" fmla="*/ 134 h 404"/>
                <a:gd name="T14" fmla="*/ 314 w 469"/>
                <a:gd name="T15" fmla="*/ 184 h 404"/>
                <a:gd name="T16" fmla="*/ 395 w 469"/>
                <a:gd name="T17" fmla="*/ 184 h 404"/>
                <a:gd name="T18" fmla="*/ 395 w 469"/>
                <a:gd name="T19" fmla="*/ 220 h 404"/>
                <a:gd name="T20" fmla="*/ 322 w 469"/>
                <a:gd name="T21" fmla="*/ 220 h 404"/>
                <a:gd name="T22" fmla="*/ 322 w 469"/>
                <a:gd name="T23" fmla="*/ 404 h 404"/>
                <a:gd name="T24" fmla="*/ 432 w 469"/>
                <a:gd name="T25" fmla="*/ 404 h 404"/>
                <a:gd name="T26" fmla="*/ 469 w 469"/>
                <a:gd name="T27" fmla="*/ 367 h 404"/>
                <a:gd name="T28" fmla="*/ 469 w 469"/>
                <a:gd name="T29" fmla="*/ 37 h 404"/>
                <a:gd name="T30" fmla="*/ 432 w 469"/>
                <a:gd name="T31" fmla="*/ 0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69" h="404">
                  <a:moveTo>
                    <a:pt x="432" y="0"/>
                  </a:moveTo>
                  <a:cubicBezTo>
                    <a:pt x="0" y="0"/>
                    <a:pt x="0" y="0"/>
                    <a:pt x="0" y="0"/>
                  </a:cubicBezTo>
                  <a:cubicBezTo>
                    <a:pt x="147" y="73"/>
                    <a:pt x="147" y="73"/>
                    <a:pt x="147" y="73"/>
                  </a:cubicBezTo>
                  <a:cubicBezTo>
                    <a:pt x="395" y="73"/>
                    <a:pt x="395" y="73"/>
                    <a:pt x="395" y="73"/>
                  </a:cubicBezTo>
                  <a:cubicBezTo>
                    <a:pt x="395" y="110"/>
                    <a:pt x="395" y="110"/>
                    <a:pt x="395" y="110"/>
                  </a:cubicBezTo>
                  <a:cubicBezTo>
                    <a:pt x="220" y="110"/>
                    <a:pt x="220" y="110"/>
                    <a:pt x="220" y="110"/>
                  </a:cubicBezTo>
                  <a:cubicBezTo>
                    <a:pt x="269" y="134"/>
                    <a:pt x="269" y="134"/>
                    <a:pt x="269" y="134"/>
                  </a:cubicBezTo>
                  <a:cubicBezTo>
                    <a:pt x="288" y="144"/>
                    <a:pt x="304" y="163"/>
                    <a:pt x="314" y="184"/>
                  </a:cubicBezTo>
                  <a:cubicBezTo>
                    <a:pt x="395" y="184"/>
                    <a:pt x="395" y="184"/>
                    <a:pt x="395" y="184"/>
                  </a:cubicBezTo>
                  <a:cubicBezTo>
                    <a:pt x="395" y="220"/>
                    <a:pt x="395" y="220"/>
                    <a:pt x="395" y="220"/>
                  </a:cubicBezTo>
                  <a:cubicBezTo>
                    <a:pt x="322" y="220"/>
                    <a:pt x="322" y="220"/>
                    <a:pt x="322" y="220"/>
                  </a:cubicBezTo>
                  <a:cubicBezTo>
                    <a:pt x="322" y="404"/>
                    <a:pt x="322" y="404"/>
                    <a:pt x="322" y="404"/>
                  </a:cubicBezTo>
                  <a:cubicBezTo>
                    <a:pt x="432" y="404"/>
                    <a:pt x="432" y="404"/>
                    <a:pt x="432" y="404"/>
                  </a:cubicBezTo>
                  <a:cubicBezTo>
                    <a:pt x="452" y="404"/>
                    <a:pt x="469" y="387"/>
                    <a:pt x="469" y="367"/>
                  </a:cubicBezTo>
                  <a:cubicBezTo>
                    <a:pt x="469" y="37"/>
                    <a:pt x="469" y="37"/>
                    <a:pt x="469" y="37"/>
                  </a:cubicBezTo>
                  <a:cubicBezTo>
                    <a:pt x="469" y="17"/>
                    <a:pt x="452" y="0"/>
                    <a:pt x="432"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800">
                <a:latin typeface="微软雅黑" panose="020B0503020204020204" pitchFamily="34" charset="-122"/>
                <a:ea typeface="微软雅黑" panose="020B0503020204020204" pitchFamily="34" charset="-122"/>
              </a:endParaRPr>
            </a:p>
          </p:txBody>
        </p:sp>
        <p:sp>
          <p:nvSpPr>
            <p:cNvPr id="80" name="Freeform 23"/>
            <p:cNvSpPr>
              <a:spLocks noEditPoints="1"/>
            </p:cNvSpPr>
            <p:nvPr/>
          </p:nvSpPr>
          <p:spPr bwMode="auto">
            <a:xfrm>
              <a:off x="-251803" y="2314778"/>
              <a:ext cx="1384300" cy="2119313"/>
            </a:xfrm>
            <a:custGeom>
              <a:avLst/>
              <a:gdLst>
                <a:gd name="T0" fmla="*/ 334 w 367"/>
                <a:gd name="T1" fmla="*/ 154 h 562"/>
                <a:gd name="T2" fmla="*/ 33 w 367"/>
                <a:gd name="T3" fmla="*/ 3 h 562"/>
                <a:gd name="T4" fmla="*/ 20 w 367"/>
                <a:gd name="T5" fmla="*/ 0 h 562"/>
                <a:gd name="T6" fmla="*/ 0 w 367"/>
                <a:gd name="T7" fmla="*/ 24 h 562"/>
                <a:gd name="T8" fmla="*/ 0 w 367"/>
                <a:gd name="T9" fmla="*/ 354 h 562"/>
                <a:gd name="T10" fmla="*/ 33 w 367"/>
                <a:gd name="T11" fmla="*/ 407 h 562"/>
                <a:gd name="T12" fmla="*/ 334 w 367"/>
                <a:gd name="T13" fmla="*/ 558 h 562"/>
                <a:gd name="T14" fmla="*/ 348 w 367"/>
                <a:gd name="T15" fmla="*/ 562 h 562"/>
                <a:gd name="T16" fmla="*/ 367 w 367"/>
                <a:gd name="T17" fmla="*/ 538 h 562"/>
                <a:gd name="T18" fmla="*/ 367 w 367"/>
                <a:gd name="T19" fmla="*/ 207 h 562"/>
                <a:gd name="T20" fmla="*/ 334 w 367"/>
                <a:gd name="T21" fmla="*/ 154 h 562"/>
                <a:gd name="T22" fmla="*/ 257 w 367"/>
                <a:gd name="T23" fmla="*/ 391 h 562"/>
                <a:gd name="T24" fmla="*/ 220 w 367"/>
                <a:gd name="T25" fmla="*/ 336 h 562"/>
                <a:gd name="T26" fmla="*/ 257 w 367"/>
                <a:gd name="T27" fmla="*/ 281 h 562"/>
                <a:gd name="T28" fmla="*/ 294 w 367"/>
                <a:gd name="T29" fmla="*/ 336 h 562"/>
                <a:gd name="T30" fmla="*/ 257 w 367"/>
                <a:gd name="T31" fmla="*/ 391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7" h="562">
                  <a:moveTo>
                    <a:pt x="334" y="154"/>
                  </a:moveTo>
                  <a:cubicBezTo>
                    <a:pt x="33" y="3"/>
                    <a:pt x="33" y="3"/>
                    <a:pt x="33" y="3"/>
                  </a:cubicBezTo>
                  <a:cubicBezTo>
                    <a:pt x="28" y="1"/>
                    <a:pt x="24" y="0"/>
                    <a:pt x="20" y="0"/>
                  </a:cubicBezTo>
                  <a:cubicBezTo>
                    <a:pt x="8" y="0"/>
                    <a:pt x="0" y="9"/>
                    <a:pt x="0" y="24"/>
                  </a:cubicBezTo>
                  <a:cubicBezTo>
                    <a:pt x="0" y="354"/>
                    <a:pt x="0" y="354"/>
                    <a:pt x="0" y="354"/>
                  </a:cubicBezTo>
                  <a:cubicBezTo>
                    <a:pt x="0" y="374"/>
                    <a:pt x="15" y="398"/>
                    <a:pt x="33" y="407"/>
                  </a:cubicBezTo>
                  <a:cubicBezTo>
                    <a:pt x="334" y="558"/>
                    <a:pt x="334" y="558"/>
                    <a:pt x="334" y="558"/>
                  </a:cubicBezTo>
                  <a:cubicBezTo>
                    <a:pt x="339" y="560"/>
                    <a:pt x="344" y="562"/>
                    <a:pt x="348" y="562"/>
                  </a:cubicBezTo>
                  <a:cubicBezTo>
                    <a:pt x="359" y="562"/>
                    <a:pt x="367" y="553"/>
                    <a:pt x="367" y="538"/>
                  </a:cubicBezTo>
                  <a:cubicBezTo>
                    <a:pt x="367" y="207"/>
                    <a:pt x="367" y="207"/>
                    <a:pt x="367" y="207"/>
                  </a:cubicBezTo>
                  <a:cubicBezTo>
                    <a:pt x="367" y="187"/>
                    <a:pt x="352" y="163"/>
                    <a:pt x="334" y="154"/>
                  </a:cubicBezTo>
                  <a:close/>
                  <a:moveTo>
                    <a:pt x="257" y="391"/>
                  </a:moveTo>
                  <a:cubicBezTo>
                    <a:pt x="237" y="391"/>
                    <a:pt x="220" y="366"/>
                    <a:pt x="220" y="336"/>
                  </a:cubicBezTo>
                  <a:cubicBezTo>
                    <a:pt x="220" y="305"/>
                    <a:pt x="237" y="281"/>
                    <a:pt x="257" y="281"/>
                  </a:cubicBezTo>
                  <a:cubicBezTo>
                    <a:pt x="277" y="281"/>
                    <a:pt x="294" y="305"/>
                    <a:pt x="294" y="336"/>
                  </a:cubicBezTo>
                  <a:cubicBezTo>
                    <a:pt x="294" y="366"/>
                    <a:pt x="277" y="391"/>
                    <a:pt x="257" y="39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800">
                <a:latin typeface="微软雅黑" panose="020B0503020204020204" pitchFamily="34" charset="-122"/>
                <a:ea typeface="微软雅黑" panose="020B0503020204020204" pitchFamily="34" charset="-122"/>
              </a:endParaRPr>
            </a:p>
          </p:txBody>
        </p:sp>
      </p:grpSp>
      <p:grpSp>
        <p:nvGrpSpPr>
          <p:cNvPr id="81" name="Group 97"/>
          <p:cNvGrpSpPr/>
          <p:nvPr/>
        </p:nvGrpSpPr>
        <p:grpSpPr>
          <a:xfrm>
            <a:off x="3551949" y="3470578"/>
            <a:ext cx="368484" cy="259595"/>
            <a:chOff x="3175" y="1588"/>
            <a:chExt cx="1184276" cy="835025"/>
          </a:xfrm>
          <a:solidFill>
            <a:srgbClr val="AC0000"/>
          </a:solidFill>
        </p:grpSpPr>
        <p:sp>
          <p:nvSpPr>
            <p:cNvPr id="82" name="Freeform 27"/>
            <p:cNvSpPr>
              <a:spLocks/>
            </p:cNvSpPr>
            <p:nvPr/>
          </p:nvSpPr>
          <p:spPr bwMode="auto">
            <a:xfrm>
              <a:off x="3175" y="1588"/>
              <a:ext cx="833438" cy="835025"/>
            </a:xfrm>
            <a:custGeom>
              <a:avLst/>
              <a:gdLst>
                <a:gd name="T0" fmla="*/ 200 w 220"/>
                <a:gd name="T1" fmla="*/ 0 h 220"/>
                <a:gd name="T2" fmla="*/ 20 w 220"/>
                <a:gd name="T3" fmla="*/ 0 h 220"/>
                <a:gd name="T4" fmla="*/ 0 w 220"/>
                <a:gd name="T5" fmla="*/ 20 h 220"/>
                <a:gd name="T6" fmla="*/ 0 w 220"/>
                <a:gd name="T7" fmla="*/ 200 h 220"/>
                <a:gd name="T8" fmla="*/ 20 w 220"/>
                <a:gd name="T9" fmla="*/ 220 h 220"/>
                <a:gd name="T10" fmla="*/ 200 w 220"/>
                <a:gd name="T11" fmla="*/ 220 h 220"/>
                <a:gd name="T12" fmla="*/ 220 w 220"/>
                <a:gd name="T13" fmla="*/ 200 h 220"/>
                <a:gd name="T14" fmla="*/ 220 w 220"/>
                <a:gd name="T15" fmla="*/ 20 h 220"/>
                <a:gd name="T16" fmla="*/ 200 w 220"/>
                <a:gd name="T17"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 h="220">
                  <a:moveTo>
                    <a:pt x="200" y="0"/>
                  </a:moveTo>
                  <a:cubicBezTo>
                    <a:pt x="20" y="0"/>
                    <a:pt x="20" y="0"/>
                    <a:pt x="20" y="0"/>
                  </a:cubicBezTo>
                  <a:cubicBezTo>
                    <a:pt x="9" y="0"/>
                    <a:pt x="0" y="9"/>
                    <a:pt x="0" y="20"/>
                  </a:cubicBezTo>
                  <a:cubicBezTo>
                    <a:pt x="0" y="200"/>
                    <a:pt x="0" y="200"/>
                    <a:pt x="0" y="200"/>
                  </a:cubicBezTo>
                  <a:cubicBezTo>
                    <a:pt x="0" y="211"/>
                    <a:pt x="9" y="220"/>
                    <a:pt x="20" y="220"/>
                  </a:cubicBezTo>
                  <a:cubicBezTo>
                    <a:pt x="200" y="220"/>
                    <a:pt x="200" y="220"/>
                    <a:pt x="200" y="220"/>
                  </a:cubicBezTo>
                  <a:cubicBezTo>
                    <a:pt x="211" y="220"/>
                    <a:pt x="220" y="211"/>
                    <a:pt x="220" y="200"/>
                  </a:cubicBezTo>
                  <a:cubicBezTo>
                    <a:pt x="220" y="20"/>
                    <a:pt x="220" y="20"/>
                    <a:pt x="220" y="20"/>
                  </a:cubicBezTo>
                  <a:cubicBezTo>
                    <a:pt x="220" y="9"/>
                    <a:pt x="211" y="0"/>
                    <a:pt x="20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800">
                <a:latin typeface="微软雅黑" panose="020B0503020204020204" pitchFamily="34" charset="-122"/>
                <a:ea typeface="微软雅黑" panose="020B0503020204020204" pitchFamily="34" charset="-122"/>
              </a:endParaRPr>
            </a:p>
          </p:txBody>
        </p:sp>
        <p:sp>
          <p:nvSpPr>
            <p:cNvPr id="83" name="Freeform 28"/>
            <p:cNvSpPr>
              <a:spLocks/>
            </p:cNvSpPr>
            <p:nvPr/>
          </p:nvSpPr>
          <p:spPr bwMode="auto">
            <a:xfrm>
              <a:off x="884238" y="111126"/>
              <a:ext cx="303213" cy="612775"/>
            </a:xfrm>
            <a:custGeom>
              <a:avLst/>
              <a:gdLst>
                <a:gd name="T0" fmla="*/ 63 w 80"/>
                <a:gd name="T1" fmla="*/ 5 h 161"/>
                <a:gd name="T2" fmla="*/ 26 w 80"/>
                <a:gd name="T3" fmla="*/ 28 h 161"/>
                <a:gd name="T4" fmla="*/ 0 w 80"/>
                <a:gd name="T5" fmla="*/ 43 h 161"/>
                <a:gd name="T6" fmla="*/ 0 w 80"/>
                <a:gd name="T7" fmla="*/ 118 h 161"/>
                <a:gd name="T8" fmla="*/ 26 w 80"/>
                <a:gd name="T9" fmla="*/ 134 h 161"/>
                <a:gd name="T10" fmla="*/ 63 w 80"/>
                <a:gd name="T11" fmla="*/ 156 h 161"/>
                <a:gd name="T12" fmla="*/ 80 w 80"/>
                <a:gd name="T13" fmla="*/ 146 h 161"/>
                <a:gd name="T14" fmla="*/ 80 w 80"/>
                <a:gd name="T15" fmla="*/ 15 h 161"/>
                <a:gd name="T16" fmla="*/ 63 w 80"/>
                <a:gd name="T17" fmla="*/ 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161">
                  <a:moveTo>
                    <a:pt x="63" y="5"/>
                  </a:moveTo>
                  <a:cubicBezTo>
                    <a:pt x="26" y="28"/>
                    <a:pt x="26" y="28"/>
                    <a:pt x="26" y="28"/>
                  </a:cubicBezTo>
                  <a:cubicBezTo>
                    <a:pt x="18" y="32"/>
                    <a:pt x="8" y="38"/>
                    <a:pt x="0" y="43"/>
                  </a:cubicBezTo>
                  <a:cubicBezTo>
                    <a:pt x="0" y="118"/>
                    <a:pt x="0" y="118"/>
                    <a:pt x="0" y="118"/>
                  </a:cubicBezTo>
                  <a:cubicBezTo>
                    <a:pt x="8" y="123"/>
                    <a:pt x="18" y="129"/>
                    <a:pt x="26" y="134"/>
                  </a:cubicBezTo>
                  <a:cubicBezTo>
                    <a:pt x="63" y="156"/>
                    <a:pt x="63" y="156"/>
                    <a:pt x="63" y="156"/>
                  </a:cubicBezTo>
                  <a:cubicBezTo>
                    <a:pt x="72" y="161"/>
                    <a:pt x="80" y="157"/>
                    <a:pt x="80" y="146"/>
                  </a:cubicBezTo>
                  <a:cubicBezTo>
                    <a:pt x="80" y="15"/>
                    <a:pt x="80" y="15"/>
                    <a:pt x="80" y="15"/>
                  </a:cubicBezTo>
                  <a:cubicBezTo>
                    <a:pt x="80" y="4"/>
                    <a:pt x="72" y="0"/>
                    <a:pt x="63" y="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80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xmlns="" val="3652880759"/>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4"/>
                                        </p:tgtEl>
                                        <p:attrNameLst>
                                          <p:attrName>ppt_y</p:attrName>
                                        </p:attrNameLst>
                                      </p:cBhvr>
                                      <p:tavLst>
                                        <p:tav tm="0">
                                          <p:val>
                                            <p:strVal val="#ppt_y"/>
                                          </p:val>
                                        </p:tav>
                                        <p:tav tm="100000">
                                          <p:val>
                                            <p:strVal val="#ppt_y"/>
                                          </p:val>
                                        </p:tav>
                                      </p:tavLst>
                                    </p:anim>
                                    <p:anim calcmode="lin" valueType="num">
                                      <p:cBhvr>
                                        <p:cTn id="9" dur="500" fill="hold"/>
                                        <p:tgtEl>
                                          <p:spTgt spid="4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4"/>
                                        </p:tgtEl>
                                      </p:cBhvr>
                                    </p:animEffect>
                                  </p:childTnLst>
                                </p:cTn>
                              </p:par>
                            </p:childTnLst>
                          </p:cTn>
                        </p:par>
                        <p:par>
                          <p:cTn id="12" fill="hold">
                            <p:stCondLst>
                              <p:cond delay="450"/>
                            </p:stCondLst>
                            <p:childTnLst>
                              <p:par>
                                <p:cTn id="13" presetID="2" presetClass="entr" presetSubtype="9" fill="hold" grpId="0" nodeType="after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500" fill="hold"/>
                                        <p:tgtEl>
                                          <p:spTgt spid="49"/>
                                        </p:tgtEl>
                                        <p:attrNameLst>
                                          <p:attrName>ppt_x</p:attrName>
                                        </p:attrNameLst>
                                      </p:cBhvr>
                                      <p:tavLst>
                                        <p:tav tm="0">
                                          <p:val>
                                            <p:strVal val="0-#ppt_w/2"/>
                                          </p:val>
                                        </p:tav>
                                        <p:tav tm="100000">
                                          <p:val>
                                            <p:strVal val="#ppt_x"/>
                                          </p:val>
                                        </p:tav>
                                      </p:tavLst>
                                    </p:anim>
                                    <p:anim calcmode="lin" valueType="num">
                                      <p:cBhvr additive="base">
                                        <p:cTn id="16" dur="5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46"/>
                                        </p:tgtEl>
                                        <p:attrNameLst>
                                          <p:attrName>style.visibility</p:attrName>
                                        </p:attrNameLst>
                                      </p:cBhvr>
                                      <p:to>
                                        <p:strVal val="visible"/>
                                      </p:to>
                                    </p:set>
                                    <p:anim calcmode="lin" valueType="num">
                                      <p:cBhvr additive="base">
                                        <p:cTn id="19" dur="500" fill="hold"/>
                                        <p:tgtEl>
                                          <p:spTgt spid="46"/>
                                        </p:tgtEl>
                                        <p:attrNameLst>
                                          <p:attrName>ppt_x</p:attrName>
                                        </p:attrNameLst>
                                      </p:cBhvr>
                                      <p:tavLst>
                                        <p:tav tm="0">
                                          <p:val>
                                            <p:strVal val="1+#ppt_w/2"/>
                                          </p:val>
                                        </p:tav>
                                        <p:tav tm="100000">
                                          <p:val>
                                            <p:strVal val="#ppt_x"/>
                                          </p:val>
                                        </p:tav>
                                      </p:tavLst>
                                    </p:anim>
                                    <p:anim calcmode="lin" valueType="num">
                                      <p:cBhvr additive="base">
                                        <p:cTn id="20" dur="500" fill="hold"/>
                                        <p:tgtEl>
                                          <p:spTgt spid="46"/>
                                        </p:tgtEl>
                                        <p:attrNameLst>
                                          <p:attrName>ppt_y</p:attrName>
                                        </p:attrNameLst>
                                      </p:cBhvr>
                                      <p:tavLst>
                                        <p:tav tm="0">
                                          <p:val>
                                            <p:strVal val="0-#ppt_h/2"/>
                                          </p:val>
                                        </p:tav>
                                        <p:tav tm="100000">
                                          <p:val>
                                            <p:strVal val="#ppt_y"/>
                                          </p:val>
                                        </p:tav>
                                      </p:tavLst>
                                    </p:anim>
                                  </p:childTnLst>
                                </p:cTn>
                              </p:par>
                              <p:par>
                                <p:cTn id="21" presetID="2" presetClass="entr" presetSubtype="6" fill="hold" grpId="0" nodeType="with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additive="base">
                                        <p:cTn id="23" dur="500" fill="hold"/>
                                        <p:tgtEl>
                                          <p:spTgt spid="52"/>
                                        </p:tgtEl>
                                        <p:attrNameLst>
                                          <p:attrName>ppt_x</p:attrName>
                                        </p:attrNameLst>
                                      </p:cBhvr>
                                      <p:tavLst>
                                        <p:tav tm="0">
                                          <p:val>
                                            <p:strVal val="1+#ppt_w/2"/>
                                          </p:val>
                                        </p:tav>
                                        <p:tav tm="100000">
                                          <p:val>
                                            <p:strVal val="#ppt_x"/>
                                          </p:val>
                                        </p:tav>
                                      </p:tavLst>
                                    </p:anim>
                                    <p:anim calcmode="lin" valueType="num">
                                      <p:cBhvr additive="base">
                                        <p:cTn id="24" dur="500" fill="hold"/>
                                        <p:tgtEl>
                                          <p:spTgt spid="52"/>
                                        </p:tgtEl>
                                        <p:attrNameLst>
                                          <p:attrName>ppt_y</p:attrName>
                                        </p:attrNameLst>
                                      </p:cBhvr>
                                      <p:tavLst>
                                        <p:tav tm="0">
                                          <p:val>
                                            <p:strVal val="1+#ppt_h/2"/>
                                          </p:val>
                                        </p:tav>
                                        <p:tav tm="100000">
                                          <p:val>
                                            <p:strVal val="#ppt_y"/>
                                          </p:val>
                                        </p:tav>
                                      </p:tavLst>
                                    </p:anim>
                                  </p:childTnLst>
                                </p:cTn>
                              </p:par>
                              <p:par>
                                <p:cTn id="25" presetID="2" presetClass="entr" presetSubtype="12" fill="hold" grpId="0" nodeType="withEffect">
                                  <p:stCondLst>
                                    <p:cond delay="0"/>
                                  </p:stCondLst>
                                  <p:childTnLst>
                                    <p:set>
                                      <p:cBhvr>
                                        <p:cTn id="26" dur="1" fill="hold">
                                          <p:stCondLst>
                                            <p:cond delay="0"/>
                                          </p:stCondLst>
                                        </p:cTn>
                                        <p:tgtEl>
                                          <p:spTgt spid="55"/>
                                        </p:tgtEl>
                                        <p:attrNameLst>
                                          <p:attrName>style.visibility</p:attrName>
                                        </p:attrNameLst>
                                      </p:cBhvr>
                                      <p:to>
                                        <p:strVal val="visible"/>
                                      </p:to>
                                    </p:set>
                                    <p:anim calcmode="lin" valueType="num">
                                      <p:cBhvr additive="base">
                                        <p:cTn id="27" dur="500" fill="hold"/>
                                        <p:tgtEl>
                                          <p:spTgt spid="55"/>
                                        </p:tgtEl>
                                        <p:attrNameLst>
                                          <p:attrName>ppt_x</p:attrName>
                                        </p:attrNameLst>
                                      </p:cBhvr>
                                      <p:tavLst>
                                        <p:tav tm="0">
                                          <p:val>
                                            <p:strVal val="0-#ppt_w/2"/>
                                          </p:val>
                                        </p:tav>
                                        <p:tav tm="100000">
                                          <p:val>
                                            <p:strVal val="#ppt_x"/>
                                          </p:val>
                                        </p:tav>
                                      </p:tavLst>
                                    </p:anim>
                                    <p:anim calcmode="lin" valueType="num">
                                      <p:cBhvr additive="base">
                                        <p:cTn id="28" dur="500" fill="hold"/>
                                        <p:tgtEl>
                                          <p:spTgt spid="55"/>
                                        </p:tgtEl>
                                        <p:attrNameLst>
                                          <p:attrName>ppt_y</p:attrName>
                                        </p:attrNameLst>
                                      </p:cBhvr>
                                      <p:tavLst>
                                        <p:tav tm="0">
                                          <p:val>
                                            <p:strVal val="1+#ppt_h/2"/>
                                          </p:val>
                                        </p:tav>
                                        <p:tav tm="100000">
                                          <p:val>
                                            <p:strVal val="#ppt_y"/>
                                          </p:val>
                                        </p:tav>
                                      </p:tavLst>
                                    </p:anim>
                                  </p:childTnLst>
                                </p:cTn>
                              </p:par>
                            </p:childTnLst>
                          </p:cTn>
                        </p:par>
                        <p:par>
                          <p:cTn id="29" fill="hold">
                            <p:stCondLst>
                              <p:cond delay="950"/>
                            </p:stCondLst>
                            <p:childTnLst>
                              <p:par>
                                <p:cTn id="30" presetID="10" presetClass="entr" presetSubtype="0"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fade">
                                      <p:cBhvr>
                                        <p:cTn id="32" dur="500"/>
                                        <p:tgtEl>
                                          <p:spTgt spid="5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7"/>
                                        </p:tgtEl>
                                        <p:attrNameLst>
                                          <p:attrName>style.visibility</p:attrName>
                                        </p:attrNameLst>
                                      </p:cBhvr>
                                      <p:to>
                                        <p:strVal val="visible"/>
                                      </p:to>
                                    </p:set>
                                    <p:animEffect transition="in" filter="fade">
                                      <p:cBhvr>
                                        <p:cTn id="35" dur="500"/>
                                        <p:tgtEl>
                                          <p:spTgt spid="47"/>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3"/>
                                        </p:tgtEl>
                                        <p:attrNameLst>
                                          <p:attrName>style.visibility</p:attrName>
                                        </p:attrNameLst>
                                      </p:cBhvr>
                                      <p:to>
                                        <p:strVal val="visible"/>
                                      </p:to>
                                    </p:set>
                                    <p:animEffect transition="in" filter="fade">
                                      <p:cBhvr>
                                        <p:cTn id="38" dur="500"/>
                                        <p:tgtEl>
                                          <p:spTgt spid="53"/>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6"/>
                                        </p:tgtEl>
                                        <p:attrNameLst>
                                          <p:attrName>style.visibility</p:attrName>
                                        </p:attrNameLst>
                                      </p:cBhvr>
                                      <p:to>
                                        <p:strVal val="visible"/>
                                      </p:to>
                                    </p:set>
                                    <p:animEffect transition="in" filter="fade">
                                      <p:cBhvr>
                                        <p:cTn id="41" dur="500"/>
                                        <p:tgtEl>
                                          <p:spTgt spid="56"/>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51"/>
                                        </p:tgtEl>
                                        <p:attrNameLst>
                                          <p:attrName>style.visibility</p:attrName>
                                        </p:attrNameLst>
                                      </p:cBhvr>
                                      <p:to>
                                        <p:strVal val="visible"/>
                                      </p:to>
                                    </p:set>
                                    <p:animEffect transition="in" filter="fade">
                                      <p:cBhvr>
                                        <p:cTn id="44" dur="500"/>
                                        <p:tgtEl>
                                          <p:spTgt spid="51"/>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8"/>
                                        </p:tgtEl>
                                        <p:attrNameLst>
                                          <p:attrName>style.visibility</p:attrName>
                                        </p:attrNameLst>
                                      </p:cBhvr>
                                      <p:to>
                                        <p:strVal val="visible"/>
                                      </p:to>
                                    </p:set>
                                    <p:animEffect transition="in" filter="fade">
                                      <p:cBhvr>
                                        <p:cTn id="47" dur="500"/>
                                        <p:tgtEl>
                                          <p:spTgt spid="4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54"/>
                                        </p:tgtEl>
                                        <p:attrNameLst>
                                          <p:attrName>style.visibility</p:attrName>
                                        </p:attrNameLst>
                                      </p:cBhvr>
                                      <p:to>
                                        <p:strVal val="visible"/>
                                      </p:to>
                                    </p:set>
                                    <p:animEffect transition="in" filter="fade">
                                      <p:cBhvr>
                                        <p:cTn id="50" dur="500"/>
                                        <p:tgtEl>
                                          <p:spTgt spid="54"/>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57"/>
                                        </p:tgtEl>
                                        <p:attrNameLst>
                                          <p:attrName>style.visibility</p:attrName>
                                        </p:attrNameLst>
                                      </p:cBhvr>
                                      <p:to>
                                        <p:strVal val="visible"/>
                                      </p:to>
                                    </p:set>
                                    <p:animEffect transition="in" filter="fade">
                                      <p:cBhvr>
                                        <p:cTn id="53" dur="500"/>
                                        <p:tgtEl>
                                          <p:spTgt spid="57"/>
                                        </p:tgtEl>
                                      </p:cBhvr>
                                    </p:animEffect>
                                  </p:childTnLst>
                                </p:cTn>
                              </p:par>
                            </p:childTnLst>
                          </p:cTn>
                        </p:par>
                        <p:par>
                          <p:cTn id="54" fill="hold">
                            <p:stCondLst>
                              <p:cond delay="1450"/>
                            </p:stCondLst>
                            <p:childTnLst>
                              <p:par>
                                <p:cTn id="55" presetID="53" presetClass="entr" presetSubtype="16" fill="hold" nodeType="afterEffect">
                                  <p:stCondLst>
                                    <p:cond delay="0"/>
                                  </p:stCondLst>
                                  <p:childTnLst>
                                    <p:set>
                                      <p:cBhvr>
                                        <p:cTn id="56" dur="1" fill="hold">
                                          <p:stCondLst>
                                            <p:cond delay="0"/>
                                          </p:stCondLst>
                                        </p:cTn>
                                        <p:tgtEl>
                                          <p:spTgt spid="73"/>
                                        </p:tgtEl>
                                        <p:attrNameLst>
                                          <p:attrName>style.visibility</p:attrName>
                                        </p:attrNameLst>
                                      </p:cBhvr>
                                      <p:to>
                                        <p:strVal val="visible"/>
                                      </p:to>
                                    </p:set>
                                    <p:anim calcmode="lin" valueType="num">
                                      <p:cBhvr>
                                        <p:cTn id="57" dur="500" fill="hold"/>
                                        <p:tgtEl>
                                          <p:spTgt spid="73"/>
                                        </p:tgtEl>
                                        <p:attrNameLst>
                                          <p:attrName>ppt_w</p:attrName>
                                        </p:attrNameLst>
                                      </p:cBhvr>
                                      <p:tavLst>
                                        <p:tav tm="0">
                                          <p:val>
                                            <p:fltVal val="0"/>
                                          </p:val>
                                        </p:tav>
                                        <p:tav tm="100000">
                                          <p:val>
                                            <p:strVal val="#ppt_w"/>
                                          </p:val>
                                        </p:tav>
                                      </p:tavLst>
                                    </p:anim>
                                    <p:anim calcmode="lin" valueType="num">
                                      <p:cBhvr>
                                        <p:cTn id="58" dur="500" fill="hold"/>
                                        <p:tgtEl>
                                          <p:spTgt spid="73"/>
                                        </p:tgtEl>
                                        <p:attrNameLst>
                                          <p:attrName>ppt_h</p:attrName>
                                        </p:attrNameLst>
                                      </p:cBhvr>
                                      <p:tavLst>
                                        <p:tav tm="0">
                                          <p:val>
                                            <p:fltVal val="0"/>
                                          </p:val>
                                        </p:tav>
                                        <p:tav tm="100000">
                                          <p:val>
                                            <p:strVal val="#ppt_h"/>
                                          </p:val>
                                        </p:tav>
                                      </p:tavLst>
                                    </p:anim>
                                    <p:animEffect transition="in" filter="fade">
                                      <p:cBhvr>
                                        <p:cTn id="59" dur="500"/>
                                        <p:tgtEl>
                                          <p:spTgt spid="73"/>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77"/>
                                        </p:tgtEl>
                                        <p:attrNameLst>
                                          <p:attrName>style.visibility</p:attrName>
                                        </p:attrNameLst>
                                      </p:cBhvr>
                                      <p:to>
                                        <p:strVal val="visible"/>
                                      </p:to>
                                    </p:set>
                                    <p:anim calcmode="lin" valueType="num">
                                      <p:cBhvr>
                                        <p:cTn id="62" dur="500" fill="hold"/>
                                        <p:tgtEl>
                                          <p:spTgt spid="77"/>
                                        </p:tgtEl>
                                        <p:attrNameLst>
                                          <p:attrName>ppt_w</p:attrName>
                                        </p:attrNameLst>
                                      </p:cBhvr>
                                      <p:tavLst>
                                        <p:tav tm="0">
                                          <p:val>
                                            <p:fltVal val="0"/>
                                          </p:val>
                                        </p:tav>
                                        <p:tav tm="100000">
                                          <p:val>
                                            <p:strVal val="#ppt_w"/>
                                          </p:val>
                                        </p:tav>
                                      </p:tavLst>
                                    </p:anim>
                                    <p:anim calcmode="lin" valueType="num">
                                      <p:cBhvr>
                                        <p:cTn id="63" dur="500" fill="hold"/>
                                        <p:tgtEl>
                                          <p:spTgt spid="77"/>
                                        </p:tgtEl>
                                        <p:attrNameLst>
                                          <p:attrName>ppt_h</p:attrName>
                                        </p:attrNameLst>
                                      </p:cBhvr>
                                      <p:tavLst>
                                        <p:tav tm="0">
                                          <p:val>
                                            <p:fltVal val="0"/>
                                          </p:val>
                                        </p:tav>
                                        <p:tav tm="100000">
                                          <p:val>
                                            <p:strVal val="#ppt_h"/>
                                          </p:val>
                                        </p:tav>
                                      </p:tavLst>
                                    </p:anim>
                                    <p:animEffect transition="in" filter="fade">
                                      <p:cBhvr>
                                        <p:cTn id="64" dur="500"/>
                                        <p:tgtEl>
                                          <p:spTgt spid="77"/>
                                        </p:tgtEl>
                                      </p:cBhvr>
                                    </p:animEffect>
                                  </p:childTnLst>
                                </p:cTn>
                              </p:par>
                              <p:par>
                                <p:cTn id="65" presetID="53" presetClass="entr" presetSubtype="16" fill="hold" nodeType="withEffect">
                                  <p:stCondLst>
                                    <p:cond delay="0"/>
                                  </p:stCondLst>
                                  <p:childTnLst>
                                    <p:set>
                                      <p:cBhvr>
                                        <p:cTn id="66" dur="1" fill="hold">
                                          <p:stCondLst>
                                            <p:cond delay="0"/>
                                          </p:stCondLst>
                                        </p:cTn>
                                        <p:tgtEl>
                                          <p:spTgt spid="81"/>
                                        </p:tgtEl>
                                        <p:attrNameLst>
                                          <p:attrName>style.visibility</p:attrName>
                                        </p:attrNameLst>
                                      </p:cBhvr>
                                      <p:to>
                                        <p:strVal val="visible"/>
                                      </p:to>
                                    </p:set>
                                    <p:anim calcmode="lin" valueType="num">
                                      <p:cBhvr>
                                        <p:cTn id="67" dur="500" fill="hold"/>
                                        <p:tgtEl>
                                          <p:spTgt spid="81"/>
                                        </p:tgtEl>
                                        <p:attrNameLst>
                                          <p:attrName>ppt_w</p:attrName>
                                        </p:attrNameLst>
                                      </p:cBhvr>
                                      <p:tavLst>
                                        <p:tav tm="0">
                                          <p:val>
                                            <p:fltVal val="0"/>
                                          </p:val>
                                        </p:tav>
                                        <p:tav tm="100000">
                                          <p:val>
                                            <p:strVal val="#ppt_w"/>
                                          </p:val>
                                        </p:tav>
                                      </p:tavLst>
                                    </p:anim>
                                    <p:anim calcmode="lin" valueType="num">
                                      <p:cBhvr>
                                        <p:cTn id="68" dur="500" fill="hold"/>
                                        <p:tgtEl>
                                          <p:spTgt spid="81"/>
                                        </p:tgtEl>
                                        <p:attrNameLst>
                                          <p:attrName>ppt_h</p:attrName>
                                        </p:attrNameLst>
                                      </p:cBhvr>
                                      <p:tavLst>
                                        <p:tav tm="0">
                                          <p:val>
                                            <p:fltVal val="0"/>
                                          </p:val>
                                        </p:tav>
                                        <p:tav tm="100000">
                                          <p:val>
                                            <p:strVal val="#ppt_h"/>
                                          </p:val>
                                        </p:tav>
                                      </p:tavLst>
                                    </p:anim>
                                    <p:animEffect transition="in" filter="fade">
                                      <p:cBhvr>
                                        <p:cTn id="69" dur="500"/>
                                        <p:tgtEl>
                                          <p:spTgt spid="81"/>
                                        </p:tgtEl>
                                      </p:cBhvr>
                                    </p:animEffect>
                                  </p:childTnLst>
                                </p:cTn>
                              </p:par>
                              <p:par>
                                <p:cTn id="70" presetID="53" presetClass="entr" presetSubtype="16" fill="hold" nodeType="withEffect">
                                  <p:stCondLst>
                                    <p:cond delay="0"/>
                                  </p:stCondLst>
                                  <p:childTnLst>
                                    <p:set>
                                      <p:cBhvr>
                                        <p:cTn id="71" dur="1" fill="hold">
                                          <p:stCondLst>
                                            <p:cond delay="0"/>
                                          </p:stCondLst>
                                        </p:cTn>
                                        <p:tgtEl>
                                          <p:spTgt spid="78"/>
                                        </p:tgtEl>
                                        <p:attrNameLst>
                                          <p:attrName>style.visibility</p:attrName>
                                        </p:attrNameLst>
                                      </p:cBhvr>
                                      <p:to>
                                        <p:strVal val="visible"/>
                                      </p:to>
                                    </p:set>
                                    <p:anim calcmode="lin" valueType="num">
                                      <p:cBhvr>
                                        <p:cTn id="72" dur="500" fill="hold"/>
                                        <p:tgtEl>
                                          <p:spTgt spid="78"/>
                                        </p:tgtEl>
                                        <p:attrNameLst>
                                          <p:attrName>ppt_w</p:attrName>
                                        </p:attrNameLst>
                                      </p:cBhvr>
                                      <p:tavLst>
                                        <p:tav tm="0">
                                          <p:val>
                                            <p:fltVal val="0"/>
                                          </p:val>
                                        </p:tav>
                                        <p:tav tm="100000">
                                          <p:val>
                                            <p:strVal val="#ppt_w"/>
                                          </p:val>
                                        </p:tav>
                                      </p:tavLst>
                                    </p:anim>
                                    <p:anim calcmode="lin" valueType="num">
                                      <p:cBhvr>
                                        <p:cTn id="73" dur="500" fill="hold"/>
                                        <p:tgtEl>
                                          <p:spTgt spid="78"/>
                                        </p:tgtEl>
                                        <p:attrNameLst>
                                          <p:attrName>ppt_h</p:attrName>
                                        </p:attrNameLst>
                                      </p:cBhvr>
                                      <p:tavLst>
                                        <p:tav tm="0">
                                          <p:val>
                                            <p:fltVal val="0"/>
                                          </p:val>
                                        </p:tav>
                                        <p:tav tm="100000">
                                          <p:val>
                                            <p:strVal val="#ppt_h"/>
                                          </p:val>
                                        </p:tav>
                                      </p:tavLst>
                                    </p:anim>
                                    <p:animEffect transition="in" filter="fade">
                                      <p:cBhvr>
                                        <p:cTn id="74" dur="500"/>
                                        <p:tgtEl>
                                          <p:spTgt spid="78"/>
                                        </p:tgtEl>
                                      </p:cBhvr>
                                    </p:animEffect>
                                  </p:childTnLst>
                                </p:cTn>
                              </p:par>
                            </p:childTnLst>
                          </p:cTn>
                        </p:par>
                        <p:par>
                          <p:cTn id="75" fill="hold">
                            <p:stCondLst>
                              <p:cond delay="1950"/>
                            </p:stCondLst>
                            <p:childTnLst>
                              <p:par>
                                <p:cTn id="76" presetID="8" presetClass="emph" presetSubtype="0" fill="hold" grpId="1" nodeType="afterEffect">
                                  <p:stCondLst>
                                    <p:cond delay="0"/>
                                  </p:stCondLst>
                                  <p:childTnLst>
                                    <p:animRot by="21600000">
                                      <p:cBhvr>
                                        <p:cTn id="77" dur="2000" fill="hold"/>
                                        <p:tgtEl>
                                          <p:spTgt spid="50"/>
                                        </p:tgtEl>
                                        <p:attrNameLst>
                                          <p:attrName>r</p:attrName>
                                        </p:attrNameLst>
                                      </p:cBhvr>
                                    </p:animRot>
                                  </p:childTnLst>
                                </p:cTn>
                              </p:par>
                              <p:par>
                                <p:cTn id="78" presetID="8" presetClass="emph" presetSubtype="0" fill="hold" grpId="1" nodeType="withEffect">
                                  <p:stCondLst>
                                    <p:cond delay="0"/>
                                  </p:stCondLst>
                                  <p:childTnLst>
                                    <p:animRot by="21600000">
                                      <p:cBhvr>
                                        <p:cTn id="79" dur="2000" fill="hold"/>
                                        <p:tgtEl>
                                          <p:spTgt spid="47"/>
                                        </p:tgtEl>
                                        <p:attrNameLst>
                                          <p:attrName>r</p:attrName>
                                        </p:attrNameLst>
                                      </p:cBhvr>
                                    </p:animRot>
                                  </p:childTnLst>
                                </p:cTn>
                              </p:par>
                              <p:par>
                                <p:cTn id="80" presetID="8" presetClass="emph" presetSubtype="0" fill="hold" grpId="1" nodeType="withEffect">
                                  <p:stCondLst>
                                    <p:cond delay="0"/>
                                  </p:stCondLst>
                                  <p:childTnLst>
                                    <p:animRot by="21600000">
                                      <p:cBhvr>
                                        <p:cTn id="81" dur="2000" fill="hold"/>
                                        <p:tgtEl>
                                          <p:spTgt spid="53"/>
                                        </p:tgtEl>
                                        <p:attrNameLst>
                                          <p:attrName>r</p:attrName>
                                        </p:attrNameLst>
                                      </p:cBhvr>
                                    </p:animRot>
                                  </p:childTnLst>
                                </p:cTn>
                              </p:par>
                              <p:par>
                                <p:cTn id="82" presetID="8" presetClass="emph" presetSubtype="0" fill="hold" grpId="1" nodeType="withEffect">
                                  <p:stCondLst>
                                    <p:cond delay="0"/>
                                  </p:stCondLst>
                                  <p:childTnLst>
                                    <p:animRot by="21600000">
                                      <p:cBhvr>
                                        <p:cTn id="83" dur="2000" fill="hold"/>
                                        <p:tgtEl>
                                          <p:spTgt spid="56"/>
                                        </p:tgtEl>
                                        <p:attrNameLst>
                                          <p:attrName>r</p:attrName>
                                        </p:attrNameLst>
                                      </p:cBhvr>
                                    </p:animRot>
                                  </p:childTnLst>
                                </p:cTn>
                              </p:par>
                            </p:childTnLst>
                          </p:cTn>
                        </p:par>
                        <p:par>
                          <p:cTn id="84" fill="hold">
                            <p:stCondLst>
                              <p:cond delay="3950"/>
                            </p:stCondLst>
                            <p:childTnLst>
                              <p:par>
                                <p:cTn id="85" presetID="22" presetClass="entr" presetSubtype="2" fill="hold" nodeType="afterEffect">
                                  <p:stCondLst>
                                    <p:cond delay="0"/>
                                  </p:stCondLst>
                                  <p:childTnLst>
                                    <p:set>
                                      <p:cBhvr>
                                        <p:cTn id="86" dur="1" fill="hold">
                                          <p:stCondLst>
                                            <p:cond delay="0"/>
                                          </p:stCondLst>
                                        </p:cTn>
                                        <p:tgtEl>
                                          <p:spTgt spid="58"/>
                                        </p:tgtEl>
                                        <p:attrNameLst>
                                          <p:attrName>style.visibility</p:attrName>
                                        </p:attrNameLst>
                                      </p:cBhvr>
                                      <p:to>
                                        <p:strVal val="visible"/>
                                      </p:to>
                                    </p:set>
                                    <p:animEffect transition="in" filter="wipe(right)">
                                      <p:cBhvr>
                                        <p:cTn id="87" dur="500"/>
                                        <p:tgtEl>
                                          <p:spTgt spid="58"/>
                                        </p:tgtEl>
                                      </p:cBhvr>
                                    </p:animEffect>
                                  </p:childTnLst>
                                </p:cTn>
                              </p:par>
                            </p:childTnLst>
                          </p:cTn>
                        </p:par>
                        <p:par>
                          <p:cTn id="88" fill="hold">
                            <p:stCondLst>
                              <p:cond delay="4450"/>
                            </p:stCondLst>
                            <p:childTnLst>
                              <p:par>
                                <p:cTn id="89" presetID="22" presetClass="entr" presetSubtype="2" fill="hold" nodeType="afterEffect">
                                  <p:stCondLst>
                                    <p:cond delay="0"/>
                                  </p:stCondLst>
                                  <p:childTnLst>
                                    <p:set>
                                      <p:cBhvr>
                                        <p:cTn id="90" dur="1" fill="hold">
                                          <p:stCondLst>
                                            <p:cond delay="0"/>
                                          </p:stCondLst>
                                        </p:cTn>
                                        <p:tgtEl>
                                          <p:spTgt spid="59"/>
                                        </p:tgtEl>
                                        <p:attrNameLst>
                                          <p:attrName>style.visibility</p:attrName>
                                        </p:attrNameLst>
                                      </p:cBhvr>
                                      <p:to>
                                        <p:strVal val="visible"/>
                                      </p:to>
                                    </p:set>
                                    <p:animEffect transition="in" filter="wipe(right)">
                                      <p:cBhvr>
                                        <p:cTn id="91" dur="500"/>
                                        <p:tgtEl>
                                          <p:spTgt spid="59"/>
                                        </p:tgtEl>
                                      </p:cBhvr>
                                    </p:animEffect>
                                  </p:childTnLst>
                                </p:cTn>
                              </p:par>
                            </p:childTnLst>
                          </p:cTn>
                        </p:par>
                        <p:par>
                          <p:cTn id="92" fill="hold">
                            <p:stCondLst>
                              <p:cond delay="4950"/>
                            </p:stCondLst>
                            <p:childTnLst>
                              <p:par>
                                <p:cTn id="93" presetID="10" presetClass="entr" presetSubtype="0" fill="hold" grpId="0" nodeType="afterEffect">
                                  <p:stCondLst>
                                    <p:cond delay="0"/>
                                  </p:stCondLst>
                                  <p:childTnLst>
                                    <p:set>
                                      <p:cBhvr>
                                        <p:cTn id="94" dur="1" fill="hold">
                                          <p:stCondLst>
                                            <p:cond delay="0"/>
                                          </p:stCondLst>
                                        </p:cTn>
                                        <p:tgtEl>
                                          <p:spTgt spid="64"/>
                                        </p:tgtEl>
                                        <p:attrNameLst>
                                          <p:attrName>style.visibility</p:attrName>
                                        </p:attrNameLst>
                                      </p:cBhvr>
                                      <p:to>
                                        <p:strVal val="visible"/>
                                      </p:to>
                                    </p:set>
                                    <p:animEffect transition="in" filter="fade">
                                      <p:cBhvr>
                                        <p:cTn id="95" dur="500"/>
                                        <p:tgtEl>
                                          <p:spTgt spid="64"/>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65"/>
                                        </p:tgtEl>
                                        <p:attrNameLst>
                                          <p:attrName>style.visibility</p:attrName>
                                        </p:attrNameLst>
                                      </p:cBhvr>
                                      <p:to>
                                        <p:strVal val="visible"/>
                                      </p:to>
                                    </p:set>
                                    <p:animEffect transition="in" filter="fade">
                                      <p:cBhvr>
                                        <p:cTn id="98" dur="500"/>
                                        <p:tgtEl>
                                          <p:spTgt spid="65"/>
                                        </p:tgtEl>
                                      </p:cBhvr>
                                    </p:animEffect>
                                  </p:childTnLst>
                                </p:cTn>
                              </p:par>
                            </p:childTnLst>
                          </p:cTn>
                        </p:par>
                        <p:par>
                          <p:cTn id="99" fill="hold">
                            <p:stCondLst>
                              <p:cond delay="5450"/>
                            </p:stCondLst>
                            <p:childTnLst>
                              <p:par>
                                <p:cTn id="100" presetID="22" presetClass="entr" presetSubtype="8" fill="hold" nodeType="afterEffect">
                                  <p:stCondLst>
                                    <p:cond delay="0"/>
                                  </p:stCondLst>
                                  <p:childTnLst>
                                    <p:set>
                                      <p:cBhvr>
                                        <p:cTn id="101" dur="1" fill="hold">
                                          <p:stCondLst>
                                            <p:cond delay="0"/>
                                          </p:stCondLst>
                                        </p:cTn>
                                        <p:tgtEl>
                                          <p:spTgt spid="62"/>
                                        </p:tgtEl>
                                        <p:attrNameLst>
                                          <p:attrName>style.visibility</p:attrName>
                                        </p:attrNameLst>
                                      </p:cBhvr>
                                      <p:to>
                                        <p:strVal val="visible"/>
                                      </p:to>
                                    </p:set>
                                    <p:animEffect transition="in" filter="wipe(left)">
                                      <p:cBhvr>
                                        <p:cTn id="102" dur="500"/>
                                        <p:tgtEl>
                                          <p:spTgt spid="62"/>
                                        </p:tgtEl>
                                      </p:cBhvr>
                                    </p:animEffect>
                                  </p:childTnLst>
                                </p:cTn>
                              </p:par>
                            </p:childTnLst>
                          </p:cTn>
                        </p:par>
                        <p:par>
                          <p:cTn id="103" fill="hold">
                            <p:stCondLst>
                              <p:cond delay="5950"/>
                            </p:stCondLst>
                            <p:childTnLst>
                              <p:par>
                                <p:cTn id="104" presetID="22" presetClass="entr" presetSubtype="8" fill="hold" nodeType="afterEffect">
                                  <p:stCondLst>
                                    <p:cond delay="0"/>
                                  </p:stCondLst>
                                  <p:childTnLst>
                                    <p:set>
                                      <p:cBhvr>
                                        <p:cTn id="105" dur="1" fill="hold">
                                          <p:stCondLst>
                                            <p:cond delay="0"/>
                                          </p:stCondLst>
                                        </p:cTn>
                                        <p:tgtEl>
                                          <p:spTgt spid="63"/>
                                        </p:tgtEl>
                                        <p:attrNameLst>
                                          <p:attrName>style.visibility</p:attrName>
                                        </p:attrNameLst>
                                      </p:cBhvr>
                                      <p:to>
                                        <p:strVal val="visible"/>
                                      </p:to>
                                    </p:set>
                                    <p:animEffect transition="in" filter="wipe(left)">
                                      <p:cBhvr>
                                        <p:cTn id="106" dur="500"/>
                                        <p:tgtEl>
                                          <p:spTgt spid="63"/>
                                        </p:tgtEl>
                                      </p:cBhvr>
                                    </p:animEffect>
                                  </p:childTnLst>
                                </p:cTn>
                              </p:par>
                            </p:childTnLst>
                          </p:cTn>
                        </p:par>
                        <p:par>
                          <p:cTn id="107" fill="hold">
                            <p:stCondLst>
                              <p:cond delay="6450"/>
                            </p:stCondLst>
                            <p:childTnLst>
                              <p:par>
                                <p:cTn id="108" presetID="10" presetClass="entr" presetSubtype="0" fill="hold" grpId="0" nodeType="afterEffect">
                                  <p:stCondLst>
                                    <p:cond delay="0"/>
                                  </p:stCondLst>
                                  <p:childTnLst>
                                    <p:set>
                                      <p:cBhvr>
                                        <p:cTn id="109" dur="1" fill="hold">
                                          <p:stCondLst>
                                            <p:cond delay="0"/>
                                          </p:stCondLst>
                                        </p:cTn>
                                        <p:tgtEl>
                                          <p:spTgt spid="67"/>
                                        </p:tgtEl>
                                        <p:attrNameLst>
                                          <p:attrName>style.visibility</p:attrName>
                                        </p:attrNameLst>
                                      </p:cBhvr>
                                      <p:to>
                                        <p:strVal val="visible"/>
                                      </p:to>
                                    </p:set>
                                    <p:animEffect transition="in" filter="fade">
                                      <p:cBhvr>
                                        <p:cTn id="110" dur="500"/>
                                        <p:tgtEl>
                                          <p:spTgt spid="67"/>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70"/>
                                        </p:tgtEl>
                                        <p:attrNameLst>
                                          <p:attrName>style.visibility</p:attrName>
                                        </p:attrNameLst>
                                      </p:cBhvr>
                                      <p:to>
                                        <p:strVal val="visible"/>
                                      </p:to>
                                    </p:set>
                                    <p:animEffect transition="in" filter="fade">
                                      <p:cBhvr>
                                        <p:cTn id="113" dur="500"/>
                                        <p:tgtEl>
                                          <p:spTgt spid="70"/>
                                        </p:tgtEl>
                                      </p:cBhvr>
                                    </p:animEffect>
                                  </p:childTnLst>
                                </p:cTn>
                              </p:par>
                            </p:childTnLst>
                          </p:cTn>
                        </p:par>
                        <p:par>
                          <p:cTn id="114" fill="hold">
                            <p:stCondLst>
                              <p:cond delay="6950"/>
                            </p:stCondLst>
                            <p:childTnLst>
                              <p:par>
                                <p:cTn id="115" presetID="22" presetClass="entr" presetSubtype="2" fill="hold" nodeType="afterEffect">
                                  <p:stCondLst>
                                    <p:cond delay="0"/>
                                  </p:stCondLst>
                                  <p:childTnLst>
                                    <p:set>
                                      <p:cBhvr>
                                        <p:cTn id="116" dur="1" fill="hold">
                                          <p:stCondLst>
                                            <p:cond delay="0"/>
                                          </p:stCondLst>
                                        </p:cTn>
                                        <p:tgtEl>
                                          <p:spTgt spid="60"/>
                                        </p:tgtEl>
                                        <p:attrNameLst>
                                          <p:attrName>style.visibility</p:attrName>
                                        </p:attrNameLst>
                                      </p:cBhvr>
                                      <p:to>
                                        <p:strVal val="visible"/>
                                      </p:to>
                                    </p:set>
                                    <p:animEffect transition="in" filter="wipe(right)">
                                      <p:cBhvr>
                                        <p:cTn id="117" dur="500"/>
                                        <p:tgtEl>
                                          <p:spTgt spid="60"/>
                                        </p:tgtEl>
                                      </p:cBhvr>
                                    </p:animEffect>
                                  </p:childTnLst>
                                </p:cTn>
                              </p:par>
                            </p:childTnLst>
                          </p:cTn>
                        </p:par>
                        <p:par>
                          <p:cTn id="118" fill="hold">
                            <p:stCondLst>
                              <p:cond delay="7450"/>
                            </p:stCondLst>
                            <p:childTnLst>
                              <p:par>
                                <p:cTn id="119" presetID="22" presetClass="entr" presetSubtype="2" fill="hold" nodeType="afterEffect">
                                  <p:stCondLst>
                                    <p:cond delay="0"/>
                                  </p:stCondLst>
                                  <p:childTnLst>
                                    <p:set>
                                      <p:cBhvr>
                                        <p:cTn id="120" dur="1" fill="hold">
                                          <p:stCondLst>
                                            <p:cond delay="0"/>
                                          </p:stCondLst>
                                        </p:cTn>
                                        <p:tgtEl>
                                          <p:spTgt spid="61"/>
                                        </p:tgtEl>
                                        <p:attrNameLst>
                                          <p:attrName>style.visibility</p:attrName>
                                        </p:attrNameLst>
                                      </p:cBhvr>
                                      <p:to>
                                        <p:strVal val="visible"/>
                                      </p:to>
                                    </p:set>
                                    <p:animEffect transition="in" filter="wipe(right)">
                                      <p:cBhvr>
                                        <p:cTn id="121" dur="500"/>
                                        <p:tgtEl>
                                          <p:spTgt spid="61"/>
                                        </p:tgtEl>
                                      </p:cBhvr>
                                    </p:animEffect>
                                  </p:childTnLst>
                                </p:cTn>
                              </p:par>
                            </p:childTnLst>
                          </p:cTn>
                        </p:par>
                        <p:par>
                          <p:cTn id="122" fill="hold">
                            <p:stCondLst>
                              <p:cond delay="7950"/>
                            </p:stCondLst>
                            <p:childTnLst>
                              <p:par>
                                <p:cTn id="123" presetID="10" presetClass="entr" presetSubtype="0" fill="hold" grpId="0" nodeType="afterEffect">
                                  <p:stCondLst>
                                    <p:cond delay="0"/>
                                  </p:stCondLst>
                                  <p:childTnLst>
                                    <p:set>
                                      <p:cBhvr>
                                        <p:cTn id="124" dur="1" fill="hold">
                                          <p:stCondLst>
                                            <p:cond delay="0"/>
                                          </p:stCondLst>
                                        </p:cTn>
                                        <p:tgtEl>
                                          <p:spTgt spid="66"/>
                                        </p:tgtEl>
                                        <p:attrNameLst>
                                          <p:attrName>style.visibility</p:attrName>
                                        </p:attrNameLst>
                                      </p:cBhvr>
                                      <p:to>
                                        <p:strVal val="visible"/>
                                      </p:to>
                                    </p:set>
                                    <p:animEffect transition="in" filter="fade">
                                      <p:cBhvr>
                                        <p:cTn id="125" dur="500"/>
                                        <p:tgtEl>
                                          <p:spTgt spid="66"/>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69"/>
                                        </p:tgtEl>
                                        <p:attrNameLst>
                                          <p:attrName>style.visibility</p:attrName>
                                        </p:attrNameLst>
                                      </p:cBhvr>
                                      <p:to>
                                        <p:strVal val="visible"/>
                                      </p:to>
                                    </p:set>
                                    <p:animEffect transition="in" filter="fade">
                                      <p:cBhvr>
                                        <p:cTn id="128" dur="500"/>
                                        <p:tgtEl>
                                          <p:spTgt spid="69"/>
                                        </p:tgtEl>
                                      </p:cBhvr>
                                    </p:animEffect>
                                  </p:childTnLst>
                                </p:cTn>
                              </p:par>
                            </p:childTnLst>
                          </p:cTn>
                        </p:par>
                        <p:par>
                          <p:cTn id="129" fill="hold">
                            <p:stCondLst>
                              <p:cond delay="8450"/>
                            </p:stCondLst>
                            <p:childTnLst>
                              <p:par>
                                <p:cTn id="130" presetID="22" presetClass="entr" presetSubtype="8" fill="hold" nodeType="afterEffect">
                                  <p:stCondLst>
                                    <p:cond delay="0"/>
                                  </p:stCondLst>
                                  <p:childTnLst>
                                    <p:set>
                                      <p:cBhvr>
                                        <p:cTn id="131" dur="1" fill="hold">
                                          <p:stCondLst>
                                            <p:cond delay="0"/>
                                          </p:stCondLst>
                                        </p:cTn>
                                        <p:tgtEl>
                                          <p:spTgt spid="71"/>
                                        </p:tgtEl>
                                        <p:attrNameLst>
                                          <p:attrName>style.visibility</p:attrName>
                                        </p:attrNameLst>
                                      </p:cBhvr>
                                      <p:to>
                                        <p:strVal val="visible"/>
                                      </p:to>
                                    </p:set>
                                    <p:animEffect transition="in" filter="wipe(left)">
                                      <p:cBhvr>
                                        <p:cTn id="132" dur="500"/>
                                        <p:tgtEl>
                                          <p:spTgt spid="71"/>
                                        </p:tgtEl>
                                      </p:cBhvr>
                                    </p:animEffect>
                                  </p:childTnLst>
                                </p:cTn>
                              </p:par>
                            </p:childTnLst>
                          </p:cTn>
                        </p:par>
                        <p:par>
                          <p:cTn id="133" fill="hold">
                            <p:stCondLst>
                              <p:cond delay="8950"/>
                            </p:stCondLst>
                            <p:childTnLst>
                              <p:par>
                                <p:cTn id="134" presetID="22" presetClass="entr" presetSubtype="8" fill="hold" nodeType="afterEffect">
                                  <p:stCondLst>
                                    <p:cond delay="0"/>
                                  </p:stCondLst>
                                  <p:childTnLst>
                                    <p:set>
                                      <p:cBhvr>
                                        <p:cTn id="135" dur="1" fill="hold">
                                          <p:stCondLst>
                                            <p:cond delay="0"/>
                                          </p:stCondLst>
                                        </p:cTn>
                                        <p:tgtEl>
                                          <p:spTgt spid="72"/>
                                        </p:tgtEl>
                                        <p:attrNameLst>
                                          <p:attrName>style.visibility</p:attrName>
                                        </p:attrNameLst>
                                      </p:cBhvr>
                                      <p:to>
                                        <p:strVal val="visible"/>
                                      </p:to>
                                    </p:set>
                                    <p:animEffect transition="in" filter="wipe(left)">
                                      <p:cBhvr>
                                        <p:cTn id="136" dur="500"/>
                                        <p:tgtEl>
                                          <p:spTgt spid="72"/>
                                        </p:tgtEl>
                                      </p:cBhvr>
                                    </p:animEffect>
                                  </p:childTnLst>
                                </p:cTn>
                              </p:par>
                            </p:childTnLst>
                          </p:cTn>
                        </p:par>
                        <p:par>
                          <p:cTn id="137" fill="hold">
                            <p:stCondLst>
                              <p:cond delay="9450"/>
                            </p:stCondLst>
                            <p:childTnLst>
                              <p:par>
                                <p:cTn id="138" presetID="10" presetClass="entr" presetSubtype="0" fill="hold" grpId="0" nodeType="afterEffect">
                                  <p:stCondLst>
                                    <p:cond delay="0"/>
                                  </p:stCondLst>
                                  <p:childTnLst>
                                    <p:set>
                                      <p:cBhvr>
                                        <p:cTn id="139" dur="1" fill="hold">
                                          <p:stCondLst>
                                            <p:cond delay="0"/>
                                          </p:stCondLst>
                                        </p:cTn>
                                        <p:tgtEl>
                                          <p:spTgt spid="68"/>
                                        </p:tgtEl>
                                        <p:attrNameLst>
                                          <p:attrName>style.visibility</p:attrName>
                                        </p:attrNameLst>
                                      </p:cBhvr>
                                      <p:to>
                                        <p:strVal val="visible"/>
                                      </p:to>
                                    </p:set>
                                    <p:animEffect transition="in" filter="fade">
                                      <p:cBhvr>
                                        <p:cTn id="140" dur="500"/>
                                        <p:tgtEl>
                                          <p:spTgt spid="68"/>
                                        </p:tgtEl>
                                      </p:cBhvr>
                                    </p:animEffect>
                                  </p:childTnLst>
                                </p:cTn>
                              </p:par>
                              <p:par>
                                <p:cTn id="141" presetID="10" presetClass="entr" presetSubtype="0" fill="hold" grpId="0" nodeType="withEffect">
                                  <p:stCondLst>
                                    <p:cond delay="0"/>
                                  </p:stCondLst>
                                  <p:childTnLst>
                                    <p:set>
                                      <p:cBhvr>
                                        <p:cTn id="142" dur="1" fill="hold">
                                          <p:stCondLst>
                                            <p:cond delay="0"/>
                                          </p:stCondLst>
                                        </p:cTn>
                                        <p:tgtEl>
                                          <p:spTgt spid="45"/>
                                        </p:tgtEl>
                                        <p:attrNameLst>
                                          <p:attrName>style.visibility</p:attrName>
                                        </p:attrNameLst>
                                      </p:cBhvr>
                                      <p:to>
                                        <p:strVal val="visible"/>
                                      </p:to>
                                    </p:set>
                                    <p:animEffect transition="in" filter="fade">
                                      <p:cBhvr>
                                        <p:cTn id="143"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P spid="46" grpId="0" animBg="1"/>
      <p:bldP spid="47" grpId="0" animBg="1"/>
      <p:bldP spid="47" grpId="1" animBg="1"/>
      <p:bldP spid="48" grpId="0" animBg="1"/>
      <p:bldP spid="49" grpId="0" animBg="1"/>
      <p:bldP spid="50" grpId="0" animBg="1"/>
      <p:bldP spid="50" grpId="1" animBg="1"/>
      <p:bldP spid="51" grpId="0" animBg="1"/>
      <p:bldP spid="52" grpId="0" animBg="1"/>
      <p:bldP spid="53" grpId="0" animBg="1"/>
      <p:bldP spid="53" grpId="1" animBg="1"/>
      <p:bldP spid="54" grpId="0" animBg="1"/>
      <p:bldP spid="55" grpId="0" animBg="1"/>
      <p:bldP spid="56" grpId="0" animBg="1"/>
      <p:bldP spid="56" grpId="1" animBg="1"/>
      <p:bldP spid="57" grpId="0" animBg="1"/>
      <p:bldP spid="64" grpId="0"/>
      <p:bldP spid="65" grpId="0"/>
      <p:bldP spid="66" grpId="0"/>
      <p:bldP spid="67" grpId="0"/>
      <p:bldP spid="68" grpId="0"/>
      <p:bldP spid="69" grpId="0"/>
      <p:bldP spid="70" grpId="0"/>
      <p:bldP spid="7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
        <p:nvSpPr>
          <p:cNvPr id="4" name="矩形 3"/>
          <p:cNvSpPr/>
          <p:nvPr/>
        </p:nvSpPr>
        <p:spPr>
          <a:xfrm>
            <a:off x="2307772" y="1611086"/>
            <a:ext cx="6836228" cy="1328057"/>
          </a:xfrm>
          <a:custGeom>
            <a:avLst/>
            <a:gdLst>
              <a:gd name="connsiteX0" fmla="*/ 0 w 9695543"/>
              <a:gd name="connsiteY0" fmla="*/ 0 h 1770743"/>
              <a:gd name="connsiteX1" fmla="*/ 9695543 w 9695543"/>
              <a:gd name="connsiteY1" fmla="*/ 0 h 1770743"/>
              <a:gd name="connsiteX2" fmla="*/ 9695543 w 9695543"/>
              <a:gd name="connsiteY2" fmla="*/ 1770743 h 1770743"/>
              <a:gd name="connsiteX3" fmla="*/ 0 w 9695543"/>
              <a:gd name="connsiteY3" fmla="*/ 1770743 h 1770743"/>
              <a:gd name="connsiteX4" fmla="*/ 0 w 9695543"/>
              <a:gd name="connsiteY4" fmla="*/ 0 h 1770743"/>
              <a:gd name="connsiteX0" fmla="*/ 580572 w 9695543"/>
              <a:gd name="connsiteY0" fmla="*/ 29029 h 1770743"/>
              <a:gd name="connsiteX1" fmla="*/ 9695543 w 9695543"/>
              <a:gd name="connsiteY1" fmla="*/ 0 h 1770743"/>
              <a:gd name="connsiteX2" fmla="*/ 9695543 w 9695543"/>
              <a:gd name="connsiteY2" fmla="*/ 1770743 h 1770743"/>
              <a:gd name="connsiteX3" fmla="*/ 0 w 9695543"/>
              <a:gd name="connsiteY3" fmla="*/ 1770743 h 1770743"/>
              <a:gd name="connsiteX4" fmla="*/ 580572 w 9695543"/>
              <a:gd name="connsiteY4" fmla="*/ 29029 h 1770743"/>
              <a:gd name="connsiteX0" fmla="*/ 0 w 9114971"/>
              <a:gd name="connsiteY0" fmla="*/ 29029 h 1770743"/>
              <a:gd name="connsiteX1" fmla="*/ 9114971 w 9114971"/>
              <a:gd name="connsiteY1" fmla="*/ 0 h 1770743"/>
              <a:gd name="connsiteX2" fmla="*/ 9114971 w 9114971"/>
              <a:gd name="connsiteY2" fmla="*/ 1770743 h 1770743"/>
              <a:gd name="connsiteX3" fmla="*/ 537028 w 9114971"/>
              <a:gd name="connsiteY3" fmla="*/ 1756228 h 1770743"/>
              <a:gd name="connsiteX4" fmla="*/ 0 w 9114971"/>
              <a:gd name="connsiteY4" fmla="*/ 29029 h 17707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4971" h="1770743">
                <a:moveTo>
                  <a:pt x="0" y="29029"/>
                </a:moveTo>
                <a:lnTo>
                  <a:pt x="9114971" y="0"/>
                </a:lnTo>
                <a:lnTo>
                  <a:pt x="9114971" y="1770743"/>
                </a:lnTo>
                <a:lnTo>
                  <a:pt x="537028" y="1756228"/>
                </a:lnTo>
                <a:lnTo>
                  <a:pt x="0" y="29029"/>
                </a:lnTo>
                <a:close/>
              </a:path>
            </a:pathLst>
          </a:cu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p>
        </p:txBody>
      </p:sp>
      <p:sp>
        <p:nvSpPr>
          <p:cNvPr id="2" name="五角星 1"/>
          <p:cNvSpPr/>
          <p:nvPr/>
        </p:nvSpPr>
        <p:spPr>
          <a:xfrm>
            <a:off x="1240971" y="1311354"/>
            <a:ext cx="2155372" cy="1927520"/>
          </a:xfrm>
          <a:prstGeom prst="star5">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p>
        </p:txBody>
      </p:sp>
      <p:sp>
        <p:nvSpPr>
          <p:cNvPr id="5" name="文本框 4"/>
          <p:cNvSpPr txBox="1"/>
          <p:nvPr/>
        </p:nvSpPr>
        <p:spPr>
          <a:xfrm>
            <a:off x="3797104" y="1611085"/>
            <a:ext cx="4185762" cy="1269578"/>
          </a:xfrm>
          <a:prstGeom prst="rect">
            <a:avLst/>
          </a:prstGeom>
          <a:noFill/>
        </p:spPr>
        <p:txBody>
          <a:bodyPr wrap="none" rtlCol="0">
            <a:spAutoFit/>
          </a:bodyPr>
          <a:lstStyle/>
          <a:p>
            <a:pPr algn="ctr">
              <a:lnSpc>
                <a:spcPct val="150000"/>
              </a:lnSpc>
            </a:pPr>
            <a:r>
              <a:rPr lang="zh-CN" altLang="en-US" sz="2700" b="1" dirty="0">
                <a:solidFill>
                  <a:srgbClr val="FFC000"/>
                </a:solidFill>
                <a:latin typeface="微软雅黑" panose="020B0503020204020204" pitchFamily="34" charset="-122"/>
                <a:ea typeface="微软雅黑" panose="020B0503020204020204" pitchFamily="34" charset="-122"/>
              </a:rPr>
              <a:t>第二部分主题</a:t>
            </a:r>
            <a:endParaRPr lang="en-US" altLang="zh-CN" sz="2700" b="1" dirty="0">
              <a:solidFill>
                <a:srgbClr val="FFC000"/>
              </a:solidFill>
              <a:latin typeface="微软雅黑" panose="020B0503020204020204" pitchFamily="34" charset="-122"/>
              <a:ea typeface="微软雅黑" panose="020B0503020204020204" pitchFamily="34" charset="-122"/>
            </a:endParaRPr>
          </a:p>
          <a:p>
            <a:pPr algn="ctr">
              <a:lnSpc>
                <a:spcPct val="150000"/>
              </a:lnSpc>
            </a:pPr>
            <a:r>
              <a:rPr lang="zh-CN" altLang="en-US" sz="2400" b="1" dirty="0">
                <a:solidFill>
                  <a:srgbClr val="FFC000"/>
                </a:solidFill>
                <a:latin typeface="微软雅黑" panose="020B0503020204020204" pitchFamily="34" charset="-122"/>
                <a:ea typeface="微软雅黑" panose="020B0503020204020204" pitchFamily="34" charset="-122"/>
              </a:rPr>
              <a:t>单击此处添加您的党支部名称</a:t>
            </a:r>
          </a:p>
        </p:txBody>
      </p:sp>
    </p:spTree>
    <p:extLst>
      <p:ext uri="{BB962C8B-B14F-4D97-AF65-F5344CB8AC3E}">
        <p14:creationId xmlns:p14="http://schemas.microsoft.com/office/powerpoint/2010/main" xmlns="" val="3655413154"/>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par>
                          <p:cTn id="11" fill="hold">
                            <p:stCondLst>
                              <p:cond delay="500"/>
                            </p:stCondLst>
                            <p:childTnLst>
                              <p:par>
                                <p:cTn id="12" presetID="22" presetClass="entr" presetSubtype="4"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par>
                          <p:cTn id="15" fill="hold">
                            <p:stCondLst>
                              <p:cond delay="10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5"/>
                                        </p:tgtEl>
                                        <p:attrNameLst>
                                          <p:attrName>ppt_y</p:attrName>
                                        </p:attrNameLst>
                                      </p:cBhvr>
                                      <p:tavLst>
                                        <p:tav tm="0">
                                          <p:val>
                                            <p:strVal val="#ppt_y"/>
                                          </p:val>
                                        </p:tav>
                                        <p:tav tm="100000">
                                          <p:val>
                                            <p:strVal val="#ppt_y"/>
                                          </p:val>
                                        </p:tav>
                                      </p:tavLst>
                                    </p:anim>
                                    <p:anim calcmode="lin" valueType="num">
                                      <p:cBhvr>
                                        <p:cTn id="20"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animBg="1"/>
      <p:bldP spid="5" grpId="0"/>
    </p:bldLst>
  </p:timing>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TotalTime>
  <Words>2957</Words>
  <Application>Microsoft Office PowerPoint</Application>
  <PresentationFormat>全屏显示(16:9)</PresentationFormat>
  <Paragraphs>324</Paragraphs>
  <Slides>27</Slides>
  <Notes>20</Notes>
  <HiddenSlides>0</HiddenSlides>
  <MMClips>0</MMClips>
  <ScaleCrop>false</ScaleCrop>
  <HeadingPairs>
    <vt:vector size="4" baseType="variant">
      <vt:variant>
        <vt:lpstr>主题</vt:lpstr>
      </vt:variant>
      <vt:variant>
        <vt:i4>1</vt:i4>
      </vt:variant>
      <vt:variant>
        <vt:lpstr>幻灯片标题</vt:lpstr>
      </vt:variant>
      <vt:variant>
        <vt:i4>27</vt:i4>
      </vt:variant>
    </vt:vector>
  </HeadingPairs>
  <TitlesOfParts>
    <vt:vector size="28"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vector>
  </TitlesOfParts>
  <Company>User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Administrator</cp:lastModifiedBy>
  <cp:revision>4</cp:revision>
  <dcterms:created xsi:type="dcterms:W3CDTF">2016-12-19T05:49:57Z</dcterms:created>
  <dcterms:modified xsi:type="dcterms:W3CDTF">2017-04-06T09:38:30Z</dcterms:modified>
</cp:coreProperties>
</file>