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
  </p:notesMasterIdLst>
  <p:handoutMasterIdLst>
    <p:handoutMasterId r:id="rId32"/>
  </p:handoutMasterIdLst>
  <p:sldIdLst>
    <p:sldId id="256" r:id="rId3"/>
    <p:sldId id="257" r:id="rId4"/>
    <p:sldId id="274" r:id="rId5"/>
    <p:sldId id="281" r:id="rId6"/>
    <p:sldId id="264" r:id="rId7"/>
    <p:sldId id="282" r:id="rId9"/>
    <p:sldId id="283" r:id="rId10"/>
    <p:sldId id="284" r:id="rId11"/>
    <p:sldId id="285" r:id="rId12"/>
    <p:sldId id="286" r:id="rId13"/>
    <p:sldId id="287" r:id="rId14"/>
    <p:sldId id="288" r:id="rId15"/>
    <p:sldId id="289" r:id="rId16"/>
    <p:sldId id="290" r:id="rId17"/>
    <p:sldId id="291" r:id="rId18"/>
    <p:sldId id="292" r:id="rId19"/>
    <p:sldId id="293" r:id="rId20"/>
    <p:sldId id="294" r:id="rId21"/>
    <p:sldId id="259" r:id="rId22"/>
    <p:sldId id="261" r:id="rId23"/>
    <p:sldId id="262" r:id="rId24"/>
    <p:sldId id="263" r:id="rId25"/>
    <p:sldId id="266" r:id="rId26"/>
    <p:sldId id="272" r:id="rId27"/>
    <p:sldId id="276" r:id="rId28"/>
    <p:sldId id="277" r:id="rId29"/>
    <p:sldId id="280" r:id="rId30"/>
    <p:sldId id="278" r:id="rId31"/>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3D1"/>
    <a:srgbClr val="5A804F"/>
    <a:srgbClr val="FF9900"/>
    <a:srgbClr val="A6A6A6"/>
    <a:srgbClr val="59A1C6"/>
    <a:srgbClr val="136198"/>
    <a:srgbClr val="5DA156"/>
    <a:srgbClr val="EECF33"/>
    <a:srgbClr val="E5AC3C"/>
    <a:srgbClr val="D539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650" autoAdjust="0"/>
  </p:normalViewPr>
  <p:slideViewPr>
    <p:cSldViewPr>
      <p:cViewPr>
        <p:scale>
          <a:sx n="143" d="100"/>
          <a:sy n="143" d="100"/>
        </p:scale>
        <p:origin x="-678" y="-36"/>
      </p:cViewPr>
      <p:guideLst>
        <p:guide orient="horz" pos="1485"/>
        <p:guide pos="287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366"/>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notesMaster" Target="notesMasters/notesMaster1.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handoutMaster" Target="handoutMasters/handoutMaster1.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微软雅黑" panose="020B0503020204020204" charset="-122"/>
                <a:cs typeface="微软雅黑" panose="020B0503020204020204" charset="-122"/>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微软雅黑" panose="020B0503020204020204" charset="-122"/>
                <a:cs typeface="微软雅黑" panose="020B0503020204020204" charset="-122"/>
              </a:defRPr>
            </a:lvl1pPr>
          </a:lstStyle>
          <a:p>
            <a:fld id="{F7BC7C30-895B-4974-8A60-19541C82F6B3}" type="datetimeFigureOut">
              <a:rPr lang="en-US" smtClean="0"/>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微软雅黑" panose="020B0503020204020204" charset="-122"/>
                <a:cs typeface="微软雅黑" panose="020B0503020204020204" charset="-122"/>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ea typeface="微软雅黑" panose="020B0503020204020204" charset="-122"/>
                <a:cs typeface="微软雅黑" panose="020B0503020204020204" charset="-122"/>
              </a:defRPr>
            </a:lvl1pPr>
          </a:lstStyle>
          <a:p>
            <a:fld id="{68C1CD97-E9EA-4E82-9539-BE60926ECBB9}" type="slidenum">
              <a:rPr lang="en-US" smtClean="0"/>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微软雅黑" panose="020B0503020204020204" charset="-122"/>
        <a:cs typeface="微软雅黑" panose="020B0503020204020204" charset="-122"/>
      </a:defRPr>
    </a:lvl1pPr>
    <a:lvl2pPr marL="457200" algn="l" defTabSz="914400" rtl="0" eaLnBrk="1" latinLnBrk="0" hangingPunct="1">
      <a:defRPr sz="1200" kern="1200">
        <a:solidFill>
          <a:schemeClr val="tx1"/>
        </a:solidFill>
        <a:latin typeface="+mn-lt"/>
        <a:ea typeface="微软雅黑" panose="020B0503020204020204" charset="-122"/>
        <a:cs typeface="微软雅黑" panose="020B0503020204020204" charset="-122"/>
      </a:defRPr>
    </a:lvl2pPr>
    <a:lvl3pPr marL="914400" algn="l" defTabSz="914400" rtl="0" eaLnBrk="1" latinLnBrk="0" hangingPunct="1">
      <a:defRPr sz="1200" kern="1200">
        <a:solidFill>
          <a:schemeClr val="tx1"/>
        </a:solidFill>
        <a:latin typeface="+mn-lt"/>
        <a:ea typeface="微软雅黑" panose="020B0503020204020204" charset="-122"/>
        <a:cs typeface="微软雅黑" panose="020B0503020204020204" charset="-122"/>
      </a:defRPr>
    </a:lvl3pPr>
    <a:lvl4pPr marL="1371600" algn="l" defTabSz="914400" rtl="0" eaLnBrk="1" latinLnBrk="0" hangingPunct="1">
      <a:defRPr sz="1200" kern="1200">
        <a:solidFill>
          <a:schemeClr val="tx1"/>
        </a:solidFill>
        <a:latin typeface="+mn-lt"/>
        <a:ea typeface="微软雅黑" panose="020B0503020204020204" charset="-122"/>
        <a:cs typeface="微软雅黑" panose="020B0503020204020204" charset="-122"/>
      </a:defRPr>
    </a:lvl4pPr>
    <a:lvl5pPr marL="1828800" algn="l" defTabSz="914400" rtl="0" eaLnBrk="1" latinLnBrk="0" hangingPunct="1">
      <a:defRPr sz="1200" kern="1200">
        <a:solidFill>
          <a:schemeClr val="tx1"/>
        </a:solidFill>
        <a:latin typeface="+mn-lt"/>
        <a:ea typeface="微软雅黑" panose="020B0503020204020204" charset="-122"/>
        <a:cs typeface="微软雅黑" panose="020B0503020204020204" charset="-122"/>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8C1CD97-E9EA-4E82-9539-BE60926ECBB9}" type="slidenum">
              <a:rPr lang="en-US" smtClean="0"/>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95C8B01-B15C-4B92-AA4C-045722D7B210}" type="datetimeFigureOut">
              <a:rPr lang="en-US" smtClean="0"/>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B88A23F-A93F-400B-92A9-5DE2DC36D17A}" type="slidenum">
              <a:rPr lang="en-US" smtClean="0"/>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D95C8B01-B15C-4B92-AA4C-045722D7B210}" type="datetimeFigureOut">
              <a:rPr lang="en-US" smtClean="0"/>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B88A23F-A93F-400B-92A9-5DE2DC36D17A}" type="slidenum">
              <a:rPr lang="en-US" smtClean="0"/>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D95C8B01-B15C-4B92-AA4C-045722D7B210}" type="datetimeFigureOut">
              <a:rPr lang="en-US" smtClean="0"/>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B88A23F-A93F-400B-92A9-5DE2DC36D17A}" type="slidenum">
              <a:rPr lang="en-US" smtClean="0"/>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D95C8B01-B15C-4B92-AA4C-045722D7B210}" type="datetimeFigureOut">
              <a:rPr lang="en-US" smtClean="0"/>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B88A23F-A93F-400B-92A9-5DE2DC36D17A}" type="slidenum">
              <a:rPr lang="en-US" smtClean="0"/>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endParaRPr lang="en-US" smtClean="0"/>
          </a:p>
        </p:txBody>
      </p:sp>
      <p:sp>
        <p:nvSpPr>
          <p:cNvPr id="4" name="Date Placeholder 3"/>
          <p:cNvSpPr>
            <a:spLocks noGrp="1"/>
          </p:cNvSpPr>
          <p:nvPr>
            <p:ph type="dt" sz="half" idx="10"/>
          </p:nvPr>
        </p:nvSpPr>
        <p:spPr/>
        <p:txBody>
          <a:bodyPr/>
          <a:lstStyle/>
          <a:p>
            <a:fld id="{D95C8B01-B15C-4B92-AA4C-045722D7B210}" type="datetimeFigureOut">
              <a:rPr lang="en-US" smtClean="0"/>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B88A23F-A93F-400B-92A9-5DE2DC36D17A}" type="slidenum">
              <a:rPr lang="en-US" smtClean="0"/>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Date Placeholder 4"/>
          <p:cNvSpPr>
            <a:spLocks noGrp="1"/>
          </p:cNvSpPr>
          <p:nvPr>
            <p:ph type="dt" sz="half" idx="10"/>
          </p:nvPr>
        </p:nvSpPr>
        <p:spPr/>
        <p:txBody>
          <a:bodyPr/>
          <a:lstStyle/>
          <a:p>
            <a:fld id="{D95C8B01-B15C-4B92-AA4C-045722D7B210}" type="datetimeFigureOut">
              <a:rPr lang="en-US" smtClean="0"/>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B88A23F-A93F-400B-92A9-5DE2DC36D17A}" type="slidenum">
              <a:rPr lang="en-US" smtClean="0"/>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7" name="Date Placeholder 6"/>
          <p:cNvSpPr>
            <a:spLocks noGrp="1"/>
          </p:cNvSpPr>
          <p:nvPr>
            <p:ph type="dt" sz="half" idx="10"/>
          </p:nvPr>
        </p:nvSpPr>
        <p:spPr/>
        <p:txBody>
          <a:bodyPr/>
          <a:lstStyle/>
          <a:p>
            <a:fld id="{D95C8B01-B15C-4B92-AA4C-045722D7B210}" type="datetimeFigureOut">
              <a:rPr lang="en-US" smtClean="0"/>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B88A23F-A93F-400B-92A9-5DE2DC36D17A}" type="slidenum">
              <a:rPr lang="en-US" smtClean="0"/>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95C8B01-B15C-4B92-AA4C-045722D7B210}" type="datetimeFigureOut">
              <a:rPr lang="en-US" smtClean="0"/>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B88A23F-A93F-400B-92A9-5DE2DC36D17A}" type="slidenum">
              <a:rPr lang="en-US" smtClean="0"/>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5C8B01-B15C-4B92-AA4C-045722D7B210}" type="datetimeFigureOut">
              <a:rPr lang="en-US" smtClean="0"/>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B88A23F-A93F-400B-92A9-5DE2DC36D17A}" type="slidenum">
              <a:rPr lang="en-US" smtClean="0"/>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D95C8B01-B15C-4B92-AA4C-045722D7B210}" type="datetimeFigureOut">
              <a:rPr lang="en-US" smtClean="0"/>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B88A23F-A93F-400B-92A9-5DE2DC36D17A}" type="slidenum">
              <a:rPr lang="en-US" smtClean="0"/>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D95C8B01-B15C-4B92-AA4C-045722D7B210}" type="datetimeFigureOut">
              <a:rPr lang="en-US" smtClean="0"/>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B88A23F-A93F-400B-92A9-5DE2DC36D17A}" type="slidenum">
              <a:rPr lang="en-US" smtClean="0"/>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cstate="print">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ea typeface="微软雅黑" panose="020B0503020204020204" charset="-122"/>
                <a:cs typeface="微软雅黑" panose="020B0503020204020204" charset="-122"/>
              </a:defRPr>
            </a:lvl1pPr>
          </a:lstStyle>
          <a:p>
            <a:fld id="{D95C8B01-B15C-4B92-AA4C-045722D7B210}" type="datetimeFigureOut">
              <a:rPr lang="en-US" smtClean="0"/>
            </a:fld>
            <a:endParaRPr lang="en-US" dirty="0"/>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ea typeface="微软雅黑" panose="020B0503020204020204" charset="-122"/>
                <a:cs typeface="微软雅黑" panose="020B0503020204020204" charset="-122"/>
              </a:defRPr>
            </a:lvl1pPr>
          </a:lstStyle>
          <a:p>
            <a:endParaRPr lang="en-US" dirty="0"/>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ea typeface="微软雅黑" panose="020B0503020204020204" charset="-122"/>
                <a:cs typeface="微软雅黑" panose="020B0503020204020204" charset="-122"/>
              </a:defRPr>
            </a:lvl1pPr>
          </a:lstStyle>
          <a:p>
            <a:fld id="{AB88A23F-A93F-400B-92A9-5DE2DC36D17A}" type="slidenum">
              <a:rPr lang="en-US" smtClean="0"/>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微软雅黑" panose="020B0503020204020204" charset="-122"/>
          <a:cs typeface="微软雅黑" panose="020B0503020204020204" charset="-122"/>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微软雅黑" panose="020B0503020204020204" charset="-122"/>
          <a:cs typeface="微软雅黑" panose="020B0503020204020204" charset="-122"/>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微软雅黑" panose="020B0503020204020204" charset="-122"/>
          <a:cs typeface="微软雅黑" panose="020B0503020204020204" charset="-122"/>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微软雅黑" panose="020B0503020204020204" charset="-122"/>
          <a:cs typeface="微软雅黑" panose="020B0503020204020204" charset="-122"/>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微软雅黑" panose="020B0503020204020204" charset="-122"/>
          <a:cs typeface="微软雅黑" panose="020B0503020204020204" charset="-122"/>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微软雅黑" panose="020B0503020204020204" charset="-122"/>
          <a:cs typeface="微软雅黑" panose="020B0503020204020204" charset="-122"/>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pn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9.png"/><Relationship Id="rId1" Type="http://schemas.openxmlformats.org/officeDocument/2006/relationships/image" Target="../media/image10.png"/></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10.png"/></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0.png"/><Relationship Id="rId2" Type="http://schemas.openxmlformats.org/officeDocument/2006/relationships/image" Target="../media/image21.png"/><Relationship Id="rId1" Type="http://schemas.openxmlformats.org/officeDocument/2006/relationships/image" Target="../media/image4.pn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hyperlink" Target="http://www.ixwebhosting.com/" TargetMode="External"/><Relationship Id="rId2" Type="http://schemas.openxmlformats.org/officeDocument/2006/relationships/image" Target="../media/image22.png"/><Relationship Id="rId1" Type="http://schemas.openxmlformats.org/officeDocument/2006/relationships/image" Target="../media/image10.png"/></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3.png"/><Relationship Id="rId1" Type="http://schemas.openxmlformats.org/officeDocument/2006/relationships/image" Target="../media/image10.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19.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27.png"/><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image" Target="../media/image24.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8.png"/><Relationship Id="rId1" Type="http://schemas.openxmlformats.org/officeDocument/2006/relationships/image" Target="../media/image10.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9.png"/><Relationship Id="rId1" Type="http://schemas.openxmlformats.org/officeDocument/2006/relationships/image" Target="../media/image10.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0.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1.png"/><Relationship Id="rId1" Type="http://schemas.openxmlformats.org/officeDocument/2006/relationships/image" Target="../media/image10.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2.png"/><Relationship Id="rId1" Type="http://schemas.openxmlformats.org/officeDocument/2006/relationships/image" Target="../media/image10.png"/></Relationships>
</file>

<file path=ppt/slides/_rels/slide25.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hyperlink" Target="http://www.swayy.co/" TargetMode="External"/><Relationship Id="rId3" Type="http://schemas.openxmlformats.org/officeDocument/2006/relationships/hyperlink" Target="http://www.ixwebhosting.com/" TargetMode="External"/><Relationship Id="rId2" Type="http://schemas.openxmlformats.org/officeDocument/2006/relationships/image" Target="../media/image33.png"/><Relationship Id="rId1" Type="http://schemas.openxmlformats.org/officeDocument/2006/relationships/image" Target="../media/image10.png"/></Relationships>
</file>

<file path=ppt/slides/_rels/slide26.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hyperlink" Target="https://www.rebelmouse.com/" TargetMode="External"/><Relationship Id="rId3" Type="http://schemas.openxmlformats.org/officeDocument/2006/relationships/hyperlink" Target="http://www.ixwebhosting.com/" TargetMode="External"/><Relationship Id="rId2" Type="http://schemas.openxmlformats.org/officeDocument/2006/relationships/image" Target="../media/image34.png"/><Relationship Id="rId1" Type="http://schemas.openxmlformats.org/officeDocument/2006/relationships/image" Target="../media/image10.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png"/><Relationship Id="rId1" Type="http://schemas.openxmlformats.org/officeDocument/2006/relationships/image" Target="../media/image2.png"/></Relationships>
</file>

<file path=ppt/slides/_rels/slide28.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hyperlink" Target="http://www.socialmention.com/" TargetMode="External"/><Relationship Id="rId3" Type="http://schemas.openxmlformats.org/officeDocument/2006/relationships/hyperlink" Target="http://www.ixwebhosting.com/" TargetMode="External"/><Relationship Id="rId2" Type="http://schemas.openxmlformats.org/officeDocument/2006/relationships/image" Target="../media/image35.png"/><Relationship Id="rId1" Type="http://schemas.openxmlformats.org/officeDocument/2006/relationships/image" Target="../media/image10.pn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1.png"/><Relationship Id="rId1" Type="http://schemas.openxmlformats.org/officeDocument/2006/relationships/image" Target="../media/image10.png"/></Relationships>
</file>

<file path=ppt/slides/_rels/slide5.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7.xml"/><Relationship Id="rId4" Type="http://schemas.openxmlformats.org/officeDocument/2006/relationships/image" Target="../media/image14.png"/><Relationship Id="rId3" Type="http://schemas.openxmlformats.org/officeDocument/2006/relationships/image" Target="../media/image13.png"/><Relationship Id="rId2" Type="http://schemas.openxmlformats.org/officeDocument/2006/relationships/image" Target="../media/image10.png"/><Relationship Id="rId1"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5.png"/><Relationship Id="rId1"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6.png"/><Relationship Id="rId1"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7.png"/><Relationship Id="rId1"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8.png"/><Relationship Id="rId1"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icons.png"/>
          <p:cNvPicPr>
            <a:picLocks noChangeAspect="1"/>
          </p:cNvPicPr>
          <p:nvPr/>
        </p:nvPicPr>
        <p:blipFill>
          <a:blip r:embed="rId1" cstate="print"/>
          <a:stretch>
            <a:fillRect/>
          </a:stretch>
        </p:blipFill>
        <p:spPr>
          <a:xfrm>
            <a:off x="762000" y="361950"/>
            <a:ext cx="7644012" cy="3602525"/>
          </a:xfrm>
          <a:prstGeom prst="rect">
            <a:avLst/>
          </a:prstGeom>
        </p:spPr>
      </p:pic>
      <p:pic>
        <p:nvPicPr>
          <p:cNvPr id="5" name="Picture 4" descr="cloud.png"/>
          <p:cNvPicPr>
            <a:picLocks noChangeAspect="1"/>
          </p:cNvPicPr>
          <p:nvPr/>
        </p:nvPicPr>
        <p:blipFill>
          <a:blip r:embed="rId2" cstate="print"/>
          <a:stretch>
            <a:fillRect/>
          </a:stretch>
        </p:blipFill>
        <p:spPr>
          <a:xfrm>
            <a:off x="2184835" y="1200150"/>
            <a:ext cx="4774330" cy="2752511"/>
          </a:xfrm>
          <a:prstGeom prst="rect">
            <a:avLst/>
          </a:prstGeom>
        </p:spPr>
      </p:pic>
      <p:sp>
        <p:nvSpPr>
          <p:cNvPr id="6" name="TextBox 5"/>
          <p:cNvSpPr txBox="1"/>
          <p:nvPr/>
        </p:nvSpPr>
        <p:spPr>
          <a:xfrm>
            <a:off x="3048000" y="2343150"/>
            <a:ext cx="3568700" cy="688340"/>
          </a:xfrm>
          <a:prstGeom prst="rect">
            <a:avLst/>
          </a:prstGeom>
          <a:noFill/>
        </p:spPr>
        <p:txBody>
          <a:bodyPr wrap="square" rtlCol="0">
            <a:spAutoFit/>
          </a:bodyPr>
          <a:lstStyle/>
          <a:p>
            <a:pPr>
              <a:lnSpc>
                <a:spcPts val="2200"/>
              </a:lnSpc>
            </a:pPr>
            <a:r>
              <a:rPr lang="zh-CN" altLang="en-US" sz="4000" b="1" dirty="0">
                <a:solidFill>
                  <a:schemeClr val="bg1"/>
                </a:solidFill>
                <a:latin typeface="Arial Rounded MT Bold" pitchFamily="34" charset="0"/>
                <a:ea typeface="微软雅黑" panose="020B0503020204020204" charset="-122"/>
                <a:cs typeface="微软雅黑" panose="020B0503020204020204" charset="-122"/>
              </a:rPr>
              <a:t>教师说课</a:t>
            </a:r>
            <a:r>
              <a:rPr lang="en-US" altLang="zh-CN" sz="4000" b="1" dirty="0">
                <a:solidFill>
                  <a:schemeClr val="bg1"/>
                </a:solidFill>
                <a:latin typeface="Arial Rounded MT Bold" pitchFamily="34" charset="0"/>
                <a:ea typeface="微软雅黑" panose="020B0503020204020204" charset="-122"/>
                <a:cs typeface="微软雅黑" panose="020B0503020204020204" charset="-122"/>
              </a:rPr>
              <a:t>PPT</a:t>
            </a:r>
            <a:endParaRPr lang="en-US" altLang="zh-CN" sz="4000" b="1" dirty="0">
              <a:solidFill>
                <a:schemeClr val="bg1"/>
              </a:solidFill>
              <a:latin typeface="Arial Rounded MT Bold" pitchFamily="34" charset="0"/>
              <a:ea typeface="微软雅黑" panose="020B0503020204020204" charset="-122"/>
              <a:cs typeface="微软雅黑" panose="020B0503020204020204" charset="-122"/>
            </a:endParaRPr>
          </a:p>
        </p:txBody>
      </p:sp>
      <p:cxnSp>
        <p:nvCxnSpPr>
          <p:cNvPr id="10" name="Straight Connector 9"/>
          <p:cNvCxnSpPr/>
          <p:nvPr/>
        </p:nvCxnSpPr>
        <p:spPr>
          <a:xfrm>
            <a:off x="3657873" y="2876305"/>
            <a:ext cx="1828800" cy="1588"/>
          </a:xfrm>
          <a:prstGeom prst="line">
            <a:avLst/>
          </a:prstGeom>
          <a:ln w="19050" cmpd="sng">
            <a:solidFill>
              <a:srgbClr val="ECE54F"/>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5257984" y="2876305"/>
            <a:ext cx="640080" cy="1588"/>
          </a:xfrm>
          <a:prstGeom prst="line">
            <a:avLst/>
          </a:prstGeom>
          <a:ln w="19050" cmpd="sng">
            <a:solidFill>
              <a:schemeClr val="bg1"/>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983" y="1632857"/>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1" cstate="print"/>
            <a:stretch>
              <a:fillRect/>
            </a:stretch>
          </p:blipFill>
          <p:spPr>
            <a:xfrm>
              <a:off x="4441776" y="1208314"/>
              <a:ext cx="586740" cy="609600"/>
            </a:xfrm>
            <a:prstGeom prst="rect">
              <a:avLst/>
            </a:prstGeom>
          </p:spPr>
        </p:pic>
      </p:grpSp>
      <p:sp>
        <p:nvSpPr>
          <p:cNvPr id="10" name="TextBox 9"/>
          <p:cNvSpPr txBox="1"/>
          <p:nvPr/>
        </p:nvSpPr>
        <p:spPr>
          <a:xfrm>
            <a:off x="2190750" y="1123950"/>
            <a:ext cx="5810250" cy="548640"/>
          </a:xfrm>
          <a:prstGeom prst="rect">
            <a:avLst/>
          </a:prstGeom>
          <a:noFill/>
        </p:spPr>
        <p:txBody>
          <a:bodyPr wrap="square" rtlCol="0">
            <a:spAutoFit/>
          </a:bodyPr>
          <a:lstStyle/>
          <a:p>
            <a:r>
              <a:rPr lang="zh-CN" altLang="en-US" sz="2800" dirty="0" smtClean="0">
                <a:solidFill>
                  <a:srgbClr val="5DA156"/>
                </a:solidFill>
                <a:latin typeface="微软雅黑" panose="020B0503020204020204" charset="-122"/>
                <a:ea typeface="微软雅黑" panose="020B0503020204020204" charset="-122"/>
                <a:cs typeface="微软雅黑" panose="020B0503020204020204" charset="-122"/>
              </a:rPr>
              <a:t>第一节课</a:t>
            </a:r>
            <a:r>
              <a:rPr lang="en-US" sz="2800" dirty="0" smtClean="0">
                <a:solidFill>
                  <a:srgbClr val="5DA156"/>
                </a:solidFill>
                <a:latin typeface="微软雅黑" panose="020B0503020204020204" charset="-122"/>
                <a:ea typeface="微软雅黑" panose="020B0503020204020204" charset="-122"/>
                <a:cs typeface="微软雅黑" panose="020B0503020204020204" charset="-122"/>
              </a:rPr>
              <a:t> </a:t>
            </a:r>
            <a:r>
              <a:rPr lang="zh-CN" altLang="en-US" sz="2800" b="1" dirty="0" smtClean="0">
                <a:solidFill>
                  <a:srgbClr val="E5AC3C"/>
                </a:solidFill>
                <a:latin typeface="微软雅黑" panose="020B0503020204020204" charset="-122"/>
                <a:ea typeface="微软雅黑" panose="020B0503020204020204" charset="-122"/>
                <a:cs typeface="微软雅黑" panose="020B0503020204020204" charset="-122"/>
              </a:rPr>
              <a:t>合理安排，分解目标</a:t>
            </a:r>
            <a:endParaRPr lang="zh-CN" altLang="en-US" sz="2800" b="1" dirty="0" smtClean="0">
              <a:solidFill>
                <a:srgbClr val="E5AC3C"/>
              </a:solidFill>
              <a:latin typeface="微软雅黑" panose="020B0503020204020204" charset="-122"/>
              <a:ea typeface="微软雅黑" panose="020B0503020204020204" charset="-122"/>
              <a:cs typeface="微软雅黑" panose="020B0503020204020204" charset="-122"/>
            </a:endParaRPr>
          </a:p>
        </p:txBody>
      </p:sp>
      <p:sp>
        <p:nvSpPr>
          <p:cNvPr id="11" name="TextBox 10"/>
          <p:cNvSpPr txBox="1"/>
          <p:nvPr/>
        </p:nvSpPr>
        <p:spPr>
          <a:xfrm>
            <a:off x="1067073" y="2648222"/>
            <a:ext cx="3200400" cy="1102161"/>
          </a:xfrm>
          <a:prstGeom prst="rect">
            <a:avLst/>
          </a:prstGeom>
          <a:noFill/>
        </p:spPr>
        <p:txBody>
          <a:bodyPr wrap="square" rtlCol="0">
            <a:spAutoFit/>
          </a:bodyPr>
          <a:lstStyle/>
          <a:p>
            <a:pPr algn="just">
              <a:lnSpc>
                <a:spcPts val="1600"/>
              </a:lnSpc>
            </a:pPr>
            <a:r>
              <a:rPr lang="en-US" sz="1100" dirty="0" smtClean="0">
                <a:latin typeface="微软雅黑" panose="020B0503020204020204" charset="-122"/>
                <a:ea typeface="微软雅黑" panose="020B0503020204020204" charset="-122"/>
                <a:cs typeface="微软雅黑" panose="020B0503020204020204" charset="-122"/>
              </a:rPr>
              <a:t>Don’t always go for an all season look, get a makeover based on climate, festivities, etc; it gives a human touch to your business.</a:t>
            </a:r>
            <a:endParaRPr lang="en-US" sz="1100" dirty="0" smtClean="0">
              <a:latin typeface="微软雅黑" panose="020B0503020204020204" charset="-122"/>
              <a:ea typeface="微软雅黑" panose="020B0503020204020204" charset="-122"/>
              <a:cs typeface="微软雅黑" panose="020B0503020204020204" charset="-122"/>
            </a:endParaRPr>
          </a:p>
          <a:p>
            <a:pPr algn="just">
              <a:lnSpc>
                <a:spcPts val="1600"/>
              </a:lnSpc>
            </a:pPr>
            <a:r>
              <a:rPr lang="en-US" sz="1100" dirty="0" smtClean="0">
                <a:latin typeface="微软雅黑" panose="020B0503020204020204" charset="-122"/>
                <a:ea typeface="微软雅黑" panose="020B0503020204020204" charset="-122"/>
                <a:cs typeface="微软雅黑" panose="020B0503020204020204" charset="-122"/>
              </a:rPr>
              <a:t>A human business is more relatable than one that sounds also robotic and only sales oriented.</a:t>
            </a:r>
            <a:endParaRPr lang="en-US" sz="1100" dirty="0" smtClean="0">
              <a:latin typeface="微软雅黑" panose="020B0503020204020204" charset="-122"/>
              <a:ea typeface="微软雅黑" panose="020B0503020204020204" charset="-122"/>
              <a:cs typeface="微软雅黑" panose="020B0503020204020204" charset="-122"/>
            </a:endParaRPr>
          </a:p>
        </p:txBody>
      </p:sp>
      <p:sp>
        <p:nvSpPr>
          <p:cNvPr id="12" name="TextBox 11"/>
          <p:cNvSpPr txBox="1"/>
          <p:nvPr/>
        </p:nvSpPr>
        <p:spPr>
          <a:xfrm>
            <a:off x="4953182" y="2572022"/>
            <a:ext cx="3200400" cy="1307346"/>
          </a:xfrm>
          <a:prstGeom prst="rect">
            <a:avLst/>
          </a:prstGeom>
          <a:noFill/>
        </p:spPr>
        <p:txBody>
          <a:bodyPr wrap="square" rtlCol="0">
            <a:spAutoFit/>
          </a:bodyPr>
          <a:lstStyle/>
          <a:p>
            <a:pPr algn="just">
              <a:lnSpc>
                <a:spcPts val="1600"/>
              </a:lnSpc>
            </a:pPr>
            <a:r>
              <a:rPr lang="en-US" sz="1100" dirty="0" smtClean="0">
                <a:latin typeface="微软雅黑" panose="020B0503020204020204" charset="-122"/>
                <a:ea typeface="微软雅黑" panose="020B0503020204020204" charset="-122"/>
                <a:cs typeface="微软雅黑" panose="020B0503020204020204" charset="-122"/>
              </a:rPr>
              <a:t>If overhauling the website every time isn’t a feasible option; opt for changing the looks of your social profiles.</a:t>
            </a:r>
            <a:endParaRPr lang="en-US" sz="1100" dirty="0" smtClean="0">
              <a:latin typeface="微软雅黑" panose="020B0503020204020204" charset="-122"/>
              <a:ea typeface="微软雅黑" panose="020B0503020204020204" charset="-122"/>
              <a:cs typeface="微软雅黑" panose="020B0503020204020204" charset="-122"/>
            </a:endParaRPr>
          </a:p>
          <a:p>
            <a:pPr algn="just">
              <a:lnSpc>
                <a:spcPts val="1600"/>
              </a:lnSpc>
            </a:pPr>
            <a:r>
              <a:rPr lang="en-US" sz="1100" dirty="0" smtClean="0">
                <a:latin typeface="微软雅黑" panose="020B0503020204020204" charset="-122"/>
                <a:ea typeface="微软雅黑" panose="020B0503020204020204" charset="-122"/>
                <a:cs typeface="微软雅黑" panose="020B0503020204020204" charset="-122"/>
              </a:rPr>
              <a:t>For example, bring some variation in your cover pictures on </a:t>
            </a:r>
            <a:r>
              <a:rPr lang="en-US" sz="1100" b="1" dirty="0" smtClean="0">
                <a:latin typeface="微软雅黑" panose="020B0503020204020204" charset="-122"/>
                <a:ea typeface="微软雅黑" panose="020B0503020204020204" charset="-122"/>
                <a:cs typeface="微软雅黑" panose="020B0503020204020204" charset="-122"/>
              </a:rPr>
              <a:t>Facebook</a:t>
            </a:r>
            <a:r>
              <a:rPr lang="en-US" sz="1100" dirty="0" smtClean="0">
                <a:latin typeface="微软雅黑" panose="020B0503020204020204" charset="-122"/>
                <a:ea typeface="微软雅黑" panose="020B0503020204020204" charset="-122"/>
                <a:cs typeface="微软雅黑" panose="020B0503020204020204" charset="-122"/>
              </a:rPr>
              <a:t> if you feel like keeping the profile picture constant to your business logo.</a:t>
            </a:r>
            <a:endParaRPr lang="en-US" sz="1100" dirty="0" smtClean="0">
              <a:latin typeface="微软雅黑" panose="020B0503020204020204" charset="-122"/>
              <a:ea typeface="微软雅黑" panose="020B0503020204020204" charset="-122"/>
              <a:cs typeface="微软雅黑" panose="020B0503020204020204" charset="-122"/>
            </a:endParaRPr>
          </a:p>
        </p:txBody>
      </p:sp>
      <p:sp>
        <p:nvSpPr>
          <p:cNvPr id="2" name="文本框 1"/>
          <p:cNvSpPr txBox="1"/>
          <p:nvPr/>
        </p:nvSpPr>
        <p:spPr>
          <a:xfrm>
            <a:off x="1219200" y="2190750"/>
            <a:ext cx="640080" cy="384810"/>
          </a:xfrm>
          <a:prstGeom prst="rect">
            <a:avLst/>
          </a:prstGeom>
          <a:noFill/>
        </p:spPr>
        <p:txBody>
          <a:bodyPr wrap="none" rtlCol="0" anchor="t">
            <a:spAutoFit/>
          </a:bodyPr>
          <a:lstStyle/>
          <a:p>
            <a:r>
              <a:rPr lang="zh-CN" altLang="en-US" b="1" dirty="0" smtClean="0">
                <a:solidFill>
                  <a:srgbClr val="E5AC3C"/>
                </a:solidFill>
                <a:latin typeface="微软雅黑" panose="020B0503020204020204" charset="-122"/>
                <a:ea typeface="微软雅黑" panose="020B0503020204020204" charset="-122"/>
                <a:cs typeface="微软雅黑" panose="020B0503020204020204" charset="-122"/>
                <a:sym typeface="+mn-ea"/>
              </a:rPr>
              <a:t>课前</a:t>
            </a:r>
            <a:endParaRPr lang="zh-CN" altLang="en-US"/>
          </a:p>
        </p:txBody>
      </p:sp>
      <p:sp>
        <p:nvSpPr>
          <p:cNvPr id="13" name="文本框 12"/>
          <p:cNvSpPr txBox="1"/>
          <p:nvPr/>
        </p:nvSpPr>
        <p:spPr>
          <a:xfrm>
            <a:off x="5029200" y="2114550"/>
            <a:ext cx="640080" cy="384810"/>
          </a:xfrm>
          <a:prstGeom prst="rect">
            <a:avLst/>
          </a:prstGeom>
          <a:noFill/>
        </p:spPr>
        <p:txBody>
          <a:bodyPr wrap="none" rtlCol="0" anchor="t">
            <a:spAutoFit/>
          </a:bodyPr>
          <a:lstStyle/>
          <a:p>
            <a:r>
              <a:rPr lang="zh-CN" altLang="en-US" b="1" dirty="0" smtClean="0">
                <a:solidFill>
                  <a:srgbClr val="E5AC3C"/>
                </a:solidFill>
                <a:latin typeface="微软雅黑" panose="020B0503020204020204" charset="-122"/>
                <a:ea typeface="微软雅黑" panose="020B0503020204020204" charset="-122"/>
                <a:cs typeface="微软雅黑" panose="020B0503020204020204" charset="-122"/>
                <a:sym typeface="+mn-ea"/>
              </a:rPr>
              <a:t>课上</a:t>
            </a:r>
            <a:endParaRPr lang="zh-CN" alt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983" y="1632857"/>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1" cstate="print"/>
            <a:stretch>
              <a:fillRect/>
            </a:stretch>
          </p:blipFill>
          <p:spPr>
            <a:xfrm>
              <a:off x="4441776" y="1208314"/>
              <a:ext cx="586740" cy="609600"/>
            </a:xfrm>
            <a:prstGeom prst="rect">
              <a:avLst/>
            </a:prstGeom>
          </p:spPr>
        </p:pic>
      </p:grpSp>
      <p:sp>
        <p:nvSpPr>
          <p:cNvPr id="10" name="TextBox 9"/>
          <p:cNvSpPr txBox="1"/>
          <p:nvPr/>
        </p:nvSpPr>
        <p:spPr>
          <a:xfrm>
            <a:off x="2190750" y="1123950"/>
            <a:ext cx="5810250" cy="548640"/>
          </a:xfrm>
          <a:prstGeom prst="rect">
            <a:avLst/>
          </a:prstGeom>
          <a:noFill/>
        </p:spPr>
        <p:txBody>
          <a:bodyPr wrap="square" rtlCol="0">
            <a:spAutoFit/>
          </a:bodyPr>
          <a:lstStyle/>
          <a:p>
            <a:r>
              <a:rPr lang="zh-CN" altLang="en-US" sz="2800" dirty="0" smtClean="0">
                <a:solidFill>
                  <a:srgbClr val="5DA156"/>
                </a:solidFill>
                <a:latin typeface="微软雅黑" panose="020B0503020204020204" charset="-122"/>
                <a:ea typeface="微软雅黑" panose="020B0503020204020204" charset="-122"/>
                <a:cs typeface="微软雅黑" panose="020B0503020204020204" charset="-122"/>
              </a:rPr>
              <a:t>第一节课</a:t>
            </a:r>
            <a:r>
              <a:rPr lang="en-US" sz="2800" dirty="0" smtClean="0">
                <a:solidFill>
                  <a:srgbClr val="5DA156"/>
                </a:solidFill>
                <a:latin typeface="微软雅黑" panose="020B0503020204020204" charset="-122"/>
                <a:ea typeface="微软雅黑" panose="020B0503020204020204" charset="-122"/>
                <a:cs typeface="微软雅黑" panose="020B0503020204020204" charset="-122"/>
              </a:rPr>
              <a:t> </a:t>
            </a:r>
            <a:r>
              <a:rPr lang="zh-CN" altLang="en-US" sz="2800" b="1" dirty="0" smtClean="0">
                <a:solidFill>
                  <a:srgbClr val="E5AC3C"/>
                </a:solidFill>
                <a:latin typeface="微软雅黑" panose="020B0503020204020204" charset="-122"/>
                <a:ea typeface="微软雅黑" panose="020B0503020204020204" charset="-122"/>
                <a:cs typeface="微软雅黑" panose="020B0503020204020204" charset="-122"/>
              </a:rPr>
              <a:t>合理安排，分解目标</a:t>
            </a:r>
            <a:endParaRPr lang="zh-CN" altLang="en-US" sz="2800" b="1" dirty="0" smtClean="0">
              <a:solidFill>
                <a:srgbClr val="E5AC3C"/>
              </a:solidFill>
              <a:latin typeface="微软雅黑" panose="020B0503020204020204" charset="-122"/>
              <a:ea typeface="微软雅黑" panose="020B0503020204020204" charset="-122"/>
              <a:cs typeface="微软雅黑" panose="020B0503020204020204" charset="-122"/>
            </a:endParaRPr>
          </a:p>
        </p:txBody>
      </p:sp>
      <p:sp>
        <p:nvSpPr>
          <p:cNvPr id="11" name="TextBox 10"/>
          <p:cNvSpPr txBox="1"/>
          <p:nvPr/>
        </p:nvSpPr>
        <p:spPr>
          <a:xfrm>
            <a:off x="2895873" y="2572022"/>
            <a:ext cx="3200400" cy="1737360"/>
          </a:xfrm>
          <a:prstGeom prst="rect">
            <a:avLst/>
          </a:prstGeom>
          <a:noFill/>
        </p:spPr>
        <p:txBody>
          <a:bodyPr wrap="square" rtlCol="0">
            <a:spAutoFit/>
          </a:bodyPr>
          <a:lstStyle/>
          <a:p>
            <a:pPr algn="just">
              <a:lnSpc>
                <a:spcPct val="150000"/>
              </a:lnSpc>
            </a:pPr>
            <a:r>
              <a:rPr lang="en-US" b="1" dirty="0" smtClean="0">
                <a:latin typeface="微软雅黑" panose="020B0503020204020204" charset="-122"/>
                <a:ea typeface="微软雅黑" panose="020B0503020204020204" charset="-122"/>
                <a:cs typeface="微软雅黑" panose="020B0503020204020204" charset="-122"/>
              </a:rPr>
              <a:t>1 基本内容</a:t>
            </a:r>
            <a:endParaRPr lang="en-US" b="1" dirty="0" smtClean="0">
              <a:latin typeface="微软雅黑" panose="020B0503020204020204" charset="-122"/>
              <a:ea typeface="微软雅黑" panose="020B0503020204020204" charset="-122"/>
              <a:cs typeface="微软雅黑" panose="020B0503020204020204" charset="-122"/>
            </a:endParaRPr>
          </a:p>
          <a:p>
            <a:pPr algn="just">
              <a:lnSpc>
                <a:spcPct val="150000"/>
              </a:lnSpc>
            </a:pPr>
            <a:r>
              <a:rPr lang="en-US" b="1" dirty="0" smtClean="0">
                <a:latin typeface="微软雅黑" panose="020B0503020204020204" charset="-122"/>
                <a:ea typeface="微软雅黑" panose="020B0503020204020204" charset="-122"/>
                <a:cs typeface="微软雅黑" panose="020B0503020204020204" charset="-122"/>
              </a:rPr>
              <a:t>2 遵循原则</a:t>
            </a:r>
            <a:endParaRPr lang="en-US" b="1" dirty="0" smtClean="0">
              <a:latin typeface="微软雅黑" panose="020B0503020204020204" charset="-122"/>
              <a:ea typeface="微软雅黑" panose="020B0503020204020204" charset="-122"/>
              <a:cs typeface="微软雅黑" panose="020B0503020204020204" charset="-122"/>
            </a:endParaRPr>
          </a:p>
          <a:p>
            <a:pPr algn="just">
              <a:lnSpc>
                <a:spcPct val="150000"/>
              </a:lnSpc>
            </a:pPr>
            <a:r>
              <a:rPr lang="en-US" b="1" dirty="0" smtClean="0">
                <a:latin typeface="微软雅黑" panose="020B0503020204020204" charset="-122"/>
                <a:ea typeface="微软雅黑" panose="020B0503020204020204" charset="-122"/>
                <a:cs typeface="微软雅黑" panose="020B0503020204020204" charset="-122"/>
              </a:rPr>
              <a:t>3 使用方式</a:t>
            </a:r>
            <a:endParaRPr lang="en-US" b="1" dirty="0" smtClean="0">
              <a:latin typeface="微软雅黑" panose="020B0503020204020204" charset="-122"/>
              <a:ea typeface="微软雅黑" panose="020B0503020204020204" charset="-122"/>
              <a:cs typeface="微软雅黑" panose="020B0503020204020204" charset="-122"/>
            </a:endParaRPr>
          </a:p>
          <a:p>
            <a:pPr algn="just">
              <a:lnSpc>
                <a:spcPct val="150000"/>
              </a:lnSpc>
            </a:pPr>
            <a:r>
              <a:rPr lang="en-US" b="1" dirty="0" smtClean="0">
                <a:latin typeface="微软雅黑" panose="020B0503020204020204" charset="-122"/>
                <a:ea typeface="微软雅黑" panose="020B0503020204020204" charset="-122"/>
                <a:cs typeface="微软雅黑" panose="020B0503020204020204" charset="-122"/>
              </a:rPr>
              <a:t>4 指导思想</a:t>
            </a:r>
            <a:endParaRPr lang="en-US" b="1" dirty="0" smtClean="0">
              <a:latin typeface="微软雅黑" panose="020B0503020204020204" charset="-122"/>
              <a:ea typeface="微软雅黑" panose="020B0503020204020204" charset="-122"/>
              <a:cs typeface="微软雅黑" panose="020B0503020204020204" charset="-122"/>
            </a:endParaRPr>
          </a:p>
        </p:txBody>
      </p:sp>
      <p:sp>
        <p:nvSpPr>
          <p:cNvPr id="2" name="文本框 1"/>
          <p:cNvSpPr txBox="1"/>
          <p:nvPr/>
        </p:nvSpPr>
        <p:spPr>
          <a:xfrm>
            <a:off x="1219200" y="2190750"/>
            <a:ext cx="1605280" cy="548640"/>
          </a:xfrm>
          <a:prstGeom prst="rect">
            <a:avLst/>
          </a:prstGeom>
          <a:noFill/>
        </p:spPr>
        <p:txBody>
          <a:bodyPr wrap="none" rtlCol="0" anchor="t">
            <a:spAutoFit/>
          </a:bodyPr>
          <a:lstStyle/>
          <a:p>
            <a:r>
              <a:rPr lang="zh-CN" altLang="en-US" sz="2800" b="1" dirty="0" smtClean="0">
                <a:solidFill>
                  <a:srgbClr val="E5AC3C"/>
                </a:solidFill>
                <a:latin typeface="微软雅黑" panose="020B0503020204020204" charset="-122"/>
                <a:ea typeface="微软雅黑" panose="020B0503020204020204" charset="-122"/>
                <a:cs typeface="微软雅黑" panose="020B0503020204020204" charset="-122"/>
                <a:sym typeface="+mn-ea"/>
              </a:rPr>
              <a:t>导学卡：</a:t>
            </a:r>
            <a:endParaRPr lang="zh-CN" altLang="en-US" sz="2800" b="1" dirty="0" smtClean="0">
              <a:solidFill>
                <a:srgbClr val="E5AC3C"/>
              </a:solidFill>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1" cstate="print"/>
            <a:stretch>
              <a:fillRect/>
            </a:stretch>
          </p:blipFill>
          <p:spPr>
            <a:xfrm>
              <a:off x="4441776" y="1208314"/>
              <a:ext cx="586740" cy="609600"/>
            </a:xfrm>
            <a:prstGeom prst="rect">
              <a:avLst/>
            </a:prstGeom>
          </p:spPr>
        </p:pic>
      </p:grpSp>
      <p:sp>
        <p:nvSpPr>
          <p:cNvPr id="11" name="TextBox 10"/>
          <p:cNvSpPr txBox="1"/>
          <p:nvPr/>
        </p:nvSpPr>
        <p:spPr>
          <a:xfrm>
            <a:off x="1219200" y="2419350"/>
            <a:ext cx="3540760" cy="1325880"/>
          </a:xfrm>
          <a:prstGeom prst="rect">
            <a:avLst/>
          </a:prstGeom>
          <a:noFill/>
        </p:spPr>
        <p:txBody>
          <a:bodyPr wrap="square" rtlCol="0">
            <a:spAutoFit/>
          </a:bodyPr>
          <a:lstStyle/>
          <a:p>
            <a:pPr algn="just">
              <a:lnSpc>
                <a:spcPct val="150000"/>
              </a:lnSpc>
            </a:pPr>
            <a:r>
              <a:rPr lang="en-US" b="1" dirty="0" smtClean="0">
                <a:latin typeface="微软雅黑" panose="020B0503020204020204" charset="-122"/>
                <a:ea typeface="微软雅黑" panose="020B0503020204020204" charset="-122"/>
                <a:cs typeface="微软雅黑" panose="020B0503020204020204" charset="-122"/>
              </a:rPr>
              <a:t>现代心理学研究认为，合作学习是最佳的学习方式，学生在合作中交流，交流中形成合作的意识</a:t>
            </a:r>
            <a:endParaRPr lang="en-US" b="1" dirty="0" smtClean="0">
              <a:latin typeface="微软雅黑" panose="020B0503020204020204" charset="-122"/>
              <a:ea typeface="微软雅黑" panose="020B0503020204020204" charset="-122"/>
              <a:cs typeface="微软雅黑" panose="020B0503020204020204" charset="-122"/>
            </a:endParaRPr>
          </a:p>
        </p:txBody>
      </p:sp>
      <p:pic>
        <p:nvPicPr>
          <p:cNvPr id="13" name="Picture 12" descr="field2.png"/>
          <p:cNvPicPr>
            <a:picLocks noChangeAspect="1"/>
          </p:cNvPicPr>
          <p:nvPr/>
        </p:nvPicPr>
        <p:blipFill>
          <a:blip r:embed="rId2" cstate="print"/>
          <a:stretch>
            <a:fillRect/>
          </a:stretch>
        </p:blipFill>
        <p:spPr>
          <a:xfrm>
            <a:off x="5105400" y="2343150"/>
            <a:ext cx="2914650" cy="862080"/>
          </a:xfrm>
          <a:prstGeom prst="rect">
            <a:avLst/>
          </a:prstGeom>
        </p:spPr>
      </p:pic>
      <p:sp>
        <p:nvSpPr>
          <p:cNvPr id="2" name="TextBox 9"/>
          <p:cNvSpPr txBox="1"/>
          <p:nvPr/>
        </p:nvSpPr>
        <p:spPr>
          <a:xfrm>
            <a:off x="2209800" y="819150"/>
            <a:ext cx="5810250" cy="548640"/>
          </a:xfrm>
          <a:prstGeom prst="rect">
            <a:avLst/>
          </a:prstGeom>
          <a:noFill/>
        </p:spPr>
        <p:txBody>
          <a:bodyPr wrap="square" rtlCol="0">
            <a:spAutoFit/>
          </a:bodyPr>
          <a:lstStyle/>
          <a:p>
            <a:r>
              <a:rPr lang="zh-CN" altLang="en-US" sz="2800" dirty="0" smtClean="0">
                <a:solidFill>
                  <a:srgbClr val="5DA156"/>
                </a:solidFill>
                <a:latin typeface="微软雅黑" panose="020B0503020204020204" charset="-122"/>
                <a:ea typeface="微软雅黑" panose="020B0503020204020204" charset="-122"/>
                <a:cs typeface="微软雅黑" panose="020B0503020204020204" charset="-122"/>
              </a:rPr>
              <a:t>第一节课</a:t>
            </a:r>
            <a:r>
              <a:rPr lang="en-US" sz="2800" dirty="0" smtClean="0">
                <a:solidFill>
                  <a:srgbClr val="5DA156"/>
                </a:solidFill>
                <a:latin typeface="微软雅黑" panose="020B0503020204020204" charset="-122"/>
                <a:ea typeface="微软雅黑" panose="020B0503020204020204" charset="-122"/>
                <a:cs typeface="微软雅黑" panose="020B0503020204020204" charset="-122"/>
              </a:rPr>
              <a:t> </a:t>
            </a:r>
            <a:r>
              <a:rPr lang="zh-CN" altLang="en-US" sz="2800" b="1" dirty="0" smtClean="0">
                <a:solidFill>
                  <a:srgbClr val="E5AC3C"/>
                </a:solidFill>
                <a:latin typeface="微软雅黑" panose="020B0503020204020204" charset="-122"/>
                <a:ea typeface="微软雅黑" panose="020B0503020204020204" charset="-122"/>
                <a:cs typeface="微软雅黑" panose="020B0503020204020204" charset="-122"/>
              </a:rPr>
              <a:t>合理安排，分解目标</a:t>
            </a:r>
            <a:endParaRPr lang="zh-CN" altLang="en-US" sz="2800" b="1" dirty="0" smtClean="0">
              <a:solidFill>
                <a:srgbClr val="E5AC3C"/>
              </a:solidFill>
              <a:latin typeface="微软雅黑" panose="020B0503020204020204" charset="-122"/>
              <a:ea typeface="微软雅黑" panose="020B0503020204020204" charset="-122"/>
              <a:cs typeface="微软雅黑" panose="020B0503020204020204" charset="-122"/>
            </a:endParaRPr>
          </a:p>
        </p:txBody>
      </p:sp>
      <p:sp>
        <p:nvSpPr>
          <p:cNvPr id="3" name="文本框 2"/>
          <p:cNvSpPr txBox="1"/>
          <p:nvPr/>
        </p:nvSpPr>
        <p:spPr>
          <a:xfrm>
            <a:off x="1219200" y="1809750"/>
            <a:ext cx="1960880" cy="548640"/>
          </a:xfrm>
          <a:prstGeom prst="rect">
            <a:avLst/>
          </a:prstGeom>
          <a:noFill/>
        </p:spPr>
        <p:txBody>
          <a:bodyPr wrap="none" rtlCol="0" anchor="t">
            <a:spAutoFit/>
          </a:bodyPr>
          <a:lstStyle/>
          <a:p>
            <a:r>
              <a:rPr lang="zh-CN" altLang="en-US" sz="2800" b="1" dirty="0" smtClean="0">
                <a:solidFill>
                  <a:srgbClr val="E5AC3C"/>
                </a:solidFill>
                <a:latin typeface="微软雅黑" panose="020B0503020204020204" charset="-122"/>
                <a:ea typeface="微软雅黑" panose="020B0503020204020204" charset="-122"/>
                <a:cs typeface="微软雅黑" panose="020B0503020204020204" charset="-122"/>
                <a:sym typeface="+mn-ea"/>
              </a:rPr>
              <a:t>课堂随想：</a:t>
            </a:r>
            <a:endParaRPr lang="zh-CN" altLang="en-US" sz="2800" b="1" dirty="0" smtClean="0">
              <a:solidFill>
                <a:srgbClr val="E5AC3C"/>
              </a:solidFill>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1" cstate="print"/>
            <a:stretch>
              <a:fillRect/>
            </a:stretch>
          </p:blipFill>
          <p:spPr>
            <a:xfrm>
              <a:off x="4441776" y="1208314"/>
              <a:ext cx="586740" cy="609600"/>
            </a:xfrm>
            <a:prstGeom prst="rect">
              <a:avLst/>
            </a:prstGeom>
          </p:spPr>
        </p:pic>
      </p:grpSp>
      <p:sp>
        <p:nvSpPr>
          <p:cNvPr id="11" name="TextBox 10"/>
          <p:cNvSpPr txBox="1"/>
          <p:nvPr/>
        </p:nvSpPr>
        <p:spPr>
          <a:xfrm>
            <a:off x="1219200" y="2419350"/>
            <a:ext cx="3540760" cy="914400"/>
          </a:xfrm>
          <a:prstGeom prst="rect">
            <a:avLst/>
          </a:prstGeom>
          <a:noFill/>
        </p:spPr>
        <p:txBody>
          <a:bodyPr wrap="square" rtlCol="0">
            <a:spAutoFit/>
          </a:bodyPr>
          <a:lstStyle/>
          <a:p>
            <a:pPr algn="just">
              <a:lnSpc>
                <a:spcPct val="150000"/>
              </a:lnSpc>
            </a:pPr>
            <a:r>
              <a:rPr lang="en-US" b="1" dirty="0" smtClean="0">
                <a:latin typeface="微软雅黑" panose="020B0503020204020204" charset="-122"/>
                <a:ea typeface="微软雅黑" panose="020B0503020204020204" charset="-122"/>
                <a:cs typeface="微软雅黑" panose="020B0503020204020204" charset="-122"/>
              </a:rPr>
              <a:t>人们在生产生活当中所经历的典型的富有多种意义的事件陈述。</a:t>
            </a:r>
            <a:endParaRPr lang="en-US" b="1" dirty="0" smtClean="0">
              <a:latin typeface="微软雅黑" panose="020B0503020204020204" charset="-122"/>
              <a:ea typeface="微软雅黑" panose="020B0503020204020204" charset="-122"/>
              <a:cs typeface="微软雅黑" panose="020B0503020204020204" charset="-122"/>
            </a:endParaRPr>
          </a:p>
        </p:txBody>
      </p:sp>
      <p:pic>
        <p:nvPicPr>
          <p:cNvPr id="13" name="Picture 12" descr="field2.png"/>
          <p:cNvPicPr>
            <a:picLocks noChangeAspect="1"/>
          </p:cNvPicPr>
          <p:nvPr/>
        </p:nvPicPr>
        <p:blipFill>
          <a:blip r:embed="rId2" cstate="print"/>
          <a:stretch>
            <a:fillRect/>
          </a:stretch>
        </p:blipFill>
        <p:spPr>
          <a:xfrm>
            <a:off x="5257800" y="3028950"/>
            <a:ext cx="2914650" cy="862080"/>
          </a:xfrm>
          <a:prstGeom prst="rect">
            <a:avLst/>
          </a:prstGeom>
        </p:spPr>
      </p:pic>
      <p:pic>
        <p:nvPicPr>
          <p:cNvPr id="14" name="Picture 13" descr="camera'.png"/>
          <p:cNvPicPr>
            <a:picLocks noChangeAspect="1"/>
          </p:cNvPicPr>
          <p:nvPr/>
        </p:nvPicPr>
        <p:blipFill>
          <a:blip r:embed="rId3" cstate="print"/>
          <a:stretch>
            <a:fillRect/>
          </a:stretch>
        </p:blipFill>
        <p:spPr>
          <a:xfrm>
            <a:off x="5562600" y="2495550"/>
            <a:ext cx="1799243" cy="1390650"/>
          </a:xfrm>
          <a:prstGeom prst="rect">
            <a:avLst/>
          </a:prstGeom>
        </p:spPr>
      </p:pic>
      <p:sp>
        <p:nvSpPr>
          <p:cNvPr id="2" name="TextBox 9"/>
          <p:cNvSpPr txBox="1"/>
          <p:nvPr/>
        </p:nvSpPr>
        <p:spPr>
          <a:xfrm>
            <a:off x="2209800" y="819150"/>
            <a:ext cx="5810250" cy="548640"/>
          </a:xfrm>
          <a:prstGeom prst="rect">
            <a:avLst/>
          </a:prstGeom>
          <a:noFill/>
        </p:spPr>
        <p:txBody>
          <a:bodyPr wrap="square" rtlCol="0">
            <a:spAutoFit/>
          </a:bodyPr>
          <a:lstStyle/>
          <a:p>
            <a:r>
              <a:rPr lang="zh-CN" altLang="en-US" sz="2800" dirty="0" smtClean="0">
                <a:solidFill>
                  <a:srgbClr val="5DA156"/>
                </a:solidFill>
                <a:latin typeface="微软雅黑" panose="020B0503020204020204" charset="-122"/>
                <a:ea typeface="微软雅黑" panose="020B0503020204020204" charset="-122"/>
                <a:cs typeface="微软雅黑" panose="020B0503020204020204" charset="-122"/>
              </a:rPr>
              <a:t>第二节课</a:t>
            </a:r>
            <a:r>
              <a:rPr lang="en-US" sz="2800" dirty="0" smtClean="0">
                <a:solidFill>
                  <a:srgbClr val="5DA156"/>
                </a:solidFill>
                <a:latin typeface="微软雅黑" panose="020B0503020204020204" charset="-122"/>
                <a:ea typeface="微软雅黑" panose="020B0503020204020204" charset="-122"/>
                <a:cs typeface="微软雅黑" panose="020B0503020204020204" charset="-122"/>
              </a:rPr>
              <a:t> </a:t>
            </a:r>
            <a:r>
              <a:rPr lang="zh-CN" altLang="en-US" sz="2800" b="1" dirty="0" smtClean="0">
                <a:solidFill>
                  <a:srgbClr val="E5AC3C"/>
                </a:solidFill>
                <a:latin typeface="微软雅黑" panose="020B0503020204020204" charset="-122"/>
                <a:ea typeface="微软雅黑" panose="020B0503020204020204" charset="-122"/>
                <a:cs typeface="微软雅黑" panose="020B0503020204020204" charset="-122"/>
              </a:rPr>
              <a:t>精确定位，明确目标</a:t>
            </a:r>
            <a:endParaRPr lang="zh-CN" altLang="en-US" sz="2800" b="1" dirty="0" smtClean="0">
              <a:solidFill>
                <a:srgbClr val="E5AC3C"/>
              </a:solidFill>
              <a:latin typeface="微软雅黑" panose="020B0503020204020204" charset="-122"/>
              <a:ea typeface="微软雅黑" panose="020B0503020204020204" charset="-122"/>
              <a:cs typeface="微软雅黑" panose="020B0503020204020204" charset="-122"/>
            </a:endParaRPr>
          </a:p>
        </p:txBody>
      </p:sp>
      <p:sp>
        <p:nvSpPr>
          <p:cNvPr id="3" name="文本框 2"/>
          <p:cNvSpPr txBox="1"/>
          <p:nvPr/>
        </p:nvSpPr>
        <p:spPr>
          <a:xfrm>
            <a:off x="1219200" y="1809750"/>
            <a:ext cx="1960880" cy="548640"/>
          </a:xfrm>
          <a:prstGeom prst="rect">
            <a:avLst/>
          </a:prstGeom>
          <a:noFill/>
        </p:spPr>
        <p:txBody>
          <a:bodyPr wrap="none" rtlCol="0" anchor="t">
            <a:spAutoFit/>
          </a:bodyPr>
          <a:lstStyle/>
          <a:p>
            <a:r>
              <a:rPr lang="zh-CN" altLang="en-US" sz="2800" b="1" dirty="0" smtClean="0">
                <a:solidFill>
                  <a:srgbClr val="E5AC3C"/>
                </a:solidFill>
                <a:latin typeface="微软雅黑" panose="020B0503020204020204" charset="-122"/>
                <a:ea typeface="微软雅黑" panose="020B0503020204020204" charset="-122"/>
                <a:cs typeface="微软雅黑" panose="020B0503020204020204" charset="-122"/>
                <a:sym typeface="+mn-ea"/>
              </a:rPr>
              <a:t>案例分析：</a:t>
            </a:r>
            <a:endParaRPr lang="zh-CN" altLang="en-US" sz="2800" b="1" dirty="0" smtClean="0">
              <a:solidFill>
                <a:srgbClr val="E5AC3C"/>
              </a:solidFill>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loud_ballon.png"/>
          <p:cNvPicPr>
            <a:picLocks noChangeAspect="1"/>
          </p:cNvPicPr>
          <p:nvPr/>
        </p:nvPicPr>
        <p:blipFill>
          <a:blip r:embed="rId1" cstate="print"/>
          <a:stretch>
            <a:fillRect/>
          </a:stretch>
        </p:blipFill>
        <p:spPr>
          <a:xfrm>
            <a:off x="7500121" y="685800"/>
            <a:ext cx="1186679" cy="971550"/>
          </a:xfrm>
          <a:prstGeom prst="rect">
            <a:avLst/>
          </a:prstGeom>
        </p:spPr>
      </p:pic>
      <p:pic>
        <p:nvPicPr>
          <p:cNvPr id="4" name="Picture 3" descr="slide3.png"/>
          <p:cNvPicPr>
            <a:picLocks noChangeAspect="1"/>
          </p:cNvPicPr>
          <p:nvPr/>
        </p:nvPicPr>
        <p:blipFill>
          <a:blip r:embed="rId2" cstate="print"/>
          <a:stretch>
            <a:fillRect/>
          </a:stretch>
        </p:blipFill>
        <p:spPr>
          <a:xfrm>
            <a:off x="1029762" y="1428750"/>
            <a:ext cx="7084476" cy="2085379"/>
          </a:xfrm>
          <a:prstGeom prst="rect">
            <a:avLst/>
          </a:prstGeom>
        </p:spPr>
      </p:pic>
      <p:grpSp>
        <p:nvGrpSpPr>
          <p:cNvPr id="6" name="Group 5"/>
          <p:cNvGrpSpPr/>
          <p:nvPr/>
        </p:nvGrpSpPr>
        <p:grpSpPr>
          <a:xfrm>
            <a:off x="1396092" y="2114550"/>
            <a:ext cx="6334125" cy="609600"/>
            <a:chOff x="1558017" y="1208314"/>
            <a:chExt cx="6334125" cy="609600"/>
          </a:xfrm>
        </p:grpSpPr>
        <p:cxnSp>
          <p:nvCxnSpPr>
            <p:cNvPr id="7" name="Straight Connector 6"/>
            <p:cNvCxnSpPr/>
            <p:nvPr/>
          </p:nvCxnSpPr>
          <p:spPr>
            <a:xfrm>
              <a:off x="1558017" y="1428750"/>
              <a:ext cx="2743200" cy="15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558017" y="1472294"/>
              <a:ext cx="2743200" cy="15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5148942" y="1428750"/>
              <a:ext cx="2743200" cy="15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5148942" y="1472294"/>
              <a:ext cx="2743200" cy="15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11" name="Picture 10" descr="yellow.png"/>
            <p:cNvPicPr>
              <a:picLocks noChangeAspect="1"/>
            </p:cNvPicPr>
            <p:nvPr/>
          </p:nvPicPr>
          <p:blipFill>
            <a:blip r:embed="rId3" cstate="print"/>
            <a:stretch>
              <a:fillRect/>
            </a:stretch>
          </p:blipFill>
          <p:spPr>
            <a:xfrm>
              <a:off x="4441776" y="1208314"/>
              <a:ext cx="586740" cy="609600"/>
            </a:xfrm>
            <a:prstGeom prst="rect">
              <a:avLst/>
            </a:prstGeom>
          </p:spPr>
        </p:pic>
      </p:grpSp>
      <p:sp>
        <p:nvSpPr>
          <p:cNvPr id="12" name="TextBox 11"/>
          <p:cNvSpPr txBox="1"/>
          <p:nvPr/>
        </p:nvSpPr>
        <p:spPr>
          <a:xfrm>
            <a:off x="2876550" y="1581150"/>
            <a:ext cx="4438650" cy="548640"/>
          </a:xfrm>
          <a:prstGeom prst="rect">
            <a:avLst/>
          </a:prstGeom>
          <a:noFill/>
        </p:spPr>
        <p:txBody>
          <a:bodyPr wrap="square" rtlCol="0">
            <a:spAutoFit/>
          </a:bodyPr>
          <a:lstStyle/>
          <a:p>
            <a:r>
              <a:rPr lang="zh-CN" altLang="en-US" sz="2800" dirty="0" smtClean="0">
                <a:solidFill>
                  <a:schemeClr val="bg1"/>
                </a:solidFill>
                <a:latin typeface="微软雅黑" panose="020B0503020204020204" charset="-122"/>
                <a:ea typeface="微软雅黑" panose="020B0503020204020204" charset="-122"/>
                <a:cs typeface="微软雅黑" panose="020B0503020204020204" charset="-122"/>
              </a:rPr>
              <a:t>教学</a:t>
            </a:r>
            <a:r>
              <a:rPr lang="en-US" sz="2800" dirty="0" smtClean="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800" b="1" dirty="0" smtClean="0">
                <a:solidFill>
                  <a:srgbClr val="E5AC3C"/>
                </a:solidFill>
                <a:latin typeface="微软雅黑" panose="020B0503020204020204" charset="-122"/>
                <a:ea typeface="微软雅黑" panose="020B0503020204020204" charset="-122"/>
                <a:cs typeface="微软雅黑" panose="020B0503020204020204" charset="-122"/>
              </a:rPr>
              <a:t>过程</a:t>
            </a:r>
            <a:endParaRPr lang="zh-CN" altLang="en-US" sz="2800" b="1" dirty="0">
              <a:solidFill>
                <a:srgbClr val="E5AC3C"/>
              </a:solidFill>
              <a:latin typeface="微软雅黑" panose="020B0503020204020204" charset="-122"/>
              <a:ea typeface="微软雅黑" panose="020B0503020204020204" charset="-122"/>
              <a:cs typeface="微软雅黑" panose="020B0503020204020204" charset="-122"/>
            </a:endParaRPr>
          </a:p>
        </p:txBody>
      </p:sp>
      <p:sp>
        <p:nvSpPr>
          <p:cNvPr id="13" name="TextBox 12"/>
          <p:cNvSpPr txBox="1"/>
          <p:nvPr/>
        </p:nvSpPr>
        <p:spPr>
          <a:xfrm>
            <a:off x="1447800" y="2876279"/>
            <a:ext cx="6324600" cy="541046"/>
          </a:xfrm>
          <a:prstGeom prst="rect">
            <a:avLst/>
          </a:prstGeom>
          <a:noFill/>
        </p:spPr>
        <p:txBody>
          <a:bodyPr wrap="square" rtlCol="0">
            <a:spAutoFit/>
          </a:bodyPr>
          <a:lstStyle/>
          <a:p>
            <a:pPr algn="ctr">
              <a:lnSpc>
                <a:spcPts val="1800"/>
              </a:lnSpc>
            </a:pPr>
            <a:r>
              <a:rPr lang="en-US" sz="1400" i="1" dirty="0" smtClean="0">
                <a:solidFill>
                  <a:schemeClr val="bg1"/>
                </a:solidFill>
                <a:latin typeface="微软雅黑" panose="020B0503020204020204" charset="-122"/>
                <a:ea typeface="微软雅黑" panose="020B0503020204020204" charset="-122"/>
                <a:cs typeface="微软雅黑" panose="020B0503020204020204" charset="-122"/>
              </a:rPr>
              <a:t>..because in a world where we have access to unlimited information in a matter of seconds, information based marketing has become vital.</a:t>
            </a:r>
            <a:endParaRPr lang="en-US" sz="1400" i="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2" name="文本框 1"/>
          <p:cNvSpPr txBox="1"/>
          <p:nvPr/>
        </p:nvSpPr>
        <p:spPr>
          <a:xfrm>
            <a:off x="1600200" y="2495550"/>
            <a:ext cx="1783080" cy="384810"/>
          </a:xfrm>
          <a:prstGeom prst="rect">
            <a:avLst/>
          </a:prstGeom>
          <a:noFill/>
        </p:spPr>
        <p:txBody>
          <a:bodyPr wrap="none" rtlCol="0" anchor="t">
            <a:spAutoFit/>
          </a:bodyPr>
          <a:lstStyle/>
          <a:p>
            <a:r>
              <a:rPr lang="zh-CN" altLang="en-US" b="1" dirty="0" smtClean="0">
                <a:solidFill>
                  <a:srgbClr val="E5AC3C"/>
                </a:solidFill>
                <a:latin typeface="微软雅黑" panose="020B0503020204020204" charset="-122"/>
                <a:ea typeface="微软雅黑" panose="020B0503020204020204" charset="-122"/>
                <a:cs typeface="微软雅黑" panose="020B0503020204020204" charset="-122"/>
                <a:sym typeface="+mn-ea"/>
              </a:rPr>
              <a:t>一、案例关键点</a:t>
            </a:r>
            <a:endParaRPr lang="zh-CN" altLang="en-US"/>
          </a:p>
        </p:txBody>
      </p:sp>
      <p:sp>
        <p:nvSpPr>
          <p:cNvPr id="3" name="TextBox 9"/>
          <p:cNvSpPr txBox="1"/>
          <p:nvPr/>
        </p:nvSpPr>
        <p:spPr>
          <a:xfrm>
            <a:off x="2209800" y="819150"/>
            <a:ext cx="5810250" cy="548640"/>
          </a:xfrm>
          <a:prstGeom prst="rect">
            <a:avLst/>
          </a:prstGeom>
          <a:noFill/>
        </p:spPr>
        <p:txBody>
          <a:bodyPr wrap="square" rtlCol="0">
            <a:spAutoFit/>
          </a:bodyPr>
          <a:lstStyle/>
          <a:p>
            <a:r>
              <a:rPr lang="zh-CN" altLang="en-US" sz="2800" dirty="0" smtClean="0">
                <a:solidFill>
                  <a:srgbClr val="5DA156"/>
                </a:solidFill>
                <a:latin typeface="微软雅黑" panose="020B0503020204020204" charset="-122"/>
                <a:ea typeface="微软雅黑" panose="020B0503020204020204" charset="-122"/>
                <a:cs typeface="微软雅黑" panose="020B0503020204020204" charset="-122"/>
              </a:rPr>
              <a:t>第二节课</a:t>
            </a:r>
            <a:r>
              <a:rPr lang="en-US" sz="2800" dirty="0" smtClean="0">
                <a:solidFill>
                  <a:srgbClr val="5DA156"/>
                </a:solidFill>
                <a:latin typeface="微软雅黑" panose="020B0503020204020204" charset="-122"/>
                <a:ea typeface="微软雅黑" panose="020B0503020204020204" charset="-122"/>
                <a:cs typeface="微软雅黑" panose="020B0503020204020204" charset="-122"/>
              </a:rPr>
              <a:t> </a:t>
            </a:r>
            <a:r>
              <a:rPr lang="zh-CN" altLang="en-US" sz="2800" b="1" dirty="0" smtClean="0">
                <a:solidFill>
                  <a:srgbClr val="E5AC3C"/>
                </a:solidFill>
                <a:latin typeface="微软雅黑" panose="020B0503020204020204" charset="-122"/>
                <a:ea typeface="微软雅黑" panose="020B0503020204020204" charset="-122"/>
                <a:cs typeface="微软雅黑" panose="020B0503020204020204" charset="-122"/>
              </a:rPr>
              <a:t>精确定位，明确目标</a:t>
            </a:r>
            <a:endParaRPr lang="zh-CN" altLang="en-US" sz="2800" b="1" dirty="0" smtClean="0">
              <a:solidFill>
                <a:srgbClr val="E5AC3C"/>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1" cstate="print"/>
            <a:stretch>
              <a:fillRect/>
            </a:stretch>
          </p:blipFill>
          <p:spPr>
            <a:xfrm>
              <a:off x="4441776" y="1208314"/>
              <a:ext cx="586740" cy="609600"/>
            </a:xfrm>
            <a:prstGeom prst="rect">
              <a:avLst/>
            </a:prstGeom>
          </p:spPr>
        </p:pic>
      </p:grpSp>
      <p:pic>
        <p:nvPicPr>
          <p:cNvPr id="11" name="Picture 10" descr="sprout.png"/>
          <p:cNvPicPr>
            <a:picLocks noChangeAspect="1"/>
          </p:cNvPicPr>
          <p:nvPr/>
        </p:nvPicPr>
        <p:blipFill>
          <a:blip r:embed="rId2" cstate="print"/>
          <a:stretch>
            <a:fillRect/>
          </a:stretch>
        </p:blipFill>
        <p:spPr>
          <a:xfrm>
            <a:off x="1219200" y="1733550"/>
            <a:ext cx="2690446" cy="1714500"/>
          </a:xfrm>
          <a:prstGeom prst="rect">
            <a:avLst/>
          </a:prstGeom>
        </p:spPr>
      </p:pic>
      <p:sp>
        <p:nvSpPr>
          <p:cNvPr id="13" name="Rectangle 12">
            <a:hlinkClick r:id="rId3"/>
          </p:cNvPr>
          <p:cNvSpPr/>
          <p:nvPr/>
        </p:nvSpPr>
        <p:spPr>
          <a:xfrm>
            <a:off x="6887932" y="2898318"/>
            <a:ext cx="914400" cy="152400"/>
          </a:xfrm>
          <a:prstGeom prst="rect">
            <a:avLst/>
          </a:prstGeom>
          <a:solidFill>
            <a:srgbClr val="5DA1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ea typeface="微软雅黑" panose="020B0503020204020204" charset="-122"/>
              <a:cs typeface="微软雅黑" panose="020B0503020204020204" charset="-122"/>
            </a:endParaRPr>
          </a:p>
        </p:txBody>
      </p:sp>
      <p:sp>
        <p:nvSpPr>
          <p:cNvPr id="12" name="TextBox 11"/>
          <p:cNvSpPr txBox="1"/>
          <p:nvPr/>
        </p:nvSpPr>
        <p:spPr>
          <a:xfrm>
            <a:off x="3886200" y="2266950"/>
            <a:ext cx="5047615" cy="927100"/>
          </a:xfrm>
          <a:prstGeom prst="rect">
            <a:avLst/>
          </a:prstGeom>
          <a:noFill/>
        </p:spPr>
        <p:txBody>
          <a:bodyPr wrap="square" rtlCol="0">
            <a:spAutoFit/>
          </a:bodyPr>
          <a:lstStyle/>
          <a:p>
            <a:pPr>
              <a:lnSpc>
                <a:spcPts val="1600"/>
              </a:lnSpc>
            </a:pPr>
            <a:r>
              <a:rPr lang="en-US" sz="1400" dirty="0" smtClean="0">
                <a:latin typeface="微软雅黑" panose="020B0503020204020204" charset="-122"/>
                <a:ea typeface="微软雅黑" panose="020B0503020204020204" charset="-122"/>
                <a:cs typeface="微软雅黑" panose="020B0503020204020204" charset="-122"/>
              </a:rPr>
              <a:t>Its a social media tool that not just focuses on presenting you with what’s trending in your circles, but also helps you with CRM. </a:t>
            </a:r>
            <a:endParaRPr lang="en-US" sz="1400" dirty="0" smtClean="0">
              <a:latin typeface="微软雅黑" panose="020B0503020204020204" charset="-122"/>
              <a:ea typeface="微软雅黑" panose="020B0503020204020204" charset="-122"/>
              <a:cs typeface="微软雅黑" panose="020B0503020204020204" charset="-122"/>
            </a:endParaRPr>
          </a:p>
          <a:p>
            <a:pPr>
              <a:lnSpc>
                <a:spcPts val="1600"/>
              </a:lnSpc>
            </a:pPr>
            <a:r>
              <a:rPr lang="en-US" sz="1400" dirty="0" smtClean="0">
                <a:latin typeface="微软雅黑" panose="020B0503020204020204" charset="-122"/>
                <a:ea typeface="微软雅黑" panose="020B0503020204020204" charset="-122"/>
                <a:cs typeface="微软雅黑" panose="020B0503020204020204" charset="-122"/>
              </a:rPr>
              <a:t>It offers you insights on the popularity of your business        </a:t>
            </a:r>
            <a:endParaRPr lang="en-US" sz="1400" dirty="0" smtClean="0">
              <a:latin typeface="微软雅黑" panose="020B0503020204020204" charset="-122"/>
              <a:ea typeface="微软雅黑" panose="020B0503020204020204" charset="-122"/>
              <a:cs typeface="微软雅黑" panose="020B0503020204020204" charset="-122"/>
            </a:endParaRPr>
          </a:p>
        </p:txBody>
      </p:sp>
      <p:sp>
        <p:nvSpPr>
          <p:cNvPr id="2" name="TextBox 9"/>
          <p:cNvSpPr txBox="1"/>
          <p:nvPr/>
        </p:nvSpPr>
        <p:spPr>
          <a:xfrm>
            <a:off x="2209800" y="819150"/>
            <a:ext cx="5810250" cy="548640"/>
          </a:xfrm>
          <a:prstGeom prst="rect">
            <a:avLst/>
          </a:prstGeom>
          <a:noFill/>
        </p:spPr>
        <p:txBody>
          <a:bodyPr wrap="square" rtlCol="0">
            <a:spAutoFit/>
          </a:bodyPr>
          <a:lstStyle/>
          <a:p>
            <a:r>
              <a:rPr lang="zh-CN" altLang="en-US" sz="2800" dirty="0" smtClean="0">
                <a:solidFill>
                  <a:srgbClr val="5DA156"/>
                </a:solidFill>
                <a:latin typeface="微软雅黑" panose="020B0503020204020204" charset="-122"/>
                <a:ea typeface="微软雅黑" panose="020B0503020204020204" charset="-122"/>
                <a:cs typeface="微软雅黑" panose="020B0503020204020204" charset="-122"/>
              </a:rPr>
              <a:t>第二节课</a:t>
            </a:r>
            <a:r>
              <a:rPr lang="en-US" sz="2800" dirty="0" smtClean="0">
                <a:solidFill>
                  <a:srgbClr val="5DA156"/>
                </a:solidFill>
                <a:latin typeface="微软雅黑" panose="020B0503020204020204" charset="-122"/>
                <a:ea typeface="微软雅黑" panose="020B0503020204020204" charset="-122"/>
                <a:cs typeface="微软雅黑" panose="020B0503020204020204" charset="-122"/>
              </a:rPr>
              <a:t> </a:t>
            </a:r>
            <a:r>
              <a:rPr lang="zh-CN" altLang="en-US" sz="2800" b="1" dirty="0" smtClean="0">
                <a:solidFill>
                  <a:srgbClr val="E5AC3C"/>
                </a:solidFill>
                <a:latin typeface="微软雅黑" panose="020B0503020204020204" charset="-122"/>
                <a:ea typeface="微软雅黑" panose="020B0503020204020204" charset="-122"/>
                <a:cs typeface="微软雅黑" panose="020B0503020204020204" charset="-122"/>
              </a:rPr>
              <a:t>精确定位，明确目标</a:t>
            </a:r>
            <a:endParaRPr lang="zh-CN" altLang="en-US" sz="2800" b="1" dirty="0" smtClean="0">
              <a:solidFill>
                <a:srgbClr val="E5AC3C"/>
              </a:solidFill>
              <a:latin typeface="微软雅黑" panose="020B0503020204020204" charset="-122"/>
              <a:ea typeface="微软雅黑" panose="020B0503020204020204" charset="-122"/>
              <a:cs typeface="微软雅黑" panose="020B0503020204020204" charset="-122"/>
            </a:endParaRPr>
          </a:p>
        </p:txBody>
      </p:sp>
      <p:sp>
        <p:nvSpPr>
          <p:cNvPr id="3" name="文本框 2"/>
          <p:cNvSpPr txBox="1"/>
          <p:nvPr/>
        </p:nvSpPr>
        <p:spPr>
          <a:xfrm>
            <a:off x="5029200" y="1809750"/>
            <a:ext cx="2697480" cy="384810"/>
          </a:xfrm>
          <a:prstGeom prst="rect">
            <a:avLst/>
          </a:prstGeom>
          <a:noFill/>
        </p:spPr>
        <p:txBody>
          <a:bodyPr wrap="none" rtlCol="0" anchor="t">
            <a:spAutoFit/>
          </a:bodyPr>
          <a:lstStyle/>
          <a:p>
            <a:r>
              <a:rPr lang="zh-CN" altLang="en-US" b="1" dirty="0" smtClean="0">
                <a:solidFill>
                  <a:srgbClr val="E5AC3C"/>
                </a:solidFill>
                <a:latin typeface="微软雅黑" panose="020B0503020204020204" charset="-122"/>
                <a:ea typeface="微软雅黑" panose="020B0503020204020204" charset="-122"/>
                <a:cs typeface="微软雅黑" panose="020B0503020204020204" charset="-122"/>
                <a:sym typeface="+mn-ea"/>
              </a:rPr>
              <a:t>二、创设情景、导出难点</a:t>
            </a:r>
            <a:endParaRPr lang="zh-CN" altLang="en-US"/>
          </a:p>
        </p:txBody>
      </p:sp>
      <p:sp>
        <p:nvSpPr>
          <p:cNvPr id="14" name="文本框 13"/>
          <p:cNvSpPr txBox="1"/>
          <p:nvPr/>
        </p:nvSpPr>
        <p:spPr>
          <a:xfrm>
            <a:off x="838200" y="3486150"/>
            <a:ext cx="1325880" cy="384810"/>
          </a:xfrm>
          <a:prstGeom prst="rect">
            <a:avLst/>
          </a:prstGeom>
          <a:noFill/>
        </p:spPr>
        <p:txBody>
          <a:bodyPr wrap="none" rtlCol="0" anchor="t">
            <a:spAutoFit/>
          </a:bodyPr>
          <a:lstStyle/>
          <a:p>
            <a:r>
              <a:rPr lang="zh-CN" altLang="en-US" b="1" dirty="0" smtClean="0">
                <a:solidFill>
                  <a:srgbClr val="E5AC3C"/>
                </a:solidFill>
                <a:latin typeface="微软雅黑" panose="020B0503020204020204" charset="-122"/>
                <a:ea typeface="微软雅黑" panose="020B0503020204020204" charset="-122"/>
                <a:cs typeface="微软雅黑" panose="020B0503020204020204" charset="-122"/>
                <a:sym typeface="+mn-ea"/>
              </a:rPr>
              <a:t>设计意图：</a:t>
            </a:r>
            <a:endParaRPr lang="zh-CN" altLang="en-US"/>
          </a:p>
        </p:txBody>
      </p:sp>
      <p:sp>
        <p:nvSpPr>
          <p:cNvPr id="15" name="文本框 14"/>
          <p:cNvSpPr txBox="1"/>
          <p:nvPr/>
        </p:nvSpPr>
        <p:spPr>
          <a:xfrm>
            <a:off x="2057400" y="3486150"/>
            <a:ext cx="5225415" cy="372745"/>
          </a:xfrm>
          <a:prstGeom prst="rect">
            <a:avLst/>
          </a:prstGeom>
          <a:noFill/>
        </p:spPr>
        <p:txBody>
          <a:bodyPr wrap="none" rtlCol="0" anchor="t">
            <a:spAutoFit/>
          </a:bodyPr>
          <a:lstStyle/>
          <a:p>
            <a:pPr>
              <a:lnSpc>
                <a:spcPts val="1600"/>
              </a:lnSpc>
            </a:pPr>
            <a:r>
              <a:rPr lang="en-US" dirty="0" smtClean="0">
                <a:latin typeface="微软雅黑" panose="020B0503020204020204" charset="-122"/>
                <a:ea typeface="微软雅黑" panose="020B0503020204020204" charset="-122"/>
                <a:cs typeface="微软雅黑" panose="020B0503020204020204" charset="-122"/>
                <a:sym typeface="+mn-ea"/>
              </a:rPr>
              <a:t> is by far the most popular tool in the market. </a:t>
            </a:r>
            <a:endParaRPr lang="zh-CN" alt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1" cstate="print"/>
            <a:stretch>
              <a:fillRect/>
            </a:stretch>
          </p:blipFill>
          <p:spPr>
            <a:xfrm>
              <a:off x="4441776" y="1208314"/>
              <a:ext cx="586740" cy="609600"/>
            </a:xfrm>
            <a:prstGeom prst="rect">
              <a:avLst/>
            </a:prstGeom>
          </p:spPr>
        </p:pic>
      </p:grpSp>
      <p:sp>
        <p:nvSpPr>
          <p:cNvPr id="11" name="TextBox 10"/>
          <p:cNvSpPr txBox="1"/>
          <p:nvPr/>
        </p:nvSpPr>
        <p:spPr>
          <a:xfrm>
            <a:off x="990600" y="2266950"/>
            <a:ext cx="3881755" cy="1310640"/>
          </a:xfrm>
          <a:prstGeom prst="rect">
            <a:avLst/>
          </a:prstGeom>
          <a:noFill/>
        </p:spPr>
        <p:txBody>
          <a:bodyPr wrap="square" rtlCol="0">
            <a:spAutoFit/>
          </a:bodyPr>
          <a:lstStyle/>
          <a:p>
            <a:pPr algn="just">
              <a:lnSpc>
                <a:spcPts val="1600"/>
              </a:lnSpc>
            </a:pPr>
            <a:r>
              <a:rPr lang="en-US" sz="1100" dirty="0" smtClean="0">
                <a:latin typeface="微软雅黑" panose="020B0503020204020204" charset="-122"/>
                <a:ea typeface="微软雅黑" panose="020B0503020204020204" charset="-122"/>
                <a:cs typeface="微软雅黑" panose="020B0503020204020204" charset="-122"/>
              </a:rPr>
              <a:t>No one has the time to go through text heavy posts; but who doesn’t like bright images? Stock up on a lot of images that are unique to your business and fit them in your content strategy. </a:t>
            </a:r>
            <a:endParaRPr lang="en-US" sz="1100" dirty="0" smtClean="0">
              <a:latin typeface="微软雅黑" panose="020B0503020204020204" charset="-122"/>
              <a:ea typeface="微软雅黑" panose="020B0503020204020204" charset="-122"/>
              <a:cs typeface="微软雅黑" panose="020B0503020204020204" charset="-122"/>
            </a:endParaRPr>
          </a:p>
          <a:p>
            <a:pPr algn="just">
              <a:lnSpc>
                <a:spcPts val="1600"/>
              </a:lnSpc>
            </a:pPr>
            <a:r>
              <a:rPr lang="en-US" sz="1100" dirty="0" smtClean="0">
                <a:latin typeface="微软雅黑" panose="020B0503020204020204" charset="-122"/>
                <a:ea typeface="微软雅黑" panose="020B0503020204020204" charset="-122"/>
                <a:cs typeface="微软雅黑" panose="020B0503020204020204" charset="-122"/>
              </a:rPr>
              <a:t>They are the most shared post type across online platforms.</a:t>
            </a:r>
            <a:endParaRPr lang="en-US" sz="1100" dirty="0" smtClean="0">
              <a:latin typeface="微软雅黑" panose="020B0503020204020204" charset="-122"/>
              <a:ea typeface="微软雅黑" panose="020B0503020204020204" charset="-122"/>
              <a:cs typeface="微软雅黑" panose="020B0503020204020204" charset="-122"/>
            </a:endParaRPr>
          </a:p>
        </p:txBody>
      </p:sp>
      <p:pic>
        <p:nvPicPr>
          <p:cNvPr id="13" name="Picture 12" descr="field2.png"/>
          <p:cNvPicPr>
            <a:picLocks noChangeAspect="1"/>
          </p:cNvPicPr>
          <p:nvPr/>
        </p:nvPicPr>
        <p:blipFill>
          <a:blip r:embed="rId2" cstate="print"/>
          <a:stretch>
            <a:fillRect/>
          </a:stretch>
        </p:blipFill>
        <p:spPr>
          <a:xfrm>
            <a:off x="5105400" y="2343150"/>
            <a:ext cx="2914650" cy="862080"/>
          </a:xfrm>
          <a:prstGeom prst="rect">
            <a:avLst/>
          </a:prstGeom>
        </p:spPr>
      </p:pic>
      <p:pic>
        <p:nvPicPr>
          <p:cNvPr id="14" name="Picture 13" descr="camera'.png"/>
          <p:cNvPicPr>
            <a:picLocks noChangeAspect="1"/>
          </p:cNvPicPr>
          <p:nvPr/>
        </p:nvPicPr>
        <p:blipFill>
          <a:blip r:embed="rId3" cstate="print"/>
          <a:stretch>
            <a:fillRect/>
          </a:stretch>
        </p:blipFill>
        <p:spPr>
          <a:xfrm>
            <a:off x="5410200" y="1809750"/>
            <a:ext cx="1799243" cy="1390650"/>
          </a:xfrm>
          <a:prstGeom prst="rect">
            <a:avLst/>
          </a:prstGeom>
        </p:spPr>
      </p:pic>
      <p:sp>
        <p:nvSpPr>
          <p:cNvPr id="2" name="TextBox 9"/>
          <p:cNvSpPr txBox="1"/>
          <p:nvPr/>
        </p:nvSpPr>
        <p:spPr>
          <a:xfrm>
            <a:off x="2209800" y="819150"/>
            <a:ext cx="5810250" cy="548640"/>
          </a:xfrm>
          <a:prstGeom prst="rect">
            <a:avLst/>
          </a:prstGeom>
          <a:noFill/>
        </p:spPr>
        <p:txBody>
          <a:bodyPr wrap="square" rtlCol="0">
            <a:spAutoFit/>
          </a:bodyPr>
          <a:lstStyle/>
          <a:p>
            <a:r>
              <a:rPr lang="zh-CN" altLang="en-US" sz="2800" dirty="0" smtClean="0">
                <a:solidFill>
                  <a:srgbClr val="5DA156"/>
                </a:solidFill>
                <a:latin typeface="微软雅黑" panose="020B0503020204020204" charset="-122"/>
                <a:ea typeface="微软雅黑" panose="020B0503020204020204" charset="-122"/>
                <a:cs typeface="微软雅黑" panose="020B0503020204020204" charset="-122"/>
              </a:rPr>
              <a:t>第二节课</a:t>
            </a:r>
            <a:r>
              <a:rPr lang="en-US" sz="2800" dirty="0" smtClean="0">
                <a:solidFill>
                  <a:srgbClr val="5DA156"/>
                </a:solidFill>
                <a:latin typeface="微软雅黑" panose="020B0503020204020204" charset="-122"/>
                <a:ea typeface="微软雅黑" panose="020B0503020204020204" charset="-122"/>
                <a:cs typeface="微软雅黑" panose="020B0503020204020204" charset="-122"/>
              </a:rPr>
              <a:t> </a:t>
            </a:r>
            <a:r>
              <a:rPr lang="zh-CN" altLang="en-US" sz="2800" b="1" dirty="0" smtClean="0">
                <a:solidFill>
                  <a:srgbClr val="E5AC3C"/>
                </a:solidFill>
                <a:latin typeface="微软雅黑" panose="020B0503020204020204" charset="-122"/>
                <a:ea typeface="微软雅黑" panose="020B0503020204020204" charset="-122"/>
                <a:cs typeface="微软雅黑" panose="020B0503020204020204" charset="-122"/>
              </a:rPr>
              <a:t>精确定位，明确目标</a:t>
            </a:r>
            <a:endParaRPr lang="zh-CN" altLang="en-US" sz="2800" b="1" dirty="0" smtClean="0">
              <a:solidFill>
                <a:srgbClr val="E5AC3C"/>
              </a:solidFill>
              <a:latin typeface="微软雅黑" panose="020B0503020204020204" charset="-122"/>
              <a:ea typeface="微软雅黑" panose="020B0503020204020204" charset="-122"/>
              <a:cs typeface="微软雅黑" panose="020B0503020204020204" charset="-122"/>
            </a:endParaRPr>
          </a:p>
        </p:txBody>
      </p:sp>
      <p:sp>
        <p:nvSpPr>
          <p:cNvPr id="3" name="文本框 2"/>
          <p:cNvSpPr txBox="1"/>
          <p:nvPr/>
        </p:nvSpPr>
        <p:spPr>
          <a:xfrm>
            <a:off x="1295400" y="1809750"/>
            <a:ext cx="2697480" cy="384810"/>
          </a:xfrm>
          <a:prstGeom prst="rect">
            <a:avLst/>
          </a:prstGeom>
          <a:noFill/>
        </p:spPr>
        <p:txBody>
          <a:bodyPr wrap="none" rtlCol="0" anchor="t">
            <a:spAutoFit/>
          </a:bodyPr>
          <a:lstStyle/>
          <a:p>
            <a:r>
              <a:rPr lang="zh-CN" altLang="en-US" b="1" dirty="0" smtClean="0">
                <a:solidFill>
                  <a:srgbClr val="E5AC3C"/>
                </a:solidFill>
                <a:latin typeface="微软雅黑" panose="020B0503020204020204" charset="-122"/>
                <a:ea typeface="微软雅黑" panose="020B0503020204020204" charset="-122"/>
                <a:cs typeface="微软雅黑" panose="020B0503020204020204" charset="-122"/>
                <a:sym typeface="+mn-ea"/>
              </a:rPr>
              <a:t>三、教师师范，学生点评</a:t>
            </a:r>
            <a:endParaRPr lang="zh-CN" altLang="en-US"/>
          </a:p>
        </p:txBody>
      </p:sp>
      <p:sp>
        <p:nvSpPr>
          <p:cNvPr id="12" name="文本框 11"/>
          <p:cNvSpPr txBox="1"/>
          <p:nvPr/>
        </p:nvSpPr>
        <p:spPr>
          <a:xfrm>
            <a:off x="1143000" y="3638550"/>
            <a:ext cx="1325880" cy="384810"/>
          </a:xfrm>
          <a:prstGeom prst="rect">
            <a:avLst/>
          </a:prstGeom>
          <a:noFill/>
        </p:spPr>
        <p:txBody>
          <a:bodyPr wrap="none" rtlCol="0" anchor="t">
            <a:spAutoFit/>
          </a:bodyPr>
          <a:lstStyle/>
          <a:p>
            <a:r>
              <a:rPr lang="zh-CN" altLang="en-US" b="1" dirty="0" smtClean="0">
                <a:solidFill>
                  <a:srgbClr val="E5AC3C"/>
                </a:solidFill>
                <a:latin typeface="微软雅黑" panose="020B0503020204020204" charset="-122"/>
                <a:ea typeface="微软雅黑" panose="020B0503020204020204" charset="-122"/>
                <a:cs typeface="微软雅黑" panose="020B0503020204020204" charset="-122"/>
                <a:sym typeface="+mn-ea"/>
              </a:rPr>
              <a:t>场景设计：</a:t>
            </a:r>
            <a:endParaRPr lang="zh-CN" alt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983" y="1366157"/>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1" cstate="print"/>
            <a:stretch>
              <a:fillRect/>
            </a:stretch>
          </p:blipFill>
          <p:spPr>
            <a:xfrm>
              <a:off x="4441776" y="1208314"/>
              <a:ext cx="586740" cy="609600"/>
            </a:xfrm>
            <a:prstGeom prst="rect">
              <a:avLst/>
            </a:prstGeom>
          </p:spPr>
        </p:pic>
      </p:grpSp>
      <p:sp>
        <p:nvSpPr>
          <p:cNvPr id="10" name="TextBox 9"/>
          <p:cNvSpPr txBox="1"/>
          <p:nvPr/>
        </p:nvSpPr>
        <p:spPr>
          <a:xfrm>
            <a:off x="3608208" y="857250"/>
            <a:ext cx="2182992" cy="548640"/>
          </a:xfrm>
          <a:prstGeom prst="rect">
            <a:avLst/>
          </a:prstGeom>
          <a:noFill/>
        </p:spPr>
        <p:txBody>
          <a:bodyPr wrap="square" rtlCol="0">
            <a:spAutoFit/>
          </a:bodyPr>
          <a:lstStyle/>
          <a:p>
            <a:r>
              <a:rPr lang="zh-CN" altLang="en-US" sz="2800" dirty="0" smtClean="0">
                <a:solidFill>
                  <a:srgbClr val="5DA156"/>
                </a:solidFill>
                <a:latin typeface="微软雅黑" panose="020B0503020204020204" charset="-122"/>
                <a:ea typeface="微软雅黑" panose="020B0503020204020204" charset="-122"/>
                <a:cs typeface="微软雅黑" panose="020B0503020204020204" charset="-122"/>
              </a:rPr>
              <a:t>教学反思</a:t>
            </a:r>
            <a:endParaRPr lang="zh-CN" altLang="en-US" sz="2800" b="1" dirty="0" smtClean="0">
              <a:solidFill>
                <a:srgbClr val="5DA156"/>
              </a:solidFill>
              <a:latin typeface="微软雅黑" panose="020B0503020204020204" charset="-122"/>
              <a:ea typeface="微软雅黑" panose="020B0503020204020204" charset="-122"/>
              <a:cs typeface="微软雅黑" panose="020B0503020204020204" charset="-122"/>
            </a:endParaRPr>
          </a:p>
        </p:txBody>
      </p:sp>
      <p:pic>
        <p:nvPicPr>
          <p:cNvPr id="11" name="Picture 10" descr="conclusion.png"/>
          <p:cNvPicPr>
            <a:picLocks noChangeAspect="1"/>
          </p:cNvPicPr>
          <p:nvPr/>
        </p:nvPicPr>
        <p:blipFill>
          <a:blip r:embed="rId2" cstate="print"/>
          <a:stretch>
            <a:fillRect/>
          </a:stretch>
        </p:blipFill>
        <p:spPr>
          <a:xfrm>
            <a:off x="1812018" y="1924050"/>
            <a:ext cx="1769382" cy="1790700"/>
          </a:xfrm>
          <a:prstGeom prst="rect">
            <a:avLst/>
          </a:prstGeom>
        </p:spPr>
      </p:pic>
      <p:grpSp>
        <p:nvGrpSpPr>
          <p:cNvPr id="125971" name="组合 125970"/>
          <p:cNvGrpSpPr/>
          <p:nvPr/>
        </p:nvGrpSpPr>
        <p:grpSpPr>
          <a:xfrm>
            <a:off x="3413819" y="1885206"/>
            <a:ext cx="954088" cy="446088"/>
            <a:chOff x="4843465" y="1335870"/>
            <a:chExt cx="954088" cy="446088"/>
          </a:xfrm>
        </p:grpSpPr>
        <p:sp>
          <p:nvSpPr>
            <p:cNvPr id="35" name="Rectangle 5"/>
            <p:cNvSpPr>
              <a:spLocks noChangeArrowheads="1"/>
            </p:cNvSpPr>
            <p:nvPr/>
          </p:nvSpPr>
          <p:spPr bwMode="auto">
            <a:xfrm>
              <a:off x="4843465" y="1335870"/>
              <a:ext cx="954088" cy="446088"/>
            </a:xfrm>
            <a:prstGeom prst="rect">
              <a:avLst/>
            </a:prstGeom>
            <a:solidFill>
              <a:srgbClr val="F83003"/>
            </a:solidFill>
            <a:ln>
              <a:noFill/>
            </a:ln>
          </p:spPr>
          <p:txBody>
            <a:bodyPr/>
            <a:lstStyle/>
            <a:p>
              <a:endParaRPr lang="zh-CN" altLang="en-US" sz="1600" dirty="0">
                <a:ea typeface="微软雅黑" panose="020B0503020204020204" charset="-122"/>
              </a:endParaRPr>
            </a:p>
          </p:txBody>
        </p:sp>
        <p:sp>
          <p:nvSpPr>
            <p:cNvPr id="51" name="Freeform 21"/>
            <p:cNvSpPr/>
            <p:nvPr/>
          </p:nvSpPr>
          <p:spPr bwMode="auto">
            <a:xfrm>
              <a:off x="5386390" y="1454932"/>
              <a:ext cx="107950" cy="214313"/>
            </a:xfrm>
            <a:custGeom>
              <a:avLst/>
              <a:gdLst>
                <a:gd name="T0" fmla="*/ 68 w 68"/>
                <a:gd name="T1" fmla="*/ 135 h 135"/>
                <a:gd name="T2" fmla="*/ 68 w 68"/>
                <a:gd name="T3" fmla="*/ 0 h 135"/>
                <a:gd name="T4" fmla="*/ 0 w 68"/>
                <a:gd name="T5" fmla="*/ 69 h 135"/>
                <a:gd name="T6" fmla="*/ 68 w 68"/>
                <a:gd name="T7" fmla="*/ 135 h 135"/>
              </a:gdLst>
              <a:ahLst/>
              <a:cxnLst>
                <a:cxn ang="0">
                  <a:pos x="T0" y="T1"/>
                </a:cxn>
                <a:cxn ang="0">
                  <a:pos x="T2" y="T3"/>
                </a:cxn>
                <a:cxn ang="0">
                  <a:pos x="T4" y="T5"/>
                </a:cxn>
                <a:cxn ang="0">
                  <a:pos x="T6" y="T7"/>
                </a:cxn>
              </a:cxnLst>
              <a:rect l="0" t="0" r="r" b="b"/>
              <a:pathLst>
                <a:path w="68" h="135">
                  <a:moveTo>
                    <a:pt x="68" y="135"/>
                  </a:moveTo>
                  <a:lnTo>
                    <a:pt x="68" y="0"/>
                  </a:lnTo>
                  <a:lnTo>
                    <a:pt x="0" y="69"/>
                  </a:lnTo>
                  <a:lnTo>
                    <a:pt x="68" y="135"/>
                  </a:lnTo>
                  <a:close/>
                </a:path>
              </a:pathLst>
            </a:custGeom>
            <a:solidFill>
              <a:schemeClr val="bg1"/>
            </a:solidFill>
            <a:ln>
              <a:noFill/>
            </a:ln>
          </p:spPr>
          <p:txBody>
            <a:bodyPr vert="horz" wrap="square" lIns="91440" tIns="45720" rIns="91440" bIns="45720" numCol="1" anchor="t" anchorCtr="0" compatLnSpc="1"/>
            <a:lstStyle/>
            <a:p>
              <a:endParaRPr lang="zh-CN" altLang="en-US" dirty="0">
                <a:ea typeface="微软雅黑" panose="020B0503020204020204" charset="-122"/>
              </a:endParaRPr>
            </a:p>
          </p:txBody>
        </p:sp>
        <p:sp>
          <p:nvSpPr>
            <p:cNvPr id="52" name="Freeform 22"/>
            <p:cNvSpPr/>
            <p:nvPr/>
          </p:nvSpPr>
          <p:spPr bwMode="auto">
            <a:xfrm>
              <a:off x="5157790" y="1572407"/>
              <a:ext cx="330200" cy="107950"/>
            </a:xfrm>
            <a:custGeom>
              <a:avLst/>
              <a:gdLst>
                <a:gd name="T0" fmla="*/ 69 w 208"/>
                <a:gd name="T1" fmla="*/ 0 h 68"/>
                <a:gd name="T2" fmla="*/ 0 w 208"/>
                <a:gd name="T3" fmla="*/ 68 h 68"/>
                <a:gd name="T4" fmla="*/ 208 w 208"/>
                <a:gd name="T5" fmla="*/ 68 h 68"/>
                <a:gd name="T6" fmla="*/ 137 w 208"/>
                <a:gd name="T7" fmla="*/ 1 h 68"/>
                <a:gd name="T8" fmla="*/ 103 w 208"/>
                <a:gd name="T9" fmla="*/ 36 h 68"/>
                <a:gd name="T10" fmla="*/ 69 w 208"/>
                <a:gd name="T11" fmla="*/ 0 h 68"/>
              </a:gdLst>
              <a:ahLst/>
              <a:cxnLst>
                <a:cxn ang="0">
                  <a:pos x="T0" y="T1"/>
                </a:cxn>
                <a:cxn ang="0">
                  <a:pos x="T2" y="T3"/>
                </a:cxn>
                <a:cxn ang="0">
                  <a:pos x="T4" y="T5"/>
                </a:cxn>
                <a:cxn ang="0">
                  <a:pos x="T6" y="T7"/>
                </a:cxn>
                <a:cxn ang="0">
                  <a:pos x="T8" y="T9"/>
                </a:cxn>
                <a:cxn ang="0">
                  <a:pos x="T10" y="T11"/>
                </a:cxn>
              </a:cxnLst>
              <a:rect l="0" t="0" r="r" b="b"/>
              <a:pathLst>
                <a:path w="208" h="68">
                  <a:moveTo>
                    <a:pt x="69" y="0"/>
                  </a:moveTo>
                  <a:lnTo>
                    <a:pt x="0" y="68"/>
                  </a:lnTo>
                  <a:lnTo>
                    <a:pt x="208" y="68"/>
                  </a:lnTo>
                  <a:lnTo>
                    <a:pt x="137" y="1"/>
                  </a:lnTo>
                  <a:lnTo>
                    <a:pt x="103" y="36"/>
                  </a:lnTo>
                  <a:lnTo>
                    <a:pt x="69" y="0"/>
                  </a:lnTo>
                  <a:close/>
                </a:path>
              </a:pathLst>
            </a:custGeom>
            <a:solidFill>
              <a:schemeClr val="bg1"/>
            </a:solidFill>
            <a:ln>
              <a:noFill/>
            </a:ln>
          </p:spPr>
          <p:txBody>
            <a:bodyPr vert="horz" wrap="square" lIns="91440" tIns="45720" rIns="91440" bIns="45720" numCol="1" anchor="t" anchorCtr="0" compatLnSpc="1"/>
            <a:lstStyle/>
            <a:p>
              <a:endParaRPr lang="zh-CN" altLang="en-US" dirty="0">
                <a:ea typeface="微软雅黑" panose="020B0503020204020204" charset="-122"/>
              </a:endParaRPr>
            </a:p>
          </p:txBody>
        </p:sp>
        <p:sp>
          <p:nvSpPr>
            <p:cNvPr id="53" name="Freeform 23"/>
            <p:cNvSpPr/>
            <p:nvPr/>
          </p:nvSpPr>
          <p:spPr bwMode="auto">
            <a:xfrm>
              <a:off x="5154615" y="1437470"/>
              <a:ext cx="334963" cy="171450"/>
            </a:xfrm>
            <a:custGeom>
              <a:avLst/>
              <a:gdLst>
                <a:gd name="T0" fmla="*/ 105 w 211"/>
                <a:gd name="T1" fmla="*/ 108 h 108"/>
                <a:gd name="T2" fmla="*/ 211 w 211"/>
                <a:gd name="T3" fmla="*/ 0 h 108"/>
                <a:gd name="T4" fmla="*/ 0 w 211"/>
                <a:gd name="T5" fmla="*/ 0 h 108"/>
                <a:gd name="T6" fmla="*/ 105 w 211"/>
                <a:gd name="T7" fmla="*/ 108 h 108"/>
              </a:gdLst>
              <a:ahLst/>
              <a:cxnLst>
                <a:cxn ang="0">
                  <a:pos x="T0" y="T1"/>
                </a:cxn>
                <a:cxn ang="0">
                  <a:pos x="T2" y="T3"/>
                </a:cxn>
                <a:cxn ang="0">
                  <a:pos x="T4" y="T5"/>
                </a:cxn>
                <a:cxn ang="0">
                  <a:pos x="T6" y="T7"/>
                </a:cxn>
              </a:cxnLst>
              <a:rect l="0" t="0" r="r" b="b"/>
              <a:pathLst>
                <a:path w="211" h="108">
                  <a:moveTo>
                    <a:pt x="105" y="108"/>
                  </a:moveTo>
                  <a:lnTo>
                    <a:pt x="211" y="0"/>
                  </a:lnTo>
                  <a:lnTo>
                    <a:pt x="0" y="0"/>
                  </a:lnTo>
                  <a:lnTo>
                    <a:pt x="105" y="108"/>
                  </a:lnTo>
                  <a:close/>
                </a:path>
              </a:pathLst>
            </a:custGeom>
            <a:solidFill>
              <a:schemeClr val="bg1"/>
            </a:solidFill>
            <a:ln>
              <a:noFill/>
            </a:ln>
          </p:spPr>
          <p:txBody>
            <a:bodyPr vert="horz" wrap="square" lIns="91440" tIns="45720" rIns="91440" bIns="45720" numCol="1" anchor="t" anchorCtr="0" compatLnSpc="1"/>
            <a:lstStyle/>
            <a:p>
              <a:endParaRPr lang="zh-CN" altLang="en-US" dirty="0">
                <a:ea typeface="微软雅黑" panose="020B0503020204020204" charset="-122"/>
              </a:endParaRPr>
            </a:p>
          </p:txBody>
        </p:sp>
        <p:sp>
          <p:nvSpPr>
            <p:cNvPr id="54" name="Freeform 24"/>
            <p:cNvSpPr/>
            <p:nvPr/>
          </p:nvSpPr>
          <p:spPr bwMode="auto">
            <a:xfrm>
              <a:off x="5148265" y="1450170"/>
              <a:ext cx="106363" cy="223838"/>
            </a:xfrm>
            <a:custGeom>
              <a:avLst/>
              <a:gdLst>
                <a:gd name="T0" fmla="*/ 67 w 67"/>
                <a:gd name="T1" fmla="*/ 70 h 141"/>
                <a:gd name="T2" fmla="*/ 0 w 67"/>
                <a:gd name="T3" fmla="*/ 0 h 141"/>
                <a:gd name="T4" fmla="*/ 0 w 67"/>
                <a:gd name="T5" fmla="*/ 141 h 141"/>
                <a:gd name="T6" fmla="*/ 67 w 67"/>
                <a:gd name="T7" fmla="*/ 70 h 141"/>
              </a:gdLst>
              <a:ahLst/>
              <a:cxnLst>
                <a:cxn ang="0">
                  <a:pos x="T0" y="T1"/>
                </a:cxn>
                <a:cxn ang="0">
                  <a:pos x="T2" y="T3"/>
                </a:cxn>
                <a:cxn ang="0">
                  <a:pos x="T4" y="T5"/>
                </a:cxn>
                <a:cxn ang="0">
                  <a:pos x="T6" y="T7"/>
                </a:cxn>
              </a:cxnLst>
              <a:rect l="0" t="0" r="r" b="b"/>
              <a:pathLst>
                <a:path w="67" h="141">
                  <a:moveTo>
                    <a:pt x="67" y="70"/>
                  </a:moveTo>
                  <a:lnTo>
                    <a:pt x="0" y="0"/>
                  </a:lnTo>
                  <a:lnTo>
                    <a:pt x="0" y="141"/>
                  </a:lnTo>
                  <a:lnTo>
                    <a:pt x="67" y="70"/>
                  </a:lnTo>
                  <a:close/>
                </a:path>
              </a:pathLst>
            </a:custGeom>
            <a:solidFill>
              <a:schemeClr val="bg1"/>
            </a:solidFill>
            <a:ln>
              <a:noFill/>
            </a:ln>
          </p:spPr>
          <p:txBody>
            <a:bodyPr vert="horz" wrap="square" lIns="91440" tIns="45720" rIns="91440" bIns="45720" numCol="1" anchor="t" anchorCtr="0" compatLnSpc="1"/>
            <a:lstStyle/>
            <a:p>
              <a:endParaRPr lang="zh-CN" altLang="en-US" dirty="0">
                <a:ea typeface="微软雅黑" panose="020B0503020204020204" charset="-122"/>
              </a:endParaRPr>
            </a:p>
          </p:txBody>
        </p:sp>
      </p:grpSp>
      <p:grpSp>
        <p:nvGrpSpPr>
          <p:cNvPr id="125972" name="组合 125971"/>
          <p:cNvGrpSpPr/>
          <p:nvPr/>
        </p:nvGrpSpPr>
        <p:grpSpPr>
          <a:xfrm>
            <a:off x="3412232" y="2600514"/>
            <a:ext cx="954088" cy="446088"/>
            <a:chOff x="4841878" y="2021206"/>
            <a:chExt cx="954088" cy="446088"/>
          </a:xfrm>
        </p:grpSpPr>
        <p:sp>
          <p:nvSpPr>
            <p:cNvPr id="36" name="Rectangle 6"/>
            <p:cNvSpPr>
              <a:spLocks noChangeArrowheads="1"/>
            </p:cNvSpPr>
            <p:nvPr/>
          </p:nvSpPr>
          <p:spPr bwMode="auto">
            <a:xfrm>
              <a:off x="4841878" y="2021206"/>
              <a:ext cx="954088" cy="446088"/>
            </a:xfrm>
            <a:prstGeom prst="rect">
              <a:avLst/>
            </a:prstGeom>
            <a:solidFill>
              <a:srgbClr val="EBAC07"/>
            </a:solidFill>
            <a:ln>
              <a:noFill/>
            </a:ln>
          </p:spPr>
          <p:txBody>
            <a:bodyPr/>
            <a:lstStyle/>
            <a:p>
              <a:endParaRPr lang="zh-CN" altLang="en-US" sz="1600" dirty="0">
                <a:ea typeface="微软雅黑" panose="020B0503020204020204" charset="-122"/>
              </a:endParaRPr>
            </a:p>
          </p:txBody>
        </p:sp>
        <p:sp>
          <p:nvSpPr>
            <p:cNvPr id="55" name="Freeform 25"/>
            <p:cNvSpPr>
              <a:spLocks noEditPoints="1"/>
            </p:cNvSpPr>
            <p:nvPr/>
          </p:nvSpPr>
          <p:spPr bwMode="auto">
            <a:xfrm>
              <a:off x="5168903" y="2059306"/>
              <a:ext cx="273050" cy="371475"/>
            </a:xfrm>
            <a:custGeom>
              <a:avLst/>
              <a:gdLst>
                <a:gd name="T0" fmla="*/ 97 w 110"/>
                <a:gd name="T1" fmla="*/ 56 h 150"/>
                <a:gd name="T2" fmla="*/ 30 w 110"/>
                <a:gd name="T3" fmla="*/ 57 h 150"/>
                <a:gd name="T4" fmla="*/ 30 w 110"/>
                <a:gd name="T5" fmla="*/ 42 h 150"/>
                <a:gd name="T6" fmla="*/ 55 w 110"/>
                <a:gd name="T7" fmla="*/ 17 h 150"/>
                <a:gd name="T8" fmla="*/ 79 w 110"/>
                <a:gd name="T9" fmla="*/ 37 h 150"/>
                <a:gd name="T10" fmla="*/ 88 w 110"/>
                <a:gd name="T11" fmla="*/ 37 h 150"/>
                <a:gd name="T12" fmla="*/ 88 w 110"/>
                <a:gd name="T13" fmla="*/ 43 h 150"/>
                <a:gd name="T14" fmla="*/ 78 w 110"/>
                <a:gd name="T15" fmla="*/ 43 h 150"/>
                <a:gd name="T16" fmla="*/ 78 w 110"/>
                <a:gd name="T17" fmla="*/ 50 h 150"/>
                <a:gd name="T18" fmla="*/ 97 w 110"/>
                <a:gd name="T19" fmla="*/ 50 h 150"/>
                <a:gd name="T20" fmla="*/ 97 w 110"/>
                <a:gd name="T21" fmla="*/ 42 h 150"/>
                <a:gd name="T22" fmla="*/ 55 w 110"/>
                <a:gd name="T23" fmla="*/ 0 h 150"/>
                <a:gd name="T24" fmla="*/ 13 w 110"/>
                <a:gd name="T25" fmla="*/ 42 h 150"/>
                <a:gd name="T26" fmla="*/ 13 w 110"/>
                <a:gd name="T27" fmla="*/ 57 h 150"/>
                <a:gd name="T28" fmla="*/ 0 w 110"/>
                <a:gd name="T29" fmla="*/ 75 h 150"/>
                <a:gd name="T30" fmla="*/ 0 w 110"/>
                <a:gd name="T31" fmla="*/ 131 h 150"/>
                <a:gd name="T32" fmla="*/ 19 w 110"/>
                <a:gd name="T33" fmla="*/ 150 h 150"/>
                <a:gd name="T34" fmla="*/ 92 w 110"/>
                <a:gd name="T35" fmla="*/ 150 h 150"/>
                <a:gd name="T36" fmla="*/ 110 w 110"/>
                <a:gd name="T37" fmla="*/ 131 h 150"/>
                <a:gd name="T38" fmla="*/ 110 w 110"/>
                <a:gd name="T39" fmla="*/ 75 h 150"/>
                <a:gd name="T40" fmla="*/ 97 w 110"/>
                <a:gd name="T41" fmla="*/ 56 h 150"/>
                <a:gd name="T42" fmla="*/ 61 w 110"/>
                <a:gd name="T43" fmla="*/ 102 h 150"/>
                <a:gd name="T44" fmla="*/ 61 w 110"/>
                <a:gd name="T45" fmla="*/ 119 h 150"/>
                <a:gd name="T46" fmla="*/ 50 w 110"/>
                <a:gd name="T47" fmla="*/ 119 h 150"/>
                <a:gd name="T48" fmla="*/ 50 w 110"/>
                <a:gd name="T49" fmla="*/ 102 h 150"/>
                <a:gd name="T50" fmla="*/ 41 w 110"/>
                <a:gd name="T51" fmla="*/ 89 h 150"/>
                <a:gd name="T52" fmla="*/ 55 w 110"/>
                <a:gd name="T53" fmla="*/ 75 h 150"/>
                <a:gd name="T54" fmla="*/ 69 w 110"/>
                <a:gd name="T55" fmla="*/ 89 h 150"/>
                <a:gd name="T56" fmla="*/ 61 w 110"/>
                <a:gd name="T57" fmla="*/ 10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0" h="150">
                  <a:moveTo>
                    <a:pt x="97" y="56"/>
                  </a:moveTo>
                  <a:cubicBezTo>
                    <a:pt x="30" y="57"/>
                    <a:pt x="30" y="57"/>
                    <a:pt x="30" y="57"/>
                  </a:cubicBezTo>
                  <a:cubicBezTo>
                    <a:pt x="30" y="42"/>
                    <a:pt x="30" y="42"/>
                    <a:pt x="30" y="42"/>
                  </a:cubicBezTo>
                  <a:cubicBezTo>
                    <a:pt x="30" y="29"/>
                    <a:pt x="41" y="17"/>
                    <a:pt x="55" y="17"/>
                  </a:cubicBezTo>
                  <a:cubicBezTo>
                    <a:pt x="67" y="17"/>
                    <a:pt x="77" y="26"/>
                    <a:pt x="79" y="37"/>
                  </a:cubicBezTo>
                  <a:cubicBezTo>
                    <a:pt x="88" y="37"/>
                    <a:pt x="88" y="37"/>
                    <a:pt x="88" y="37"/>
                  </a:cubicBezTo>
                  <a:cubicBezTo>
                    <a:pt x="88" y="43"/>
                    <a:pt x="88" y="43"/>
                    <a:pt x="88" y="43"/>
                  </a:cubicBezTo>
                  <a:cubicBezTo>
                    <a:pt x="78" y="43"/>
                    <a:pt x="78" y="43"/>
                    <a:pt x="78" y="43"/>
                  </a:cubicBezTo>
                  <a:cubicBezTo>
                    <a:pt x="78" y="50"/>
                    <a:pt x="78" y="50"/>
                    <a:pt x="78" y="50"/>
                  </a:cubicBezTo>
                  <a:cubicBezTo>
                    <a:pt x="97" y="50"/>
                    <a:pt x="97" y="50"/>
                    <a:pt x="97" y="50"/>
                  </a:cubicBezTo>
                  <a:cubicBezTo>
                    <a:pt x="97" y="42"/>
                    <a:pt x="97" y="42"/>
                    <a:pt x="97" y="42"/>
                  </a:cubicBezTo>
                  <a:cubicBezTo>
                    <a:pt x="97" y="19"/>
                    <a:pt x="78" y="0"/>
                    <a:pt x="55" y="0"/>
                  </a:cubicBezTo>
                  <a:cubicBezTo>
                    <a:pt x="32" y="0"/>
                    <a:pt x="13" y="19"/>
                    <a:pt x="13" y="42"/>
                  </a:cubicBezTo>
                  <a:cubicBezTo>
                    <a:pt x="13" y="57"/>
                    <a:pt x="13" y="57"/>
                    <a:pt x="13" y="57"/>
                  </a:cubicBezTo>
                  <a:cubicBezTo>
                    <a:pt x="6" y="60"/>
                    <a:pt x="0" y="67"/>
                    <a:pt x="0" y="75"/>
                  </a:cubicBezTo>
                  <a:cubicBezTo>
                    <a:pt x="0" y="131"/>
                    <a:pt x="0" y="131"/>
                    <a:pt x="0" y="131"/>
                  </a:cubicBezTo>
                  <a:cubicBezTo>
                    <a:pt x="0" y="141"/>
                    <a:pt x="9" y="150"/>
                    <a:pt x="19" y="150"/>
                  </a:cubicBezTo>
                  <a:cubicBezTo>
                    <a:pt x="92" y="150"/>
                    <a:pt x="92" y="150"/>
                    <a:pt x="92" y="150"/>
                  </a:cubicBezTo>
                  <a:cubicBezTo>
                    <a:pt x="102" y="150"/>
                    <a:pt x="110" y="141"/>
                    <a:pt x="110" y="131"/>
                  </a:cubicBezTo>
                  <a:cubicBezTo>
                    <a:pt x="110" y="75"/>
                    <a:pt x="110" y="75"/>
                    <a:pt x="110" y="75"/>
                  </a:cubicBezTo>
                  <a:cubicBezTo>
                    <a:pt x="110" y="67"/>
                    <a:pt x="105" y="59"/>
                    <a:pt x="97" y="56"/>
                  </a:cubicBezTo>
                  <a:close/>
                  <a:moveTo>
                    <a:pt x="61" y="102"/>
                  </a:moveTo>
                  <a:cubicBezTo>
                    <a:pt x="61" y="119"/>
                    <a:pt x="61" y="119"/>
                    <a:pt x="61" y="119"/>
                  </a:cubicBezTo>
                  <a:cubicBezTo>
                    <a:pt x="50" y="119"/>
                    <a:pt x="50" y="119"/>
                    <a:pt x="50" y="119"/>
                  </a:cubicBezTo>
                  <a:cubicBezTo>
                    <a:pt x="50" y="102"/>
                    <a:pt x="50" y="102"/>
                    <a:pt x="50" y="102"/>
                  </a:cubicBezTo>
                  <a:cubicBezTo>
                    <a:pt x="45" y="100"/>
                    <a:pt x="41" y="95"/>
                    <a:pt x="41" y="89"/>
                  </a:cubicBezTo>
                  <a:cubicBezTo>
                    <a:pt x="41" y="82"/>
                    <a:pt x="47" y="75"/>
                    <a:pt x="55" y="75"/>
                  </a:cubicBezTo>
                  <a:cubicBezTo>
                    <a:pt x="63" y="75"/>
                    <a:pt x="69" y="82"/>
                    <a:pt x="69" y="89"/>
                  </a:cubicBezTo>
                  <a:cubicBezTo>
                    <a:pt x="69" y="95"/>
                    <a:pt x="66" y="100"/>
                    <a:pt x="61" y="102"/>
                  </a:cubicBezTo>
                  <a:close/>
                </a:path>
              </a:pathLst>
            </a:custGeom>
            <a:solidFill>
              <a:schemeClr val="bg1"/>
            </a:solidFill>
            <a:ln>
              <a:noFill/>
            </a:ln>
          </p:spPr>
          <p:txBody>
            <a:bodyPr vert="horz" wrap="square" lIns="91440" tIns="45720" rIns="91440" bIns="45720" numCol="1" anchor="t" anchorCtr="0" compatLnSpc="1"/>
            <a:lstStyle/>
            <a:p>
              <a:endParaRPr lang="zh-CN" altLang="en-US" dirty="0">
                <a:ea typeface="微软雅黑" panose="020B0503020204020204" charset="-122"/>
              </a:endParaRPr>
            </a:p>
          </p:txBody>
        </p:sp>
      </p:grpSp>
      <p:grpSp>
        <p:nvGrpSpPr>
          <p:cNvPr id="125973" name="组合 125972"/>
          <p:cNvGrpSpPr/>
          <p:nvPr/>
        </p:nvGrpSpPr>
        <p:grpSpPr>
          <a:xfrm>
            <a:off x="3413819" y="3315822"/>
            <a:ext cx="954088" cy="446088"/>
            <a:chOff x="4843465" y="2759859"/>
            <a:chExt cx="954088" cy="446088"/>
          </a:xfrm>
        </p:grpSpPr>
        <p:sp>
          <p:nvSpPr>
            <p:cNvPr id="37" name="Rectangle 7"/>
            <p:cNvSpPr>
              <a:spLocks noChangeArrowheads="1"/>
            </p:cNvSpPr>
            <p:nvPr/>
          </p:nvSpPr>
          <p:spPr bwMode="auto">
            <a:xfrm>
              <a:off x="4843465" y="2759859"/>
              <a:ext cx="954088" cy="446088"/>
            </a:xfrm>
            <a:prstGeom prst="rect">
              <a:avLst/>
            </a:prstGeom>
            <a:solidFill>
              <a:srgbClr val="A2B932"/>
            </a:solidFill>
            <a:ln>
              <a:noFill/>
            </a:ln>
          </p:spPr>
          <p:txBody>
            <a:bodyPr/>
            <a:lstStyle/>
            <a:p>
              <a:endParaRPr lang="zh-CN" altLang="en-US" sz="1600" dirty="0">
                <a:ea typeface="微软雅黑" panose="020B0503020204020204" charset="-122"/>
              </a:endParaRPr>
            </a:p>
          </p:txBody>
        </p:sp>
        <p:sp>
          <p:nvSpPr>
            <p:cNvPr id="56" name="Freeform 26"/>
            <p:cNvSpPr/>
            <p:nvPr/>
          </p:nvSpPr>
          <p:spPr bwMode="auto">
            <a:xfrm>
              <a:off x="5114928" y="2810659"/>
              <a:ext cx="334963" cy="346075"/>
            </a:xfrm>
            <a:custGeom>
              <a:avLst/>
              <a:gdLst>
                <a:gd name="T0" fmla="*/ 135 w 135"/>
                <a:gd name="T1" fmla="*/ 80 h 140"/>
                <a:gd name="T2" fmla="*/ 135 w 135"/>
                <a:gd name="T3" fmla="*/ 77 h 140"/>
                <a:gd name="T4" fmla="*/ 69 w 135"/>
                <a:gd name="T5" fmla="*/ 8 h 140"/>
                <a:gd name="T6" fmla="*/ 68 w 135"/>
                <a:gd name="T7" fmla="*/ 0 h 140"/>
                <a:gd name="T8" fmla="*/ 67 w 135"/>
                <a:gd name="T9" fmla="*/ 0 h 140"/>
                <a:gd name="T10" fmla="*/ 66 w 135"/>
                <a:gd name="T11" fmla="*/ 8 h 140"/>
                <a:gd name="T12" fmla="*/ 0 w 135"/>
                <a:gd name="T13" fmla="*/ 77 h 140"/>
                <a:gd name="T14" fmla="*/ 0 w 135"/>
                <a:gd name="T15" fmla="*/ 80 h 140"/>
                <a:gd name="T16" fmla="*/ 66 w 135"/>
                <a:gd name="T17" fmla="*/ 80 h 140"/>
                <a:gd name="T18" fmla="*/ 66 w 135"/>
                <a:gd name="T19" fmla="*/ 129 h 140"/>
                <a:gd name="T20" fmla="*/ 81 w 135"/>
                <a:gd name="T21" fmla="*/ 140 h 140"/>
                <a:gd name="T22" fmla="*/ 82 w 135"/>
                <a:gd name="T23" fmla="*/ 140 h 140"/>
                <a:gd name="T24" fmla="*/ 97 w 135"/>
                <a:gd name="T25" fmla="*/ 129 h 140"/>
                <a:gd name="T26" fmla="*/ 98 w 135"/>
                <a:gd name="T27" fmla="*/ 112 h 140"/>
                <a:gd name="T28" fmla="*/ 95 w 135"/>
                <a:gd name="T29" fmla="*/ 110 h 140"/>
                <a:gd name="T30" fmla="*/ 92 w 135"/>
                <a:gd name="T31" fmla="*/ 112 h 140"/>
                <a:gd name="T32" fmla="*/ 92 w 135"/>
                <a:gd name="T33" fmla="*/ 128 h 140"/>
                <a:gd name="T34" fmla="*/ 82 w 135"/>
                <a:gd name="T35" fmla="*/ 134 h 140"/>
                <a:gd name="T36" fmla="*/ 72 w 135"/>
                <a:gd name="T37" fmla="*/ 128 h 140"/>
                <a:gd name="T38" fmla="*/ 72 w 135"/>
                <a:gd name="T39" fmla="*/ 80 h 140"/>
                <a:gd name="T40" fmla="*/ 135 w 135"/>
                <a:gd name="T41" fmla="*/ 8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5" h="140">
                  <a:moveTo>
                    <a:pt x="135" y="80"/>
                  </a:moveTo>
                  <a:cubicBezTo>
                    <a:pt x="135" y="78"/>
                    <a:pt x="135" y="78"/>
                    <a:pt x="135" y="77"/>
                  </a:cubicBezTo>
                  <a:cubicBezTo>
                    <a:pt x="135" y="40"/>
                    <a:pt x="106" y="9"/>
                    <a:pt x="69" y="8"/>
                  </a:cubicBezTo>
                  <a:cubicBezTo>
                    <a:pt x="68" y="0"/>
                    <a:pt x="68" y="0"/>
                    <a:pt x="68" y="0"/>
                  </a:cubicBezTo>
                  <a:cubicBezTo>
                    <a:pt x="67" y="0"/>
                    <a:pt x="67" y="0"/>
                    <a:pt x="67" y="0"/>
                  </a:cubicBezTo>
                  <a:cubicBezTo>
                    <a:pt x="66" y="8"/>
                    <a:pt x="66" y="8"/>
                    <a:pt x="66" y="8"/>
                  </a:cubicBezTo>
                  <a:cubicBezTo>
                    <a:pt x="29" y="9"/>
                    <a:pt x="0" y="40"/>
                    <a:pt x="0" y="77"/>
                  </a:cubicBezTo>
                  <a:cubicBezTo>
                    <a:pt x="0" y="78"/>
                    <a:pt x="0" y="79"/>
                    <a:pt x="0" y="80"/>
                  </a:cubicBezTo>
                  <a:cubicBezTo>
                    <a:pt x="66" y="80"/>
                    <a:pt x="66" y="80"/>
                    <a:pt x="66" y="80"/>
                  </a:cubicBezTo>
                  <a:cubicBezTo>
                    <a:pt x="66" y="129"/>
                    <a:pt x="66" y="129"/>
                    <a:pt x="66" y="129"/>
                  </a:cubicBezTo>
                  <a:cubicBezTo>
                    <a:pt x="67" y="135"/>
                    <a:pt x="73" y="139"/>
                    <a:pt x="81" y="140"/>
                  </a:cubicBezTo>
                  <a:cubicBezTo>
                    <a:pt x="82" y="140"/>
                    <a:pt x="82" y="140"/>
                    <a:pt x="82" y="140"/>
                  </a:cubicBezTo>
                  <a:cubicBezTo>
                    <a:pt x="90" y="139"/>
                    <a:pt x="97" y="135"/>
                    <a:pt x="97" y="129"/>
                  </a:cubicBezTo>
                  <a:cubicBezTo>
                    <a:pt x="98" y="112"/>
                    <a:pt x="98" y="112"/>
                    <a:pt x="98" y="112"/>
                  </a:cubicBezTo>
                  <a:cubicBezTo>
                    <a:pt x="98" y="111"/>
                    <a:pt x="96" y="110"/>
                    <a:pt x="95" y="110"/>
                  </a:cubicBezTo>
                  <a:cubicBezTo>
                    <a:pt x="93" y="110"/>
                    <a:pt x="92" y="111"/>
                    <a:pt x="92" y="112"/>
                  </a:cubicBezTo>
                  <a:cubicBezTo>
                    <a:pt x="92" y="112"/>
                    <a:pt x="92" y="128"/>
                    <a:pt x="92" y="128"/>
                  </a:cubicBezTo>
                  <a:cubicBezTo>
                    <a:pt x="92" y="131"/>
                    <a:pt x="87" y="134"/>
                    <a:pt x="82" y="134"/>
                  </a:cubicBezTo>
                  <a:cubicBezTo>
                    <a:pt x="76" y="134"/>
                    <a:pt x="72" y="131"/>
                    <a:pt x="72" y="128"/>
                  </a:cubicBezTo>
                  <a:cubicBezTo>
                    <a:pt x="72" y="80"/>
                    <a:pt x="72" y="80"/>
                    <a:pt x="72" y="80"/>
                  </a:cubicBezTo>
                  <a:lnTo>
                    <a:pt x="135" y="80"/>
                  </a:lnTo>
                  <a:close/>
                </a:path>
              </a:pathLst>
            </a:custGeom>
            <a:solidFill>
              <a:schemeClr val="bg1"/>
            </a:solidFill>
            <a:ln>
              <a:noFill/>
            </a:ln>
          </p:spPr>
          <p:txBody>
            <a:bodyPr vert="horz" wrap="square" lIns="91440" tIns="45720" rIns="91440" bIns="45720" numCol="1" anchor="t" anchorCtr="0" compatLnSpc="1"/>
            <a:lstStyle/>
            <a:p>
              <a:endParaRPr lang="zh-CN" altLang="en-US" dirty="0">
                <a:ea typeface="微软雅黑" panose="020B0503020204020204" charset="-122"/>
              </a:endParaRPr>
            </a:p>
          </p:txBody>
        </p:sp>
      </p:grpSp>
      <p:grpSp>
        <p:nvGrpSpPr>
          <p:cNvPr id="3" name="组合 2"/>
          <p:cNvGrpSpPr/>
          <p:nvPr/>
        </p:nvGrpSpPr>
        <p:grpSpPr>
          <a:xfrm>
            <a:off x="4632325" y="1913890"/>
            <a:ext cx="1059180" cy="1852930"/>
            <a:chOff x="7295" y="3014"/>
            <a:chExt cx="1668" cy="2918"/>
          </a:xfrm>
        </p:grpSpPr>
        <p:sp>
          <p:nvSpPr>
            <p:cNvPr id="88" name="TextBox 87"/>
            <p:cNvSpPr txBox="1"/>
            <p:nvPr/>
          </p:nvSpPr>
          <p:spPr bwMode="auto">
            <a:xfrm>
              <a:off x="7295" y="3014"/>
              <a:ext cx="1668" cy="658"/>
            </a:xfrm>
            <a:prstGeom prst="rect">
              <a:avLst/>
            </a:prstGeom>
            <a:noFill/>
          </p:spPr>
          <p:txBody>
            <a:bodyPr wrap="none">
              <a:spAutoFit/>
            </a:bodyPr>
            <a:lstStyle>
              <a:defPPr>
                <a:defRPr lang="zh-CN"/>
              </a:defPPr>
              <a:lvl1pPr algn="ctr" fontAlgn="auto">
                <a:spcBef>
                  <a:spcPts val="0"/>
                </a:spcBef>
                <a:spcAft>
                  <a:spcPts val="0"/>
                </a:spcAft>
                <a:defRPr sz="1600" spc="300">
                  <a:solidFill>
                    <a:srgbClr val="F83003"/>
                  </a:solidFill>
                  <a:latin typeface="微软雅黑" panose="020B0503020204020204" charset="-122"/>
                  <a:ea typeface="微软雅黑" panose="020B0503020204020204" charset="-122"/>
                  <a:cs typeface="Arial" panose="020B0604020202020204" pitchFamily="34" charset="0"/>
                </a:defRPr>
              </a:lvl1pPr>
            </a:lstStyle>
            <a:p>
              <a:r>
                <a:rPr lang="zh-CN" altLang="en-US" sz="2000" b="1" dirty="0"/>
                <a:t>有行动</a:t>
              </a:r>
              <a:endParaRPr lang="zh-CN" altLang="en-US" sz="2000" b="1" dirty="0"/>
            </a:p>
          </p:txBody>
        </p:sp>
        <p:grpSp>
          <p:nvGrpSpPr>
            <p:cNvPr id="2" name="组合 1"/>
            <p:cNvGrpSpPr/>
            <p:nvPr/>
          </p:nvGrpSpPr>
          <p:grpSpPr>
            <a:xfrm>
              <a:off x="7295" y="4144"/>
              <a:ext cx="1668" cy="1788"/>
              <a:chOff x="7295" y="4144"/>
              <a:chExt cx="1668" cy="1788"/>
            </a:xfrm>
          </p:grpSpPr>
          <p:sp>
            <p:nvSpPr>
              <p:cNvPr id="89" name="TextBox 88"/>
              <p:cNvSpPr txBox="1"/>
              <p:nvPr/>
            </p:nvSpPr>
            <p:spPr bwMode="auto">
              <a:xfrm>
                <a:off x="7295" y="4144"/>
                <a:ext cx="1668" cy="658"/>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anose="020B0503020204020204" charset="-122"/>
                    <a:ea typeface="微软雅黑" panose="020B0503020204020204" charset="-122"/>
                    <a:cs typeface="Arial" panose="020B0604020202020204" pitchFamily="34" charset="0"/>
                  </a:defRPr>
                </a:lvl1pPr>
              </a:lstStyle>
              <a:p>
                <a:r>
                  <a:rPr lang="zh-CN" altLang="en-US" sz="2000" b="1" dirty="0"/>
                  <a:t>有感动</a:t>
                </a:r>
                <a:endParaRPr lang="zh-CN" altLang="en-US" sz="2000" b="1" dirty="0"/>
              </a:p>
            </p:txBody>
          </p:sp>
          <p:sp>
            <p:nvSpPr>
              <p:cNvPr id="90" name="TextBox 89"/>
              <p:cNvSpPr txBox="1"/>
              <p:nvPr/>
            </p:nvSpPr>
            <p:spPr bwMode="auto">
              <a:xfrm>
                <a:off x="7295" y="5274"/>
                <a:ext cx="1668" cy="658"/>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anose="020B0503020204020204" charset="-122"/>
                    <a:ea typeface="微软雅黑" panose="020B0503020204020204" charset="-122"/>
                    <a:cs typeface="Arial" panose="020B0604020202020204" pitchFamily="34" charset="0"/>
                  </a:defRPr>
                </a:lvl1pPr>
              </a:lstStyle>
              <a:p>
                <a:r>
                  <a:rPr lang="zh-CN" altLang="en-US" sz="2000" b="1" dirty="0">
                    <a:solidFill>
                      <a:srgbClr val="A2B932"/>
                    </a:solidFill>
                  </a:rPr>
                  <a:t>有活动</a:t>
                </a:r>
                <a:endParaRPr lang="zh-CN" altLang="en-US" sz="2000" b="1" dirty="0">
                  <a:solidFill>
                    <a:srgbClr val="A2B932"/>
                  </a:solidFill>
                </a:endParaRPr>
              </a:p>
            </p:txBody>
          </p:sp>
        </p:grpSp>
      </p:grpSp>
      <p:sp>
        <p:nvSpPr>
          <p:cNvPr id="91" name="TextBox 90"/>
          <p:cNvSpPr txBox="1"/>
          <p:nvPr/>
        </p:nvSpPr>
        <p:spPr bwMode="auto">
          <a:xfrm>
            <a:off x="6019519" y="3410213"/>
            <a:ext cx="1159292"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anose="020B0503020204020204" charset="-122"/>
                <a:ea typeface="微软雅黑" panose="020B0503020204020204" charset="-122"/>
                <a:cs typeface="Arial" panose="020B0604020202020204" pitchFamily="34" charset="0"/>
              </a:defRPr>
            </a:lvl1pPr>
          </a:lstStyle>
          <a:p>
            <a:r>
              <a:rPr lang="zh-CN" altLang="en-US" dirty="0"/>
              <a:t>添加标题</a:t>
            </a:r>
            <a:endParaRPr lang="zh-CN" altLang="en-US" dirty="0"/>
          </a:p>
        </p:txBody>
      </p:sp>
      <p:sp>
        <p:nvSpPr>
          <p:cNvPr id="13" name="TextBox 90"/>
          <p:cNvSpPr txBox="1"/>
          <p:nvPr/>
        </p:nvSpPr>
        <p:spPr bwMode="auto">
          <a:xfrm>
            <a:off x="6019519" y="2648213"/>
            <a:ext cx="1159292"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anose="020B0503020204020204" charset="-122"/>
                <a:ea typeface="微软雅黑" panose="020B0503020204020204" charset="-122"/>
                <a:cs typeface="Arial" panose="020B0604020202020204" pitchFamily="34" charset="0"/>
              </a:defRPr>
            </a:lvl1pPr>
          </a:lstStyle>
          <a:p>
            <a:r>
              <a:rPr lang="zh-CN" altLang="en-US" dirty="0"/>
              <a:t>添加标题</a:t>
            </a:r>
            <a:endParaRPr lang="zh-CN" altLang="en-US" dirty="0"/>
          </a:p>
        </p:txBody>
      </p:sp>
      <p:sp>
        <p:nvSpPr>
          <p:cNvPr id="14" name="TextBox 90"/>
          <p:cNvSpPr txBox="1"/>
          <p:nvPr/>
        </p:nvSpPr>
        <p:spPr bwMode="auto">
          <a:xfrm>
            <a:off x="5943319" y="1886848"/>
            <a:ext cx="1159292"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anose="020B0503020204020204" charset="-122"/>
                <a:ea typeface="微软雅黑" panose="020B0503020204020204" charset="-122"/>
                <a:cs typeface="Arial" panose="020B0604020202020204" pitchFamily="34" charset="0"/>
              </a:defRPr>
            </a:lvl1pPr>
          </a:lstStyle>
          <a:p>
            <a:r>
              <a:rPr lang="zh-CN" altLang="en-US" dirty="0"/>
              <a:t>添加标题</a:t>
            </a:r>
            <a:endParaRPr lang="zh-CN" alt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983" y="1632857"/>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1" cstate="print"/>
            <a:stretch>
              <a:fillRect/>
            </a:stretch>
          </p:blipFill>
          <p:spPr>
            <a:xfrm>
              <a:off x="4441776" y="1208314"/>
              <a:ext cx="586740" cy="609600"/>
            </a:xfrm>
            <a:prstGeom prst="rect">
              <a:avLst/>
            </a:prstGeom>
          </p:spPr>
        </p:pic>
      </p:grpSp>
      <p:sp>
        <p:nvSpPr>
          <p:cNvPr id="10" name="TextBox 9"/>
          <p:cNvSpPr txBox="1"/>
          <p:nvPr/>
        </p:nvSpPr>
        <p:spPr>
          <a:xfrm>
            <a:off x="2190750" y="1123950"/>
            <a:ext cx="5581650" cy="613410"/>
          </a:xfrm>
          <a:prstGeom prst="rect">
            <a:avLst/>
          </a:prstGeom>
          <a:noFill/>
        </p:spPr>
        <p:txBody>
          <a:bodyPr wrap="square" rtlCol="0">
            <a:spAutoFit/>
          </a:bodyPr>
          <a:lstStyle/>
          <a:p>
            <a:r>
              <a:rPr lang="zh-CN" altLang="en-US" sz="3200" b="1" dirty="0" smtClean="0">
                <a:solidFill>
                  <a:srgbClr val="5DA156"/>
                </a:solidFill>
                <a:latin typeface="微软雅黑" panose="020B0503020204020204" charset="-122"/>
                <a:ea typeface="微软雅黑" panose="020B0503020204020204" charset="-122"/>
                <a:cs typeface="微软雅黑" panose="020B0503020204020204" charset="-122"/>
              </a:rPr>
              <a:t>板书</a:t>
            </a:r>
            <a:r>
              <a:rPr lang="en-US" sz="2800" dirty="0" smtClean="0">
                <a:solidFill>
                  <a:srgbClr val="5DA156"/>
                </a:solidFill>
                <a:latin typeface="微软雅黑" panose="020B0503020204020204" charset="-122"/>
                <a:ea typeface="微软雅黑" panose="020B0503020204020204" charset="-122"/>
                <a:cs typeface="微软雅黑" panose="020B0503020204020204" charset="-122"/>
              </a:rPr>
              <a:t> </a:t>
            </a:r>
            <a:r>
              <a:rPr lang="zh-CN" altLang="en-US" sz="2800" b="1" dirty="0" smtClean="0">
                <a:solidFill>
                  <a:srgbClr val="E5AC3C"/>
                </a:solidFill>
                <a:latin typeface="微软雅黑" panose="020B0503020204020204" charset="-122"/>
                <a:ea typeface="微软雅黑" panose="020B0503020204020204" charset="-122"/>
                <a:cs typeface="微软雅黑" panose="020B0503020204020204" charset="-122"/>
              </a:rPr>
              <a:t>设计</a:t>
            </a:r>
            <a:endParaRPr lang="zh-CN" altLang="en-US" sz="2800" b="1" dirty="0" smtClean="0">
              <a:solidFill>
                <a:srgbClr val="E5AC3C"/>
              </a:solidFill>
              <a:latin typeface="微软雅黑" panose="020B0503020204020204" charset="-122"/>
              <a:ea typeface="微软雅黑" panose="020B0503020204020204" charset="-122"/>
              <a:cs typeface="微软雅黑" panose="020B0503020204020204" charset="-122"/>
            </a:endParaRPr>
          </a:p>
        </p:txBody>
      </p:sp>
      <p:sp>
        <p:nvSpPr>
          <p:cNvPr id="11" name="TextBox 10"/>
          <p:cNvSpPr txBox="1"/>
          <p:nvPr/>
        </p:nvSpPr>
        <p:spPr>
          <a:xfrm>
            <a:off x="1042308" y="2090057"/>
            <a:ext cx="3200400" cy="1310640"/>
          </a:xfrm>
          <a:prstGeom prst="rect">
            <a:avLst/>
          </a:prstGeom>
          <a:noFill/>
        </p:spPr>
        <p:txBody>
          <a:bodyPr wrap="square" rtlCol="0">
            <a:spAutoFit/>
          </a:bodyPr>
          <a:lstStyle/>
          <a:p>
            <a:pPr algn="just">
              <a:lnSpc>
                <a:spcPts val="1600"/>
              </a:lnSpc>
            </a:pPr>
            <a:r>
              <a:rPr lang="zh-CN" altLang="en-US" sz="1100" b="1" dirty="0" smtClean="0">
                <a:latin typeface="微软雅黑" panose="020B0503020204020204" charset="-122"/>
                <a:ea typeface="微软雅黑" panose="020B0503020204020204" charset="-122"/>
                <a:cs typeface="微软雅黑" panose="020B0503020204020204" charset="-122"/>
              </a:rPr>
              <a:t>一、高龄游客的特征</a:t>
            </a:r>
            <a:endParaRPr lang="zh-CN" altLang="en-US" sz="1100" b="1" dirty="0" smtClean="0">
              <a:latin typeface="微软雅黑" panose="020B0503020204020204" charset="-122"/>
              <a:ea typeface="微软雅黑" panose="020B0503020204020204" charset="-122"/>
              <a:cs typeface="微软雅黑" panose="020B0503020204020204" charset="-122"/>
            </a:endParaRPr>
          </a:p>
          <a:p>
            <a:pPr algn="just">
              <a:lnSpc>
                <a:spcPts val="1600"/>
              </a:lnSpc>
            </a:pPr>
            <a:r>
              <a:rPr lang="en-US" sz="1100" dirty="0" smtClean="0">
                <a:latin typeface="微软雅黑" panose="020B0503020204020204" charset="-122"/>
                <a:ea typeface="微软雅黑" panose="020B0503020204020204" charset="-122"/>
                <a:cs typeface="微软雅黑" panose="020B0503020204020204" charset="-122"/>
              </a:rPr>
              <a:t>Cutting edge technology at reasonable prices. touch to your business.</a:t>
            </a:r>
            <a:endParaRPr lang="en-US" sz="1100" dirty="0" smtClean="0">
              <a:latin typeface="微软雅黑" panose="020B0503020204020204" charset="-122"/>
              <a:ea typeface="微软雅黑" panose="020B0503020204020204" charset="-122"/>
              <a:cs typeface="微软雅黑" panose="020B0503020204020204" charset="-122"/>
            </a:endParaRPr>
          </a:p>
          <a:p>
            <a:pPr algn="just">
              <a:lnSpc>
                <a:spcPts val="1600"/>
              </a:lnSpc>
            </a:pPr>
            <a:r>
              <a:rPr lang="en-US" sz="1100" b="1" dirty="0" smtClean="0">
                <a:latin typeface="微软雅黑" panose="020B0503020204020204" charset="-122"/>
                <a:ea typeface="微软雅黑" panose="020B0503020204020204" charset="-122"/>
                <a:cs typeface="微软雅黑" panose="020B0503020204020204" charset="-122"/>
              </a:rPr>
              <a:t>Scalability</a:t>
            </a:r>
            <a:endParaRPr lang="en-US" sz="1100" b="1" dirty="0" smtClean="0">
              <a:latin typeface="微软雅黑" panose="020B0503020204020204" charset="-122"/>
              <a:ea typeface="微软雅黑" panose="020B0503020204020204" charset="-122"/>
              <a:cs typeface="微软雅黑" panose="020B0503020204020204" charset="-122"/>
            </a:endParaRPr>
          </a:p>
          <a:p>
            <a:pPr algn="just">
              <a:lnSpc>
                <a:spcPts val="1600"/>
              </a:lnSpc>
            </a:pPr>
            <a:r>
              <a:rPr lang="en-US" sz="1100" dirty="0" smtClean="0">
                <a:latin typeface="微软雅黑" panose="020B0503020204020204" charset="-122"/>
                <a:ea typeface="微软雅黑" panose="020B0503020204020204" charset="-122"/>
                <a:cs typeface="微软雅黑" panose="020B0503020204020204" charset="-122"/>
              </a:rPr>
              <a:t>Ability to flex hosting plans in sync with the increasing needs of the website.</a:t>
            </a:r>
            <a:endParaRPr lang="en-US" sz="1100" dirty="0" smtClean="0">
              <a:latin typeface="微软雅黑" panose="020B0503020204020204" charset="-122"/>
              <a:ea typeface="微软雅黑" panose="020B0503020204020204" charset="-122"/>
              <a:cs typeface="微软雅黑" panose="020B0503020204020204" charset="-122"/>
            </a:endParaRPr>
          </a:p>
        </p:txBody>
      </p:sp>
      <p:sp>
        <p:nvSpPr>
          <p:cNvPr id="12" name="TextBox 11"/>
          <p:cNvSpPr txBox="1"/>
          <p:nvPr/>
        </p:nvSpPr>
        <p:spPr>
          <a:xfrm>
            <a:off x="4936672" y="2090057"/>
            <a:ext cx="3200400" cy="1513840"/>
          </a:xfrm>
          <a:prstGeom prst="rect">
            <a:avLst/>
          </a:prstGeom>
          <a:noFill/>
        </p:spPr>
        <p:txBody>
          <a:bodyPr wrap="square" rtlCol="0">
            <a:spAutoFit/>
          </a:bodyPr>
          <a:lstStyle/>
          <a:p>
            <a:pPr algn="just">
              <a:lnSpc>
                <a:spcPts val="1600"/>
              </a:lnSpc>
            </a:pPr>
            <a:r>
              <a:rPr lang="zh-CN" altLang="en-US" sz="1100" b="1" dirty="0" smtClean="0">
                <a:latin typeface="微软雅黑" panose="020B0503020204020204" charset="-122"/>
                <a:ea typeface="微软雅黑" panose="020B0503020204020204" charset="-122"/>
                <a:cs typeface="微软雅黑" panose="020B0503020204020204" charset="-122"/>
              </a:rPr>
              <a:t>二、导游人员的服务</a:t>
            </a:r>
            <a:endParaRPr lang="en-US" sz="1100" b="1" dirty="0" smtClean="0">
              <a:latin typeface="微软雅黑" panose="020B0503020204020204" charset="-122"/>
              <a:ea typeface="微软雅黑" panose="020B0503020204020204" charset="-122"/>
              <a:cs typeface="微软雅黑" panose="020B0503020204020204" charset="-122"/>
            </a:endParaRPr>
          </a:p>
          <a:p>
            <a:pPr algn="just">
              <a:lnSpc>
                <a:spcPts val="1600"/>
              </a:lnSpc>
            </a:pPr>
            <a:r>
              <a:rPr lang="en-US" sz="1100" dirty="0" smtClean="0">
                <a:latin typeface="微软雅黑" panose="020B0503020204020204" charset="-122"/>
                <a:ea typeface="微软雅黑" panose="020B0503020204020204" charset="-122"/>
                <a:cs typeface="微软雅黑" panose="020B0503020204020204" charset="-122"/>
              </a:rPr>
              <a:t>The 24/7 technical support is prompt and never lets your website down.</a:t>
            </a:r>
            <a:endParaRPr lang="en-US" sz="1100" dirty="0" smtClean="0">
              <a:latin typeface="微软雅黑" panose="020B0503020204020204" charset="-122"/>
              <a:ea typeface="微软雅黑" panose="020B0503020204020204" charset="-122"/>
              <a:cs typeface="微软雅黑" panose="020B0503020204020204" charset="-122"/>
            </a:endParaRPr>
          </a:p>
          <a:p>
            <a:pPr algn="just">
              <a:lnSpc>
                <a:spcPts val="1600"/>
              </a:lnSpc>
            </a:pPr>
            <a:r>
              <a:rPr lang="en-US" sz="1100" b="1" dirty="0" smtClean="0">
                <a:latin typeface="微软雅黑" panose="020B0503020204020204" charset="-122"/>
                <a:ea typeface="微软雅黑" panose="020B0503020204020204" charset="-122"/>
                <a:cs typeface="微软雅黑" panose="020B0503020204020204" charset="-122"/>
              </a:rPr>
              <a:t>Security</a:t>
            </a:r>
            <a:endParaRPr lang="en-US" sz="1100" b="1" dirty="0" smtClean="0">
              <a:latin typeface="微软雅黑" panose="020B0503020204020204" charset="-122"/>
              <a:ea typeface="微软雅黑" panose="020B0503020204020204" charset="-122"/>
              <a:cs typeface="微软雅黑" panose="020B0503020204020204" charset="-122"/>
            </a:endParaRPr>
          </a:p>
          <a:p>
            <a:pPr algn="just">
              <a:lnSpc>
                <a:spcPts val="1600"/>
              </a:lnSpc>
            </a:pPr>
            <a:r>
              <a:rPr lang="en-US" sz="1100" dirty="0" smtClean="0">
                <a:latin typeface="微软雅黑" panose="020B0503020204020204" charset="-122"/>
                <a:ea typeface="微软雅黑" panose="020B0503020204020204" charset="-122"/>
                <a:cs typeface="微软雅黑" panose="020B0503020204020204" charset="-122"/>
              </a:rPr>
              <a:t>Certified by the likes of McAfee, IX servers provide the most secure environment for hosting your web logs.</a:t>
            </a:r>
            <a:endParaRPr lang="en-US" sz="1100" dirty="0" smtClean="0">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ield.png"/>
          <p:cNvPicPr>
            <a:picLocks noChangeAspect="1"/>
          </p:cNvPicPr>
          <p:nvPr/>
        </p:nvPicPr>
        <p:blipFill>
          <a:blip r:embed="rId1" cstate="print"/>
          <a:stretch>
            <a:fillRect/>
          </a:stretch>
        </p:blipFill>
        <p:spPr>
          <a:xfrm>
            <a:off x="1539478" y="3162588"/>
            <a:ext cx="6065044" cy="704562"/>
          </a:xfrm>
          <a:prstGeom prst="rect">
            <a:avLst/>
          </a:prstGeom>
        </p:spPr>
      </p:pic>
      <p:pic>
        <p:nvPicPr>
          <p:cNvPr id="5" name="Picture 4" descr="clouds.png"/>
          <p:cNvPicPr>
            <a:picLocks noChangeAspect="1"/>
          </p:cNvPicPr>
          <p:nvPr/>
        </p:nvPicPr>
        <p:blipFill>
          <a:blip r:embed="rId2" cstate="print"/>
          <a:stretch>
            <a:fillRect/>
          </a:stretch>
        </p:blipFill>
        <p:spPr>
          <a:xfrm>
            <a:off x="1981200" y="1272296"/>
            <a:ext cx="4867275" cy="921659"/>
          </a:xfrm>
          <a:prstGeom prst="rect">
            <a:avLst/>
          </a:prstGeom>
        </p:spPr>
      </p:pic>
      <p:pic>
        <p:nvPicPr>
          <p:cNvPr id="8" name="Picture 7" descr="cycle.png"/>
          <p:cNvPicPr>
            <a:picLocks noChangeAspect="1"/>
          </p:cNvPicPr>
          <p:nvPr/>
        </p:nvPicPr>
        <p:blipFill>
          <a:blip r:embed="rId3" cstate="print"/>
          <a:stretch>
            <a:fillRect/>
          </a:stretch>
        </p:blipFill>
        <p:spPr>
          <a:xfrm>
            <a:off x="3123999" y="438206"/>
            <a:ext cx="3052213" cy="3127391"/>
          </a:xfrm>
          <a:prstGeom prst="rect">
            <a:avLst/>
          </a:prstGeom>
        </p:spPr>
      </p:pic>
      <p:pic>
        <p:nvPicPr>
          <p:cNvPr id="7" name="Picture 6" descr="cintent_arketing.png"/>
          <p:cNvPicPr>
            <a:picLocks noChangeAspect="1"/>
          </p:cNvPicPr>
          <p:nvPr/>
        </p:nvPicPr>
        <p:blipFill>
          <a:blip r:embed="rId4" cstate="print"/>
          <a:stretch>
            <a:fillRect/>
          </a:stretch>
        </p:blipFill>
        <p:spPr>
          <a:xfrm>
            <a:off x="3809756" y="1352732"/>
            <a:ext cx="1875310" cy="1247775"/>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loud_ballon.png"/>
          <p:cNvPicPr>
            <a:picLocks noChangeAspect="1"/>
          </p:cNvPicPr>
          <p:nvPr/>
        </p:nvPicPr>
        <p:blipFill>
          <a:blip r:embed="rId1" cstate="print"/>
          <a:stretch>
            <a:fillRect/>
          </a:stretch>
        </p:blipFill>
        <p:spPr>
          <a:xfrm>
            <a:off x="7315200" y="361950"/>
            <a:ext cx="1186679" cy="971550"/>
          </a:xfrm>
          <a:prstGeom prst="rect">
            <a:avLst/>
          </a:prstGeom>
        </p:spPr>
      </p:pic>
      <p:pic>
        <p:nvPicPr>
          <p:cNvPr id="4" name="Picture 3" descr="contents.png"/>
          <p:cNvPicPr>
            <a:picLocks noChangeAspect="1"/>
          </p:cNvPicPr>
          <p:nvPr/>
        </p:nvPicPr>
        <p:blipFill>
          <a:blip r:embed="rId2" cstate="print"/>
          <a:stretch>
            <a:fillRect/>
          </a:stretch>
        </p:blipFill>
        <p:spPr>
          <a:xfrm>
            <a:off x="1295460" y="1047750"/>
            <a:ext cx="6605151" cy="2851904"/>
          </a:xfrm>
          <a:prstGeom prst="rect">
            <a:avLst/>
          </a:prstGeom>
        </p:spPr>
      </p:pic>
      <p:pic>
        <p:nvPicPr>
          <p:cNvPr id="8" name="Picture 7" descr="bullets.png"/>
          <p:cNvPicPr>
            <a:picLocks noChangeAspect="1"/>
          </p:cNvPicPr>
          <p:nvPr/>
        </p:nvPicPr>
        <p:blipFill>
          <a:blip r:embed="rId3" cstate="print"/>
          <a:stretch>
            <a:fillRect/>
          </a:stretch>
        </p:blipFill>
        <p:spPr>
          <a:xfrm>
            <a:off x="2771808" y="1472294"/>
            <a:ext cx="292537" cy="1947866"/>
          </a:xfrm>
          <a:prstGeom prst="rect">
            <a:avLst/>
          </a:prstGeom>
        </p:spPr>
      </p:pic>
      <p:sp>
        <p:nvSpPr>
          <p:cNvPr id="7" name="TextBox 6"/>
          <p:cNvSpPr txBox="1"/>
          <p:nvPr/>
        </p:nvSpPr>
        <p:spPr>
          <a:xfrm>
            <a:off x="2751364" y="1270910"/>
            <a:ext cx="4648200" cy="2682240"/>
          </a:xfrm>
          <a:prstGeom prst="rect">
            <a:avLst/>
          </a:prstGeom>
          <a:noFill/>
        </p:spPr>
        <p:txBody>
          <a:bodyPr wrap="square" rtlCol="0">
            <a:spAutoFit/>
          </a:bodyPr>
          <a:lstStyle/>
          <a:p>
            <a:pPr>
              <a:lnSpc>
                <a:spcPts val="3400"/>
              </a:lnSpc>
            </a:pPr>
            <a:r>
              <a:rPr lang="en-US" sz="1500" dirty="0" smtClean="0">
                <a:solidFill>
                  <a:srgbClr val="1D6766"/>
                </a:solidFill>
                <a:latin typeface="微软雅黑" panose="020B0503020204020204" charset="-122"/>
                <a:ea typeface="微软雅黑" panose="020B0503020204020204" charset="-122"/>
                <a:cs typeface="微软雅黑" panose="020B0503020204020204" charset="-122"/>
              </a:rPr>
              <a:t>1</a:t>
            </a:r>
            <a:r>
              <a:rPr lang="en-US" sz="1500" dirty="0" smtClean="0">
                <a:solidFill>
                  <a:schemeClr val="bg1"/>
                </a:solidFill>
                <a:latin typeface="微软雅黑" panose="020B0503020204020204" charset="-122"/>
                <a:ea typeface="微软雅黑" panose="020B0503020204020204" charset="-122"/>
                <a:cs typeface="微软雅黑" panose="020B0503020204020204" charset="-122"/>
              </a:rPr>
              <a:t>      </a:t>
            </a:r>
            <a:r>
              <a:rPr lang="zh-CN" altLang="en-US" sz="1500" dirty="0" smtClean="0">
                <a:solidFill>
                  <a:schemeClr val="bg1"/>
                </a:solidFill>
                <a:latin typeface="微软雅黑" panose="020B0503020204020204" charset="-122"/>
                <a:ea typeface="微软雅黑" panose="020B0503020204020204" charset="-122"/>
                <a:cs typeface="微软雅黑" panose="020B0503020204020204" charset="-122"/>
              </a:rPr>
              <a:t>教材分析</a:t>
            </a:r>
            <a:endParaRPr lang="zh-CN" altLang="en-US" sz="1500" dirty="0" smtClean="0">
              <a:solidFill>
                <a:schemeClr val="bg1"/>
              </a:solidFill>
              <a:latin typeface="微软雅黑" panose="020B0503020204020204" charset="-122"/>
              <a:ea typeface="微软雅黑" panose="020B0503020204020204" charset="-122"/>
              <a:cs typeface="微软雅黑" panose="020B0503020204020204" charset="-122"/>
            </a:endParaRPr>
          </a:p>
          <a:p>
            <a:pPr>
              <a:lnSpc>
                <a:spcPts val="3400"/>
              </a:lnSpc>
            </a:pPr>
            <a:r>
              <a:rPr lang="en-US" sz="1500" dirty="0" smtClean="0">
                <a:solidFill>
                  <a:srgbClr val="1D6766"/>
                </a:solidFill>
                <a:latin typeface="微软雅黑" panose="020B0503020204020204" charset="-122"/>
                <a:ea typeface="微软雅黑" panose="020B0503020204020204" charset="-122"/>
                <a:cs typeface="微软雅黑" panose="020B0503020204020204" charset="-122"/>
              </a:rPr>
              <a:t>2</a:t>
            </a:r>
            <a:r>
              <a:rPr lang="en-US" sz="1500" dirty="0" smtClean="0">
                <a:solidFill>
                  <a:schemeClr val="bg1"/>
                </a:solidFill>
                <a:latin typeface="微软雅黑" panose="020B0503020204020204" charset="-122"/>
                <a:ea typeface="微软雅黑" panose="020B0503020204020204" charset="-122"/>
                <a:cs typeface="微软雅黑" panose="020B0503020204020204" charset="-122"/>
              </a:rPr>
              <a:t>      </a:t>
            </a:r>
            <a:r>
              <a:rPr lang="zh-CN" altLang="en-US" sz="1500" dirty="0" smtClean="0">
                <a:solidFill>
                  <a:schemeClr val="bg1"/>
                </a:solidFill>
                <a:latin typeface="微软雅黑" panose="020B0503020204020204" charset="-122"/>
                <a:ea typeface="微软雅黑" panose="020B0503020204020204" charset="-122"/>
                <a:cs typeface="微软雅黑" panose="020B0503020204020204" charset="-122"/>
              </a:rPr>
              <a:t>学情分析</a:t>
            </a:r>
            <a:endParaRPr lang="zh-CN" altLang="en-US" sz="1500" dirty="0" smtClean="0">
              <a:solidFill>
                <a:schemeClr val="bg1"/>
              </a:solidFill>
              <a:latin typeface="微软雅黑" panose="020B0503020204020204" charset="-122"/>
              <a:ea typeface="微软雅黑" panose="020B0503020204020204" charset="-122"/>
              <a:cs typeface="微软雅黑" panose="020B0503020204020204" charset="-122"/>
            </a:endParaRPr>
          </a:p>
          <a:p>
            <a:pPr>
              <a:lnSpc>
                <a:spcPts val="3400"/>
              </a:lnSpc>
            </a:pPr>
            <a:r>
              <a:rPr lang="en-US" sz="1500" dirty="0" smtClean="0">
                <a:solidFill>
                  <a:srgbClr val="1D6766"/>
                </a:solidFill>
                <a:latin typeface="微软雅黑" panose="020B0503020204020204" charset="-122"/>
                <a:ea typeface="微软雅黑" panose="020B0503020204020204" charset="-122"/>
                <a:cs typeface="微软雅黑" panose="020B0503020204020204" charset="-122"/>
              </a:rPr>
              <a:t>3</a:t>
            </a:r>
            <a:r>
              <a:rPr lang="en-US" sz="1500" dirty="0" smtClean="0">
                <a:solidFill>
                  <a:schemeClr val="bg1"/>
                </a:solidFill>
                <a:latin typeface="微软雅黑" panose="020B0503020204020204" charset="-122"/>
                <a:ea typeface="微软雅黑" panose="020B0503020204020204" charset="-122"/>
                <a:cs typeface="微软雅黑" panose="020B0503020204020204" charset="-122"/>
              </a:rPr>
              <a:t>      </a:t>
            </a:r>
            <a:r>
              <a:rPr lang="zh-CN" altLang="en-US" sz="1500" dirty="0" smtClean="0">
                <a:solidFill>
                  <a:schemeClr val="bg1"/>
                </a:solidFill>
                <a:latin typeface="微软雅黑" panose="020B0503020204020204" charset="-122"/>
                <a:ea typeface="微软雅黑" panose="020B0503020204020204" charset="-122"/>
                <a:cs typeface="微软雅黑" panose="020B0503020204020204" charset="-122"/>
              </a:rPr>
              <a:t>教学理念</a:t>
            </a:r>
            <a:endParaRPr lang="zh-CN" altLang="en-US" sz="1500" dirty="0" smtClean="0">
              <a:solidFill>
                <a:schemeClr val="bg1"/>
              </a:solidFill>
              <a:latin typeface="微软雅黑" panose="020B0503020204020204" charset="-122"/>
              <a:ea typeface="微软雅黑" panose="020B0503020204020204" charset="-122"/>
              <a:cs typeface="微软雅黑" panose="020B0503020204020204" charset="-122"/>
            </a:endParaRPr>
          </a:p>
          <a:p>
            <a:pPr>
              <a:lnSpc>
                <a:spcPts val="3400"/>
              </a:lnSpc>
            </a:pPr>
            <a:r>
              <a:rPr lang="en-US" sz="1500" dirty="0" smtClean="0">
                <a:solidFill>
                  <a:srgbClr val="1D6766"/>
                </a:solidFill>
                <a:latin typeface="微软雅黑" panose="020B0503020204020204" charset="-122"/>
                <a:ea typeface="微软雅黑" panose="020B0503020204020204" charset="-122"/>
                <a:cs typeface="微软雅黑" panose="020B0503020204020204" charset="-122"/>
              </a:rPr>
              <a:t>4</a:t>
            </a:r>
            <a:r>
              <a:rPr lang="en-US" sz="1500" dirty="0" smtClean="0">
                <a:solidFill>
                  <a:schemeClr val="bg1"/>
                </a:solidFill>
                <a:latin typeface="微软雅黑" panose="020B0503020204020204" charset="-122"/>
                <a:ea typeface="微软雅黑" panose="020B0503020204020204" charset="-122"/>
                <a:cs typeface="微软雅黑" panose="020B0503020204020204" charset="-122"/>
              </a:rPr>
              <a:t>      </a:t>
            </a:r>
            <a:r>
              <a:rPr lang="zh-CN" altLang="en-US" sz="1500" dirty="0" smtClean="0">
                <a:solidFill>
                  <a:schemeClr val="bg1"/>
                </a:solidFill>
                <a:latin typeface="微软雅黑" panose="020B0503020204020204" charset="-122"/>
                <a:ea typeface="微软雅黑" panose="020B0503020204020204" charset="-122"/>
                <a:cs typeface="微软雅黑" panose="020B0503020204020204" charset="-122"/>
              </a:rPr>
              <a:t>教学方法</a:t>
            </a:r>
            <a:endParaRPr lang="zh-CN" altLang="en-US" sz="1500" dirty="0" smtClean="0">
              <a:solidFill>
                <a:schemeClr val="bg1"/>
              </a:solidFill>
              <a:latin typeface="微软雅黑" panose="020B0503020204020204" charset="-122"/>
              <a:ea typeface="微软雅黑" panose="020B0503020204020204" charset="-122"/>
              <a:cs typeface="微软雅黑" panose="020B0503020204020204" charset="-122"/>
            </a:endParaRPr>
          </a:p>
          <a:p>
            <a:pPr>
              <a:lnSpc>
                <a:spcPts val="3400"/>
              </a:lnSpc>
            </a:pPr>
            <a:r>
              <a:rPr lang="en-US" sz="1500" dirty="0" smtClean="0">
                <a:solidFill>
                  <a:srgbClr val="1D6766"/>
                </a:solidFill>
                <a:latin typeface="微软雅黑" panose="020B0503020204020204" charset="-122"/>
                <a:ea typeface="微软雅黑" panose="020B0503020204020204" charset="-122"/>
                <a:cs typeface="微软雅黑" panose="020B0503020204020204" charset="-122"/>
              </a:rPr>
              <a:t>5</a:t>
            </a:r>
            <a:r>
              <a:rPr lang="en-US" sz="1500" dirty="0" smtClean="0">
                <a:solidFill>
                  <a:schemeClr val="bg1"/>
                </a:solidFill>
                <a:latin typeface="微软雅黑" panose="020B0503020204020204" charset="-122"/>
                <a:ea typeface="微软雅黑" panose="020B0503020204020204" charset="-122"/>
                <a:cs typeface="微软雅黑" panose="020B0503020204020204" charset="-122"/>
              </a:rPr>
              <a:t>      </a:t>
            </a:r>
            <a:r>
              <a:rPr lang="zh-CN" altLang="en-US" sz="1500" dirty="0" smtClean="0">
                <a:solidFill>
                  <a:schemeClr val="bg1"/>
                </a:solidFill>
                <a:latin typeface="微软雅黑" panose="020B0503020204020204" charset="-122"/>
                <a:ea typeface="微软雅黑" panose="020B0503020204020204" charset="-122"/>
                <a:cs typeface="微软雅黑" panose="020B0503020204020204" charset="-122"/>
              </a:rPr>
              <a:t>教学过程</a:t>
            </a:r>
            <a:endParaRPr lang="zh-CN" altLang="en-US" sz="1500" dirty="0" smtClean="0">
              <a:solidFill>
                <a:schemeClr val="bg1"/>
              </a:solidFill>
              <a:latin typeface="微软雅黑" panose="020B0503020204020204" charset="-122"/>
              <a:ea typeface="微软雅黑" panose="020B0503020204020204" charset="-122"/>
              <a:cs typeface="微软雅黑" panose="020B0503020204020204" charset="-122"/>
            </a:endParaRPr>
          </a:p>
          <a:p>
            <a:pPr>
              <a:lnSpc>
                <a:spcPts val="3400"/>
              </a:lnSpc>
            </a:pPr>
            <a:r>
              <a:rPr lang="zh-CN" altLang="en-US" sz="1500" dirty="0" smtClean="0">
                <a:solidFill>
                  <a:schemeClr val="bg1"/>
                </a:solidFill>
                <a:latin typeface="微软雅黑" panose="020B0503020204020204" charset="-122"/>
                <a:ea typeface="微软雅黑" panose="020B0503020204020204" charset="-122"/>
                <a:cs typeface="微软雅黑" panose="020B0503020204020204" charset="-122"/>
              </a:rPr>
              <a:t>        教学反思</a:t>
            </a:r>
            <a:endParaRPr lang="zh-CN" altLang="en-US" sz="1500" dirty="0" smtClean="0">
              <a:solidFill>
                <a:schemeClr val="bg1"/>
              </a:solidFill>
              <a:latin typeface="微软雅黑" panose="020B0503020204020204" charset="-122"/>
              <a:ea typeface="微软雅黑" panose="020B0503020204020204" charset="-122"/>
              <a:cs typeface="微软雅黑" panose="020B0503020204020204" charset="-122"/>
            </a:endParaRPr>
          </a:p>
        </p:txBody>
      </p:sp>
      <p:cxnSp>
        <p:nvCxnSpPr>
          <p:cNvPr id="9" name="Straight Connector 8"/>
          <p:cNvCxnSpPr/>
          <p:nvPr/>
        </p:nvCxnSpPr>
        <p:spPr>
          <a:xfrm>
            <a:off x="3200400" y="1808162"/>
            <a:ext cx="2194560" cy="1588"/>
          </a:xfrm>
          <a:prstGeom prst="line">
            <a:avLst/>
          </a:prstGeom>
          <a:ln w="19050" cmpd="sng">
            <a:solidFill>
              <a:srgbClr val="ECE54F"/>
            </a:solidFill>
            <a:prstDash val="dash"/>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3200400" y="2215242"/>
            <a:ext cx="1554480" cy="1588"/>
          </a:xfrm>
          <a:prstGeom prst="line">
            <a:avLst/>
          </a:prstGeom>
          <a:ln w="19050" cmpd="sng">
            <a:solidFill>
              <a:srgbClr val="ECE54F"/>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3200400" y="2656114"/>
            <a:ext cx="2194560" cy="1588"/>
          </a:xfrm>
          <a:prstGeom prst="line">
            <a:avLst/>
          </a:prstGeom>
          <a:ln w="19050" cmpd="sng">
            <a:solidFill>
              <a:srgbClr val="ECE54F"/>
            </a:solidFill>
            <a:prstDash val="dash"/>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3200400" y="3096986"/>
            <a:ext cx="3383280" cy="1588"/>
          </a:xfrm>
          <a:prstGeom prst="line">
            <a:avLst/>
          </a:prstGeom>
          <a:ln w="19050" cmpd="sng">
            <a:solidFill>
              <a:srgbClr val="ECE54F"/>
            </a:solidFill>
            <a:prstDash val="dash"/>
          </a:ln>
        </p:spPr>
        <p:style>
          <a:lnRef idx="1">
            <a:schemeClr val="accent1"/>
          </a:lnRef>
          <a:fillRef idx="0">
            <a:schemeClr val="accent1"/>
          </a:fillRef>
          <a:effectRef idx="0">
            <a:schemeClr val="accent1"/>
          </a:effectRef>
          <a:fontRef idx="minor">
            <a:schemeClr val="tx1"/>
          </a:fontRef>
        </p:style>
      </p:cxnSp>
      <p:cxnSp>
        <p:nvCxnSpPr>
          <p:cNvPr id="2" name="Straight Connector 11"/>
          <p:cNvCxnSpPr/>
          <p:nvPr/>
        </p:nvCxnSpPr>
        <p:spPr>
          <a:xfrm>
            <a:off x="3276600" y="3486241"/>
            <a:ext cx="3383280" cy="1588"/>
          </a:xfrm>
          <a:prstGeom prst="line">
            <a:avLst/>
          </a:prstGeom>
          <a:ln w="19050" cmpd="sng">
            <a:solidFill>
              <a:srgbClr val="ECE54F"/>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1" cstate="print"/>
            <a:stretch>
              <a:fillRect/>
            </a:stretch>
          </p:blipFill>
          <p:spPr>
            <a:xfrm>
              <a:off x="4441776" y="1208314"/>
              <a:ext cx="586740" cy="609600"/>
            </a:xfrm>
            <a:prstGeom prst="rect">
              <a:avLst/>
            </a:prstGeom>
          </p:spPr>
        </p:pic>
      </p:grpSp>
      <p:sp>
        <p:nvSpPr>
          <p:cNvPr id="10" name="TextBox 9"/>
          <p:cNvSpPr txBox="1"/>
          <p:nvPr/>
        </p:nvSpPr>
        <p:spPr>
          <a:xfrm>
            <a:off x="1504950" y="843643"/>
            <a:ext cx="6877050" cy="523220"/>
          </a:xfrm>
          <a:prstGeom prst="rect">
            <a:avLst/>
          </a:prstGeom>
          <a:noFill/>
        </p:spPr>
        <p:txBody>
          <a:bodyPr wrap="square" rtlCol="0">
            <a:spAutoFit/>
          </a:bodyPr>
          <a:lstStyle/>
          <a:p>
            <a:r>
              <a:rPr lang="en-US" sz="2800" dirty="0" smtClean="0">
                <a:solidFill>
                  <a:srgbClr val="5DA156"/>
                </a:solidFill>
                <a:latin typeface="微软雅黑" panose="020B0503020204020204" charset="-122"/>
                <a:ea typeface="微软雅黑" panose="020B0503020204020204" charset="-122"/>
                <a:cs typeface="微软雅黑" panose="020B0503020204020204" charset="-122"/>
              </a:rPr>
              <a:t>With The Most Shared </a:t>
            </a:r>
            <a:r>
              <a:rPr lang="en-US" sz="2800" b="1" dirty="0" smtClean="0">
                <a:solidFill>
                  <a:srgbClr val="E5AC3C"/>
                </a:solidFill>
                <a:latin typeface="微软雅黑" panose="020B0503020204020204" charset="-122"/>
                <a:ea typeface="微软雅黑" panose="020B0503020204020204" charset="-122"/>
                <a:cs typeface="微软雅黑" panose="020B0503020204020204" charset="-122"/>
              </a:rPr>
              <a:t>Content Being..</a:t>
            </a:r>
            <a:endParaRPr lang="en-US" sz="2800" b="1" dirty="0">
              <a:solidFill>
                <a:srgbClr val="E5AC3C"/>
              </a:solidFill>
              <a:latin typeface="微软雅黑" panose="020B0503020204020204" charset="-122"/>
              <a:ea typeface="微软雅黑" panose="020B0503020204020204" charset="-122"/>
              <a:cs typeface="微软雅黑" panose="020B0503020204020204" charset="-122"/>
            </a:endParaRPr>
          </a:p>
        </p:txBody>
      </p:sp>
      <p:pic>
        <p:nvPicPr>
          <p:cNvPr id="11" name="Picture 10" descr="cicles.png"/>
          <p:cNvPicPr>
            <a:picLocks noChangeAspect="1"/>
          </p:cNvPicPr>
          <p:nvPr/>
        </p:nvPicPr>
        <p:blipFill>
          <a:blip r:embed="rId2" cstate="print"/>
          <a:stretch>
            <a:fillRect/>
          </a:stretch>
        </p:blipFill>
        <p:spPr>
          <a:xfrm>
            <a:off x="1202532" y="2190750"/>
            <a:ext cx="6738937" cy="1437249"/>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1" cstate="print"/>
            <a:stretch>
              <a:fillRect/>
            </a:stretch>
          </p:blipFill>
          <p:spPr>
            <a:xfrm>
              <a:off x="4441776" y="1208314"/>
              <a:ext cx="586740" cy="609600"/>
            </a:xfrm>
            <a:prstGeom prst="rect">
              <a:avLst/>
            </a:prstGeom>
          </p:spPr>
        </p:pic>
      </p:grpSp>
      <p:sp>
        <p:nvSpPr>
          <p:cNvPr id="10" name="TextBox 9"/>
          <p:cNvSpPr txBox="1"/>
          <p:nvPr/>
        </p:nvSpPr>
        <p:spPr>
          <a:xfrm>
            <a:off x="1857374" y="843642"/>
            <a:ext cx="6296025" cy="523220"/>
          </a:xfrm>
          <a:prstGeom prst="rect">
            <a:avLst/>
          </a:prstGeom>
          <a:noFill/>
        </p:spPr>
        <p:txBody>
          <a:bodyPr wrap="square" rtlCol="0">
            <a:spAutoFit/>
          </a:bodyPr>
          <a:lstStyle/>
          <a:p>
            <a:r>
              <a:rPr lang="en-US" sz="2800" dirty="0" smtClean="0">
                <a:solidFill>
                  <a:srgbClr val="5DA156"/>
                </a:solidFill>
                <a:latin typeface="微软雅黑" panose="020B0503020204020204" charset="-122"/>
                <a:ea typeface="微软雅黑" panose="020B0503020204020204" charset="-122"/>
                <a:cs typeface="微软雅黑" panose="020B0503020204020204" charset="-122"/>
              </a:rPr>
              <a:t>Here’s Something </a:t>
            </a:r>
            <a:r>
              <a:rPr lang="en-US" sz="2800" b="1" dirty="0" smtClean="0">
                <a:solidFill>
                  <a:srgbClr val="E5AC3C"/>
                </a:solidFill>
                <a:latin typeface="微软雅黑" panose="020B0503020204020204" charset="-122"/>
                <a:ea typeface="微软雅黑" panose="020B0503020204020204" charset="-122"/>
                <a:cs typeface="微软雅黑" panose="020B0503020204020204" charset="-122"/>
              </a:rPr>
              <a:t>Good To Know!</a:t>
            </a:r>
            <a:endParaRPr lang="en-US" sz="2800" b="1" dirty="0">
              <a:solidFill>
                <a:srgbClr val="E5AC3C"/>
              </a:solidFill>
              <a:latin typeface="微软雅黑" panose="020B0503020204020204" charset="-122"/>
              <a:ea typeface="微软雅黑" panose="020B0503020204020204" charset="-122"/>
              <a:cs typeface="微软雅黑" panose="020B0503020204020204" charset="-122"/>
            </a:endParaRPr>
          </a:p>
        </p:txBody>
      </p:sp>
      <p:pic>
        <p:nvPicPr>
          <p:cNvPr id="11" name="Picture 10" descr="circles2.png"/>
          <p:cNvPicPr>
            <a:picLocks noChangeAspect="1"/>
          </p:cNvPicPr>
          <p:nvPr/>
        </p:nvPicPr>
        <p:blipFill>
          <a:blip r:embed="rId2" cstate="print"/>
          <a:stretch>
            <a:fillRect/>
          </a:stretch>
        </p:blipFill>
        <p:spPr>
          <a:xfrm>
            <a:off x="1538288" y="2038350"/>
            <a:ext cx="6067425" cy="1183523"/>
          </a:xfrm>
          <a:prstGeom prst="rect">
            <a:avLst/>
          </a:prstGeom>
        </p:spPr>
      </p:pic>
      <p:sp>
        <p:nvSpPr>
          <p:cNvPr id="12" name="TextBox 11"/>
          <p:cNvSpPr txBox="1"/>
          <p:nvPr/>
        </p:nvSpPr>
        <p:spPr>
          <a:xfrm>
            <a:off x="990600" y="3257550"/>
            <a:ext cx="2209800" cy="502702"/>
          </a:xfrm>
          <a:prstGeom prst="rect">
            <a:avLst/>
          </a:prstGeom>
          <a:noFill/>
        </p:spPr>
        <p:txBody>
          <a:bodyPr wrap="square" rtlCol="0">
            <a:spAutoFit/>
          </a:bodyPr>
          <a:lstStyle/>
          <a:p>
            <a:pPr algn="ctr">
              <a:lnSpc>
                <a:spcPts val="1600"/>
              </a:lnSpc>
            </a:pPr>
            <a:r>
              <a:rPr lang="en-US" sz="1400" b="1" dirty="0" smtClean="0">
                <a:solidFill>
                  <a:srgbClr val="5DA156"/>
                </a:solidFill>
                <a:latin typeface="微软雅黑" panose="020B0503020204020204" charset="-122"/>
                <a:ea typeface="微软雅黑" panose="020B0503020204020204" charset="-122"/>
                <a:cs typeface="微软雅黑" panose="020B0503020204020204" charset="-122"/>
              </a:rPr>
              <a:t>60% </a:t>
            </a:r>
            <a:r>
              <a:rPr lang="en-US" sz="1100" dirty="0" smtClean="0">
                <a:latin typeface="微软雅黑" panose="020B0503020204020204" charset="-122"/>
                <a:ea typeface="微软雅黑" panose="020B0503020204020204" charset="-122"/>
                <a:cs typeface="微软雅黑" panose="020B0503020204020204" charset="-122"/>
              </a:rPr>
              <a:t>of consumers enjoy reading relevant content from brands.</a:t>
            </a:r>
            <a:endParaRPr lang="en-US" sz="1100" dirty="0">
              <a:latin typeface="微软雅黑" panose="020B0503020204020204" charset="-122"/>
              <a:ea typeface="微软雅黑" panose="020B0503020204020204" charset="-122"/>
              <a:cs typeface="微软雅黑" panose="020B0503020204020204" charset="-122"/>
            </a:endParaRPr>
          </a:p>
        </p:txBody>
      </p:sp>
      <p:sp>
        <p:nvSpPr>
          <p:cNvPr id="13" name="TextBox 12"/>
          <p:cNvSpPr txBox="1"/>
          <p:nvPr/>
        </p:nvSpPr>
        <p:spPr>
          <a:xfrm>
            <a:off x="3505200" y="3257550"/>
            <a:ext cx="2209800" cy="707886"/>
          </a:xfrm>
          <a:prstGeom prst="rect">
            <a:avLst/>
          </a:prstGeom>
          <a:noFill/>
        </p:spPr>
        <p:txBody>
          <a:bodyPr wrap="square" rtlCol="0">
            <a:spAutoFit/>
          </a:bodyPr>
          <a:lstStyle/>
          <a:p>
            <a:pPr algn="ctr">
              <a:lnSpc>
                <a:spcPts val="1600"/>
              </a:lnSpc>
            </a:pPr>
            <a:r>
              <a:rPr lang="en-US" sz="1400" b="1" dirty="0" smtClean="0">
                <a:solidFill>
                  <a:srgbClr val="5DA156"/>
                </a:solidFill>
                <a:latin typeface="微软雅黑" panose="020B0503020204020204" charset="-122"/>
                <a:ea typeface="微软雅黑" panose="020B0503020204020204" charset="-122"/>
                <a:cs typeface="微软雅黑" panose="020B0503020204020204" charset="-122"/>
              </a:rPr>
              <a:t>82% </a:t>
            </a:r>
            <a:r>
              <a:rPr lang="en-US" sz="1100" dirty="0" smtClean="0">
                <a:latin typeface="微软雅黑" panose="020B0503020204020204" charset="-122"/>
                <a:ea typeface="微软雅黑" panose="020B0503020204020204" charset="-122"/>
                <a:cs typeface="微软雅黑" panose="020B0503020204020204" charset="-122"/>
              </a:rPr>
              <a:t>of consumers feel more positive about a company after reading custom content.</a:t>
            </a:r>
            <a:endParaRPr lang="en-US" sz="1100" dirty="0">
              <a:latin typeface="微软雅黑" panose="020B0503020204020204" charset="-122"/>
              <a:ea typeface="微软雅黑" panose="020B0503020204020204" charset="-122"/>
              <a:cs typeface="微软雅黑" panose="020B0503020204020204" charset="-122"/>
            </a:endParaRPr>
          </a:p>
        </p:txBody>
      </p:sp>
      <p:sp>
        <p:nvSpPr>
          <p:cNvPr id="14" name="TextBox 13"/>
          <p:cNvSpPr txBox="1"/>
          <p:nvPr/>
        </p:nvSpPr>
        <p:spPr>
          <a:xfrm>
            <a:off x="5959928" y="3257550"/>
            <a:ext cx="2209800" cy="707886"/>
          </a:xfrm>
          <a:prstGeom prst="rect">
            <a:avLst/>
          </a:prstGeom>
          <a:noFill/>
        </p:spPr>
        <p:txBody>
          <a:bodyPr wrap="square" rtlCol="0">
            <a:spAutoFit/>
          </a:bodyPr>
          <a:lstStyle/>
          <a:p>
            <a:pPr algn="ctr">
              <a:lnSpc>
                <a:spcPts val="1600"/>
              </a:lnSpc>
            </a:pPr>
            <a:r>
              <a:rPr lang="en-US" sz="1400" b="1" dirty="0" smtClean="0">
                <a:solidFill>
                  <a:srgbClr val="5DA156"/>
                </a:solidFill>
                <a:latin typeface="微软雅黑" panose="020B0503020204020204" charset="-122"/>
                <a:ea typeface="微软雅黑" panose="020B0503020204020204" charset="-122"/>
                <a:cs typeface="微软雅黑" panose="020B0503020204020204" charset="-122"/>
              </a:rPr>
              <a:t>70% </a:t>
            </a:r>
            <a:r>
              <a:rPr lang="en-US" sz="1100" dirty="0" smtClean="0">
                <a:latin typeface="微软雅黑" panose="020B0503020204020204" charset="-122"/>
                <a:ea typeface="微软雅黑" panose="020B0503020204020204" charset="-122"/>
                <a:cs typeface="微软雅黑" panose="020B0503020204020204" charset="-122"/>
              </a:rPr>
              <a:t>of consumers feel closer to a company as a result of content marketing.</a:t>
            </a:r>
            <a:endParaRPr lang="en-US" sz="1100" dirty="0">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hop.png"/>
          <p:cNvPicPr>
            <a:picLocks noChangeAspect="1"/>
          </p:cNvPicPr>
          <p:nvPr/>
        </p:nvPicPr>
        <p:blipFill>
          <a:blip r:embed="rId1" cstate="print"/>
          <a:stretch>
            <a:fillRect/>
          </a:stretch>
        </p:blipFill>
        <p:spPr>
          <a:xfrm>
            <a:off x="0" y="126724"/>
            <a:ext cx="9144000" cy="3816626"/>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1" cstate="print"/>
            <a:stretch>
              <a:fillRect/>
            </a:stretch>
          </p:blipFill>
          <p:spPr>
            <a:xfrm>
              <a:off x="4441776" y="1208314"/>
              <a:ext cx="586740" cy="609600"/>
            </a:xfrm>
            <a:prstGeom prst="rect">
              <a:avLst/>
            </a:prstGeom>
          </p:spPr>
        </p:pic>
      </p:grpSp>
      <p:sp>
        <p:nvSpPr>
          <p:cNvPr id="10" name="TextBox 9"/>
          <p:cNvSpPr txBox="1"/>
          <p:nvPr/>
        </p:nvSpPr>
        <p:spPr>
          <a:xfrm>
            <a:off x="3371850" y="843642"/>
            <a:ext cx="3486150" cy="523220"/>
          </a:xfrm>
          <a:prstGeom prst="rect">
            <a:avLst/>
          </a:prstGeom>
          <a:noFill/>
        </p:spPr>
        <p:txBody>
          <a:bodyPr wrap="square" rtlCol="0">
            <a:spAutoFit/>
          </a:bodyPr>
          <a:lstStyle/>
          <a:p>
            <a:r>
              <a:rPr lang="en-US" sz="2800" dirty="0" smtClean="0">
                <a:solidFill>
                  <a:srgbClr val="5DA156"/>
                </a:solidFill>
                <a:latin typeface="微软雅黑" panose="020B0503020204020204" charset="-122"/>
                <a:ea typeface="微软雅黑" panose="020B0503020204020204" charset="-122"/>
                <a:cs typeface="微软雅黑" panose="020B0503020204020204" charset="-122"/>
              </a:rPr>
              <a:t>Gather </a:t>
            </a:r>
            <a:r>
              <a:rPr lang="en-US" sz="2800" b="1" dirty="0" smtClean="0">
                <a:solidFill>
                  <a:srgbClr val="E5AC3C"/>
                </a:solidFill>
                <a:latin typeface="微软雅黑" panose="020B0503020204020204" charset="-122"/>
                <a:ea typeface="微软雅黑" panose="020B0503020204020204" charset="-122"/>
                <a:cs typeface="微软雅黑" panose="020B0503020204020204" charset="-122"/>
              </a:rPr>
              <a:t>Topics!</a:t>
            </a:r>
            <a:endParaRPr lang="en-US" sz="2800" b="1" dirty="0">
              <a:solidFill>
                <a:srgbClr val="E5AC3C"/>
              </a:solidFill>
              <a:latin typeface="微软雅黑" panose="020B0503020204020204" charset="-122"/>
              <a:ea typeface="微软雅黑" panose="020B0503020204020204" charset="-122"/>
              <a:cs typeface="微软雅黑" panose="020B0503020204020204" charset="-122"/>
            </a:endParaRPr>
          </a:p>
        </p:txBody>
      </p:sp>
      <p:pic>
        <p:nvPicPr>
          <p:cNvPr id="11" name="Picture 10" descr="gather.png"/>
          <p:cNvPicPr>
            <a:picLocks noChangeAspect="1"/>
          </p:cNvPicPr>
          <p:nvPr/>
        </p:nvPicPr>
        <p:blipFill>
          <a:blip r:embed="rId2" cstate="print"/>
          <a:stretch>
            <a:fillRect/>
          </a:stretch>
        </p:blipFill>
        <p:spPr>
          <a:xfrm>
            <a:off x="2583792" y="1981200"/>
            <a:ext cx="3976416" cy="971550"/>
          </a:xfrm>
          <a:prstGeom prst="rect">
            <a:avLst/>
          </a:prstGeom>
        </p:spPr>
      </p:pic>
      <p:sp>
        <p:nvSpPr>
          <p:cNvPr id="12" name="TextBox 11"/>
          <p:cNvSpPr txBox="1"/>
          <p:nvPr/>
        </p:nvSpPr>
        <p:spPr>
          <a:xfrm>
            <a:off x="1028700" y="3181350"/>
            <a:ext cx="7086600" cy="691600"/>
          </a:xfrm>
          <a:prstGeom prst="rect">
            <a:avLst/>
          </a:prstGeom>
          <a:noFill/>
        </p:spPr>
        <p:txBody>
          <a:bodyPr wrap="square" rtlCol="0">
            <a:spAutoFit/>
          </a:bodyPr>
          <a:lstStyle/>
          <a:p>
            <a:pPr algn="ctr">
              <a:lnSpc>
                <a:spcPts val="1600"/>
              </a:lnSpc>
            </a:pPr>
            <a:r>
              <a:rPr lang="en-US" sz="1100" dirty="0" smtClean="0">
                <a:latin typeface="微软雅黑" panose="020B0503020204020204" charset="-122"/>
                <a:ea typeface="微软雅黑" panose="020B0503020204020204" charset="-122"/>
                <a:cs typeface="微软雅黑" panose="020B0503020204020204" charset="-122"/>
              </a:rPr>
              <a:t>Before you start creating your content plan and strategy, it’s always better to research and shortlist a handful of topics that are not just relevant to your business, but also trending in your circles. </a:t>
            </a:r>
            <a:endParaRPr lang="en-US" sz="1100" dirty="0" smtClean="0">
              <a:latin typeface="微软雅黑" panose="020B0503020204020204" charset="-122"/>
              <a:ea typeface="微软雅黑" panose="020B0503020204020204" charset="-122"/>
              <a:cs typeface="微软雅黑" panose="020B0503020204020204" charset="-122"/>
            </a:endParaRPr>
          </a:p>
          <a:p>
            <a:pPr algn="ctr">
              <a:lnSpc>
                <a:spcPts val="1600"/>
              </a:lnSpc>
            </a:pPr>
            <a:r>
              <a:rPr lang="en-US" sz="1100" dirty="0" smtClean="0">
                <a:latin typeface="微软雅黑" panose="020B0503020204020204" charset="-122"/>
                <a:ea typeface="微软雅黑" panose="020B0503020204020204" charset="-122"/>
                <a:cs typeface="微软雅黑" panose="020B0503020204020204" charset="-122"/>
              </a:rPr>
              <a:t>Talking about “</a:t>
            </a:r>
            <a:r>
              <a:rPr lang="en-US" sz="1100" b="1" dirty="0" smtClean="0">
                <a:latin typeface="微软雅黑" panose="020B0503020204020204" charset="-122"/>
                <a:ea typeface="微软雅黑" panose="020B0503020204020204" charset="-122"/>
                <a:cs typeface="微软雅黑" panose="020B0503020204020204" charset="-122"/>
              </a:rPr>
              <a:t>what’s in</a:t>
            </a:r>
            <a:r>
              <a:rPr lang="en-US" sz="1100" dirty="0" smtClean="0">
                <a:latin typeface="微软雅黑" panose="020B0503020204020204" charset="-122"/>
                <a:ea typeface="微软雅黑" panose="020B0503020204020204" charset="-122"/>
                <a:cs typeface="微软雅黑" panose="020B0503020204020204" charset="-122"/>
              </a:rPr>
              <a:t>” helps you keep your audience hooked.</a:t>
            </a:r>
            <a:endParaRPr lang="en-US" sz="1100" dirty="0" smtClean="0">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1" cstate="print"/>
            <a:stretch>
              <a:fillRect/>
            </a:stretch>
          </p:blipFill>
          <p:spPr>
            <a:xfrm>
              <a:off x="4441776" y="1208314"/>
              <a:ext cx="586740" cy="609600"/>
            </a:xfrm>
            <a:prstGeom prst="rect">
              <a:avLst/>
            </a:prstGeom>
          </p:spPr>
        </p:pic>
      </p:grpSp>
      <p:sp>
        <p:nvSpPr>
          <p:cNvPr id="10" name="TextBox 9"/>
          <p:cNvSpPr txBox="1"/>
          <p:nvPr/>
        </p:nvSpPr>
        <p:spPr>
          <a:xfrm>
            <a:off x="3296244" y="843642"/>
            <a:ext cx="3409355" cy="523220"/>
          </a:xfrm>
          <a:prstGeom prst="rect">
            <a:avLst/>
          </a:prstGeom>
          <a:noFill/>
        </p:spPr>
        <p:txBody>
          <a:bodyPr wrap="square" rtlCol="0">
            <a:spAutoFit/>
          </a:bodyPr>
          <a:lstStyle/>
          <a:p>
            <a:r>
              <a:rPr lang="en-US" sz="2800" dirty="0" smtClean="0">
                <a:solidFill>
                  <a:srgbClr val="5DA156"/>
                </a:solidFill>
                <a:latin typeface="微软雅黑" panose="020B0503020204020204" charset="-122"/>
                <a:ea typeface="微软雅黑" panose="020B0503020204020204" charset="-122"/>
                <a:cs typeface="微软雅黑" panose="020B0503020204020204" charset="-122"/>
              </a:rPr>
              <a:t>Tell Your </a:t>
            </a:r>
            <a:r>
              <a:rPr lang="en-US" sz="2800" b="1" dirty="0" smtClean="0">
                <a:solidFill>
                  <a:srgbClr val="E5AC3C"/>
                </a:solidFill>
                <a:latin typeface="微软雅黑" panose="020B0503020204020204" charset="-122"/>
                <a:ea typeface="微软雅黑" panose="020B0503020204020204" charset="-122"/>
                <a:cs typeface="微软雅黑" panose="020B0503020204020204" charset="-122"/>
              </a:rPr>
              <a:t>Story!</a:t>
            </a:r>
            <a:endParaRPr lang="en-US" sz="2800" b="1" dirty="0">
              <a:solidFill>
                <a:srgbClr val="E5AC3C"/>
              </a:solidFill>
              <a:latin typeface="微软雅黑" panose="020B0503020204020204" charset="-122"/>
              <a:ea typeface="微软雅黑" panose="020B0503020204020204" charset="-122"/>
              <a:cs typeface="微软雅黑" panose="020B0503020204020204" charset="-122"/>
            </a:endParaRPr>
          </a:p>
        </p:txBody>
      </p:sp>
      <p:pic>
        <p:nvPicPr>
          <p:cNvPr id="11" name="Picture 10" descr="megaphone.png"/>
          <p:cNvPicPr>
            <a:picLocks noChangeAspect="1"/>
          </p:cNvPicPr>
          <p:nvPr/>
        </p:nvPicPr>
        <p:blipFill>
          <a:blip r:embed="rId2" cstate="print"/>
          <a:stretch>
            <a:fillRect/>
          </a:stretch>
        </p:blipFill>
        <p:spPr>
          <a:xfrm>
            <a:off x="3735641" y="1962150"/>
            <a:ext cx="1672719" cy="1219200"/>
          </a:xfrm>
          <a:prstGeom prst="rect">
            <a:avLst/>
          </a:prstGeom>
        </p:spPr>
      </p:pic>
      <p:sp>
        <p:nvSpPr>
          <p:cNvPr id="12" name="TextBox 11"/>
          <p:cNvSpPr txBox="1"/>
          <p:nvPr/>
        </p:nvSpPr>
        <p:spPr>
          <a:xfrm>
            <a:off x="1028700" y="3304342"/>
            <a:ext cx="7086600" cy="486608"/>
          </a:xfrm>
          <a:prstGeom prst="rect">
            <a:avLst/>
          </a:prstGeom>
          <a:noFill/>
        </p:spPr>
        <p:txBody>
          <a:bodyPr wrap="square" rtlCol="0">
            <a:spAutoFit/>
          </a:bodyPr>
          <a:lstStyle/>
          <a:p>
            <a:pPr algn="ctr">
              <a:lnSpc>
                <a:spcPts val="1600"/>
              </a:lnSpc>
            </a:pPr>
            <a:r>
              <a:rPr lang="en-US" sz="1100" dirty="0" smtClean="0">
                <a:latin typeface="微软雅黑" panose="020B0503020204020204" charset="-122"/>
                <a:ea typeface="微软雅黑" panose="020B0503020204020204" charset="-122"/>
                <a:cs typeface="微软雅黑" panose="020B0503020204020204" charset="-122"/>
              </a:rPr>
              <a:t>People want to know the thought process behind your business and how it came about to be. Share your story and your unique experiences along the way. It makes your business more relatable.</a:t>
            </a:r>
            <a:endParaRPr lang="en-US" sz="1100" dirty="0" smtClean="0">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1" cstate="print"/>
            <a:stretch>
              <a:fillRect/>
            </a:stretch>
          </p:blipFill>
          <p:spPr>
            <a:xfrm>
              <a:off x="4441776" y="1208314"/>
              <a:ext cx="586740" cy="609600"/>
            </a:xfrm>
            <a:prstGeom prst="rect">
              <a:avLst/>
            </a:prstGeom>
          </p:spPr>
        </p:pic>
      </p:grpSp>
      <p:sp>
        <p:nvSpPr>
          <p:cNvPr id="10" name="TextBox 9"/>
          <p:cNvSpPr txBox="1"/>
          <p:nvPr/>
        </p:nvSpPr>
        <p:spPr>
          <a:xfrm>
            <a:off x="3993430" y="843642"/>
            <a:ext cx="1492969" cy="523220"/>
          </a:xfrm>
          <a:prstGeom prst="rect">
            <a:avLst/>
          </a:prstGeom>
          <a:noFill/>
        </p:spPr>
        <p:txBody>
          <a:bodyPr wrap="square" rtlCol="0">
            <a:spAutoFit/>
          </a:bodyPr>
          <a:lstStyle/>
          <a:p>
            <a:r>
              <a:rPr lang="en-US" sz="2800" dirty="0" smtClean="0">
                <a:solidFill>
                  <a:srgbClr val="5DA156"/>
                </a:solidFill>
                <a:latin typeface="微软雅黑" panose="020B0503020204020204" charset="-122"/>
                <a:ea typeface="微软雅黑" panose="020B0503020204020204" charset="-122"/>
                <a:cs typeface="微软雅黑" panose="020B0503020204020204" charset="-122"/>
              </a:rPr>
              <a:t>Swayy</a:t>
            </a:r>
            <a:endParaRPr lang="en-US" sz="2800" b="1" dirty="0">
              <a:solidFill>
                <a:srgbClr val="E5AC3C"/>
              </a:solidFill>
              <a:latin typeface="微软雅黑" panose="020B0503020204020204" charset="-122"/>
              <a:ea typeface="微软雅黑" panose="020B0503020204020204" charset="-122"/>
              <a:cs typeface="微软雅黑" panose="020B0503020204020204" charset="-122"/>
            </a:endParaRPr>
          </a:p>
        </p:txBody>
      </p:sp>
      <p:pic>
        <p:nvPicPr>
          <p:cNvPr id="11" name="Picture 10" descr="swayy.png"/>
          <p:cNvPicPr>
            <a:picLocks noChangeAspect="1"/>
          </p:cNvPicPr>
          <p:nvPr/>
        </p:nvPicPr>
        <p:blipFill>
          <a:blip r:embed="rId2" cstate="print"/>
          <a:stretch>
            <a:fillRect/>
          </a:stretch>
        </p:blipFill>
        <p:spPr>
          <a:xfrm>
            <a:off x="5427501" y="1885950"/>
            <a:ext cx="2443646" cy="1514475"/>
          </a:xfrm>
          <a:prstGeom prst="rect">
            <a:avLst/>
          </a:prstGeom>
        </p:spPr>
      </p:pic>
      <p:sp>
        <p:nvSpPr>
          <p:cNvPr id="12" name="TextBox 11"/>
          <p:cNvSpPr txBox="1"/>
          <p:nvPr/>
        </p:nvSpPr>
        <p:spPr>
          <a:xfrm>
            <a:off x="1042308" y="1809750"/>
            <a:ext cx="3200400" cy="1118255"/>
          </a:xfrm>
          <a:prstGeom prst="rect">
            <a:avLst/>
          </a:prstGeom>
          <a:noFill/>
        </p:spPr>
        <p:txBody>
          <a:bodyPr wrap="square" rtlCol="0">
            <a:spAutoFit/>
          </a:bodyPr>
          <a:lstStyle/>
          <a:p>
            <a:pPr algn="just">
              <a:lnSpc>
                <a:spcPts val="1600"/>
              </a:lnSpc>
            </a:pPr>
            <a:r>
              <a:rPr lang="en-US" sz="1100" dirty="0" smtClean="0">
                <a:latin typeface="微软雅黑" panose="020B0503020204020204" charset="-122"/>
                <a:ea typeface="微软雅黑" panose="020B0503020204020204" charset="-122"/>
                <a:cs typeface="微软雅黑" panose="020B0503020204020204" charset="-122"/>
              </a:rPr>
              <a:t>Its a tool that analyzes your social community, matches the most relevant content from around the web and offers it on your dashboard, </a:t>
            </a:r>
            <a:endParaRPr lang="en-US" sz="1100" dirty="0" smtClean="0">
              <a:latin typeface="微软雅黑" panose="020B0503020204020204" charset="-122"/>
              <a:ea typeface="微软雅黑" panose="020B0503020204020204" charset="-122"/>
              <a:cs typeface="微软雅黑" panose="020B0503020204020204" charset="-122"/>
            </a:endParaRPr>
          </a:p>
          <a:p>
            <a:pPr algn="just">
              <a:lnSpc>
                <a:spcPts val="1600"/>
              </a:lnSpc>
            </a:pPr>
            <a:r>
              <a:rPr lang="en-US" sz="1100" dirty="0" smtClean="0">
                <a:latin typeface="微软雅黑" panose="020B0503020204020204" charset="-122"/>
                <a:ea typeface="微软雅黑" panose="020B0503020204020204" charset="-122"/>
                <a:cs typeface="微软雅黑" panose="020B0503020204020204" charset="-122"/>
              </a:rPr>
              <a:t>helps you build a relationship between your content and your followers.</a:t>
            </a:r>
            <a:endParaRPr lang="en-US" sz="1100" dirty="0" smtClean="0">
              <a:latin typeface="微软雅黑" panose="020B0503020204020204" charset="-122"/>
              <a:ea typeface="微软雅黑" panose="020B0503020204020204" charset="-122"/>
              <a:cs typeface="微软雅黑" panose="020B0503020204020204" charset="-122"/>
            </a:endParaRPr>
          </a:p>
        </p:txBody>
      </p:sp>
      <p:sp>
        <p:nvSpPr>
          <p:cNvPr id="16" name="Rectangle 15">
            <a:hlinkClick r:id="rId3"/>
          </p:cNvPr>
          <p:cNvSpPr/>
          <p:nvPr/>
        </p:nvSpPr>
        <p:spPr>
          <a:xfrm>
            <a:off x="3641272" y="2283269"/>
            <a:ext cx="457200" cy="152400"/>
          </a:xfrm>
          <a:prstGeom prst="rect">
            <a:avLst/>
          </a:prstGeom>
          <a:solidFill>
            <a:srgbClr val="5DA1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ea typeface="微软雅黑" panose="020B0503020204020204" charset="-122"/>
              <a:cs typeface="微软雅黑" panose="020B0503020204020204" charset="-122"/>
            </a:endParaRPr>
          </a:p>
        </p:txBody>
      </p:sp>
      <p:sp>
        <p:nvSpPr>
          <p:cNvPr id="17" name="TextBox 16">
            <a:hlinkClick r:id="rId4"/>
          </p:cNvPr>
          <p:cNvSpPr txBox="1"/>
          <p:nvPr/>
        </p:nvSpPr>
        <p:spPr>
          <a:xfrm>
            <a:off x="3573236" y="2220682"/>
            <a:ext cx="764716" cy="261610"/>
          </a:xfrm>
          <a:prstGeom prst="rect">
            <a:avLst/>
          </a:prstGeom>
          <a:noFill/>
        </p:spPr>
        <p:txBody>
          <a:bodyPr wrap="square" rtlCol="0">
            <a:spAutoFit/>
          </a:bodyPr>
          <a:lstStyle/>
          <a:p>
            <a:r>
              <a:rPr lang="en-US" sz="1100" b="1" dirty="0" smtClean="0">
                <a:solidFill>
                  <a:schemeClr val="bg1"/>
                </a:solidFill>
                <a:latin typeface="微软雅黑" panose="020B0503020204020204" charset="-122"/>
                <a:ea typeface="微软雅黑" panose="020B0503020204020204" charset="-122"/>
                <a:cs typeface="微软雅黑" panose="020B0503020204020204" charset="-122"/>
              </a:rPr>
              <a:t>Swayy</a:t>
            </a:r>
            <a:endParaRPr lang="en-US" sz="1100" dirty="0">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1" cstate="print"/>
            <a:stretch>
              <a:fillRect/>
            </a:stretch>
          </p:blipFill>
          <p:spPr>
            <a:xfrm>
              <a:off x="4441776" y="1208314"/>
              <a:ext cx="586740" cy="609600"/>
            </a:xfrm>
            <a:prstGeom prst="rect">
              <a:avLst/>
            </a:prstGeom>
          </p:spPr>
        </p:pic>
      </p:grpSp>
      <p:sp>
        <p:nvSpPr>
          <p:cNvPr id="10" name="TextBox 9"/>
          <p:cNvSpPr txBox="1"/>
          <p:nvPr/>
        </p:nvSpPr>
        <p:spPr>
          <a:xfrm>
            <a:off x="3482614" y="843643"/>
            <a:ext cx="2537185" cy="523220"/>
          </a:xfrm>
          <a:prstGeom prst="rect">
            <a:avLst/>
          </a:prstGeom>
          <a:noFill/>
        </p:spPr>
        <p:txBody>
          <a:bodyPr wrap="square" rtlCol="0">
            <a:spAutoFit/>
          </a:bodyPr>
          <a:lstStyle/>
          <a:p>
            <a:r>
              <a:rPr lang="en-US" sz="2800" dirty="0" smtClean="0">
                <a:solidFill>
                  <a:srgbClr val="5DA156"/>
                </a:solidFill>
                <a:latin typeface="微软雅黑" panose="020B0503020204020204" charset="-122"/>
                <a:ea typeface="微软雅黑" panose="020B0503020204020204" charset="-122"/>
                <a:cs typeface="微软雅黑" panose="020B0503020204020204" charset="-122"/>
              </a:rPr>
              <a:t>RebelMouse</a:t>
            </a:r>
            <a:endParaRPr lang="en-US" sz="2800" b="1" dirty="0">
              <a:solidFill>
                <a:srgbClr val="E5AC3C"/>
              </a:solidFill>
              <a:latin typeface="微软雅黑" panose="020B0503020204020204" charset="-122"/>
              <a:ea typeface="微软雅黑" panose="020B0503020204020204" charset="-122"/>
              <a:cs typeface="微软雅黑" panose="020B0503020204020204" charset="-122"/>
            </a:endParaRPr>
          </a:p>
        </p:txBody>
      </p:sp>
      <p:pic>
        <p:nvPicPr>
          <p:cNvPr id="11" name="Picture 10" descr="rebelmouse.png"/>
          <p:cNvPicPr>
            <a:picLocks noChangeAspect="1"/>
          </p:cNvPicPr>
          <p:nvPr/>
        </p:nvPicPr>
        <p:blipFill>
          <a:blip r:embed="rId2" cstate="print"/>
          <a:stretch>
            <a:fillRect/>
          </a:stretch>
        </p:blipFill>
        <p:spPr>
          <a:xfrm>
            <a:off x="1477250" y="1962150"/>
            <a:ext cx="2443646" cy="1514475"/>
          </a:xfrm>
          <a:prstGeom prst="rect">
            <a:avLst/>
          </a:prstGeom>
        </p:spPr>
      </p:pic>
      <p:sp>
        <p:nvSpPr>
          <p:cNvPr id="12" name="TextBox 11"/>
          <p:cNvSpPr txBox="1"/>
          <p:nvPr/>
        </p:nvSpPr>
        <p:spPr>
          <a:xfrm>
            <a:off x="4936672" y="1805126"/>
            <a:ext cx="3200400" cy="1323439"/>
          </a:xfrm>
          <a:prstGeom prst="rect">
            <a:avLst/>
          </a:prstGeom>
          <a:noFill/>
        </p:spPr>
        <p:txBody>
          <a:bodyPr wrap="square" rtlCol="0">
            <a:spAutoFit/>
          </a:bodyPr>
          <a:lstStyle/>
          <a:p>
            <a:pPr algn="just">
              <a:lnSpc>
                <a:spcPts val="1600"/>
              </a:lnSpc>
            </a:pPr>
            <a:r>
              <a:rPr lang="en-US" sz="1100" dirty="0" smtClean="0">
                <a:latin typeface="微软雅黑" panose="020B0503020204020204" charset="-122"/>
                <a:ea typeface="微软雅黑" panose="020B0503020204020204" charset="-122"/>
                <a:cs typeface="微软雅黑" panose="020B0503020204020204" charset="-122"/>
              </a:rPr>
              <a:t>Claimed as the front page of social media,           </a:t>
            </a:r>
            <a:endParaRPr lang="en-US" sz="1100" dirty="0" smtClean="0">
              <a:latin typeface="微软雅黑" panose="020B0503020204020204" charset="-122"/>
              <a:ea typeface="微软雅黑" panose="020B0503020204020204" charset="-122"/>
              <a:cs typeface="微软雅黑" panose="020B0503020204020204" charset="-122"/>
            </a:endParaRPr>
          </a:p>
          <a:p>
            <a:pPr algn="just">
              <a:lnSpc>
                <a:spcPts val="1600"/>
              </a:lnSpc>
            </a:pPr>
            <a:r>
              <a:rPr lang="en-US" sz="1100" dirty="0" smtClean="0">
                <a:latin typeface="微软雅黑" panose="020B0503020204020204" charset="-122"/>
                <a:ea typeface="微软雅黑" panose="020B0503020204020204" charset="-122"/>
                <a:cs typeface="微软雅黑" panose="020B0503020204020204" charset="-122"/>
              </a:rPr>
              <a:t>                       helps you curate content for all your online profiles on a single dashboard based on what your business is known for and what conversations your audience has been engaging in.</a:t>
            </a:r>
            <a:endParaRPr lang="en-US" sz="1100" dirty="0" smtClean="0">
              <a:latin typeface="微软雅黑" panose="020B0503020204020204" charset="-122"/>
              <a:ea typeface="微软雅黑" panose="020B0503020204020204" charset="-122"/>
              <a:cs typeface="微软雅黑" panose="020B0503020204020204" charset="-122"/>
            </a:endParaRPr>
          </a:p>
        </p:txBody>
      </p:sp>
      <p:sp>
        <p:nvSpPr>
          <p:cNvPr id="13" name="Rectangle 12">
            <a:hlinkClick r:id="rId3"/>
          </p:cNvPr>
          <p:cNvSpPr/>
          <p:nvPr/>
        </p:nvSpPr>
        <p:spPr>
          <a:xfrm>
            <a:off x="5040080" y="2100936"/>
            <a:ext cx="868680" cy="152400"/>
          </a:xfrm>
          <a:prstGeom prst="rect">
            <a:avLst/>
          </a:prstGeom>
          <a:solidFill>
            <a:srgbClr val="5DA1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ea typeface="微软雅黑" panose="020B0503020204020204" charset="-122"/>
              <a:cs typeface="微软雅黑" panose="020B0503020204020204" charset="-122"/>
            </a:endParaRPr>
          </a:p>
        </p:txBody>
      </p:sp>
      <p:sp>
        <p:nvSpPr>
          <p:cNvPr id="14" name="TextBox 13">
            <a:hlinkClick r:id="rId4"/>
          </p:cNvPr>
          <p:cNvSpPr txBox="1"/>
          <p:nvPr/>
        </p:nvSpPr>
        <p:spPr>
          <a:xfrm>
            <a:off x="4980208" y="2038350"/>
            <a:ext cx="1047756" cy="261610"/>
          </a:xfrm>
          <a:prstGeom prst="rect">
            <a:avLst/>
          </a:prstGeom>
          <a:noFill/>
        </p:spPr>
        <p:txBody>
          <a:bodyPr wrap="square" rtlCol="0">
            <a:spAutoFit/>
          </a:bodyPr>
          <a:lstStyle/>
          <a:p>
            <a:r>
              <a:rPr lang="en-US" sz="1100" b="1" dirty="0" smtClean="0">
                <a:solidFill>
                  <a:schemeClr val="bg1"/>
                </a:solidFill>
                <a:latin typeface="微软雅黑" panose="020B0503020204020204" charset="-122"/>
                <a:ea typeface="微软雅黑" panose="020B0503020204020204" charset="-122"/>
                <a:cs typeface="微软雅黑" panose="020B0503020204020204" charset="-122"/>
              </a:rPr>
              <a:t>RebelMouse</a:t>
            </a:r>
            <a:endParaRPr lang="en-US" sz="1100" dirty="0">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icons.png"/>
          <p:cNvPicPr>
            <a:picLocks noChangeAspect="1"/>
          </p:cNvPicPr>
          <p:nvPr/>
        </p:nvPicPr>
        <p:blipFill>
          <a:blip r:embed="rId1" cstate="print"/>
          <a:stretch>
            <a:fillRect/>
          </a:stretch>
        </p:blipFill>
        <p:spPr>
          <a:xfrm>
            <a:off x="762000" y="361950"/>
            <a:ext cx="7644012" cy="3602525"/>
          </a:xfrm>
          <a:prstGeom prst="rect">
            <a:avLst/>
          </a:prstGeom>
        </p:spPr>
      </p:pic>
      <p:pic>
        <p:nvPicPr>
          <p:cNvPr id="5" name="Picture 4" descr="cloud.png"/>
          <p:cNvPicPr>
            <a:picLocks noChangeAspect="1"/>
          </p:cNvPicPr>
          <p:nvPr/>
        </p:nvPicPr>
        <p:blipFill>
          <a:blip r:embed="rId2" cstate="print"/>
          <a:stretch>
            <a:fillRect/>
          </a:stretch>
        </p:blipFill>
        <p:spPr>
          <a:xfrm>
            <a:off x="2184835" y="1200150"/>
            <a:ext cx="4774330" cy="2752511"/>
          </a:xfrm>
          <a:prstGeom prst="rect">
            <a:avLst/>
          </a:prstGeom>
        </p:spPr>
      </p:pic>
      <p:sp>
        <p:nvSpPr>
          <p:cNvPr id="6" name="TextBox 5"/>
          <p:cNvSpPr txBox="1"/>
          <p:nvPr/>
        </p:nvSpPr>
        <p:spPr>
          <a:xfrm>
            <a:off x="3048000" y="2343150"/>
            <a:ext cx="3568700" cy="688340"/>
          </a:xfrm>
          <a:prstGeom prst="rect">
            <a:avLst/>
          </a:prstGeom>
          <a:noFill/>
        </p:spPr>
        <p:txBody>
          <a:bodyPr wrap="square" rtlCol="0">
            <a:spAutoFit/>
          </a:bodyPr>
          <a:lstStyle/>
          <a:p>
            <a:pPr>
              <a:lnSpc>
                <a:spcPts val="2200"/>
              </a:lnSpc>
            </a:pPr>
            <a:r>
              <a:rPr lang="zh-CN" altLang="en-US" sz="4000" b="1" dirty="0">
                <a:solidFill>
                  <a:schemeClr val="bg1"/>
                </a:solidFill>
                <a:latin typeface="Arial Rounded MT Bold" pitchFamily="34" charset="0"/>
                <a:ea typeface="微软雅黑" panose="020B0503020204020204" charset="-122"/>
                <a:cs typeface="微软雅黑" panose="020B0503020204020204" charset="-122"/>
              </a:rPr>
              <a:t>谢谢大家</a:t>
            </a:r>
            <a:endParaRPr lang="zh-CN" altLang="en-US" sz="4000" b="1" dirty="0">
              <a:solidFill>
                <a:schemeClr val="bg1"/>
              </a:solidFill>
              <a:latin typeface="Arial Rounded MT Bold" pitchFamily="34" charset="0"/>
              <a:ea typeface="微软雅黑" panose="020B0503020204020204" charset="-122"/>
              <a:cs typeface="微软雅黑" panose="020B0503020204020204" charset="-122"/>
            </a:endParaRPr>
          </a:p>
        </p:txBody>
      </p:sp>
      <p:cxnSp>
        <p:nvCxnSpPr>
          <p:cNvPr id="10" name="Straight Connector 9"/>
          <p:cNvCxnSpPr/>
          <p:nvPr/>
        </p:nvCxnSpPr>
        <p:spPr>
          <a:xfrm>
            <a:off x="3657873" y="2876305"/>
            <a:ext cx="1828800" cy="1588"/>
          </a:xfrm>
          <a:prstGeom prst="line">
            <a:avLst/>
          </a:prstGeom>
          <a:ln w="19050" cmpd="sng">
            <a:solidFill>
              <a:srgbClr val="ECE54F"/>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5257984" y="2876305"/>
            <a:ext cx="640080" cy="1588"/>
          </a:xfrm>
          <a:prstGeom prst="line">
            <a:avLst/>
          </a:prstGeom>
          <a:ln w="19050" cmpd="sng">
            <a:solidFill>
              <a:schemeClr val="bg1"/>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1" cstate="print"/>
            <a:stretch>
              <a:fillRect/>
            </a:stretch>
          </p:blipFill>
          <p:spPr>
            <a:xfrm>
              <a:off x="4441776" y="1208314"/>
              <a:ext cx="586740" cy="609600"/>
            </a:xfrm>
            <a:prstGeom prst="rect">
              <a:avLst/>
            </a:prstGeom>
          </p:spPr>
        </p:pic>
      </p:grpSp>
      <p:sp>
        <p:nvSpPr>
          <p:cNvPr id="11" name="TextBox 10"/>
          <p:cNvSpPr txBox="1"/>
          <p:nvPr/>
        </p:nvSpPr>
        <p:spPr>
          <a:xfrm>
            <a:off x="3300562" y="843642"/>
            <a:ext cx="3024038" cy="523220"/>
          </a:xfrm>
          <a:prstGeom prst="rect">
            <a:avLst/>
          </a:prstGeom>
          <a:noFill/>
        </p:spPr>
        <p:txBody>
          <a:bodyPr wrap="square" rtlCol="0">
            <a:spAutoFit/>
          </a:bodyPr>
          <a:lstStyle/>
          <a:p>
            <a:r>
              <a:rPr lang="en-US" sz="2800" dirty="0" smtClean="0">
                <a:solidFill>
                  <a:srgbClr val="5DA156"/>
                </a:solidFill>
                <a:latin typeface="微软雅黑" panose="020B0503020204020204" charset="-122"/>
                <a:ea typeface="微软雅黑" panose="020B0503020204020204" charset="-122"/>
                <a:cs typeface="微软雅黑" panose="020B0503020204020204" charset="-122"/>
              </a:rPr>
              <a:t>Social </a:t>
            </a:r>
            <a:r>
              <a:rPr lang="en-US" sz="2800" b="1" dirty="0" smtClean="0">
                <a:solidFill>
                  <a:srgbClr val="E5AC3C"/>
                </a:solidFill>
                <a:latin typeface="微软雅黑" panose="020B0503020204020204" charset="-122"/>
                <a:ea typeface="微软雅黑" panose="020B0503020204020204" charset="-122"/>
                <a:cs typeface="微软雅黑" panose="020B0503020204020204" charset="-122"/>
              </a:rPr>
              <a:t>Mention</a:t>
            </a:r>
            <a:endParaRPr lang="en-US" sz="2800" b="1" dirty="0">
              <a:solidFill>
                <a:srgbClr val="E5AC3C"/>
              </a:solidFill>
              <a:latin typeface="微软雅黑" panose="020B0503020204020204" charset="-122"/>
              <a:ea typeface="微软雅黑" panose="020B0503020204020204" charset="-122"/>
              <a:cs typeface="微软雅黑" panose="020B0503020204020204" charset="-122"/>
            </a:endParaRPr>
          </a:p>
        </p:txBody>
      </p:sp>
      <p:sp>
        <p:nvSpPr>
          <p:cNvPr id="12" name="TextBox 11"/>
          <p:cNvSpPr txBox="1"/>
          <p:nvPr/>
        </p:nvSpPr>
        <p:spPr>
          <a:xfrm>
            <a:off x="1042308" y="1809750"/>
            <a:ext cx="3200400" cy="1323439"/>
          </a:xfrm>
          <a:prstGeom prst="rect">
            <a:avLst/>
          </a:prstGeom>
          <a:noFill/>
        </p:spPr>
        <p:txBody>
          <a:bodyPr wrap="square" rtlCol="0">
            <a:spAutoFit/>
          </a:bodyPr>
          <a:lstStyle/>
          <a:p>
            <a:pPr algn="just">
              <a:lnSpc>
                <a:spcPts val="1600"/>
              </a:lnSpc>
            </a:pPr>
            <a:r>
              <a:rPr lang="en-US" sz="1100" dirty="0" smtClean="0">
                <a:latin typeface="微软雅黑" panose="020B0503020204020204" charset="-122"/>
                <a:ea typeface="微软雅黑" panose="020B0503020204020204" charset="-122"/>
                <a:cs typeface="微软雅黑" panose="020B0503020204020204" charset="-122"/>
              </a:rPr>
              <a:t>                           is a tool capable of scanning the web and producing statistics based on real time buzz around a business. It provides insights on who is talking about your keyword and how often people are engaging in conversations related to you.</a:t>
            </a:r>
            <a:endParaRPr lang="en-US" sz="1100" dirty="0" smtClean="0">
              <a:latin typeface="微软雅黑" panose="020B0503020204020204" charset="-122"/>
              <a:ea typeface="微软雅黑" panose="020B0503020204020204" charset="-122"/>
              <a:cs typeface="微软雅黑" panose="020B0503020204020204" charset="-122"/>
            </a:endParaRPr>
          </a:p>
        </p:txBody>
      </p:sp>
      <p:pic>
        <p:nvPicPr>
          <p:cNvPr id="13" name="Picture 12" descr="social-mention.png"/>
          <p:cNvPicPr>
            <a:picLocks noChangeAspect="1"/>
          </p:cNvPicPr>
          <p:nvPr/>
        </p:nvPicPr>
        <p:blipFill>
          <a:blip r:embed="rId2" cstate="print"/>
          <a:stretch>
            <a:fillRect/>
          </a:stretch>
        </p:blipFill>
        <p:spPr>
          <a:xfrm>
            <a:off x="5444021" y="1885950"/>
            <a:ext cx="2328379" cy="1443037"/>
          </a:xfrm>
          <a:prstGeom prst="rect">
            <a:avLst/>
          </a:prstGeom>
        </p:spPr>
      </p:pic>
      <p:sp>
        <p:nvSpPr>
          <p:cNvPr id="14" name="Rectangle 13">
            <a:hlinkClick r:id="rId3"/>
          </p:cNvPr>
          <p:cNvSpPr/>
          <p:nvPr/>
        </p:nvSpPr>
        <p:spPr>
          <a:xfrm>
            <a:off x="1134836" y="1896828"/>
            <a:ext cx="1005840" cy="152400"/>
          </a:xfrm>
          <a:prstGeom prst="rect">
            <a:avLst/>
          </a:prstGeom>
          <a:solidFill>
            <a:srgbClr val="5DA1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ea typeface="微软雅黑" panose="020B0503020204020204" charset="-122"/>
              <a:cs typeface="微软雅黑" panose="020B0503020204020204" charset="-122"/>
            </a:endParaRPr>
          </a:p>
        </p:txBody>
      </p:sp>
      <p:sp>
        <p:nvSpPr>
          <p:cNvPr id="15" name="TextBox 14">
            <a:hlinkClick r:id="rId4"/>
          </p:cNvPr>
          <p:cNvSpPr txBox="1"/>
          <p:nvPr/>
        </p:nvSpPr>
        <p:spPr>
          <a:xfrm>
            <a:off x="1050472" y="1834242"/>
            <a:ext cx="1219200" cy="261610"/>
          </a:xfrm>
          <a:prstGeom prst="rect">
            <a:avLst/>
          </a:prstGeom>
          <a:noFill/>
        </p:spPr>
        <p:txBody>
          <a:bodyPr wrap="square" rtlCol="0">
            <a:spAutoFit/>
          </a:bodyPr>
          <a:lstStyle/>
          <a:p>
            <a:r>
              <a:rPr lang="en-US" sz="1100" b="1" dirty="0" smtClean="0">
                <a:solidFill>
                  <a:schemeClr val="bg1"/>
                </a:solidFill>
                <a:latin typeface="微软雅黑" panose="020B0503020204020204" charset="-122"/>
                <a:ea typeface="微软雅黑" panose="020B0503020204020204" charset="-122"/>
                <a:cs typeface="微软雅黑" panose="020B0503020204020204" charset="-122"/>
              </a:rPr>
              <a:t>Social Mention</a:t>
            </a:r>
            <a:endParaRPr lang="en-US" sz="1100" dirty="0">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ad.png"/>
          <p:cNvPicPr>
            <a:picLocks noChangeAspect="1"/>
          </p:cNvPicPr>
          <p:nvPr/>
        </p:nvPicPr>
        <p:blipFill>
          <a:blip r:embed="rId1" cstate="print"/>
          <a:stretch>
            <a:fillRect/>
          </a:stretch>
        </p:blipFill>
        <p:spPr>
          <a:xfrm>
            <a:off x="1638300" y="1025377"/>
            <a:ext cx="5867400" cy="1927373"/>
          </a:xfrm>
          <a:prstGeom prst="rect">
            <a:avLst/>
          </a:prstGeom>
        </p:spPr>
      </p:pic>
      <p:pic>
        <p:nvPicPr>
          <p:cNvPr id="5" name="Picture 4" descr="working.png"/>
          <p:cNvPicPr>
            <a:picLocks noChangeAspect="1"/>
          </p:cNvPicPr>
          <p:nvPr/>
        </p:nvPicPr>
        <p:blipFill>
          <a:blip r:embed="rId2" cstate="print"/>
          <a:stretch>
            <a:fillRect/>
          </a:stretch>
        </p:blipFill>
        <p:spPr>
          <a:xfrm>
            <a:off x="3469901" y="742950"/>
            <a:ext cx="2204198" cy="2133600"/>
          </a:xfrm>
          <a:prstGeom prst="rect">
            <a:avLst/>
          </a:prstGeom>
        </p:spPr>
      </p:pic>
      <p:pic>
        <p:nvPicPr>
          <p:cNvPr id="6" name="Picture 5" descr="cloudandb.png"/>
          <p:cNvPicPr>
            <a:picLocks noChangeAspect="1"/>
          </p:cNvPicPr>
          <p:nvPr/>
        </p:nvPicPr>
        <p:blipFill>
          <a:blip r:embed="rId3" cstate="print"/>
          <a:stretch>
            <a:fillRect/>
          </a:stretch>
        </p:blipFill>
        <p:spPr>
          <a:xfrm>
            <a:off x="2438400" y="650422"/>
            <a:ext cx="4963691" cy="796140"/>
          </a:xfrm>
          <a:prstGeom prst="rect">
            <a:avLst/>
          </a:prstGeom>
        </p:spPr>
      </p:pic>
      <p:sp>
        <p:nvSpPr>
          <p:cNvPr id="7" name="TextBox 6"/>
          <p:cNvSpPr txBox="1"/>
          <p:nvPr/>
        </p:nvSpPr>
        <p:spPr>
          <a:xfrm>
            <a:off x="1028700" y="3028950"/>
            <a:ext cx="7086600" cy="707886"/>
          </a:xfrm>
          <a:prstGeom prst="rect">
            <a:avLst/>
          </a:prstGeom>
          <a:noFill/>
        </p:spPr>
        <p:txBody>
          <a:bodyPr wrap="square" rtlCol="0">
            <a:spAutoFit/>
          </a:bodyPr>
          <a:lstStyle/>
          <a:p>
            <a:pPr algn="ctr">
              <a:lnSpc>
                <a:spcPts val="1600"/>
              </a:lnSpc>
            </a:pPr>
            <a:r>
              <a:rPr lang="en-US" sz="1100" dirty="0" smtClean="0">
                <a:latin typeface="微软雅黑" panose="020B0503020204020204" charset="-122"/>
                <a:ea typeface="微软雅黑" panose="020B0503020204020204" charset="-122"/>
                <a:cs typeface="微软雅黑" panose="020B0503020204020204" charset="-122"/>
              </a:rPr>
              <a:t>More than 50% of your traffic comes from social media platforms. So how do you go about executing a content strategy </a:t>
            </a:r>
            <a:r>
              <a:rPr lang="en-US" sz="1100" b="1" dirty="0" smtClean="0">
                <a:latin typeface="微软雅黑" panose="020B0503020204020204" charset="-122"/>
                <a:ea typeface="微软雅黑" panose="020B0503020204020204" charset="-122"/>
                <a:cs typeface="微软雅黑" panose="020B0503020204020204" charset="-122"/>
              </a:rPr>
              <a:t>AND</a:t>
            </a:r>
            <a:r>
              <a:rPr lang="en-US" sz="1100" dirty="0" smtClean="0">
                <a:latin typeface="微软雅黑" panose="020B0503020204020204" charset="-122"/>
                <a:ea typeface="微软雅黑" panose="020B0503020204020204" charset="-122"/>
                <a:cs typeface="微软雅黑" panose="020B0503020204020204" charset="-122"/>
              </a:rPr>
              <a:t> keep track of what’s trending? </a:t>
            </a:r>
            <a:endParaRPr lang="en-US" sz="1100" dirty="0" smtClean="0">
              <a:latin typeface="微软雅黑" panose="020B0503020204020204" charset="-122"/>
              <a:ea typeface="微软雅黑" panose="020B0503020204020204" charset="-122"/>
              <a:cs typeface="微软雅黑" panose="020B0503020204020204" charset="-122"/>
            </a:endParaRPr>
          </a:p>
          <a:p>
            <a:pPr algn="ctr">
              <a:lnSpc>
                <a:spcPts val="1600"/>
              </a:lnSpc>
            </a:pPr>
            <a:r>
              <a:rPr lang="en-US" sz="1100" dirty="0" smtClean="0">
                <a:latin typeface="微软雅黑" panose="020B0503020204020204" charset="-122"/>
                <a:ea typeface="微软雅黑" panose="020B0503020204020204" charset="-122"/>
                <a:cs typeface="微软雅黑" panose="020B0503020204020204" charset="-122"/>
              </a:rPr>
              <a:t>Here are a few tools to make the going easy…</a:t>
            </a:r>
            <a:endParaRPr lang="en-US" sz="1100" dirty="0" smtClean="0">
              <a:latin typeface="微软雅黑" panose="020B0503020204020204" charset="-122"/>
              <a:ea typeface="微软雅黑" panose="020B0503020204020204" charset="-122"/>
              <a:cs typeface="微软雅黑" panose="020B0503020204020204" charset="-122"/>
            </a:endParaRPr>
          </a:p>
        </p:txBody>
      </p:sp>
      <p:sp>
        <p:nvSpPr>
          <p:cNvPr id="2" name="椭圆 1"/>
          <p:cNvSpPr/>
          <p:nvPr/>
        </p:nvSpPr>
        <p:spPr>
          <a:xfrm>
            <a:off x="381000" y="1581150"/>
            <a:ext cx="1447800" cy="1447800"/>
          </a:xfrm>
          <a:prstGeom prst="ellipse">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609600" y="1809750"/>
            <a:ext cx="1018540" cy="1002030"/>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685800" y="1885950"/>
            <a:ext cx="932815" cy="848995"/>
          </a:xfrm>
          <a:prstGeom prst="rect">
            <a:avLst/>
          </a:prstGeom>
          <a:noFill/>
        </p:spPr>
        <p:txBody>
          <a:bodyPr wrap="square" rtlCol="0">
            <a:spAutoFit/>
          </a:bodyPr>
          <a:lstStyle/>
          <a:p>
            <a:r>
              <a:rPr lang="zh-CN" altLang="en-US" sz="2400" b="1">
                <a:solidFill>
                  <a:schemeClr val="bg1"/>
                </a:solidFill>
                <a:latin typeface="微软雅黑" panose="020B0503020204020204" charset="-122"/>
                <a:ea typeface="微软雅黑" panose="020B0503020204020204" charset="-122"/>
              </a:rPr>
              <a:t>教学重点</a:t>
            </a:r>
            <a:endParaRPr lang="zh-CN" altLang="en-US" sz="2400" b="1">
              <a:solidFill>
                <a:schemeClr val="bg1"/>
              </a:solidFill>
              <a:latin typeface="微软雅黑" panose="020B0503020204020204" charset="-122"/>
              <a:ea typeface="微软雅黑" panose="020B0503020204020204" charset="-122"/>
            </a:endParaRPr>
          </a:p>
        </p:txBody>
      </p:sp>
      <p:sp>
        <p:nvSpPr>
          <p:cNvPr id="9" name="椭圆 8"/>
          <p:cNvSpPr/>
          <p:nvPr/>
        </p:nvSpPr>
        <p:spPr>
          <a:xfrm>
            <a:off x="7239000" y="1657350"/>
            <a:ext cx="1447800" cy="1447800"/>
          </a:xfrm>
          <a:prstGeom prst="ellipse">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7467600" y="1885950"/>
            <a:ext cx="1018540" cy="1002030"/>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7543800" y="1962150"/>
            <a:ext cx="932815" cy="848995"/>
          </a:xfrm>
          <a:prstGeom prst="rect">
            <a:avLst/>
          </a:prstGeom>
          <a:noFill/>
        </p:spPr>
        <p:txBody>
          <a:bodyPr wrap="square" rtlCol="0">
            <a:spAutoFit/>
          </a:bodyPr>
          <a:lstStyle/>
          <a:p>
            <a:r>
              <a:rPr lang="zh-CN" altLang="en-US" sz="2400" b="1">
                <a:solidFill>
                  <a:schemeClr val="bg1"/>
                </a:solidFill>
                <a:latin typeface="微软雅黑" panose="020B0503020204020204" charset="-122"/>
                <a:ea typeface="微软雅黑" panose="020B0503020204020204" charset="-122"/>
              </a:rPr>
              <a:t>教学难点</a:t>
            </a:r>
            <a:endParaRPr lang="zh-CN" altLang="en-US" sz="2400" b="1">
              <a:solidFill>
                <a:schemeClr val="bg1"/>
              </a:solidFill>
              <a:latin typeface="微软雅黑" panose="020B0503020204020204" charset="-122"/>
              <a:ea typeface="微软雅黑" panose="020B0503020204020204" charset="-122"/>
            </a:endParaRPr>
          </a:p>
        </p:txBody>
      </p:sp>
      <p:sp>
        <p:nvSpPr>
          <p:cNvPr id="12" name="文本框 11"/>
          <p:cNvSpPr txBox="1"/>
          <p:nvPr/>
        </p:nvSpPr>
        <p:spPr>
          <a:xfrm>
            <a:off x="294005" y="3431540"/>
            <a:ext cx="2220595" cy="365760"/>
          </a:xfrm>
          <a:prstGeom prst="rect">
            <a:avLst/>
          </a:prstGeom>
          <a:noFill/>
        </p:spPr>
        <p:txBody>
          <a:bodyPr wrap="square" rtlCol="0">
            <a:spAutoFit/>
          </a:bodyPr>
          <a:lstStyle/>
          <a:p>
            <a:r>
              <a:rPr lang="zh-CN" altLang="en-US"/>
              <a:t>高龄游客的特征</a:t>
            </a:r>
            <a:endParaRPr lang="zh-CN" altLang="en-US"/>
          </a:p>
        </p:txBody>
      </p:sp>
      <p:sp>
        <p:nvSpPr>
          <p:cNvPr id="13" name="文本框 12"/>
          <p:cNvSpPr txBox="1"/>
          <p:nvPr/>
        </p:nvSpPr>
        <p:spPr>
          <a:xfrm>
            <a:off x="6858000" y="3486150"/>
            <a:ext cx="2220595" cy="365760"/>
          </a:xfrm>
          <a:prstGeom prst="rect">
            <a:avLst/>
          </a:prstGeom>
          <a:noFill/>
        </p:spPr>
        <p:txBody>
          <a:bodyPr wrap="square" rtlCol="0">
            <a:spAutoFit/>
          </a:bodyPr>
          <a:lstStyle/>
          <a:p>
            <a:r>
              <a:rPr lang="zh-CN" altLang="en-US"/>
              <a:t>如何灵活提供服务</a:t>
            </a:r>
            <a:endParaRPr lang="zh-CN" alt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1" cstate="print"/>
            <a:stretch>
              <a:fillRect/>
            </a:stretch>
          </p:blipFill>
          <p:spPr>
            <a:xfrm>
              <a:off x="4441776" y="1208314"/>
              <a:ext cx="586740" cy="609600"/>
            </a:xfrm>
            <a:prstGeom prst="rect">
              <a:avLst/>
            </a:prstGeom>
          </p:spPr>
        </p:pic>
      </p:grpSp>
      <p:sp>
        <p:nvSpPr>
          <p:cNvPr id="10" name="TextBox 9"/>
          <p:cNvSpPr txBox="1"/>
          <p:nvPr/>
        </p:nvSpPr>
        <p:spPr>
          <a:xfrm>
            <a:off x="1371599" y="666477"/>
            <a:ext cx="5705475" cy="548640"/>
          </a:xfrm>
          <a:prstGeom prst="rect">
            <a:avLst/>
          </a:prstGeom>
          <a:noFill/>
        </p:spPr>
        <p:txBody>
          <a:bodyPr wrap="square" rtlCol="0">
            <a:spAutoFit/>
          </a:bodyPr>
          <a:lstStyle/>
          <a:p>
            <a:pPr algn="ctr"/>
            <a:r>
              <a:rPr lang="zh-CN" altLang="en-US" sz="2800" dirty="0" smtClean="0">
                <a:solidFill>
                  <a:srgbClr val="5DA156"/>
                </a:solidFill>
                <a:latin typeface="微软雅黑" panose="020B0503020204020204" charset="-122"/>
                <a:ea typeface="微软雅黑" panose="020B0503020204020204" charset="-122"/>
                <a:cs typeface="微软雅黑" panose="020B0503020204020204" charset="-122"/>
              </a:rPr>
              <a:t>教学</a:t>
            </a:r>
            <a:r>
              <a:rPr lang="zh-CN" altLang="en-US" sz="2800" b="1" dirty="0" smtClean="0">
                <a:solidFill>
                  <a:srgbClr val="E5AC3C"/>
                </a:solidFill>
                <a:latin typeface="微软雅黑" panose="020B0503020204020204" charset="-122"/>
                <a:ea typeface="微软雅黑" panose="020B0503020204020204" charset="-122"/>
                <a:cs typeface="微软雅黑" panose="020B0503020204020204" charset="-122"/>
              </a:rPr>
              <a:t>目标</a:t>
            </a:r>
            <a:r>
              <a:rPr lang="en-US" sz="2800" b="1" dirty="0" smtClean="0">
                <a:solidFill>
                  <a:srgbClr val="E5AC3C"/>
                </a:solidFill>
                <a:latin typeface="微软雅黑" panose="020B0503020204020204" charset="-122"/>
                <a:ea typeface="微软雅黑" panose="020B0503020204020204" charset="-122"/>
                <a:cs typeface="微软雅黑" panose="020B0503020204020204" charset="-122"/>
              </a:rPr>
              <a:t>!</a:t>
            </a:r>
            <a:endParaRPr lang="en-US" sz="2800" b="1" dirty="0">
              <a:solidFill>
                <a:srgbClr val="E5AC3C"/>
              </a:solidFill>
              <a:latin typeface="微软雅黑" panose="020B0503020204020204" charset="-122"/>
              <a:ea typeface="微软雅黑" panose="020B0503020204020204" charset="-122"/>
              <a:cs typeface="微软雅黑" panose="020B0503020204020204" charset="-122"/>
            </a:endParaRPr>
          </a:p>
        </p:txBody>
      </p:sp>
      <p:pic>
        <p:nvPicPr>
          <p:cNvPr id="11" name="Picture 10" descr="chitchat.png"/>
          <p:cNvPicPr>
            <a:picLocks noChangeAspect="1"/>
          </p:cNvPicPr>
          <p:nvPr/>
        </p:nvPicPr>
        <p:blipFill>
          <a:blip r:embed="rId2" cstate="print"/>
          <a:stretch>
            <a:fillRect/>
          </a:stretch>
        </p:blipFill>
        <p:spPr>
          <a:xfrm>
            <a:off x="2590739" y="2038350"/>
            <a:ext cx="2260722" cy="1295400"/>
          </a:xfrm>
          <a:prstGeom prst="rect">
            <a:avLst/>
          </a:prstGeom>
        </p:spPr>
      </p:pic>
      <p:cxnSp>
        <p:nvCxnSpPr>
          <p:cNvPr id="26" name="直接连接符 25"/>
          <p:cNvCxnSpPr/>
          <p:nvPr/>
        </p:nvCxnSpPr>
        <p:spPr>
          <a:xfrm>
            <a:off x="990791" y="0"/>
            <a:ext cx="0" cy="908720"/>
          </a:xfrm>
          <a:prstGeom prst="line">
            <a:avLst/>
          </a:prstGeom>
          <a:noFill/>
          <a:ln w="28575" cap="flat" cmpd="sng" algn="ctr">
            <a:solidFill>
              <a:sysClr val="windowText" lastClr="000000">
                <a:lumMod val="75000"/>
                <a:lumOff val="25000"/>
              </a:sysClr>
            </a:solidFill>
            <a:prstDash val="sysDot"/>
          </a:ln>
          <a:effectLst/>
        </p:spPr>
      </p:cxnSp>
      <p:sp>
        <p:nvSpPr>
          <p:cNvPr id="27" name="泪滴形 7"/>
          <p:cNvSpPr/>
          <p:nvPr/>
        </p:nvSpPr>
        <p:spPr>
          <a:xfrm rot="18998822">
            <a:off x="278919" y="1245187"/>
            <a:ext cx="1350868" cy="1350868"/>
          </a:xfrm>
          <a:custGeom>
            <a:avLst/>
            <a:gdLst>
              <a:gd name="connsiteX0" fmla="*/ 0 w 1944216"/>
              <a:gd name="connsiteY0" fmla="*/ 972108 h 1944216"/>
              <a:gd name="connsiteX1" fmla="*/ 972108 w 1944216"/>
              <a:gd name="connsiteY1" fmla="*/ 0 h 1944216"/>
              <a:gd name="connsiteX2" fmla="*/ 2146521 w 1944216"/>
              <a:gd name="connsiteY2" fmla="*/ -202305 h 1944216"/>
              <a:gd name="connsiteX3" fmla="*/ 1944216 w 1944216"/>
              <a:gd name="connsiteY3" fmla="*/ 972108 h 1944216"/>
              <a:gd name="connsiteX4" fmla="*/ 972108 w 1944216"/>
              <a:gd name="connsiteY4" fmla="*/ 1944216 h 1944216"/>
              <a:gd name="connsiteX5" fmla="*/ 0 w 1944216"/>
              <a:gd name="connsiteY5" fmla="*/ 972108 h 1944216"/>
              <a:gd name="connsiteX0-1" fmla="*/ 0 w 2146521"/>
              <a:gd name="connsiteY0-2" fmla="*/ 1174413 h 2146521"/>
              <a:gd name="connsiteX1-3" fmla="*/ 972108 w 2146521"/>
              <a:gd name="connsiteY1-4" fmla="*/ 202305 h 2146521"/>
              <a:gd name="connsiteX2-5" fmla="*/ 2146521 w 2146521"/>
              <a:gd name="connsiteY2-6" fmla="*/ 0 h 2146521"/>
              <a:gd name="connsiteX3-7" fmla="*/ 1944216 w 2146521"/>
              <a:gd name="connsiteY3-8" fmla="*/ 1174413 h 2146521"/>
              <a:gd name="connsiteX4-9" fmla="*/ 972108 w 2146521"/>
              <a:gd name="connsiteY4-10" fmla="*/ 2146521 h 2146521"/>
              <a:gd name="connsiteX5-11" fmla="*/ 0 w 2146521"/>
              <a:gd name="connsiteY5-12" fmla="*/ 1174413 h 2146521"/>
              <a:gd name="connsiteX0-13" fmla="*/ 0 w 2146521"/>
              <a:gd name="connsiteY0-14" fmla="*/ 1174413 h 2146521"/>
              <a:gd name="connsiteX1-15" fmla="*/ 972108 w 2146521"/>
              <a:gd name="connsiteY1-16" fmla="*/ 202305 h 2146521"/>
              <a:gd name="connsiteX2-17" fmla="*/ 2146521 w 2146521"/>
              <a:gd name="connsiteY2-18" fmla="*/ 0 h 2146521"/>
              <a:gd name="connsiteX3-19" fmla="*/ 1944216 w 2146521"/>
              <a:gd name="connsiteY3-20" fmla="*/ 1174413 h 2146521"/>
              <a:gd name="connsiteX4-21" fmla="*/ 972108 w 2146521"/>
              <a:gd name="connsiteY4-22" fmla="*/ 2146521 h 2146521"/>
              <a:gd name="connsiteX5-23" fmla="*/ 0 w 2146521"/>
              <a:gd name="connsiteY5-24" fmla="*/ 1174413 h 2146521"/>
            </a:gdLst>
            <a:ahLst/>
            <a:cxnLst>
              <a:cxn ang="0">
                <a:pos x="connsiteX0-13" y="connsiteY0-14"/>
              </a:cxn>
              <a:cxn ang="0">
                <a:pos x="connsiteX1-15" y="connsiteY1-16"/>
              </a:cxn>
              <a:cxn ang="0">
                <a:pos x="connsiteX2-17" y="connsiteY2-18"/>
              </a:cxn>
              <a:cxn ang="0">
                <a:pos x="connsiteX3-19" y="connsiteY3-20"/>
              </a:cxn>
              <a:cxn ang="0">
                <a:pos x="connsiteX4-21" y="connsiteY4-22"/>
              </a:cxn>
              <a:cxn ang="0">
                <a:pos x="connsiteX5-23" y="connsiteY5-24"/>
              </a:cxn>
            </a:cxnLst>
            <a:rect l="l" t="t" r="r" b="b"/>
            <a:pathLst>
              <a:path w="2146521" h="2146521">
                <a:moveTo>
                  <a:pt x="0" y="1174413"/>
                </a:moveTo>
                <a:cubicBezTo>
                  <a:pt x="0" y="637533"/>
                  <a:pt x="441728" y="285594"/>
                  <a:pt x="972108" y="202305"/>
                </a:cubicBezTo>
                <a:cubicBezTo>
                  <a:pt x="1452515" y="126864"/>
                  <a:pt x="1755050" y="134870"/>
                  <a:pt x="2146521" y="0"/>
                </a:cubicBezTo>
                <a:cubicBezTo>
                  <a:pt x="2011651" y="391471"/>
                  <a:pt x="2032628" y="689294"/>
                  <a:pt x="1944216" y="1174413"/>
                </a:cubicBezTo>
                <a:cubicBezTo>
                  <a:pt x="1944216" y="1711293"/>
                  <a:pt x="1508988" y="2146521"/>
                  <a:pt x="972108" y="2146521"/>
                </a:cubicBezTo>
                <a:cubicBezTo>
                  <a:pt x="435228" y="2146521"/>
                  <a:pt x="0" y="1711293"/>
                  <a:pt x="0" y="1174413"/>
                </a:cubicBezTo>
                <a:close/>
              </a:path>
            </a:pathLst>
          </a:custGeom>
          <a:solidFill>
            <a:srgbClr val="4C3024"/>
          </a:solidFill>
          <a:ln w="57150" cap="flat" cmpd="sng" algn="ctr">
            <a:solidFill>
              <a:sysClr val="window" lastClr="FFFFFF"/>
            </a:solidFill>
            <a:prstDash val="solid"/>
          </a:ln>
          <a:effectLst>
            <a:outerShdw blurRad="50800" dist="381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cxnSp>
        <p:nvCxnSpPr>
          <p:cNvPr id="28" name="直接连接符 27"/>
          <p:cNvCxnSpPr/>
          <p:nvPr/>
        </p:nvCxnSpPr>
        <p:spPr>
          <a:xfrm>
            <a:off x="6477165" y="-19049"/>
            <a:ext cx="0" cy="1851804"/>
          </a:xfrm>
          <a:prstGeom prst="line">
            <a:avLst/>
          </a:prstGeom>
          <a:noFill/>
          <a:ln w="28575" cap="flat" cmpd="sng" algn="ctr">
            <a:solidFill>
              <a:srgbClr val="D38951"/>
            </a:solidFill>
            <a:prstDash val="sysDot"/>
          </a:ln>
          <a:effectLst/>
        </p:spPr>
      </p:cxnSp>
      <p:sp>
        <p:nvSpPr>
          <p:cNvPr id="29" name="泪滴形 7"/>
          <p:cNvSpPr/>
          <p:nvPr/>
        </p:nvSpPr>
        <p:spPr>
          <a:xfrm rot="18998822">
            <a:off x="5765291" y="2112135"/>
            <a:ext cx="1350868" cy="1350868"/>
          </a:xfrm>
          <a:custGeom>
            <a:avLst/>
            <a:gdLst>
              <a:gd name="connsiteX0" fmla="*/ 0 w 1944216"/>
              <a:gd name="connsiteY0" fmla="*/ 972108 h 1944216"/>
              <a:gd name="connsiteX1" fmla="*/ 972108 w 1944216"/>
              <a:gd name="connsiteY1" fmla="*/ 0 h 1944216"/>
              <a:gd name="connsiteX2" fmla="*/ 2146521 w 1944216"/>
              <a:gd name="connsiteY2" fmla="*/ -202305 h 1944216"/>
              <a:gd name="connsiteX3" fmla="*/ 1944216 w 1944216"/>
              <a:gd name="connsiteY3" fmla="*/ 972108 h 1944216"/>
              <a:gd name="connsiteX4" fmla="*/ 972108 w 1944216"/>
              <a:gd name="connsiteY4" fmla="*/ 1944216 h 1944216"/>
              <a:gd name="connsiteX5" fmla="*/ 0 w 1944216"/>
              <a:gd name="connsiteY5" fmla="*/ 972108 h 1944216"/>
              <a:gd name="connsiteX0-1" fmla="*/ 0 w 2146521"/>
              <a:gd name="connsiteY0-2" fmla="*/ 1174413 h 2146521"/>
              <a:gd name="connsiteX1-3" fmla="*/ 972108 w 2146521"/>
              <a:gd name="connsiteY1-4" fmla="*/ 202305 h 2146521"/>
              <a:gd name="connsiteX2-5" fmla="*/ 2146521 w 2146521"/>
              <a:gd name="connsiteY2-6" fmla="*/ 0 h 2146521"/>
              <a:gd name="connsiteX3-7" fmla="*/ 1944216 w 2146521"/>
              <a:gd name="connsiteY3-8" fmla="*/ 1174413 h 2146521"/>
              <a:gd name="connsiteX4-9" fmla="*/ 972108 w 2146521"/>
              <a:gd name="connsiteY4-10" fmla="*/ 2146521 h 2146521"/>
              <a:gd name="connsiteX5-11" fmla="*/ 0 w 2146521"/>
              <a:gd name="connsiteY5-12" fmla="*/ 1174413 h 2146521"/>
              <a:gd name="connsiteX0-13" fmla="*/ 0 w 2146521"/>
              <a:gd name="connsiteY0-14" fmla="*/ 1174413 h 2146521"/>
              <a:gd name="connsiteX1-15" fmla="*/ 972108 w 2146521"/>
              <a:gd name="connsiteY1-16" fmla="*/ 202305 h 2146521"/>
              <a:gd name="connsiteX2-17" fmla="*/ 2146521 w 2146521"/>
              <a:gd name="connsiteY2-18" fmla="*/ 0 h 2146521"/>
              <a:gd name="connsiteX3-19" fmla="*/ 1944216 w 2146521"/>
              <a:gd name="connsiteY3-20" fmla="*/ 1174413 h 2146521"/>
              <a:gd name="connsiteX4-21" fmla="*/ 972108 w 2146521"/>
              <a:gd name="connsiteY4-22" fmla="*/ 2146521 h 2146521"/>
              <a:gd name="connsiteX5-23" fmla="*/ 0 w 2146521"/>
              <a:gd name="connsiteY5-24" fmla="*/ 1174413 h 2146521"/>
            </a:gdLst>
            <a:ahLst/>
            <a:cxnLst>
              <a:cxn ang="0">
                <a:pos x="connsiteX0-13" y="connsiteY0-14"/>
              </a:cxn>
              <a:cxn ang="0">
                <a:pos x="connsiteX1-15" y="connsiteY1-16"/>
              </a:cxn>
              <a:cxn ang="0">
                <a:pos x="connsiteX2-17" y="connsiteY2-18"/>
              </a:cxn>
              <a:cxn ang="0">
                <a:pos x="connsiteX3-19" y="connsiteY3-20"/>
              </a:cxn>
              <a:cxn ang="0">
                <a:pos x="connsiteX4-21" y="connsiteY4-22"/>
              </a:cxn>
              <a:cxn ang="0">
                <a:pos x="connsiteX5-23" y="connsiteY5-24"/>
              </a:cxn>
            </a:cxnLst>
            <a:rect l="l" t="t" r="r" b="b"/>
            <a:pathLst>
              <a:path w="2146521" h="2146521">
                <a:moveTo>
                  <a:pt x="0" y="1174413"/>
                </a:moveTo>
                <a:cubicBezTo>
                  <a:pt x="0" y="637533"/>
                  <a:pt x="441728" y="285594"/>
                  <a:pt x="972108" y="202305"/>
                </a:cubicBezTo>
                <a:cubicBezTo>
                  <a:pt x="1452515" y="126864"/>
                  <a:pt x="1755050" y="134870"/>
                  <a:pt x="2146521" y="0"/>
                </a:cubicBezTo>
                <a:cubicBezTo>
                  <a:pt x="2011651" y="391471"/>
                  <a:pt x="2032628" y="689294"/>
                  <a:pt x="1944216" y="1174413"/>
                </a:cubicBezTo>
                <a:cubicBezTo>
                  <a:pt x="1944216" y="1711293"/>
                  <a:pt x="1508988" y="2146521"/>
                  <a:pt x="972108" y="2146521"/>
                </a:cubicBezTo>
                <a:cubicBezTo>
                  <a:pt x="435228" y="2146521"/>
                  <a:pt x="0" y="1711293"/>
                  <a:pt x="0" y="1174413"/>
                </a:cubicBezTo>
                <a:close/>
              </a:path>
            </a:pathLst>
          </a:custGeom>
          <a:solidFill>
            <a:srgbClr val="D38951"/>
          </a:solidFill>
          <a:ln w="57150" cap="flat" cmpd="sng" algn="ctr">
            <a:solidFill>
              <a:sysClr val="window" lastClr="FFFFFF"/>
            </a:solidFill>
            <a:prstDash val="solid"/>
          </a:ln>
          <a:effectLst>
            <a:outerShdw blurRad="50800" dist="381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cxnSp>
        <p:nvCxnSpPr>
          <p:cNvPr id="30" name="直接连接符 29"/>
          <p:cNvCxnSpPr/>
          <p:nvPr/>
        </p:nvCxnSpPr>
        <p:spPr>
          <a:xfrm>
            <a:off x="8254469" y="-95249"/>
            <a:ext cx="0" cy="1340767"/>
          </a:xfrm>
          <a:prstGeom prst="line">
            <a:avLst/>
          </a:prstGeom>
          <a:noFill/>
          <a:ln w="28575" cap="flat" cmpd="sng" algn="ctr">
            <a:solidFill>
              <a:srgbClr val="C1C35D"/>
            </a:solidFill>
            <a:prstDash val="sysDot"/>
          </a:ln>
          <a:effectLst/>
        </p:spPr>
      </p:cxnSp>
      <p:sp>
        <p:nvSpPr>
          <p:cNvPr id="31" name="泪滴形 7"/>
          <p:cNvSpPr/>
          <p:nvPr/>
        </p:nvSpPr>
        <p:spPr>
          <a:xfrm rot="18998822">
            <a:off x="7534486" y="1524897"/>
            <a:ext cx="1350868" cy="1350868"/>
          </a:xfrm>
          <a:custGeom>
            <a:avLst/>
            <a:gdLst>
              <a:gd name="connsiteX0" fmla="*/ 0 w 1944216"/>
              <a:gd name="connsiteY0" fmla="*/ 972108 h 1944216"/>
              <a:gd name="connsiteX1" fmla="*/ 972108 w 1944216"/>
              <a:gd name="connsiteY1" fmla="*/ 0 h 1944216"/>
              <a:gd name="connsiteX2" fmla="*/ 2146521 w 1944216"/>
              <a:gd name="connsiteY2" fmla="*/ -202305 h 1944216"/>
              <a:gd name="connsiteX3" fmla="*/ 1944216 w 1944216"/>
              <a:gd name="connsiteY3" fmla="*/ 972108 h 1944216"/>
              <a:gd name="connsiteX4" fmla="*/ 972108 w 1944216"/>
              <a:gd name="connsiteY4" fmla="*/ 1944216 h 1944216"/>
              <a:gd name="connsiteX5" fmla="*/ 0 w 1944216"/>
              <a:gd name="connsiteY5" fmla="*/ 972108 h 1944216"/>
              <a:gd name="connsiteX0-1" fmla="*/ 0 w 2146521"/>
              <a:gd name="connsiteY0-2" fmla="*/ 1174413 h 2146521"/>
              <a:gd name="connsiteX1-3" fmla="*/ 972108 w 2146521"/>
              <a:gd name="connsiteY1-4" fmla="*/ 202305 h 2146521"/>
              <a:gd name="connsiteX2-5" fmla="*/ 2146521 w 2146521"/>
              <a:gd name="connsiteY2-6" fmla="*/ 0 h 2146521"/>
              <a:gd name="connsiteX3-7" fmla="*/ 1944216 w 2146521"/>
              <a:gd name="connsiteY3-8" fmla="*/ 1174413 h 2146521"/>
              <a:gd name="connsiteX4-9" fmla="*/ 972108 w 2146521"/>
              <a:gd name="connsiteY4-10" fmla="*/ 2146521 h 2146521"/>
              <a:gd name="connsiteX5-11" fmla="*/ 0 w 2146521"/>
              <a:gd name="connsiteY5-12" fmla="*/ 1174413 h 2146521"/>
              <a:gd name="connsiteX0-13" fmla="*/ 0 w 2146521"/>
              <a:gd name="connsiteY0-14" fmla="*/ 1174413 h 2146521"/>
              <a:gd name="connsiteX1-15" fmla="*/ 972108 w 2146521"/>
              <a:gd name="connsiteY1-16" fmla="*/ 202305 h 2146521"/>
              <a:gd name="connsiteX2-17" fmla="*/ 2146521 w 2146521"/>
              <a:gd name="connsiteY2-18" fmla="*/ 0 h 2146521"/>
              <a:gd name="connsiteX3-19" fmla="*/ 1944216 w 2146521"/>
              <a:gd name="connsiteY3-20" fmla="*/ 1174413 h 2146521"/>
              <a:gd name="connsiteX4-21" fmla="*/ 972108 w 2146521"/>
              <a:gd name="connsiteY4-22" fmla="*/ 2146521 h 2146521"/>
              <a:gd name="connsiteX5-23" fmla="*/ 0 w 2146521"/>
              <a:gd name="connsiteY5-24" fmla="*/ 1174413 h 2146521"/>
            </a:gdLst>
            <a:ahLst/>
            <a:cxnLst>
              <a:cxn ang="0">
                <a:pos x="connsiteX0-13" y="connsiteY0-14"/>
              </a:cxn>
              <a:cxn ang="0">
                <a:pos x="connsiteX1-15" y="connsiteY1-16"/>
              </a:cxn>
              <a:cxn ang="0">
                <a:pos x="connsiteX2-17" y="connsiteY2-18"/>
              </a:cxn>
              <a:cxn ang="0">
                <a:pos x="connsiteX3-19" y="connsiteY3-20"/>
              </a:cxn>
              <a:cxn ang="0">
                <a:pos x="connsiteX4-21" y="connsiteY4-22"/>
              </a:cxn>
              <a:cxn ang="0">
                <a:pos x="connsiteX5-23" y="connsiteY5-24"/>
              </a:cxn>
            </a:cxnLst>
            <a:rect l="l" t="t" r="r" b="b"/>
            <a:pathLst>
              <a:path w="2146521" h="2146521">
                <a:moveTo>
                  <a:pt x="0" y="1174413"/>
                </a:moveTo>
                <a:cubicBezTo>
                  <a:pt x="0" y="637533"/>
                  <a:pt x="441728" y="285594"/>
                  <a:pt x="972108" y="202305"/>
                </a:cubicBezTo>
                <a:cubicBezTo>
                  <a:pt x="1452515" y="126864"/>
                  <a:pt x="1755050" y="134870"/>
                  <a:pt x="2146521" y="0"/>
                </a:cubicBezTo>
                <a:cubicBezTo>
                  <a:pt x="2011651" y="391471"/>
                  <a:pt x="2032628" y="689294"/>
                  <a:pt x="1944216" y="1174413"/>
                </a:cubicBezTo>
                <a:cubicBezTo>
                  <a:pt x="1944216" y="1711293"/>
                  <a:pt x="1508988" y="2146521"/>
                  <a:pt x="972108" y="2146521"/>
                </a:cubicBezTo>
                <a:cubicBezTo>
                  <a:pt x="435228" y="2146521"/>
                  <a:pt x="0" y="1711293"/>
                  <a:pt x="0" y="1174413"/>
                </a:cubicBezTo>
                <a:close/>
              </a:path>
            </a:pathLst>
          </a:custGeom>
          <a:solidFill>
            <a:srgbClr val="C1C35D"/>
          </a:solidFill>
          <a:ln w="57150" cap="flat" cmpd="sng" algn="ctr">
            <a:solidFill>
              <a:sysClr val="window" lastClr="FFFFFF"/>
            </a:solidFill>
            <a:prstDash val="solid"/>
          </a:ln>
          <a:effectLst>
            <a:outerShdw blurRad="50800" dist="381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32" name="TextBox 31"/>
          <p:cNvSpPr txBox="1"/>
          <p:nvPr/>
        </p:nvSpPr>
        <p:spPr>
          <a:xfrm>
            <a:off x="82674" y="2752747"/>
            <a:ext cx="1947720" cy="954107"/>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defRPr/>
            </a:pPr>
            <a:r>
              <a:rPr kumimoji="0" lang="en-US" altLang="zh-CN" sz="1400" b="0" i="0" u="none" strike="noStrike" kern="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Arial" panose="020B0604020202020204" pitchFamily="34" charset="0"/>
              </a:rPr>
              <a:t>Click </a:t>
            </a:r>
            <a:r>
              <a:rPr kumimoji="0" lang="en-US" altLang="zh-CN" sz="1400" b="0" i="0" u="none" strike="noStrike" kern="0" cap="none" spc="0" normalizeH="0" baseline="0" noProof="0" dirty="0" smtClean="0">
                <a:ln>
                  <a:noFill/>
                </a:ln>
                <a:solidFill>
                  <a:schemeClr val="tx1"/>
                </a:solidFill>
                <a:effectLst/>
                <a:uLnTx/>
                <a:uFillTx/>
                <a:latin typeface="Arial" panose="020B0604020202020204" pitchFamily="34" charset="0"/>
                <a:ea typeface="微软雅黑" panose="020B0503020204020204" charset="-122"/>
                <a:cs typeface="Arial" panose="020B0604020202020204" pitchFamily="34" charset="0"/>
              </a:rPr>
              <a:t>here to </a:t>
            </a:r>
            <a:r>
              <a:rPr kumimoji="0" lang="en-US" altLang="zh-CN" sz="1400" b="0" i="0" u="none" strike="noStrike" kern="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Arial" panose="020B0604020202020204" pitchFamily="34" charset="0"/>
              </a:rPr>
              <a:t>add your </a:t>
            </a:r>
            <a:r>
              <a:rPr kumimoji="0" lang="en-US" altLang="zh-CN" sz="1400" b="0" i="0" u="none" strike="noStrike" kern="0" cap="none" spc="0" normalizeH="0" baseline="0" noProof="0" dirty="0" smtClean="0">
                <a:ln>
                  <a:noFill/>
                </a:ln>
                <a:solidFill>
                  <a:schemeClr val="tx1"/>
                </a:solidFill>
                <a:effectLst/>
                <a:uLnTx/>
                <a:uFillTx/>
                <a:latin typeface="Arial" panose="020B0604020202020204" pitchFamily="34" charset="0"/>
                <a:ea typeface="微软雅黑" panose="020B0503020204020204" charset="-122"/>
                <a:cs typeface="Arial" panose="020B0604020202020204" pitchFamily="34" charset="0"/>
              </a:rPr>
              <a:t>text. Click here to add your text. Click here to add your </a:t>
            </a:r>
            <a:r>
              <a:rPr kumimoji="0" lang="en-US" altLang="zh-CN" sz="1400" b="0" i="0" u="none" strike="noStrike" kern="0" cap="none" spc="0" normalizeH="0" baseline="0" noProof="0" dirty="0" smtClean="0">
                <a:ln>
                  <a:noFill/>
                </a:ln>
                <a:solidFill>
                  <a:sysClr val="window" lastClr="FFFFFF"/>
                </a:solidFill>
                <a:effectLst/>
                <a:uLnTx/>
                <a:uFillTx/>
                <a:latin typeface="Arial" panose="020B0604020202020204" pitchFamily="34" charset="0"/>
                <a:ea typeface="微软雅黑" panose="020B0503020204020204" charset="-122"/>
                <a:cs typeface="Arial" panose="020B0604020202020204" pitchFamily="34" charset="0"/>
              </a:rPr>
              <a:t>text.</a:t>
            </a:r>
            <a:endParaRPr kumimoji="0" lang="en-US" altLang="zh-CN" sz="1400" b="0" i="0" u="none" strike="noStrike" kern="0" cap="none" spc="0" normalizeH="0" baseline="0" noProof="0" dirty="0" smtClean="0">
              <a:ln>
                <a:noFill/>
              </a:ln>
              <a:solidFill>
                <a:sysClr val="window" lastClr="FFFFFF"/>
              </a:solidFill>
              <a:effectLst/>
              <a:uLnTx/>
              <a:uFillTx/>
              <a:latin typeface="Arial" panose="020B0604020202020204" pitchFamily="34" charset="0"/>
              <a:ea typeface="微软雅黑" panose="020B0503020204020204" charset="-122"/>
              <a:cs typeface="Arial" panose="020B0604020202020204" pitchFamily="34" charset="0"/>
            </a:endParaRPr>
          </a:p>
        </p:txBody>
      </p:sp>
      <p:sp>
        <p:nvSpPr>
          <p:cNvPr id="33" name="TextBox 32"/>
          <p:cNvSpPr txBox="1"/>
          <p:nvPr/>
        </p:nvSpPr>
        <p:spPr>
          <a:xfrm>
            <a:off x="346700" y="2084192"/>
            <a:ext cx="1213604" cy="343535"/>
          </a:xfrm>
          <a:prstGeom prst="rect">
            <a:avLst/>
          </a:prstGeom>
          <a:noFill/>
        </p:spPr>
        <p:txBody>
          <a:bodyPr wrap="square" rtlCol="0">
            <a:spAutoFit/>
          </a:bodyPr>
          <a:lstStyle/>
          <a:p>
            <a:pPr marL="0" marR="0" lvl="0" indent="0" algn="ctr" defTabSz="914400" eaLnBrk="1" fontAlgn="auto" latinLnBrk="0" hangingPunct="1">
              <a:lnSpc>
                <a:spcPct val="80000"/>
              </a:lnSpc>
              <a:spcBef>
                <a:spcPts val="0"/>
              </a:spcBef>
              <a:spcAft>
                <a:spcPts val="0"/>
              </a:spcAft>
              <a:buClrTx/>
              <a:buSzTx/>
              <a:buFontTx/>
              <a:buNone/>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rPr>
              <a:t>知识目标</a:t>
            </a:r>
            <a:endParaRPr kumimoji="0" lang="zh-CN" altLang="en-US" sz="1600" b="1"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endParaRPr>
          </a:p>
        </p:txBody>
      </p:sp>
      <p:sp>
        <p:nvSpPr>
          <p:cNvPr id="34" name="TextBox 33"/>
          <p:cNvSpPr txBox="1"/>
          <p:nvPr/>
        </p:nvSpPr>
        <p:spPr>
          <a:xfrm>
            <a:off x="601361" y="1556792"/>
            <a:ext cx="910346" cy="535531"/>
          </a:xfrm>
          <a:prstGeom prst="rect">
            <a:avLst/>
          </a:prstGeom>
          <a:noFill/>
        </p:spPr>
        <p:txBody>
          <a:bodyPr wrap="square" rtlCol="0">
            <a:spAutoFit/>
          </a:bodyPr>
          <a:lstStyle/>
          <a:p>
            <a:pPr marL="0" marR="0" lvl="0" indent="0" defTabSz="914400" eaLnBrk="1" fontAlgn="auto" latinLnBrk="0" hangingPunct="1">
              <a:lnSpc>
                <a:spcPct val="80000"/>
              </a:lnSpc>
              <a:spcBef>
                <a:spcPts val="0"/>
              </a:spcBef>
              <a:spcAft>
                <a:spcPts val="0"/>
              </a:spcAft>
              <a:buClrTx/>
              <a:buSzTx/>
              <a:buFontTx/>
              <a:buNone/>
              <a:defRPr/>
            </a:pPr>
            <a:r>
              <a:rPr kumimoji="0" lang="en-US" altLang="zh-CN" sz="3600" b="1" i="0" u="none" strike="noStrike" kern="0" cap="none" spc="0" normalizeH="0" baseline="0" noProof="0" dirty="0" smtClean="0">
                <a:ln>
                  <a:noFill/>
                </a:ln>
                <a:solidFill>
                  <a:sysClr val="window" lastClr="FFFFFF"/>
                </a:solidFill>
                <a:effectLst/>
                <a:uLnTx/>
                <a:uFillTx/>
                <a:latin typeface="Adidas Unity" pitchFamily="2" charset="0"/>
                <a:ea typeface="Gungsuh" panose="02030600000101010101" pitchFamily="18" charset="-127"/>
              </a:rPr>
              <a:t>01</a:t>
            </a:r>
            <a:endParaRPr kumimoji="0" lang="zh-CN" altLang="en-US" sz="3600" b="1" i="0" u="none" strike="noStrike" kern="0" cap="none" spc="0" normalizeH="0" baseline="0" noProof="0" dirty="0">
              <a:ln>
                <a:noFill/>
              </a:ln>
              <a:solidFill>
                <a:sysClr val="window" lastClr="FFFFFF"/>
              </a:solidFill>
              <a:effectLst/>
              <a:uLnTx/>
              <a:uFillTx/>
              <a:latin typeface="Adidas Unity" pitchFamily="2" charset="0"/>
              <a:ea typeface="Gungsuh" panose="02030600000101010101" pitchFamily="18" charset="-127"/>
            </a:endParaRPr>
          </a:p>
        </p:txBody>
      </p:sp>
      <p:sp>
        <p:nvSpPr>
          <p:cNvPr id="35" name="TextBox 34"/>
          <p:cNvSpPr txBox="1"/>
          <p:nvPr/>
        </p:nvSpPr>
        <p:spPr>
          <a:xfrm>
            <a:off x="5818847" y="2968834"/>
            <a:ext cx="1213604" cy="343535"/>
          </a:xfrm>
          <a:prstGeom prst="rect">
            <a:avLst/>
          </a:prstGeom>
          <a:noFill/>
        </p:spPr>
        <p:txBody>
          <a:bodyPr wrap="square" rtlCol="0">
            <a:spAutoFit/>
          </a:bodyPr>
          <a:lstStyle/>
          <a:p>
            <a:pPr marL="0" marR="0" lvl="0" indent="0" algn="ctr" defTabSz="914400" eaLnBrk="1" fontAlgn="auto" latinLnBrk="0" hangingPunct="1">
              <a:lnSpc>
                <a:spcPct val="80000"/>
              </a:lnSpc>
              <a:spcBef>
                <a:spcPts val="0"/>
              </a:spcBef>
              <a:spcAft>
                <a:spcPts val="0"/>
              </a:spcAft>
              <a:buClrTx/>
              <a:buSzTx/>
              <a:buFontTx/>
              <a:buNone/>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rPr>
              <a:t>能力目标</a:t>
            </a:r>
            <a:endParaRPr kumimoji="0" lang="zh-CN" altLang="en-US" sz="1600" b="1"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endParaRPr>
          </a:p>
        </p:txBody>
      </p:sp>
      <p:sp>
        <p:nvSpPr>
          <p:cNvPr id="36" name="TextBox 35"/>
          <p:cNvSpPr txBox="1"/>
          <p:nvPr/>
        </p:nvSpPr>
        <p:spPr>
          <a:xfrm>
            <a:off x="6073508" y="2441434"/>
            <a:ext cx="910346" cy="535531"/>
          </a:xfrm>
          <a:prstGeom prst="rect">
            <a:avLst/>
          </a:prstGeom>
          <a:noFill/>
        </p:spPr>
        <p:txBody>
          <a:bodyPr wrap="square" rtlCol="0">
            <a:spAutoFit/>
          </a:bodyPr>
          <a:lstStyle/>
          <a:p>
            <a:pPr marL="0" marR="0" lvl="0" indent="0" defTabSz="914400" eaLnBrk="1" fontAlgn="auto" latinLnBrk="0" hangingPunct="1">
              <a:lnSpc>
                <a:spcPct val="80000"/>
              </a:lnSpc>
              <a:spcBef>
                <a:spcPts val="0"/>
              </a:spcBef>
              <a:spcAft>
                <a:spcPts val="0"/>
              </a:spcAft>
              <a:buClrTx/>
              <a:buSzTx/>
              <a:buFontTx/>
              <a:buNone/>
              <a:defRPr/>
            </a:pPr>
            <a:r>
              <a:rPr kumimoji="0" lang="en-US" altLang="zh-CN" sz="3600" b="1" i="0" u="none" strike="noStrike" kern="0" cap="none" spc="0" normalizeH="0" baseline="0" noProof="0" dirty="0" smtClean="0">
                <a:ln>
                  <a:noFill/>
                </a:ln>
                <a:solidFill>
                  <a:sysClr val="window" lastClr="FFFFFF"/>
                </a:solidFill>
                <a:effectLst/>
                <a:uLnTx/>
                <a:uFillTx/>
                <a:latin typeface="Adidas Unity" pitchFamily="2" charset="0"/>
                <a:ea typeface="Gungsuh" panose="02030600000101010101" pitchFamily="18" charset="-127"/>
              </a:rPr>
              <a:t>02</a:t>
            </a:r>
            <a:endParaRPr kumimoji="0" lang="zh-CN" altLang="en-US" sz="3600" b="1" i="0" u="none" strike="noStrike" kern="0" cap="none" spc="0" normalizeH="0" baseline="0" noProof="0" dirty="0">
              <a:ln>
                <a:noFill/>
              </a:ln>
              <a:solidFill>
                <a:sysClr val="window" lastClr="FFFFFF"/>
              </a:solidFill>
              <a:effectLst/>
              <a:uLnTx/>
              <a:uFillTx/>
              <a:latin typeface="Adidas Unity" pitchFamily="2" charset="0"/>
              <a:ea typeface="Gungsuh" panose="02030600000101010101" pitchFamily="18" charset="-127"/>
            </a:endParaRPr>
          </a:p>
        </p:txBody>
      </p:sp>
      <p:sp>
        <p:nvSpPr>
          <p:cNvPr id="37" name="TextBox 36"/>
          <p:cNvSpPr txBox="1"/>
          <p:nvPr/>
        </p:nvSpPr>
        <p:spPr>
          <a:xfrm>
            <a:off x="7596151" y="2430664"/>
            <a:ext cx="1213604" cy="343535"/>
          </a:xfrm>
          <a:prstGeom prst="rect">
            <a:avLst/>
          </a:prstGeom>
          <a:noFill/>
        </p:spPr>
        <p:txBody>
          <a:bodyPr wrap="square" rtlCol="0">
            <a:spAutoFit/>
          </a:bodyPr>
          <a:lstStyle/>
          <a:p>
            <a:pPr marL="0" marR="0" lvl="0" indent="0" algn="ctr" defTabSz="914400" eaLnBrk="1" fontAlgn="auto" latinLnBrk="0" hangingPunct="1">
              <a:lnSpc>
                <a:spcPct val="80000"/>
              </a:lnSpc>
              <a:spcBef>
                <a:spcPts val="0"/>
              </a:spcBef>
              <a:spcAft>
                <a:spcPts val="0"/>
              </a:spcAft>
              <a:buClrTx/>
              <a:buSzTx/>
              <a:buFontTx/>
              <a:buNone/>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rPr>
              <a:t>情感目标</a:t>
            </a:r>
            <a:endParaRPr kumimoji="0" lang="zh-CN" altLang="en-US" sz="1600" b="1"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endParaRPr>
          </a:p>
        </p:txBody>
      </p:sp>
      <p:sp>
        <p:nvSpPr>
          <p:cNvPr id="38" name="TextBox 37"/>
          <p:cNvSpPr txBox="1"/>
          <p:nvPr/>
        </p:nvSpPr>
        <p:spPr>
          <a:xfrm>
            <a:off x="7850812" y="1903264"/>
            <a:ext cx="910346" cy="535531"/>
          </a:xfrm>
          <a:prstGeom prst="rect">
            <a:avLst/>
          </a:prstGeom>
          <a:noFill/>
        </p:spPr>
        <p:txBody>
          <a:bodyPr wrap="square" rtlCol="0">
            <a:spAutoFit/>
          </a:bodyPr>
          <a:lstStyle/>
          <a:p>
            <a:pPr marL="0" marR="0" lvl="0" indent="0" defTabSz="914400" eaLnBrk="1" fontAlgn="auto" latinLnBrk="0" hangingPunct="1">
              <a:lnSpc>
                <a:spcPct val="80000"/>
              </a:lnSpc>
              <a:spcBef>
                <a:spcPts val="0"/>
              </a:spcBef>
              <a:spcAft>
                <a:spcPts val="0"/>
              </a:spcAft>
              <a:buClrTx/>
              <a:buSzTx/>
              <a:buFontTx/>
              <a:buNone/>
              <a:defRPr/>
            </a:pPr>
            <a:r>
              <a:rPr kumimoji="0" lang="en-US" altLang="zh-CN" sz="3600" b="1" i="0" u="none" strike="noStrike" kern="0" cap="none" spc="0" normalizeH="0" baseline="0" noProof="0" dirty="0" smtClean="0">
                <a:ln>
                  <a:noFill/>
                </a:ln>
                <a:solidFill>
                  <a:sysClr val="window" lastClr="FFFFFF"/>
                </a:solidFill>
                <a:effectLst/>
                <a:uLnTx/>
                <a:uFillTx/>
                <a:latin typeface="Adidas Unity" pitchFamily="2" charset="0"/>
                <a:ea typeface="Gungsuh" panose="02030600000101010101" pitchFamily="18" charset="-127"/>
              </a:rPr>
              <a:t>03</a:t>
            </a:r>
            <a:endParaRPr kumimoji="0" lang="zh-CN" altLang="en-US" sz="3600" b="1" i="0" u="none" strike="noStrike" kern="0" cap="none" spc="0" normalizeH="0" baseline="0" noProof="0" dirty="0">
              <a:ln>
                <a:noFill/>
              </a:ln>
              <a:solidFill>
                <a:sysClr val="window" lastClr="FFFFFF"/>
              </a:solidFill>
              <a:effectLst/>
              <a:uLnTx/>
              <a:uFillTx/>
              <a:latin typeface="Adidas Unity" pitchFamily="2" charset="0"/>
              <a:ea typeface="Gungsuh" panose="02030600000101010101" pitchFamily="18" charset="-127"/>
            </a:endParaRPr>
          </a:p>
        </p:txBody>
      </p:sp>
      <p:sp>
        <p:nvSpPr>
          <p:cNvPr id="39" name="TextBox 38"/>
          <p:cNvSpPr txBox="1"/>
          <p:nvPr/>
        </p:nvSpPr>
        <p:spPr>
          <a:xfrm>
            <a:off x="5516184" y="3649167"/>
            <a:ext cx="1947720" cy="954107"/>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defRPr/>
            </a:pPr>
            <a:r>
              <a:rPr kumimoji="0" lang="en-US" altLang="zh-CN" sz="1400" b="0" i="0" u="none" strike="noStrike" kern="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Arial" panose="020B0604020202020204" pitchFamily="34" charset="0"/>
              </a:rPr>
              <a:t>Click </a:t>
            </a:r>
            <a:r>
              <a:rPr kumimoji="0" lang="en-US" altLang="zh-CN" sz="1400" b="0" i="0" u="none" strike="noStrike" kern="0" cap="none" spc="0" normalizeH="0" baseline="0" noProof="0" dirty="0" smtClean="0">
                <a:ln>
                  <a:noFill/>
                </a:ln>
                <a:solidFill>
                  <a:schemeClr val="tx1"/>
                </a:solidFill>
                <a:effectLst/>
                <a:uLnTx/>
                <a:uFillTx/>
                <a:latin typeface="Arial" panose="020B0604020202020204" pitchFamily="34" charset="0"/>
                <a:ea typeface="微软雅黑" panose="020B0503020204020204" charset="-122"/>
                <a:cs typeface="Arial" panose="020B0604020202020204" pitchFamily="34" charset="0"/>
              </a:rPr>
              <a:t>here to </a:t>
            </a:r>
            <a:r>
              <a:rPr kumimoji="0" lang="en-US" altLang="zh-CN" sz="1400" b="0" i="0" u="none" strike="noStrike" kern="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Arial" panose="020B0604020202020204" pitchFamily="34" charset="0"/>
              </a:rPr>
              <a:t>add your </a:t>
            </a:r>
            <a:r>
              <a:rPr kumimoji="0" lang="en-US" altLang="zh-CN" sz="1400" b="0" i="0" u="none" strike="noStrike" kern="0" cap="none" spc="0" normalizeH="0" baseline="0" noProof="0" dirty="0" smtClean="0">
                <a:ln>
                  <a:noFill/>
                </a:ln>
                <a:solidFill>
                  <a:schemeClr val="tx1"/>
                </a:solidFill>
                <a:effectLst/>
                <a:uLnTx/>
                <a:uFillTx/>
                <a:latin typeface="Arial" panose="020B0604020202020204" pitchFamily="34" charset="0"/>
                <a:ea typeface="微软雅黑" panose="020B0503020204020204" charset="-122"/>
                <a:cs typeface="Arial" panose="020B0604020202020204" pitchFamily="34" charset="0"/>
              </a:rPr>
              <a:t>text. Click here to add your text. Click here to add your text.</a:t>
            </a:r>
            <a:endParaRPr kumimoji="0" lang="en-US" altLang="zh-CN" sz="1400" b="0" i="0" u="none" strike="noStrike" kern="0" cap="none" spc="0" normalizeH="0" baseline="0" noProof="0" dirty="0" smtClean="0">
              <a:ln>
                <a:noFill/>
              </a:ln>
              <a:solidFill>
                <a:schemeClr val="tx1"/>
              </a:solidFill>
              <a:effectLst/>
              <a:uLnTx/>
              <a:uFillTx/>
              <a:latin typeface="Arial" panose="020B0604020202020204" pitchFamily="34" charset="0"/>
              <a:ea typeface="微软雅黑" panose="020B0503020204020204" charset="-122"/>
              <a:cs typeface="Arial" panose="020B0604020202020204" pitchFamily="34" charset="0"/>
            </a:endParaRPr>
          </a:p>
        </p:txBody>
      </p:sp>
      <p:sp>
        <p:nvSpPr>
          <p:cNvPr id="40" name="TextBox 39"/>
          <p:cNvSpPr txBox="1"/>
          <p:nvPr/>
        </p:nvSpPr>
        <p:spPr>
          <a:xfrm>
            <a:off x="7332125" y="3007206"/>
            <a:ext cx="1947720" cy="954107"/>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defRPr/>
            </a:pPr>
            <a:r>
              <a:rPr kumimoji="0" lang="en-US" altLang="zh-CN" sz="1400" b="0" i="0" u="none" strike="noStrike" kern="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Arial" panose="020B0604020202020204" pitchFamily="34" charset="0"/>
              </a:rPr>
              <a:t>Click </a:t>
            </a:r>
            <a:r>
              <a:rPr kumimoji="0" lang="en-US" altLang="zh-CN" sz="1400" b="0" i="0" u="none" strike="noStrike" kern="0" cap="none" spc="0" normalizeH="0" baseline="0" noProof="0" dirty="0" smtClean="0">
                <a:ln>
                  <a:noFill/>
                </a:ln>
                <a:solidFill>
                  <a:schemeClr val="tx1"/>
                </a:solidFill>
                <a:effectLst/>
                <a:uLnTx/>
                <a:uFillTx/>
                <a:latin typeface="Arial" panose="020B0604020202020204" pitchFamily="34" charset="0"/>
                <a:ea typeface="微软雅黑" panose="020B0503020204020204" charset="-122"/>
                <a:cs typeface="Arial" panose="020B0604020202020204" pitchFamily="34" charset="0"/>
              </a:rPr>
              <a:t>here to </a:t>
            </a:r>
            <a:r>
              <a:rPr kumimoji="0" lang="en-US" altLang="zh-CN" sz="1400" b="0" i="0" u="none" strike="noStrike" kern="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Arial" panose="020B0604020202020204" pitchFamily="34" charset="0"/>
              </a:rPr>
              <a:t>add your </a:t>
            </a:r>
            <a:r>
              <a:rPr kumimoji="0" lang="en-US" altLang="zh-CN" sz="1400" b="0" i="0" u="none" strike="noStrike" kern="0" cap="none" spc="0" normalizeH="0" baseline="0" noProof="0" dirty="0" smtClean="0">
                <a:ln>
                  <a:noFill/>
                </a:ln>
                <a:solidFill>
                  <a:schemeClr val="tx1"/>
                </a:solidFill>
                <a:effectLst/>
                <a:uLnTx/>
                <a:uFillTx/>
                <a:latin typeface="Arial" panose="020B0604020202020204" pitchFamily="34" charset="0"/>
                <a:ea typeface="微软雅黑" panose="020B0503020204020204" charset="-122"/>
                <a:cs typeface="Arial" panose="020B0604020202020204" pitchFamily="34" charset="0"/>
              </a:rPr>
              <a:t>text. Click here to add your text. Click here to add your text.</a:t>
            </a:r>
            <a:endParaRPr kumimoji="0" lang="en-US" altLang="zh-CN" sz="1400" b="0" i="0" u="none" strike="noStrike" kern="0" cap="none" spc="0" normalizeH="0" baseline="0" noProof="0" dirty="0" smtClean="0">
              <a:ln>
                <a:noFill/>
              </a:ln>
              <a:solidFill>
                <a:schemeClr val="tx1"/>
              </a:solidFill>
              <a:effectLst/>
              <a:uLnTx/>
              <a:uFillTx/>
              <a:latin typeface="Arial" panose="020B0604020202020204" pitchFamily="34" charset="0"/>
              <a:ea typeface="微软雅黑" panose="020B0503020204020204"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clouds1.png"/>
          <p:cNvPicPr>
            <a:picLocks noChangeAspect="1"/>
          </p:cNvPicPr>
          <p:nvPr/>
        </p:nvPicPr>
        <p:blipFill>
          <a:blip r:embed="rId1" cstate="print"/>
          <a:stretch>
            <a:fillRect/>
          </a:stretch>
        </p:blipFill>
        <p:spPr>
          <a:xfrm>
            <a:off x="2528204" y="1885950"/>
            <a:ext cx="3638550" cy="631346"/>
          </a:xfrm>
          <a:prstGeom prst="rect">
            <a:avLst/>
          </a:prstGeom>
        </p:spPr>
      </p:pic>
      <p:grpSp>
        <p:nvGrpSpPr>
          <p:cNvPr id="4" name="Group 3"/>
          <p:cNvGrpSpPr/>
          <p:nvPr/>
        </p:nvGrpSpPr>
        <p:grpSpPr>
          <a:xfrm>
            <a:off x="1108983" y="1175657"/>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2" cstate="print"/>
            <a:stretch>
              <a:fillRect/>
            </a:stretch>
          </p:blipFill>
          <p:spPr>
            <a:xfrm>
              <a:off x="4441776" y="1208314"/>
              <a:ext cx="586740" cy="609600"/>
            </a:xfrm>
            <a:prstGeom prst="rect">
              <a:avLst/>
            </a:prstGeom>
          </p:spPr>
        </p:pic>
      </p:grpSp>
      <p:sp>
        <p:nvSpPr>
          <p:cNvPr id="10" name="TextBox 9"/>
          <p:cNvSpPr txBox="1"/>
          <p:nvPr/>
        </p:nvSpPr>
        <p:spPr>
          <a:xfrm>
            <a:off x="3657600" y="514350"/>
            <a:ext cx="2233930" cy="548640"/>
          </a:xfrm>
          <a:prstGeom prst="rect">
            <a:avLst/>
          </a:prstGeom>
          <a:noFill/>
        </p:spPr>
        <p:txBody>
          <a:bodyPr wrap="square" rtlCol="0">
            <a:spAutoFit/>
          </a:bodyPr>
          <a:lstStyle/>
          <a:p>
            <a:r>
              <a:rPr lang="zh-CN" altLang="en-US" sz="2800" b="1" dirty="0" smtClean="0">
                <a:solidFill>
                  <a:srgbClr val="5DA156"/>
                </a:solidFill>
                <a:latin typeface="微软雅黑" panose="020B0503020204020204" charset="-122"/>
                <a:ea typeface="微软雅黑" panose="020B0503020204020204" charset="-122"/>
                <a:cs typeface="微软雅黑" panose="020B0503020204020204" charset="-122"/>
              </a:rPr>
              <a:t>学情</a:t>
            </a:r>
            <a:r>
              <a:rPr lang="en-US" sz="2800" b="1" dirty="0" smtClean="0">
                <a:solidFill>
                  <a:srgbClr val="5DA156"/>
                </a:solidFill>
                <a:latin typeface="微软雅黑" panose="020B0503020204020204" charset="-122"/>
                <a:ea typeface="微软雅黑" panose="020B0503020204020204" charset="-122"/>
                <a:cs typeface="微软雅黑" panose="020B0503020204020204" charset="-122"/>
              </a:rPr>
              <a:t> </a:t>
            </a:r>
            <a:r>
              <a:rPr lang="zh-CN" altLang="en-US" sz="2800" b="1" dirty="0" smtClean="0">
                <a:solidFill>
                  <a:srgbClr val="E5AC3C"/>
                </a:solidFill>
                <a:latin typeface="微软雅黑" panose="020B0503020204020204" charset="-122"/>
                <a:ea typeface="微软雅黑" panose="020B0503020204020204" charset="-122"/>
                <a:cs typeface="微软雅黑" panose="020B0503020204020204" charset="-122"/>
              </a:rPr>
              <a:t>分析</a:t>
            </a:r>
            <a:r>
              <a:rPr lang="en-US" sz="2800" b="1" dirty="0" smtClean="0">
                <a:solidFill>
                  <a:srgbClr val="E5AC3C"/>
                </a:solidFill>
                <a:latin typeface="微软雅黑" panose="020B0503020204020204" charset="-122"/>
                <a:ea typeface="微软雅黑" panose="020B0503020204020204" charset="-122"/>
                <a:cs typeface="微软雅黑" panose="020B0503020204020204" charset="-122"/>
              </a:rPr>
              <a:t> </a:t>
            </a:r>
            <a:endParaRPr lang="en-US" sz="2800" b="1" dirty="0">
              <a:solidFill>
                <a:srgbClr val="E5AC3C"/>
              </a:solidFill>
              <a:latin typeface="微软雅黑" panose="020B0503020204020204" charset="-122"/>
              <a:ea typeface="微软雅黑" panose="020B0503020204020204" charset="-122"/>
              <a:cs typeface="微软雅黑" panose="020B0503020204020204" charset="-122"/>
            </a:endParaRPr>
          </a:p>
        </p:txBody>
      </p:sp>
      <p:pic>
        <p:nvPicPr>
          <p:cNvPr id="11" name="Picture 10" descr="field1.png"/>
          <p:cNvPicPr>
            <a:picLocks noChangeAspect="1"/>
          </p:cNvPicPr>
          <p:nvPr/>
        </p:nvPicPr>
        <p:blipFill>
          <a:blip r:embed="rId3" cstate="print"/>
          <a:stretch>
            <a:fillRect/>
          </a:stretch>
        </p:blipFill>
        <p:spPr>
          <a:xfrm>
            <a:off x="2452688" y="2497370"/>
            <a:ext cx="4238625" cy="643842"/>
          </a:xfrm>
          <a:prstGeom prst="rect">
            <a:avLst/>
          </a:prstGeom>
        </p:spPr>
      </p:pic>
      <p:pic>
        <p:nvPicPr>
          <p:cNvPr id="12" name="Picture 11" descr="server.png"/>
          <p:cNvPicPr>
            <a:picLocks noChangeAspect="1"/>
          </p:cNvPicPr>
          <p:nvPr/>
        </p:nvPicPr>
        <p:blipFill>
          <a:blip r:embed="rId4" cstate="print"/>
          <a:stretch>
            <a:fillRect/>
          </a:stretch>
        </p:blipFill>
        <p:spPr>
          <a:xfrm>
            <a:off x="3214830" y="1690688"/>
            <a:ext cx="2714340" cy="1490662"/>
          </a:xfrm>
          <a:prstGeom prst="rect">
            <a:avLst/>
          </a:prstGeom>
        </p:spPr>
      </p:pic>
      <p:sp>
        <p:nvSpPr>
          <p:cNvPr id="2" name="Freeform 258"/>
          <p:cNvSpPr/>
          <p:nvPr/>
        </p:nvSpPr>
        <p:spPr bwMode="auto">
          <a:xfrm>
            <a:off x="1072754" y="3340964"/>
            <a:ext cx="2253898" cy="863708"/>
          </a:xfrm>
          <a:custGeom>
            <a:avLst/>
            <a:gdLst>
              <a:gd name="T0" fmla="*/ 0 w 655"/>
              <a:gd name="T1" fmla="*/ 251 h 251"/>
              <a:gd name="T2" fmla="*/ 655 w 655"/>
              <a:gd name="T3" fmla="*/ 251 h 251"/>
              <a:gd name="T4" fmla="*/ 655 w 655"/>
              <a:gd name="T5" fmla="*/ 0 h 251"/>
              <a:gd name="T6" fmla="*/ 0 w 655"/>
              <a:gd name="T7" fmla="*/ 0 h 251"/>
              <a:gd name="T8" fmla="*/ 0 w 655"/>
              <a:gd name="T9" fmla="*/ 251 h 251"/>
              <a:gd name="T10" fmla="*/ 0 w 655"/>
              <a:gd name="T11" fmla="*/ 251 h 251"/>
            </a:gdLst>
            <a:ahLst/>
            <a:cxnLst>
              <a:cxn ang="0">
                <a:pos x="T0" y="T1"/>
              </a:cxn>
              <a:cxn ang="0">
                <a:pos x="T2" y="T3"/>
              </a:cxn>
              <a:cxn ang="0">
                <a:pos x="T4" y="T5"/>
              </a:cxn>
              <a:cxn ang="0">
                <a:pos x="T6" y="T7"/>
              </a:cxn>
              <a:cxn ang="0">
                <a:pos x="T8" y="T9"/>
              </a:cxn>
              <a:cxn ang="0">
                <a:pos x="T10" y="T11"/>
              </a:cxn>
            </a:cxnLst>
            <a:rect l="0" t="0" r="r" b="b"/>
            <a:pathLst>
              <a:path w="655" h="251">
                <a:moveTo>
                  <a:pt x="0" y="251"/>
                </a:moveTo>
                <a:lnTo>
                  <a:pt x="655" y="251"/>
                </a:lnTo>
                <a:lnTo>
                  <a:pt x="655" y="0"/>
                </a:lnTo>
                <a:lnTo>
                  <a:pt x="0" y="0"/>
                </a:lnTo>
                <a:lnTo>
                  <a:pt x="0" y="251"/>
                </a:lnTo>
                <a:lnTo>
                  <a:pt x="0" y="251"/>
                </a:lnTo>
                <a:close/>
              </a:path>
            </a:pathLst>
          </a:custGeom>
          <a:solidFill>
            <a:srgbClr val="5A804F"/>
          </a:solidFill>
          <a:ln>
            <a:noFill/>
          </a:ln>
        </p:spPr>
        <p:txBody>
          <a:bodyPr vert="horz" wrap="square" lIns="68580" tIns="34290" rIns="68580" bIns="34290" numCol="1" anchor="t" anchorCtr="0" compatLnSpc="1"/>
          <a:lstStyle/>
          <a:p>
            <a:pPr fontAlgn="auto">
              <a:spcBef>
                <a:spcPts val="0"/>
              </a:spcBef>
              <a:spcAft>
                <a:spcPts val="0"/>
              </a:spcAft>
            </a:pPr>
            <a:endParaRPr lang="zh-CN" altLang="en-US">
              <a:solidFill>
                <a:prstClr val="white"/>
              </a:solidFill>
              <a:latin typeface="微软雅黑" panose="020B0503020204020204" charset="-122"/>
              <a:ea typeface="微软雅黑" panose="020B0503020204020204" charset="-122"/>
            </a:endParaRPr>
          </a:p>
        </p:txBody>
      </p:sp>
      <p:sp>
        <p:nvSpPr>
          <p:cNvPr id="3" name="Freeform 259"/>
          <p:cNvSpPr/>
          <p:nvPr/>
        </p:nvSpPr>
        <p:spPr bwMode="auto">
          <a:xfrm>
            <a:off x="6361668" y="3340964"/>
            <a:ext cx="2253898" cy="863708"/>
          </a:xfrm>
          <a:custGeom>
            <a:avLst/>
            <a:gdLst>
              <a:gd name="T0" fmla="*/ 0 w 655"/>
              <a:gd name="T1" fmla="*/ 251 h 251"/>
              <a:gd name="T2" fmla="*/ 655 w 655"/>
              <a:gd name="T3" fmla="*/ 251 h 251"/>
              <a:gd name="T4" fmla="*/ 655 w 655"/>
              <a:gd name="T5" fmla="*/ 0 h 251"/>
              <a:gd name="T6" fmla="*/ 0 w 655"/>
              <a:gd name="T7" fmla="*/ 0 h 251"/>
              <a:gd name="T8" fmla="*/ 0 w 655"/>
              <a:gd name="T9" fmla="*/ 251 h 251"/>
              <a:gd name="T10" fmla="*/ 0 w 655"/>
              <a:gd name="T11" fmla="*/ 251 h 251"/>
            </a:gdLst>
            <a:ahLst/>
            <a:cxnLst>
              <a:cxn ang="0">
                <a:pos x="T0" y="T1"/>
              </a:cxn>
              <a:cxn ang="0">
                <a:pos x="T2" y="T3"/>
              </a:cxn>
              <a:cxn ang="0">
                <a:pos x="T4" y="T5"/>
              </a:cxn>
              <a:cxn ang="0">
                <a:pos x="T6" y="T7"/>
              </a:cxn>
              <a:cxn ang="0">
                <a:pos x="T8" y="T9"/>
              </a:cxn>
              <a:cxn ang="0">
                <a:pos x="T10" y="T11"/>
              </a:cxn>
            </a:cxnLst>
            <a:rect l="0" t="0" r="r" b="b"/>
            <a:pathLst>
              <a:path w="655" h="251">
                <a:moveTo>
                  <a:pt x="0" y="251"/>
                </a:moveTo>
                <a:lnTo>
                  <a:pt x="655" y="251"/>
                </a:lnTo>
                <a:lnTo>
                  <a:pt x="655" y="0"/>
                </a:lnTo>
                <a:lnTo>
                  <a:pt x="0" y="0"/>
                </a:lnTo>
                <a:lnTo>
                  <a:pt x="0" y="251"/>
                </a:lnTo>
                <a:lnTo>
                  <a:pt x="0" y="251"/>
                </a:lnTo>
                <a:close/>
              </a:path>
            </a:pathLst>
          </a:custGeom>
          <a:solidFill>
            <a:srgbClr val="00B3D1"/>
          </a:solidFill>
          <a:ln>
            <a:noFill/>
          </a:ln>
        </p:spPr>
        <p:txBody>
          <a:bodyPr vert="horz" wrap="square" lIns="68580" tIns="34290" rIns="68580" bIns="34290" numCol="1" anchor="t" anchorCtr="0" compatLnSpc="1"/>
          <a:lstStyle/>
          <a:p>
            <a:pPr fontAlgn="auto">
              <a:spcBef>
                <a:spcPts val="0"/>
              </a:spcBef>
              <a:spcAft>
                <a:spcPts val="0"/>
              </a:spcAft>
            </a:pPr>
            <a:endParaRPr lang="zh-CN" altLang="en-US">
              <a:solidFill>
                <a:prstClr val="white"/>
              </a:solidFill>
              <a:latin typeface="微软雅黑" panose="020B0503020204020204" charset="-122"/>
              <a:ea typeface="微软雅黑" panose="020B0503020204020204" charset="-122"/>
            </a:endParaRPr>
          </a:p>
        </p:txBody>
      </p:sp>
      <p:sp>
        <p:nvSpPr>
          <p:cNvPr id="17" name="Freeform 260"/>
          <p:cNvSpPr/>
          <p:nvPr/>
        </p:nvSpPr>
        <p:spPr bwMode="auto">
          <a:xfrm>
            <a:off x="3725813" y="3340964"/>
            <a:ext cx="2253898" cy="863708"/>
          </a:xfrm>
          <a:custGeom>
            <a:avLst/>
            <a:gdLst>
              <a:gd name="T0" fmla="*/ 0 w 655"/>
              <a:gd name="T1" fmla="*/ 251 h 251"/>
              <a:gd name="T2" fmla="*/ 655 w 655"/>
              <a:gd name="T3" fmla="*/ 251 h 251"/>
              <a:gd name="T4" fmla="*/ 655 w 655"/>
              <a:gd name="T5" fmla="*/ 0 h 251"/>
              <a:gd name="T6" fmla="*/ 0 w 655"/>
              <a:gd name="T7" fmla="*/ 0 h 251"/>
              <a:gd name="T8" fmla="*/ 0 w 655"/>
              <a:gd name="T9" fmla="*/ 251 h 251"/>
              <a:gd name="T10" fmla="*/ 0 w 655"/>
              <a:gd name="T11" fmla="*/ 251 h 251"/>
            </a:gdLst>
            <a:ahLst/>
            <a:cxnLst>
              <a:cxn ang="0">
                <a:pos x="T0" y="T1"/>
              </a:cxn>
              <a:cxn ang="0">
                <a:pos x="T2" y="T3"/>
              </a:cxn>
              <a:cxn ang="0">
                <a:pos x="T4" y="T5"/>
              </a:cxn>
              <a:cxn ang="0">
                <a:pos x="T6" y="T7"/>
              </a:cxn>
              <a:cxn ang="0">
                <a:pos x="T8" y="T9"/>
              </a:cxn>
              <a:cxn ang="0">
                <a:pos x="T10" y="T11"/>
              </a:cxn>
            </a:cxnLst>
            <a:rect l="0" t="0" r="r" b="b"/>
            <a:pathLst>
              <a:path w="655" h="251">
                <a:moveTo>
                  <a:pt x="0" y="251"/>
                </a:moveTo>
                <a:lnTo>
                  <a:pt x="655" y="251"/>
                </a:lnTo>
                <a:lnTo>
                  <a:pt x="655" y="0"/>
                </a:lnTo>
                <a:lnTo>
                  <a:pt x="0" y="0"/>
                </a:lnTo>
                <a:lnTo>
                  <a:pt x="0" y="251"/>
                </a:lnTo>
                <a:lnTo>
                  <a:pt x="0" y="251"/>
                </a:lnTo>
                <a:close/>
              </a:path>
            </a:pathLst>
          </a:custGeom>
          <a:solidFill>
            <a:srgbClr val="EBAC07"/>
          </a:solidFill>
          <a:ln>
            <a:noFill/>
          </a:ln>
        </p:spPr>
        <p:txBody>
          <a:bodyPr vert="horz" wrap="square" lIns="68580" tIns="34290" rIns="68580" bIns="34290" numCol="1" anchor="t" anchorCtr="0" compatLnSpc="1"/>
          <a:lstStyle/>
          <a:p>
            <a:pPr fontAlgn="auto">
              <a:spcBef>
                <a:spcPts val="0"/>
              </a:spcBef>
              <a:spcAft>
                <a:spcPts val="0"/>
              </a:spcAft>
            </a:pPr>
            <a:endParaRPr lang="zh-CN" altLang="en-US">
              <a:solidFill>
                <a:prstClr val="white"/>
              </a:solidFill>
              <a:latin typeface="微软雅黑" panose="020B0503020204020204" charset="-122"/>
              <a:ea typeface="微软雅黑" panose="020B0503020204020204" charset="-122"/>
            </a:endParaRPr>
          </a:p>
        </p:txBody>
      </p:sp>
      <p:sp>
        <p:nvSpPr>
          <p:cNvPr id="18" name="文本框 17"/>
          <p:cNvSpPr txBox="1"/>
          <p:nvPr/>
        </p:nvSpPr>
        <p:spPr>
          <a:xfrm>
            <a:off x="1115895" y="3710967"/>
            <a:ext cx="2265814" cy="461665"/>
          </a:xfrm>
          <a:prstGeom prst="rect">
            <a:avLst/>
          </a:prstGeom>
          <a:noFill/>
        </p:spPr>
        <p:txBody>
          <a:bodyPr wrap="square" rtlCol="0">
            <a:spAutoFit/>
          </a:bodyPr>
          <a:lstStyle/>
          <a:p>
            <a:pPr fontAlgn="auto">
              <a:spcBef>
                <a:spcPts val="0"/>
              </a:spcBef>
              <a:spcAft>
                <a:spcPts val="0"/>
              </a:spcAft>
            </a:pPr>
            <a:r>
              <a:rPr lang="zh-CN" altLang="en-US" sz="1200" dirty="0">
                <a:solidFill>
                  <a:prstClr val="white"/>
                </a:solidFill>
                <a:latin typeface="微软雅黑" panose="020B0503020204020204" charset="-122"/>
                <a:ea typeface="微软雅黑" panose="020B0503020204020204" charset="-122"/>
              </a:rPr>
              <a:t>单击此处添加您的标题文字单击此处添加您的标题文字单击</a:t>
            </a:r>
            <a:endParaRPr lang="zh-CN" altLang="en-US" sz="1200" dirty="0">
              <a:solidFill>
                <a:prstClr val="white"/>
              </a:solidFill>
              <a:latin typeface="微软雅黑" panose="020B0503020204020204" charset="-122"/>
              <a:ea typeface="微软雅黑" panose="020B0503020204020204" charset="-122"/>
            </a:endParaRPr>
          </a:p>
        </p:txBody>
      </p:sp>
      <p:sp>
        <p:nvSpPr>
          <p:cNvPr id="19" name="文本框 18"/>
          <p:cNvSpPr txBox="1"/>
          <p:nvPr/>
        </p:nvSpPr>
        <p:spPr>
          <a:xfrm>
            <a:off x="1116330" y="3318510"/>
            <a:ext cx="2184400" cy="384810"/>
          </a:xfrm>
          <a:prstGeom prst="rect">
            <a:avLst/>
          </a:prstGeom>
          <a:noFill/>
        </p:spPr>
        <p:txBody>
          <a:bodyPr wrap="square" rtlCol="0">
            <a:spAutoFit/>
          </a:bodyPr>
          <a:lstStyle/>
          <a:p>
            <a:pPr fontAlgn="auto">
              <a:spcBef>
                <a:spcPts val="0"/>
              </a:spcBef>
              <a:spcAft>
                <a:spcPts val="0"/>
              </a:spcAft>
            </a:pPr>
            <a:r>
              <a:rPr lang="en-US" altLang="zh-CN" b="1" dirty="0">
                <a:solidFill>
                  <a:prstClr val="white"/>
                </a:solidFill>
                <a:latin typeface="微软雅黑" panose="020B0503020204020204" charset="-122"/>
                <a:ea typeface="微软雅黑" panose="020B0503020204020204" charset="-122"/>
              </a:rPr>
              <a:t>1.</a:t>
            </a:r>
            <a:r>
              <a:rPr lang="zh-CN" altLang="en-US" b="1" dirty="0">
                <a:solidFill>
                  <a:prstClr val="white"/>
                </a:solidFill>
                <a:latin typeface="微软雅黑" panose="020B0503020204020204" charset="-122"/>
                <a:ea typeface="微软雅黑" panose="020B0503020204020204" charset="-122"/>
              </a:rPr>
              <a:t>学生原有的基础</a:t>
            </a:r>
            <a:endParaRPr lang="zh-CN" altLang="en-US" b="1" dirty="0">
              <a:solidFill>
                <a:prstClr val="white"/>
              </a:solidFill>
              <a:latin typeface="微软雅黑" panose="020B0503020204020204" charset="-122"/>
              <a:ea typeface="微软雅黑" panose="020B0503020204020204" charset="-122"/>
            </a:endParaRPr>
          </a:p>
        </p:txBody>
      </p:sp>
      <p:sp>
        <p:nvSpPr>
          <p:cNvPr id="20" name="文本框 19"/>
          <p:cNvSpPr txBox="1"/>
          <p:nvPr/>
        </p:nvSpPr>
        <p:spPr>
          <a:xfrm>
            <a:off x="3725813" y="3710967"/>
            <a:ext cx="2265814" cy="461665"/>
          </a:xfrm>
          <a:prstGeom prst="rect">
            <a:avLst/>
          </a:prstGeom>
          <a:noFill/>
        </p:spPr>
        <p:txBody>
          <a:bodyPr wrap="square" rtlCol="0">
            <a:spAutoFit/>
          </a:bodyPr>
          <a:lstStyle/>
          <a:p>
            <a:pPr fontAlgn="auto">
              <a:spcBef>
                <a:spcPts val="0"/>
              </a:spcBef>
              <a:spcAft>
                <a:spcPts val="0"/>
              </a:spcAft>
            </a:pPr>
            <a:r>
              <a:rPr lang="zh-CN" altLang="en-US" sz="1200" dirty="0">
                <a:solidFill>
                  <a:prstClr val="white"/>
                </a:solidFill>
                <a:latin typeface="微软雅黑" panose="020B0503020204020204" charset="-122"/>
                <a:ea typeface="微软雅黑" panose="020B0503020204020204" charset="-122"/>
              </a:rPr>
              <a:t>单击此处添加您的标题文字单击此处添加您的标题文字单击</a:t>
            </a:r>
            <a:endParaRPr lang="zh-CN" altLang="en-US" sz="1200" dirty="0">
              <a:solidFill>
                <a:prstClr val="white"/>
              </a:solidFill>
              <a:latin typeface="微软雅黑" panose="020B0503020204020204" charset="-122"/>
              <a:ea typeface="微软雅黑" panose="020B0503020204020204" charset="-122"/>
            </a:endParaRPr>
          </a:p>
        </p:txBody>
      </p:sp>
      <p:sp>
        <p:nvSpPr>
          <p:cNvPr id="21" name="文本框 20"/>
          <p:cNvSpPr txBox="1"/>
          <p:nvPr/>
        </p:nvSpPr>
        <p:spPr>
          <a:xfrm>
            <a:off x="3726180" y="3318510"/>
            <a:ext cx="2094865" cy="384810"/>
          </a:xfrm>
          <a:prstGeom prst="rect">
            <a:avLst/>
          </a:prstGeom>
          <a:noFill/>
        </p:spPr>
        <p:txBody>
          <a:bodyPr wrap="square" rtlCol="0">
            <a:spAutoFit/>
          </a:bodyPr>
          <a:lstStyle/>
          <a:p>
            <a:pPr fontAlgn="auto">
              <a:spcBef>
                <a:spcPts val="0"/>
              </a:spcBef>
              <a:spcAft>
                <a:spcPts val="0"/>
              </a:spcAft>
            </a:pPr>
            <a:r>
              <a:rPr lang="en-US" altLang="zh-CN" b="1" dirty="0">
                <a:solidFill>
                  <a:prstClr val="white"/>
                </a:solidFill>
                <a:latin typeface="微软雅黑" panose="020B0503020204020204" charset="-122"/>
                <a:ea typeface="微软雅黑" panose="020B0503020204020204" charset="-122"/>
              </a:rPr>
              <a:t>2.</a:t>
            </a:r>
            <a:r>
              <a:rPr lang="zh-CN" altLang="en-US" b="1" dirty="0">
                <a:solidFill>
                  <a:prstClr val="white"/>
                </a:solidFill>
                <a:latin typeface="微软雅黑" panose="020B0503020204020204" charset="-122"/>
                <a:ea typeface="微软雅黑" panose="020B0503020204020204" charset="-122"/>
              </a:rPr>
              <a:t>学生先学的基础</a:t>
            </a:r>
            <a:endParaRPr lang="zh-CN" altLang="en-US" b="1" dirty="0">
              <a:solidFill>
                <a:prstClr val="white"/>
              </a:solidFill>
              <a:latin typeface="微软雅黑" panose="020B0503020204020204" charset="-122"/>
              <a:ea typeface="微软雅黑" panose="020B0503020204020204" charset="-122"/>
            </a:endParaRPr>
          </a:p>
        </p:txBody>
      </p:sp>
      <p:sp>
        <p:nvSpPr>
          <p:cNvPr id="22" name="文本框 21"/>
          <p:cNvSpPr txBox="1"/>
          <p:nvPr/>
        </p:nvSpPr>
        <p:spPr>
          <a:xfrm>
            <a:off x="6367147" y="3710967"/>
            <a:ext cx="2265814" cy="461665"/>
          </a:xfrm>
          <a:prstGeom prst="rect">
            <a:avLst/>
          </a:prstGeom>
          <a:noFill/>
        </p:spPr>
        <p:txBody>
          <a:bodyPr wrap="square" rtlCol="0">
            <a:spAutoFit/>
          </a:bodyPr>
          <a:lstStyle/>
          <a:p>
            <a:pPr fontAlgn="auto">
              <a:spcBef>
                <a:spcPts val="0"/>
              </a:spcBef>
              <a:spcAft>
                <a:spcPts val="0"/>
              </a:spcAft>
            </a:pPr>
            <a:r>
              <a:rPr lang="zh-CN" altLang="en-US" sz="1200" dirty="0">
                <a:solidFill>
                  <a:prstClr val="white"/>
                </a:solidFill>
                <a:latin typeface="微软雅黑" panose="020B0503020204020204" charset="-122"/>
                <a:ea typeface="微软雅黑" panose="020B0503020204020204" charset="-122"/>
              </a:rPr>
              <a:t>单击此处添加您的标题文字单击此处添加您的标题文字单击</a:t>
            </a:r>
            <a:endParaRPr lang="zh-CN" altLang="en-US" sz="1200" dirty="0">
              <a:solidFill>
                <a:prstClr val="white"/>
              </a:solidFill>
              <a:latin typeface="微软雅黑" panose="020B0503020204020204" charset="-122"/>
              <a:ea typeface="微软雅黑" panose="020B0503020204020204" charset="-122"/>
            </a:endParaRPr>
          </a:p>
        </p:txBody>
      </p:sp>
      <p:sp>
        <p:nvSpPr>
          <p:cNvPr id="23" name="文本框 22"/>
          <p:cNvSpPr txBox="1"/>
          <p:nvPr/>
        </p:nvSpPr>
        <p:spPr>
          <a:xfrm>
            <a:off x="6367317" y="3318552"/>
            <a:ext cx="1700213" cy="659130"/>
          </a:xfrm>
          <a:prstGeom prst="rect">
            <a:avLst/>
          </a:prstGeom>
          <a:noFill/>
        </p:spPr>
        <p:txBody>
          <a:bodyPr wrap="square" rtlCol="0">
            <a:spAutoFit/>
          </a:bodyPr>
          <a:lstStyle/>
          <a:p>
            <a:pPr fontAlgn="auto">
              <a:spcBef>
                <a:spcPts val="0"/>
              </a:spcBef>
              <a:spcAft>
                <a:spcPts val="0"/>
              </a:spcAft>
            </a:pPr>
            <a:r>
              <a:rPr lang="en-US" altLang="zh-CN" b="1" dirty="0">
                <a:solidFill>
                  <a:prstClr val="white"/>
                </a:solidFill>
                <a:latin typeface="微软雅黑" panose="020B0503020204020204" charset="-122"/>
                <a:ea typeface="微软雅黑" panose="020B0503020204020204" charset="-122"/>
              </a:rPr>
              <a:t>3.</a:t>
            </a:r>
            <a:r>
              <a:rPr lang="zh-CN" altLang="en-US" b="1" dirty="0">
                <a:solidFill>
                  <a:prstClr val="white"/>
                </a:solidFill>
                <a:latin typeface="微软雅黑" panose="020B0503020204020204" charset="-122"/>
                <a:ea typeface="微软雅黑" panose="020B0503020204020204" charset="-122"/>
              </a:rPr>
              <a:t>学生的关注点</a:t>
            </a:r>
            <a:endParaRPr lang="zh-CN" altLang="en-US" b="1" dirty="0">
              <a:solidFill>
                <a:prstClr val="white"/>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324600" y="4904010"/>
            <a:ext cx="2819400" cy="230832"/>
          </a:xfrm>
          <a:prstGeom prst="rect">
            <a:avLst/>
          </a:prstGeom>
          <a:noFill/>
        </p:spPr>
        <p:txBody>
          <a:bodyPr wrap="square" rtlCol="0">
            <a:spAutoFit/>
          </a:bodyPr>
          <a:lstStyle/>
          <a:p>
            <a:r>
              <a:rPr lang="en-US" sz="900" dirty="0" smtClean="0">
                <a:solidFill>
                  <a:srgbClr val="614208"/>
                </a:solidFill>
                <a:latin typeface="微软雅黑" panose="020B0503020204020204" charset="-122"/>
                <a:ea typeface="微软雅黑" panose="020B0503020204020204" charset="-122"/>
                <a:cs typeface="微软雅黑" panose="020B0503020204020204" charset="-122"/>
              </a:rPr>
              <a:t>© 1999 - 2014 IX Web Hosting. All rights reserved</a:t>
            </a:r>
            <a:endParaRPr lang="en-US" sz="900" dirty="0">
              <a:solidFill>
                <a:srgbClr val="614208"/>
              </a:solidFill>
              <a:latin typeface="微软雅黑" panose="020B0503020204020204" charset="-122"/>
              <a:ea typeface="微软雅黑" panose="020B0503020204020204" charset="-122"/>
              <a:cs typeface="微软雅黑" panose="020B0503020204020204" charset="-122"/>
            </a:endParaRPr>
          </a:p>
        </p:txBody>
      </p:sp>
      <p:grpSp>
        <p:nvGrpSpPr>
          <p:cNvPr id="4" name="Group 3"/>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1" cstate="print"/>
            <a:stretch>
              <a:fillRect/>
            </a:stretch>
          </p:blipFill>
          <p:spPr>
            <a:xfrm>
              <a:off x="4441776" y="1208314"/>
              <a:ext cx="586740" cy="609600"/>
            </a:xfrm>
            <a:prstGeom prst="rect">
              <a:avLst/>
            </a:prstGeom>
          </p:spPr>
        </p:pic>
      </p:grpSp>
      <p:sp>
        <p:nvSpPr>
          <p:cNvPr id="10" name="TextBox 9"/>
          <p:cNvSpPr txBox="1"/>
          <p:nvPr/>
        </p:nvSpPr>
        <p:spPr>
          <a:xfrm>
            <a:off x="3431540" y="843915"/>
            <a:ext cx="4037330" cy="548640"/>
          </a:xfrm>
          <a:prstGeom prst="rect">
            <a:avLst/>
          </a:prstGeom>
          <a:noFill/>
        </p:spPr>
        <p:txBody>
          <a:bodyPr wrap="square" rtlCol="0">
            <a:spAutoFit/>
          </a:bodyPr>
          <a:lstStyle/>
          <a:p>
            <a:r>
              <a:rPr lang="en-US" sz="2800" dirty="0" smtClean="0">
                <a:solidFill>
                  <a:srgbClr val="5DA156"/>
                </a:solidFill>
                <a:latin typeface="微软雅黑" panose="020B0503020204020204" charset="-122"/>
                <a:ea typeface="微软雅黑" panose="020B0503020204020204" charset="-122"/>
                <a:cs typeface="微软雅黑" panose="020B0503020204020204" charset="-122"/>
              </a:rPr>
              <a:t>“</a:t>
            </a:r>
            <a:r>
              <a:rPr lang="zh-CN" altLang="en-US" sz="2800" dirty="0" smtClean="0">
                <a:solidFill>
                  <a:srgbClr val="5DA156"/>
                </a:solidFill>
                <a:latin typeface="微软雅黑" panose="020B0503020204020204" charset="-122"/>
                <a:ea typeface="微软雅黑" panose="020B0503020204020204" charset="-122"/>
                <a:cs typeface="微软雅黑" panose="020B0503020204020204" charset="-122"/>
              </a:rPr>
              <a:t>后茶馆式</a:t>
            </a:r>
            <a:r>
              <a:rPr lang="en-US" sz="2800" dirty="0" smtClean="0">
                <a:solidFill>
                  <a:srgbClr val="5DA156"/>
                </a:solidFill>
                <a:latin typeface="微软雅黑" panose="020B0503020204020204" charset="-122"/>
                <a:ea typeface="微软雅黑" panose="020B0503020204020204" charset="-122"/>
                <a:cs typeface="微软雅黑" panose="020B0503020204020204" charset="-122"/>
              </a:rPr>
              <a:t>” </a:t>
            </a:r>
            <a:r>
              <a:rPr lang="zh-CN" altLang="en-US" sz="2800" b="1" dirty="0" smtClean="0">
                <a:solidFill>
                  <a:srgbClr val="E5AC3C"/>
                </a:solidFill>
                <a:latin typeface="微软雅黑" panose="020B0503020204020204" charset="-122"/>
                <a:ea typeface="微软雅黑" panose="020B0503020204020204" charset="-122"/>
                <a:cs typeface="微软雅黑" panose="020B0503020204020204" charset="-122"/>
              </a:rPr>
              <a:t>教学</a:t>
            </a:r>
            <a:r>
              <a:rPr lang="en-US" sz="2800" b="1" dirty="0" smtClean="0">
                <a:solidFill>
                  <a:srgbClr val="E5AC3C"/>
                </a:solidFill>
                <a:latin typeface="微软雅黑" panose="020B0503020204020204" charset="-122"/>
                <a:ea typeface="微软雅黑" panose="020B0503020204020204" charset="-122"/>
                <a:cs typeface="微软雅黑" panose="020B0503020204020204" charset="-122"/>
              </a:rPr>
              <a:t>!</a:t>
            </a:r>
            <a:endParaRPr lang="en-US" sz="2800" b="1" dirty="0">
              <a:solidFill>
                <a:srgbClr val="E5AC3C"/>
              </a:solidFill>
              <a:latin typeface="微软雅黑" panose="020B0503020204020204" charset="-122"/>
              <a:ea typeface="微软雅黑" panose="020B0503020204020204" charset="-122"/>
              <a:cs typeface="微软雅黑" panose="020B0503020204020204" charset="-122"/>
            </a:endParaRPr>
          </a:p>
        </p:txBody>
      </p:sp>
      <p:pic>
        <p:nvPicPr>
          <p:cNvPr id="11" name="Picture 10" descr="share-and-value.png"/>
          <p:cNvPicPr>
            <a:picLocks noChangeAspect="1"/>
          </p:cNvPicPr>
          <p:nvPr/>
        </p:nvPicPr>
        <p:blipFill>
          <a:blip r:embed="rId2" cstate="print"/>
          <a:stretch>
            <a:fillRect/>
          </a:stretch>
        </p:blipFill>
        <p:spPr>
          <a:xfrm>
            <a:off x="2933830" y="2038350"/>
            <a:ext cx="3276340" cy="1362074"/>
          </a:xfrm>
          <a:prstGeom prst="rect">
            <a:avLst/>
          </a:prstGeom>
        </p:spPr>
      </p:pic>
      <p:sp>
        <p:nvSpPr>
          <p:cNvPr id="12" name="TextBox 11"/>
          <p:cNvSpPr txBox="1"/>
          <p:nvPr/>
        </p:nvSpPr>
        <p:spPr>
          <a:xfrm>
            <a:off x="990600" y="3485952"/>
            <a:ext cx="7086600" cy="1005840"/>
          </a:xfrm>
          <a:prstGeom prst="rect">
            <a:avLst/>
          </a:prstGeom>
          <a:noFill/>
        </p:spPr>
        <p:txBody>
          <a:bodyPr wrap="square" rtlCol="0">
            <a:spAutoFit/>
          </a:bodyPr>
          <a:lstStyle/>
          <a:p>
            <a:pPr algn="ctr">
              <a:lnSpc>
                <a:spcPct val="150000"/>
              </a:lnSpc>
            </a:pPr>
            <a:r>
              <a:rPr lang="zh-CN" altLang="en-US" sz="2000" dirty="0" smtClean="0">
                <a:latin typeface="微软雅黑" panose="020B0503020204020204" charset="-122"/>
                <a:ea typeface="微软雅黑" panose="020B0503020204020204" charset="-122"/>
                <a:cs typeface="微软雅黑" panose="020B0503020204020204" charset="-122"/>
              </a:rPr>
              <a:t>一种关注学生学习获得知识的方法过程，提高学生学习效能的教学方式</a:t>
            </a:r>
            <a:endParaRPr lang="zh-CN" altLang="en-US" sz="2000" dirty="0" smtClean="0">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10" name="Picture 9" descr="yellow.png"/>
            <p:cNvPicPr>
              <a:picLocks noChangeAspect="1"/>
            </p:cNvPicPr>
            <p:nvPr/>
          </p:nvPicPr>
          <p:blipFill>
            <a:blip r:embed="rId1" cstate="print"/>
            <a:stretch>
              <a:fillRect/>
            </a:stretch>
          </p:blipFill>
          <p:spPr>
            <a:xfrm>
              <a:off x="4441776" y="1208314"/>
              <a:ext cx="586740" cy="609600"/>
            </a:xfrm>
            <a:prstGeom prst="rect">
              <a:avLst/>
            </a:prstGeom>
          </p:spPr>
        </p:pic>
      </p:grpSp>
      <p:sp>
        <p:nvSpPr>
          <p:cNvPr id="12" name="TextBox 11"/>
          <p:cNvSpPr txBox="1"/>
          <p:nvPr/>
        </p:nvSpPr>
        <p:spPr>
          <a:xfrm>
            <a:off x="2324100" y="843642"/>
            <a:ext cx="5753100" cy="548640"/>
          </a:xfrm>
          <a:prstGeom prst="rect">
            <a:avLst/>
          </a:prstGeom>
          <a:noFill/>
        </p:spPr>
        <p:txBody>
          <a:bodyPr wrap="square" rtlCol="0">
            <a:spAutoFit/>
          </a:bodyPr>
          <a:lstStyle/>
          <a:p>
            <a:r>
              <a:rPr lang="zh-CN" altLang="en-US" sz="2800" dirty="0" smtClean="0">
                <a:solidFill>
                  <a:srgbClr val="5DA156"/>
                </a:solidFill>
                <a:latin typeface="微软雅黑" panose="020B0503020204020204" charset="-122"/>
                <a:ea typeface="微软雅黑" panose="020B0503020204020204" charset="-122"/>
                <a:cs typeface="微软雅黑" panose="020B0503020204020204" charset="-122"/>
              </a:rPr>
              <a:t>教育指导</a:t>
            </a:r>
            <a:r>
              <a:rPr lang="en-US" sz="2800" dirty="0" smtClean="0">
                <a:solidFill>
                  <a:srgbClr val="5DA156"/>
                </a:solidFill>
                <a:latin typeface="微软雅黑" panose="020B0503020204020204" charset="-122"/>
                <a:ea typeface="微软雅黑" panose="020B0503020204020204" charset="-122"/>
                <a:cs typeface="微软雅黑" panose="020B0503020204020204" charset="-122"/>
              </a:rPr>
              <a:t> </a:t>
            </a:r>
            <a:r>
              <a:rPr lang="zh-CN" altLang="en-US" sz="2800" b="1" dirty="0" smtClean="0">
                <a:solidFill>
                  <a:srgbClr val="E5AC3C"/>
                </a:solidFill>
                <a:latin typeface="微软雅黑" panose="020B0503020204020204" charset="-122"/>
                <a:ea typeface="微软雅黑" panose="020B0503020204020204" charset="-122"/>
                <a:cs typeface="微软雅黑" panose="020B0503020204020204" charset="-122"/>
              </a:rPr>
              <a:t>思想</a:t>
            </a:r>
            <a:r>
              <a:rPr lang="en-US" sz="2800" b="1" dirty="0" smtClean="0">
                <a:solidFill>
                  <a:srgbClr val="E5AC3C"/>
                </a:solidFill>
                <a:latin typeface="微软雅黑" panose="020B0503020204020204" charset="-122"/>
                <a:ea typeface="微软雅黑" panose="020B0503020204020204" charset="-122"/>
                <a:cs typeface="微软雅黑" panose="020B0503020204020204" charset="-122"/>
              </a:rPr>
              <a:t>?</a:t>
            </a:r>
            <a:endParaRPr lang="en-US" sz="2800" b="1" dirty="0">
              <a:solidFill>
                <a:srgbClr val="E5AC3C"/>
              </a:solidFill>
              <a:latin typeface="微软雅黑" panose="020B0503020204020204" charset="-122"/>
              <a:ea typeface="微软雅黑" panose="020B0503020204020204" charset="-122"/>
              <a:cs typeface="微软雅黑" panose="020B0503020204020204" charset="-122"/>
            </a:endParaRPr>
          </a:p>
        </p:txBody>
      </p:sp>
      <p:pic>
        <p:nvPicPr>
          <p:cNvPr id="13" name="Picture 12" descr="slide1.png"/>
          <p:cNvPicPr>
            <a:picLocks noChangeAspect="1"/>
          </p:cNvPicPr>
          <p:nvPr/>
        </p:nvPicPr>
        <p:blipFill>
          <a:blip r:embed="rId2" cstate="print"/>
          <a:stretch>
            <a:fillRect/>
          </a:stretch>
        </p:blipFill>
        <p:spPr>
          <a:xfrm>
            <a:off x="1676400" y="1885950"/>
            <a:ext cx="2108971" cy="1857375"/>
          </a:xfrm>
          <a:prstGeom prst="rect">
            <a:avLst/>
          </a:prstGeom>
        </p:spPr>
      </p:pic>
      <p:sp>
        <p:nvSpPr>
          <p:cNvPr id="14" name="TextBox 13"/>
          <p:cNvSpPr txBox="1"/>
          <p:nvPr/>
        </p:nvSpPr>
        <p:spPr>
          <a:xfrm>
            <a:off x="4912180" y="1809750"/>
            <a:ext cx="3200400" cy="1998345"/>
          </a:xfrm>
          <a:prstGeom prst="rect">
            <a:avLst/>
          </a:prstGeom>
          <a:noFill/>
        </p:spPr>
        <p:txBody>
          <a:bodyPr wrap="square" rtlCol="0">
            <a:spAutoFit/>
          </a:bodyPr>
          <a:lstStyle/>
          <a:p>
            <a:pPr algn="just">
              <a:lnSpc>
                <a:spcPts val="1600"/>
              </a:lnSpc>
            </a:pPr>
            <a:r>
              <a:rPr lang="zh-CN" altLang="en-US" b="1" dirty="0" smtClean="0">
                <a:latin typeface="微软雅黑" panose="020B0503020204020204" charset="-122"/>
                <a:ea typeface="微软雅黑" panose="020B0503020204020204" charset="-122"/>
                <a:cs typeface="微软雅黑" panose="020B0503020204020204" charset="-122"/>
              </a:rPr>
              <a:t>陶行知</a:t>
            </a:r>
            <a:r>
              <a:rPr lang="en-US" altLang="zh-CN" b="1" dirty="0" smtClean="0">
                <a:latin typeface="微软雅黑" panose="020B0503020204020204" charset="-122"/>
                <a:ea typeface="微软雅黑" panose="020B0503020204020204" charset="-122"/>
                <a:cs typeface="微软雅黑" panose="020B0503020204020204" charset="-122"/>
              </a:rPr>
              <a:t>:</a:t>
            </a:r>
            <a:r>
              <a:rPr lang="zh-CN" altLang="en-US" b="1" dirty="0" smtClean="0">
                <a:latin typeface="微软雅黑" panose="020B0503020204020204" charset="-122"/>
                <a:ea typeface="微软雅黑" panose="020B0503020204020204" charset="-122"/>
                <a:cs typeface="微软雅黑" panose="020B0503020204020204" charset="-122"/>
              </a:rPr>
              <a:t>知识来源于实践。</a:t>
            </a:r>
            <a:endParaRPr lang="zh-CN" altLang="en-US" b="1" dirty="0" smtClean="0">
              <a:latin typeface="微软雅黑" panose="020B0503020204020204" charset="-122"/>
              <a:ea typeface="微软雅黑" panose="020B0503020204020204" charset="-122"/>
              <a:cs typeface="微软雅黑" panose="020B0503020204020204" charset="-122"/>
            </a:endParaRPr>
          </a:p>
          <a:p>
            <a:pPr algn="just">
              <a:lnSpc>
                <a:spcPts val="1600"/>
              </a:lnSpc>
            </a:pPr>
            <a:endParaRPr lang="zh-CN" altLang="en-US" sz="2000" b="1" dirty="0" smtClean="0">
              <a:latin typeface="微软雅黑" panose="020B0503020204020204" charset="-122"/>
              <a:ea typeface="微软雅黑" panose="020B0503020204020204" charset="-122"/>
              <a:cs typeface="微软雅黑" panose="020B0503020204020204" charset="-122"/>
            </a:endParaRPr>
          </a:p>
          <a:p>
            <a:pPr algn="just">
              <a:lnSpc>
                <a:spcPts val="1600"/>
              </a:lnSpc>
            </a:pPr>
            <a:r>
              <a:rPr lang="zh-CN" altLang="en-US" b="1" dirty="0" smtClean="0">
                <a:latin typeface="微软雅黑" panose="020B0503020204020204" charset="-122"/>
                <a:ea typeface="微软雅黑" panose="020B0503020204020204" charset="-122"/>
                <a:cs typeface="微软雅黑" panose="020B0503020204020204" charset="-122"/>
              </a:rPr>
              <a:t>陶行知认识论：</a:t>
            </a:r>
            <a:endParaRPr lang="zh-CN" altLang="en-US" b="1" dirty="0" smtClean="0">
              <a:latin typeface="微软雅黑" panose="020B0503020204020204" charset="-122"/>
              <a:ea typeface="微软雅黑" panose="020B0503020204020204" charset="-122"/>
              <a:cs typeface="微软雅黑" panose="020B0503020204020204" charset="-122"/>
            </a:endParaRPr>
          </a:p>
          <a:p>
            <a:pPr algn="just">
              <a:lnSpc>
                <a:spcPts val="1600"/>
              </a:lnSpc>
            </a:pPr>
            <a:endParaRPr lang="zh-CN" altLang="en-US" sz="2000" b="1" dirty="0" smtClean="0">
              <a:latin typeface="微软雅黑" panose="020B0503020204020204" charset="-122"/>
              <a:ea typeface="微软雅黑" panose="020B0503020204020204" charset="-122"/>
              <a:cs typeface="微软雅黑" panose="020B0503020204020204" charset="-122"/>
            </a:endParaRPr>
          </a:p>
          <a:p>
            <a:pPr algn="just">
              <a:lnSpc>
                <a:spcPts val="1600"/>
              </a:lnSpc>
            </a:pPr>
            <a:r>
              <a:rPr lang="zh-CN" altLang="en-US" b="1" dirty="0" smtClean="0">
                <a:latin typeface="微软雅黑" panose="020B0503020204020204" charset="-122"/>
                <a:ea typeface="微软雅黑" panose="020B0503020204020204" charset="-122"/>
                <a:cs typeface="微软雅黑" panose="020B0503020204020204" charset="-122"/>
              </a:rPr>
              <a:t>行（实践）</a:t>
            </a:r>
            <a:endParaRPr lang="zh-CN" altLang="en-US" b="1" dirty="0" smtClean="0">
              <a:latin typeface="微软雅黑" panose="020B0503020204020204" charset="-122"/>
              <a:ea typeface="微软雅黑" panose="020B0503020204020204" charset="-122"/>
              <a:cs typeface="微软雅黑" panose="020B0503020204020204" charset="-122"/>
            </a:endParaRPr>
          </a:p>
          <a:p>
            <a:pPr algn="just">
              <a:lnSpc>
                <a:spcPts val="1600"/>
              </a:lnSpc>
            </a:pPr>
            <a:endParaRPr lang="zh-CN" altLang="en-US" sz="2000" b="1" dirty="0" smtClean="0">
              <a:latin typeface="微软雅黑" panose="020B0503020204020204" charset="-122"/>
              <a:ea typeface="微软雅黑" panose="020B0503020204020204" charset="-122"/>
              <a:cs typeface="微软雅黑" panose="020B0503020204020204" charset="-122"/>
            </a:endParaRPr>
          </a:p>
          <a:p>
            <a:pPr algn="just">
              <a:lnSpc>
                <a:spcPts val="1600"/>
              </a:lnSpc>
            </a:pPr>
            <a:r>
              <a:rPr lang="zh-CN" altLang="en-US" b="1" dirty="0" smtClean="0">
                <a:latin typeface="微软雅黑" panose="020B0503020204020204" charset="-122"/>
                <a:ea typeface="微软雅黑" panose="020B0503020204020204" charset="-122"/>
                <a:cs typeface="微软雅黑" panose="020B0503020204020204" charset="-122"/>
              </a:rPr>
              <a:t>知（知识）</a:t>
            </a:r>
            <a:endParaRPr lang="zh-CN" altLang="en-US" b="1" dirty="0" smtClean="0">
              <a:latin typeface="微软雅黑" panose="020B0503020204020204" charset="-122"/>
              <a:ea typeface="微软雅黑" panose="020B0503020204020204" charset="-122"/>
              <a:cs typeface="微软雅黑" panose="020B0503020204020204" charset="-122"/>
            </a:endParaRPr>
          </a:p>
          <a:p>
            <a:pPr algn="just">
              <a:lnSpc>
                <a:spcPts val="1600"/>
              </a:lnSpc>
            </a:pPr>
            <a:endParaRPr lang="zh-CN" altLang="en-US" sz="2000" b="1" dirty="0" smtClean="0">
              <a:latin typeface="微软雅黑" panose="020B0503020204020204" charset="-122"/>
              <a:ea typeface="微软雅黑" panose="020B0503020204020204" charset="-122"/>
              <a:cs typeface="微软雅黑" panose="020B0503020204020204" charset="-122"/>
            </a:endParaRPr>
          </a:p>
          <a:p>
            <a:pPr algn="just">
              <a:lnSpc>
                <a:spcPts val="1600"/>
              </a:lnSpc>
            </a:pPr>
            <a:r>
              <a:rPr lang="zh-CN" altLang="en-US" b="1" dirty="0" smtClean="0">
                <a:latin typeface="微软雅黑" panose="020B0503020204020204" charset="-122"/>
                <a:ea typeface="微软雅黑" panose="020B0503020204020204" charset="-122"/>
                <a:cs typeface="微软雅黑" panose="020B0503020204020204" charset="-122"/>
              </a:rPr>
              <a:t>行（实践）</a:t>
            </a:r>
            <a:endParaRPr lang="zh-CN" altLang="en-US" b="1" dirty="0" smtClean="0">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1" cstate="print"/>
            <a:stretch>
              <a:fillRect/>
            </a:stretch>
          </p:blipFill>
          <p:spPr>
            <a:xfrm>
              <a:off x="4441776" y="1208314"/>
              <a:ext cx="586740" cy="609600"/>
            </a:xfrm>
            <a:prstGeom prst="rect">
              <a:avLst/>
            </a:prstGeom>
          </p:spPr>
        </p:pic>
      </p:grpSp>
      <p:sp>
        <p:nvSpPr>
          <p:cNvPr id="10" name="TextBox 9"/>
          <p:cNvSpPr txBox="1"/>
          <p:nvPr/>
        </p:nvSpPr>
        <p:spPr>
          <a:xfrm>
            <a:off x="3239690" y="843643"/>
            <a:ext cx="3465909" cy="548640"/>
          </a:xfrm>
          <a:prstGeom prst="rect">
            <a:avLst/>
          </a:prstGeom>
          <a:noFill/>
        </p:spPr>
        <p:txBody>
          <a:bodyPr wrap="square" rtlCol="0">
            <a:spAutoFit/>
          </a:bodyPr>
          <a:lstStyle/>
          <a:p>
            <a:r>
              <a:rPr lang="zh-CN" altLang="en-US" sz="2800" dirty="0" smtClean="0">
                <a:solidFill>
                  <a:srgbClr val="5DA156"/>
                </a:solidFill>
                <a:latin typeface="微软雅黑" panose="020B0503020204020204" charset="-122"/>
                <a:ea typeface="微软雅黑" panose="020B0503020204020204" charset="-122"/>
                <a:cs typeface="微软雅黑" panose="020B0503020204020204" charset="-122"/>
              </a:rPr>
              <a:t>教学</a:t>
            </a:r>
            <a:r>
              <a:rPr lang="en-US" sz="2800" dirty="0" smtClean="0">
                <a:solidFill>
                  <a:srgbClr val="5DA156"/>
                </a:solidFill>
                <a:latin typeface="微软雅黑" panose="020B0503020204020204" charset="-122"/>
                <a:ea typeface="微软雅黑" panose="020B0503020204020204" charset="-122"/>
                <a:cs typeface="微软雅黑" panose="020B0503020204020204" charset="-122"/>
              </a:rPr>
              <a:t> </a:t>
            </a:r>
            <a:r>
              <a:rPr lang="zh-CN" altLang="en-US" sz="2800" b="1" dirty="0" smtClean="0">
                <a:solidFill>
                  <a:srgbClr val="E5AC3C"/>
                </a:solidFill>
                <a:latin typeface="微软雅黑" panose="020B0503020204020204" charset="-122"/>
                <a:ea typeface="微软雅黑" panose="020B0503020204020204" charset="-122"/>
                <a:cs typeface="微软雅黑" panose="020B0503020204020204" charset="-122"/>
              </a:rPr>
              <a:t>教法</a:t>
            </a:r>
            <a:endParaRPr lang="zh-CN" altLang="en-US" sz="2800" b="1" dirty="0" smtClean="0">
              <a:solidFill>
                <a:srgbClr val="E5AC3C"/>
              </a:solidFill>
              <a:latin typeface="微软雅黑" panose="020B0503020204020204" charset="-122"/>
              <a:ea typeface="微软雅黑" panose="020B0503020204020204" charset="-122"/>
              <a:cs typeface="微软雅黑" panose="020B0503020204020204" charset="-122"/>
            </a:endParaRPr>
          </a:p>
        </p:txBody>
      </p:sp>
      <p:pic>
        <p:nvPicPr>
          <p:cNvPr id="11" name="Picture 10" descr="together.png"/>
          <p:cNvPicPr>
            <a:picLocks noChangeAspect="1"/>
          </p:cNvPicPr>
          <p:nvPr/>
        </p:nvPicPr>
        <p:blipFill>
          <a:blip r:embed="rId2" cstate="print"/>
          <a:stretch>
            <a:fillRect/>
          </a:stretch>
        </p:blipFill>
        <p:spPr>
          <a:xfrm>
            <a:off x="2269171" y="1881188"/>
            <a:ext cx="4605659" cy="1300162"/>
          </a:xfrm>
          <a:prstGeom prst="rect">
            <a:avLst/>
          </a:prstGeom>
        </p:spPr>
      </p:pic>
      <p:sp>
        <p:nvSpPr>
          <p:cNvPr id="12" name="TextBox 11"/>
          <p:cNvSpPr txBox="1"/>
          <p:nvPr/>
        </p:nvSpPr>
        <p:spPr>
          <a:xfrm>
            <a:off x="1028700" y="3181350"/>
            <a:ext cx="7086600" cy="691792"/>
          </a:xfrm>
          <a:prstGeom prst="rect">
            <a:avLst/>
          </a:prstGeom>
          <a:noFill/>
        </p:spPr>
        <p:txBody>
          <a:bodyPr wrap="square" rtlCol="0">
            <a:spAutoFit/>
          </a:bodyPr>
          <a:lstStyle/>
          <a:p>
            <a:pPr algn="ctr">
              <a:lnSpc>
                <a:spcPts val="1600"/>
              </a:lnSpc>
            </a:pPr>
            <a:r>
              <a:rPr lang="en-US" sz="1100" dirty="0" smtClean="0">
                <a:latin typeface="微软雅黑" panose="020B0503020204020204" charset="-122"/>
                <a:ea typeface="微软雅黑" panose="020B0503020204020204" charset="-122"/>
                <a:cs typeface="微软雅黑" panose="020B0503020204020204" charset="-122"/>
              </a:rPr>
              <a:t>If not literally, at least to some extent! Try and get real time reviews on your products/services. Ask questions about what your customers expect next and try to fit some of those suggestions into your work. This helps establish a rapport  and shows you off as being customer driven. After all, this is exactly what people look for - to be heard!</a:t>
            </a:r>
            <a:endParaRPr lang="en-US" sz="1100" dirty="0" smtClean="0">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983" y="1175657"/>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1" cstate="print"/>
            <a:stretch>
              <a:fillRect/>
            </a:stretch>
          </p:blipFill>
          <p:spPr>
            <a:xfrm>
              <a:off x="4441776" y="1208314"/>
              <a:ext cx="586740" cy="609600"/>
            </a:xfrm>
            <a:prstGeom prst="rect">
              <a:avLst/>
            </a:prstGeom>
          </p:spPr>
        </p:pic>
      </p:grpSp>
      <p:sp>
        <p:nvSpPr>
          <p:cNvPr id="10" name="TextBox 9"/>
          <p:cNvSpPr txBox="1"/>
          <p:nvPr/>
        </p:nvSpPr>
        <p:spPr>
          <a:xfrm>
            <a:off x="2452688" y="666750"/>
            <a:ext cx="5319712" cy="548640"/>
          </a:xfrm>
          <a:prstGeom prst="rect">
            <a:avLst/>
          </a:prstGeom>
          <a:noFill/>
        </p:spPr>
        <p:txBody>
          <a:bodyPr wrap="square" rtlCol="0">
            <a:spAutoFit/>
          </a:bodyPr>
          <a:lstStyle/>
          <a:p>
            <a:r>
              <a:rPr lang="zh-CN" altLang="en-US" sz="2800" dirty="0" smtClean="0">
                <a:solidFill>
                  <a:srgbClr val="5DA156"/>
                </a:solidFill>
                <a:latin typeface="微软雅黑" panose="020B0503020204020204" charset="-122"/>
                <a:ea typeface="微软雅黑" panose="020B0503020204020204" charset="-122"/>
                <a:cs typeface="微软雅黑" panose="020B0503020204020204" charset="-122"/>
              </a:rPr>
              <a:t>教学</a:t>
            </a:r>
            <a:r>
              <a:rPr lang="en-US" sz="2800" dirty="0" smtClean="0">
                <a:solidFill>
                  <a:srgbClr val="5DA156"/>
                </a:solidFill>
                <a:latin typeface="微软雅黑" panose="020B0503020204020204" charset="-122"/>
                <a:ea typeface="微软雅黑" panose="020B0503020204020204" charset="-122"/>
                <a:cs typeface="微软雅黑" panose="020B0503020204020204" charset="-122"/>
              </a:rPr>
              <a:t> </a:t>
            </a:r>
            <a:r>
              <a:rPr lang="zh-CN" altLang="en-US" sz="2800" b="1" dirty="0" smtClean="0">
                <a:solidFill>
                  <a:srgbClr val="E5AC3C"/>
                </a:solidFill>
                <a:latin typeface="微软雅黑" panose="020B0503020204020204" charset="-122"/>
                <a:ea typeface="微软雅黑" panose="020B0503020204020204" charset="-122"/>
                <a:cs typeface="微软雅黑" panose="020B0503020204020204" charset="-122"/>
              </a:rPr>
              <a:t>过程</a:t>
            </a:r>
            <a:endParaRPr lang="en-US" sz="2800" b="1" dirty="0">
              <a:solidFill>
                <a:srgbClr val="E5AC3C"/>
              </a:solidFill>
              <a:latin typeface="微软雅黑" panose="020B0503020204020204" charset="-122"/>
              <a:ea typeface="微软雅黑" panose="020B0503020204020204" charset="-122"/>
              <a:cs typeface="微软雅黑" panose="020B0503020204020204" charset="-122"/>
            </a:endParaRPr>
          </a:p>
        </p:txBody>
      </p:sp>
      <p:pic>
        <p:nvPicPr>
          <p:cNvPr id="11" name="Picture 10" descr="chart.png"/>
          <p:cNvPicPr>
            <a:picLocks noChangeAspect="1"/>
          </p:cNvPicPr>
          <p:nvPr/>
        </p:nvPicPr>
        <p:blipFill>
          <a:blip r:embed="rId2" cstate="print"/>
          <a:stretch>
            <a:fillRect/>
          </a:stretch>
        </p:blipFill>
        <p:spPr>
          <a:xfrm>
            <a:off x="1371058" y="1733550"/>
            <a:ext cx="2127871" cy="2143125"/>
          </a:xfrm>
          <a:prstGeom prst="rect">
            <a:avLst/>
          </a:prstGeom>
        </p:spPr>
      </p:pic>
      <p:sp>
        <p:nvSpPr>
          <p:cNvPr id="12" name="Rectangle 11"/>
          <p:cNvSpPr/>
          <p:nvPr/>
        </p:nvSpPr>
        <p:spPr>
          <a:xfrm>
            <a:off x="5021036" y="1885950"/>
            <a:ext cx="228600" cy="228600"/>
          </a:xfrm>
          <a:prstGeom prst="rect">
            <a:avLst/>
          </a:prstGeom>
          <a:solidFill>
            <a:srgbClr val="D539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a typeface="微软雅黑" panose="020B0503020204020204" charset="-122"/>
              <a:cs typeface="微软雅黑" panose="020B0503020204020204" charset="-122"/>
            </a:endParaRPr>
          </a:p>
        </p:txBody>
      </p:sp>
      <p:sp>
        <p:nvSpPr>
          <p:cNvPr id="13" name="Rectangle 12"/>
          <p:cNvSpPr/>
          <p:nvPr/>
        </p:nvSpPr>
        <p:spPr>
          <a:xfrm>
            <a:off x="5021036" y="2198914"/>
            <a:ext cx="228600" cy="228600"/>
          </a:xfrm>
          <a:prstGeom prst="rect">
            <a:avLst/>
          </a:prstGeom>
          <a:solidFill>
            <a:srgbClr val="E5A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a typeface="微软雅黑" panose="020B0503020204020204" charset="-122"/>
              <a:cs typeface="微软雅黑" panose="020B0503020204020204" charset="-122"/>
            </a:endParaRPr>
          </a:p>
        </p:txBody>
      </p:sp>
      <p:sp>
        <p:nvSpPr>
          <p:cNvPr id="14" name="Rectangle 13"/>
          <p:cNvSpPr/>
          <p:nvPr/>
        </p:nvSpPr>
        <p:spPr>
          <a:xfrm>
            <a:off x="5021036" y="2503714"/>
            <a:ext cx="228600" cy="228600"/>
          </a:xfrm>
          <a:prstGeom prst="rect">
            <a:avLst/>
          </a:prstGeom>
          <a:solidFill>
            <a:srgbClr val="EECF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a typeface="微软雅黑" panose="020B0503020204020204" charset="-122"/>
              <a:cs typeface="微软雅黑" panose="020B0503020204020204" charset="-122"/>
            </a:endParaRPr>
          </a:p>
        </p:txBody>
      </p:sp>
      <p:sp>
        <p:nvSpPr>
          <p:cNvPr id="15" name="Rectangle 14"/>
          <p:cNvSpPr/>
          <p:nvPr/>
        </p:nvSpPr>
        <p:spPr>
          <a:xfrm>
            <a:off x="5021036" y="2816678"/>
            <a:ext cx="228600" cy="228600"/>
          </a:xfrm>
          <a:prstGeom prst="rect">
            <a:avLst/>
          </a:prstGeom>
          <a:solidFill>
            <a:srgbClr val="5DA1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a typeface="微软雅黑" panose="020B0503020204020204" charset="-122"/>
              <a:cs typeface="微软雅黑" panose="020B0503020204020204" charset="-122"/>
            </a:endParaRPr>
          </a:p>
        </p:txBody>
      </p:sp>
      <p:sp>
        <p:nvSpPr>
          <p:cNvPr id="16" name="Rectangle 15"/>
          <p:cNvSpPr/>
          <p:nvPr/>
        </p:nvSpPr>
        <p:spPr>
          <a:xfrm>
            <a:off x="5021036" y="3129642"/>
            <a:ext cx="228600" cy="228600"/>
          </a:xfrm>
          <a:prstGeom prst="rect">
            <a:avLst/>
          </a:prstGeom>
          <a:solidFill>
            <a:srgbClr val="1361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a typeface="微软雅黑" panose="020B0503020204020204" charset="-122"/>
              <a:cs typeface="微软雅黑" panose="020B0503020204020204" charset="-122"/>
            </a:endParaRPr>
          </a:p>
        </p:txBody>
      </p:sp>
      <p:sp>
        <p:nvSpPr>
          <p:cNvPr id="17" name="Rectangle 16"/>
          <p:cNvSpPr/>
          <p:nvPr/>
        </p:nvSpPr>
        <p:spPr>
          <a:xfrm>
            <a:off x="5021036" y="3442606"/>
            <a:ext cx="228600" cy="228600"/>
          </a:xfrm>
          <a:prstGeom prst="rect">
            <a:avLst/>
          </a:prstGeom>
          <a:solidFill>
            <a:srgbClr val="59A1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a typeface="微软雅黑" panose="020B0503020204020204" charset="-122"/>
              <a:cs typeface="微软雅黑" panose="020B0503020204020204" charset="-122"/>
            </a:endParaRPr>
          </a:p>
        </p:txBody>
      </p:sp>
      <p:sp>
        <p:nvSpPr>
          <p:cNvPr id="18" name="TextBox 17"/>
          <p:cNvSpPr txBox="1"/>
          <p:nvPr/>
        </p:nvSpPr>
        <p:spPr>
          <a:xfrm>
            <a:off x="5276850" y="1807210"/>
            <a:ext cx="3643630" cy="1920240"/>
          </a:xfrm>
          <a:prstGeom prst="rect">
            <a:avLst/>
          </a:prstGeom>
          <a:noFill/>
        </p:spPr>
        <p:txBody>
          <a:bodyPr wrap="square" rtlCol="0">
            <a:spAutoFit/>
          </a:bodyPr>
          <a:lstStyle/>
          <a:p>
            <a:pPr>
              <a:lnSpc>
                <a:spcPts val="2400"/>
              </a:lnSpc>
            </a:pPr>
            <a:r>
              <a:rPr lang="en-US" sz="1400" b="1" dirty="0" smtClean="0">
                <a:ea typeface="微软雅黑" panose="020B0503020204020204" charset="-122"/>
                <a:cs typeface="微软雅黑" panose="020B0503020204020204" charset="-122"/>
              </a:rPr>
              <a:t>  5</a:t>
            </a:r>
            <a:r>
              <a:rPr lang="zh-CN" altLang="en-US" sz="1400" b="1" dirty="0" smtClean="0">
                <a:ea typeface="微软雅黑" panose="020B0503020204020204" charset="-122"/>
                <a:cs typeface="微软雅黑" panose="020B0503020204020204" charset="-122"/>
              </a:rPr>
              <a:t>分钟</a:t>
            </a:r>
            <a:r>
              <a:rPr lang="en-US" sz="1400" b="1" dirty="0" smtClean="0">
                <a:ea typeface="微软雅黑" panose="020B0503020204020204" charset="-122"/>
                <a:cs typeface="微软雅黑" panose="020B0503020204020204" charset="-122"/>
              </a:rPr>
              <a:t>..........</a:t>
            </a:r>
            <a:r>
              <a:rPr lang="zh-CN" altLang="en-US" sz="1400" b="1" dirty="0" smtClean="0">
                <a:ea typeface="微软雅黑" panose="020B0503020204020204" charset="-122"/>
                <a:cs typeface="微软雅黑" panose="020B0503020204020204" charset="-122"/>
              </a:rPr>
              <a:t>合理安排，分解目标</a:t>
            </a:r>
            <a:endParaRPr lang="zh-CN" altLang="en-US" sz="1400" b="1" dirty="0" smtClean="0">
              <a:ea typeface="微软雅黑" panose="020B0503020204020204" charset="-122"/>
              <a:cs typeface="微软雅黑" panose="020B0503020204020204" charset="-122"/>
            </a:endParaRPr>
          </a:p>
          <a:p>
            <a:pPr>
              <a:lnSpc>
                <a:spcPts val="2400"/>
              </a:lnSpc>
            </a:pPr>
            <a:r>
              <a:rPr lang="en-US" sz="1400" b="1" dirty="0" smtClean="0">
                <a:ea typeface="微软雅黑" panose="020B0503020204020204" charset="-122"/>
                <a:cs typeface="微软雅黑" panose="020B0503020204020204" charset="-122"/>
              </a:rPr>
              <a:t>20</a:t>
            </a:r>
            <a:r>
              <a:rPr lang="zh-CN" altLang="en-US" sz="1400" b="1" dirty="0" smtClean="0">
                <a:ea typeface="微软雅黑" panose="020B0503020204020204" charset="-122"/>
                <a:cs typeface="微软雅黑" panose="020B0503020204020204" charset="-122"/>
              </a:rPr>
              <a:t>分钟</a:t>
            </a:r>
            <a:r>
              <a:rPr lang="en-US" sz="1400" b="1" dirty="0" smtClean="0">
                <a:ea typeface="微软雅黑" panose="020B0503020204020204" charset="-122"/>
                <a:cs typeface="微软雅黑" panose="020B0503020204020204" charset="-122"/>
              </a:rPr>
              <a:t>..........</a:t>
            </a:r>
            <a:r>
              <a:rPr lang="zh-CN" altLang="en-US" sz="1600" b="1" dirty="0" smtClean="0">
                <a:ea typeface="微软雅黑" panose="020B0503020204020204" charset="-122"/>
                <a:cs typeface="微软雅黑" panose="020B0503020204020204" charset="-122"/>
              </a:rPr>
              <a:t>精确定位，明确目标</a:t>
            </a:r>
            <a:endParaRPr lang="zh-CN" altLang="en-US" sz="1600" b="1" dirty="0" smtClean="0">
              <a:ea typeface="微软雅黑" panose="020B0503020204020204" charset="-122"/>
              <a:cs typeface="微软雅黑" panose="020B0503020204020204" charset="-122"/>
            </a:endParaRPr>
          </a:p>
          <a:p>
            <a:pPr>
              <a:lnSpc>
                <a:spcPts val="2400"/>
              </a:lnSpc>
            </a:pPr>
            <a:r>
              <a:rPr lang="en-US" sz="1400" b="1" dirty="0" smtClean="0">
                <a:ea typeface="微软雅黑" panose="020B0503020204020204" charset="-122"/>
                <a:cs typeface="微软雅黑" panose="020B0503020204020204" charset="-122"/>
              </a:rPr>
              <a:t>18</a:t>
            </a:r>
            <a:r>
              <a:rPr lang="zh-CN" altLang="en-US" sz="1400" b="1" dirty="0" smtClean="0">
                <a:ea typeface="微软雅黑" panose="020B0503020204020204" charset="-122"/>
                <a:cs typeface="微软雅黑" panose="020B0503020204020204" charset="-122"/>
              </a:rPr>
              <a:t>分钟</a:t>
            </a:r>
            <a:r>
              <a:rPr lang="en-US" sz="1400" b="1" dirty="0" smtClean="0">
                <a:ea typeface="微软雅黑" panose="020B0503020204020204" charset="-122"/>
                <a:cs typeface="微软雅黑" panose="020B0503020204020204" charset="-122"/>
              </a:rPr>
              <a:t>...........</a:t>
            </a:r>
            <a:r>
              <a:rPr lang="zh-CN" altLang="en-US" sz="1400" b="1" dirty="0" smtClean="0">
                <a:ea typeface="微软雅黑" panose="020B0503020204020204" charset="-122"/>
                <a:cs typeface="微软雅黑" panose="020B0503020204020204" charset="-122"/>
              </a:rPr>
              <a:t>处方教学</a:t>
            </a:r>
            <a:endParaRPr lang="zh-CN" altLang="en-US" sz="1400" b="1" dirty="0" smtClean="0">
              <a:ea typeface="微软雅黑" panose="020B0503020204020204" charset="-122"/>
              <a:cs typeface="微软雅黑" panose="020B0503020204020204" charset="-122"/>
            </a:endParaRPr>
          </a:p>
          <a:p>
            <a:pPr>
              <a:lnSpc>
                <a:spcPts val="2400"/>
              </a:lnSpc>
            </a:pPr>
            <a:r>
              <a:rPr lang="en-US" sz="1400" b="1" dirty="0" smtClean="0">
                <a:ea typeface="微软雅黑" panose="020B0503020204020204" charset="-122"/>
                <a:cs typeface="微软雅黑" panose="020B0503020204020204" charset="-122"/>
              </a:rPr>
              <a:t>  2</a:t>
            </a:r>
            <a:r>
              <a:rPr lang="zh-CN" altLang="en-US" sz="1400" b="1" dirty="0" smtClean="0">
                <a:ea typeface="微软雅黑" panose="020B0503020204020204" charset="-122"/>
                <a:cs typeface="微软雅黑" panose="020B0503020204020204" charset="-122"/>
              </a:rPr>
              <a:t>分钟</a:t>
            </a:r>
            <a:r>
              <a:rPr lang="en-US" sz="1400" b="1" dirty="0" smtClean="0">
                <a:ea typeface="微软雅黑" panose="020B0503020204020204" charset="-122"/>
                <a:cs typeface="微软雅黑" panose="020B0503020204020204" charset="-122"/>
              </a:rPr>
              <a:t>...........</a:t>
            </a:r>
            <a:r>
              <a:rPr lang="zh-CN" altLang="en-US" sz="1400" b="1" dirty="0" smtClean="0">
                <a:ea typeface="微软雅黑" panose="020B0503020204020204" charset="-122"/>
                <a:cs typeface="微软雅黑" panose="020B0503020204020204" charset="-122"/>
              </a:rPr>
              <a:t>布置作业</a:t>
            </a:r>
            <a:endParaRPr lang="zh-CN" altLang="en-US" sz="1400" b="1" dirty="0" smtClean="0">
              <a:ea typeface="微软雅黑" panose="020B0503020204020204" charset="-122"/>
              <a:cs typeface="微软雅黑" panose="020B0503020204020204" charset="-122"/>
            </a:endParaRPr>
          </a:p>
          <a:p>
            <a:pPr>
              <a:lnSpc>
                <a:spcPts val="2400"/>
              </a:lnSpc>
            </a:pPr>
            <a:r>
              <a:rPr lang="en-US" sz="1400" b="1" dirty="0" smtClean="0">
                <a:ea typeface="微软雅黑" panose="020B0503020204020204" charset="-122"/>
                <a:cs typeface="微软雅黑" panose="020B0503020204020204" charset="-122"/>
              </a:rPr>
              <a:t>Producing a Variety of Content..........9%</a:t>
            </a:r>
            <a:endParaRPr lang="en-US" sz="1400" b="1" dirty="0" smtClean="0">
              <a:ea typeface="微软雅黑" panose="020B0503020204020204" charset="-122"/>
              <a:cs typeface="微软雅黑" panose="020B0503020204020204" charset="-122"/>
            </a:endParaRPr>
          </a:p>
          <a:p>
            <a:pPr>
              <a:lnSpc>
                <a:spcPts val="2400"/>
              </a:lnSpc>
            </a:pPr>
            <a:r>
              <a:rPr lang="en-US" sz="1400" b="1" dirty="0" smtClean="0">
                <a:ea typeface="微软雅黑" panose="020B0503020204020204" charset="-122"/>
                <a:cs typeface="微软雅黑" panose="020B0503020204020204" charset="-122"/>
              </a:rPr>
              <a:t>No Answer............................................3%</a:t>
            </a:r>
            <a:endParaRPr lang="en-US" sz="1400" b="1" dirty="0" smtClean="0">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4653</Words>
  <Application>WPS 演示</Application>
  <PresentationFormat>全屏显示(16:9)</PresentationFormat>
  <Paragraphs>213</Paragraphs>
  <Slides>28</Slides>
  <Notes>1</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28</vt:i4>
      </vt:variant>
    </vt:vector>
  </HeadingPairs>
  <TitlesOfParts>
    <vt:vector size="39" baseType="lpstr">
      <vt:lpstr>Arial</vt:lpstr>
      <vt:lpstr>宋体</vt:lpstr>
      <vt:lpstr>Wingdings</vt:lpstr>
      <vt:lpstr>微软雅黑</vt:lpstr>
      <vt:lpstr>Arial Rounded MT Bold</vt:lpstr>
      <vt:lpstr>Calibri</vt:lpstr>
      <vt:lpstr>Adidas Unity</vt:lpstr>
      <vt:lpstr>Gungsuh</vt:lpstr>
      <vt:lpstr>Calibri</vt:lpstr>
      <vt:lpstr>Segoe Print</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哎呀小小草</dc:title>
  <dc:subject>哎呀小小草</dc:subject>
  <dc:creator>1; 哎呀小小草</dc:creator>
  <cp:lastModifiedBy>YANG</cp:lastModifiedBy>
  <cp:revision>758</cp:revision>
  <dcterms:created xsi:type="dcterms:W3CDTF">2014-02-10T10:41:00Z</dcterms:created>
  <dcterms:modified xsi:type="dcterms:W3CDTF">2017-05-12T02:36:12Z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2052-10.1.0.6393</vt:lpwstr>
  </property>
</Properties>
</file>